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99" r:id="rId2"/>
  </p:sldMasterIdLst>
  <p:notesMasterIdLst>
    <p:notesMasterId r:id="rId26"/>
  </p:notesMasterIdLst>
  <p:sldIdLst>
    <p:sldId id="263" r:id="rId3"/>
    <p:sldId id="258" r:id="rId4"/>
    <p:sldId id="259" r:id="rId5"/>
    <p:sldId id="6240" r:id="rId6"/>
    <p:sldId id="6241" r:id="rId7"/>
    <p:sldId id="6242" r:id="rId8"/>
    <p:sldId id="261" r:id="rId9"/>
    <p:sldId id="269" r:id="rId10"/>
    <p:sldId id="6244" r:id="rId11"/>
    <p:sldId id="281" r:id="rId12"/>
    <p:sldId id="279" r:id="rId13"/>
    <p:sldId id="265" r:id="rId14"/>
    <p:sldId id="6246" r:id="rId15"/>
    <p:sldId id="6254" r:id="rId16"/>
    <p:sldId id="277" r:id="rId17"/>
    <p:sldId id="6247" r:id="rId18"/>
    <p:sldId id="6245" r:id="rId19"/>
    <p:sldId id="262" r:id="rId20"/>
    <p:sldId id="6249" r:id="rId21"/>
    <p:sldId id="6250" r:id="rId22"/>
    <p:sldId id="6251" r:id="rId23"/>
    <p:sldId id="6252" r:id="rId24"/>
    <p:sldId id="6253" r:id="rId25"/>
  </p:sldIdLst>
  <p:sldSz cx="9144000" cy="5143500" type="screen16x9"/>
  <p:notesSz cx="6858000" cy="9144000"/>
  <p:embeddedFontLst>
    <p:embeddedFont>
      <p:font typeface="#9Slide03 IcielPanton Black" panose="00000A00000000000000" pitchFamily="2" charset="0"/>
      <p:bold r:id="rId27"/>
    </p:embeddedFont>
    <p:embeddedFont>
      <p:font typeface="#9Slide03 IcielUni Sans Heavy" panose="00000500000000000000" pitchFamily="2" charset="0"/>
      <p:bold r:id="rId28"/>
    </p:embeddedFont>
    <p:embeddedFont>
      <p:font typeface="#9Slide03 Roboto Condensed" panose="02000000000000000000" pitchFamily="2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DM Sans" pitchFamily="2" charset="0"/>
      <p:regular r:id="rId35"/>
    </p:embeddedFont>
    <p:embeddedFont>
      <p:font typeface="Nunito" pitchFamily="2" charset="0"/>
      <p:regular r:id="rId36"/>
      <p:bold r:id="rId37"/>
      <p:italic r:id="rId38"/>
      <p:boldItalic r:id="rId39"/>
    </p:embeddedFont>
    <p:embeddedFont>
      <p:font typeface="Oswald" panose="02000503000000000000" pitchFamily="2" charset="0"/>
      <p:regular r:id="rId40"/>
      <p:bold r:id="rId41"/>
    </p:embeddedFont>
    <p:embeddedFont>
      <p:font typeface="Roboto Condensed" panose="02000000000000000000" pitchFamily="2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D3"/>
    <a:srgbClr val="244D70"/>
    <a:srgbClr val="00C3B1"/>
    <a:srgbClr val="073763"/>
    <a:srgbClr val="FFFFFF"/>
    <a:srgbClr val="FFAB40"/>
    <a:srgbClr val="0B5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3E040-9772-465F-98BE-0A5BC40BA40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3EE6-B396-4D89-8236-51389A78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9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a06c561954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a06c561954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a06c561954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a06c561954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a06c561954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a06c561954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a06c561954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a06c561954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097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a06c56195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a06c561954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a06c561954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a06c561954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06c561954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a06c561954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400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06c561954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a06c561954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782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06c561954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a06c561954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776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06c561954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a06c561954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366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06c561954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a06c561954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625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a06c56195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a06c56195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06c561954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a06c561954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282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a06c561954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a06c561954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6588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063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a080fe299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a080fe299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a06c561954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a06c561954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315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a06c561954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a06c561954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51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367" y="42"/>
            <a:ext cx="9150727" cy="5143380"/>
            <a:chOff x="-3368" y="42"/>
            <a:chExt cx="9150727" cy="5143380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1366185" y="42"/>
              <a:ext cx="3687710" cy="2470487"/>
            </a:xfrm>
            <a:custGeom>
              <a:avLst/>
              <a:gdLst/>
              <a:ahLst/>
              <a:cxnLst/>
              <a:rect l="l" t="t" r="r" b="b"/>
              <a:pathLst>
                <a:path w="209410" h="53879" extrusionOk="0">
                  <a:moveTo>
                    <a:pt x="14838" y="0"/>
                  </a:moveTo>
                  <a:lnTo>
                    <a:pt x="14288" y="247"/>
                  </a:lnTo>
                  <a:lnTo>
                    <a:pt x="13738" y="495"/>
                  </a:lnTo>
                  <a:lnTo>
                    <a:pt x="13204" y="748"/>
                  </a:lnTo>
                  <a:lnTo>
                    <a:pt x="12685" y="1002"/>
                  </a:lnTo>
                  <a:lnTo>
                    <a:pt x="12166" y="1255"/>
                  </a:lnTo>
                  <a:lnTo>
                    <a:pt x="11663" y="1515"/>
                  </a:lnTo>
                  <a:lnTo>
                    <a:pt x="11176" y="1780"/>
                  </a:lnTo>
                  <a:lnTo>
                    <a:pt x="10705" y="2046"/>
                  </a:lnTo>
                  <a:lnTo>
                    <a:pt x="10233" y="2317"/>
                  </a:lnTo>
                  <a:lnTo>
                    <a:pt x="9777" y="2589"/>
                  </a:lnTo>
                  <a:lnTo>
                    <a:pt x="9337" y="2860"/>
                  </a:lnTo>
                  <a:lnTo>
                    <a:pt x="8897" y="3138"/>
                  </a:lnTo>
                  <a:lnTo>
                    <a:pt x="8488" y="3421"/>
                  </a:lnTo>
                  <a:lnTo>
                    <a:pt x="8080" y="3705"/>
                  </a:lnTo>
                  <a:lnTo>
                    <a:pt x="7687" y="3989"/>
                  </a:lnTo>
                  <a:lnTo>
                    <a:pt x="7294" y="4278"/>
                  </a:lnTo>
                  <a:lnTo>
                    <a:pt x="6901" y="4586"/>
                  </a:lnTo>
                  <a:lnTo>
                    <a:pt x="6524" y="4894"/>
                  </a:lnTo>
                  <a:lnTo>
                    <a:pt x="6147" y="5201"/>
                  </a:lnTo>
                  <a:lnTo>
                    <a:pt x="5785" y="5515"/>
                  </a:lnTo>
                  <a:lnTo>
                    <a:pt x="5424" y="5835"/>
                  </a:lnTo>
                  <a:lnTo>
                    <a:pt x="5062" y="6149"/>
                  </a:lnTo>
                  <a:lnTo>
                    <a:pt x="4732" y="6469"/>
                  </a:lnTo>
                  <a:lnTo>
                    <a:pt x="4402" y="6788"/>
                  </a:lnTo>
                  <a:lnTo>
                    <a:pt x="4072" y="7108"/>
                  </a:lnTo>
                  <a:lnTo>
                    <a:pt x="3757" y="7434"/>
                  </a:lnTo>
                  <a:lnTo>
                    <a:pt x="3459" y="7760"/>
                  </a:lnTo>
                  <a:lnTo>
                    <a:pt x="3176" y="8086"/>
                  </a:lnTo>
                  <a:lnTo>
                    <a:pt x="2893" y="8411"/>
                  </a:lnTo>
                  <a:lnTo>
                    <a:pt x="2626" y="8743"/>
                  </a:lnTo>
                  <a:lnTo>
                    <a:pt x="2359" y="9075"/>
                  </a:lnTo>
                  <a:lnTo>
                    <a:pt x="2123" y="9407"/>
                  </a:lnTo>
                  <a:lnTo>
                    <a:pt x="1887" y="9739"/>
                  </a:lnTo>
                  <a:lnTo>
                    <a:pt x="1667" y="10071"/>
                  </a:lnTo>
                  <a:lnTo>
                    <a:pt x="1447" y="10403"/>
                  </a:lnTo>
                  <a:lnTo>
                    <a:pt x="1258" y="10741"/>
                  </a:lnTo>
                  <a:lnTo>
                    <a:pt x="1070" y="11072"/>
                  </a:lnTo>
                  <a:lnTo>
                    <a:pt x="897" y="11410"/>
                  </a:lnTo>
                  <a:lnTo>
                    <a:pt x="740" y="11748"/>
                  </a:lnTo>
                  <a:lnTo>
                    <a:pt x="598" y="12080"/>
                  </a:lnTo>
                  <a:lnTo>
                    <a:pt x="472" y="12418"/>
                  </a:lnTo>
                  <a:lnTo>
                    <a:pt x="362" y="12756"/>
                  </a:lnTo>
                  <a:lnTo>
                    <a:pt x="268" y="13094"/>
                  </a:lnTo>
                  <a:lnTo>
                    <a:pt x="174" y="13426"/>
                  </a:lnTo>
                  <a:lnTo>
                    <a:pt x="111" y="13764"/>
                  </a:lnTo>
                  <a:lnTo>
                    <a:pt x="64" y="14102"/>
                  </a:lnTo>
                  <a:lnTo>
                    <a:pt x="17" y="14439"/>
                  </a:lnTo>
                  <a:lnTo>
                    <a:pt x="1" y="14771"/>
                  </a:lnTo>
                  <a:lnTo>
                    <a:pt x="1" y="15109"/>
                  </a:lnTo>
                  <a:lnTo>
                    <a:pt x="17" y="15441"/>
                  </a:lnTo>
                  <a:lnTo>
                    <a:pt x="48" y="15773"/>
                  </a:lnTo>
                  <a:lnTo>
                    <a:pt x="95" y="16105"/>
                  </a:lnTo>
                  <a:lnTo>
                    <a:pt x="158" y="16437"/>
                  </a:lnTo>
                  <a:lnTo>
                    <a:pt x="252" y="16769"/>
                  </a:lnTo>
                  <a:lnTo>
                    <a:pt x="347" y="17101"/>
                  </a:lnTo>
                  <a:lnTo>
                    <a:pt x="472" y="17426"/>
                  </a:lnTo>
                  <a:lnTo>
                    <a:pt x="614" y="17758"/>
                  </a:lnTo>
                  <a:lnTo>
                    <a:pt x="771" y="18084"/>
                  </a:lnTo>
                  <a:lnTo>
                    <a:pt x="944" y="18404"/>
                  </a:lnTo>
                  <a:lnTo>
                    <a:pt x="1148" y="18730"/>
                  </a:lnTo>
                  <a:lnTo>
                    <a:pt x="1368" y="19050"/>
                  </a:lnTo>
                  <a:lnTo>
                    <a:pt x="1604" y="19369"/>
                  </a:lnTo>
                  <a:lnTo>
                    <a:pt x="1871" y="19689"/>
                  </a:lnTo>
                  <a:lnTo>
                    <a:pt x="2138" y="20003"/>
                  </a:lnTo>
                  <a:lnTo>
                    <a:pt x="2453" y="20317"/>
                  </a:lnTo>
                  <a:lnTo>
                    <a:pt x="2767" y="20630"/>
                  </a:lnTo>
                  <a:lnTo>
                    <a:pt x="3113" y="20938"/>
                  </a:lnTo>
                  <a:lnTo>
                    <a:pt x="3475" y="21246"/>
                  </a:lnTo>
                  <a:lnTo>
                    <a:pt x="3867" y="21548"/>
                  </a:lnTo>
                  <a:lnTo>
                    <a:pt x="4276" y="21855"/>
                  </a:lnTo>
                  <a:lnTo>
                    <a:pt x="4716" y="22151"/>
                  </a:lnTo>
                  <a:lnTo>
                    <a:pt x="5172" y="22453"/>
                  </a:lnTo>
                  <a:lnTo>
                    <a:pt x="5659" y="22742"/>
                  </a:lnTo>
                  <a:lnTo>
                    <a:pt x="6162" y="23038"/>
                  </a:lnTo>
                  <a:lnTo>
                    <a:pt x="6697" y="23328"/>
                  </a:lnTo>
                  <a:lnTo>
                    <a:pt x="7247" y="23611"/>
                  </a:lnTo>
                  <a:lnTo>
                    <a:pt x="7828" y="23895"/>
                  </a:lnTo>
                  <a:lnTo>
                    <a:pt x="8426" y="24172"/>
                  </a:lnTo>
                  <a:lnTo>
                    <a:pt x="9054" y="24450"/>
                  </a:lnTo>
                  <a:lnTo>
                    <a:pt x="9714" y="24722"/>
                  </a:lnTo>
                  <a:lnTo>
                    <a:pt x="10862" y="25186"/>
                  </a:lnTo>
                  <a:lnTo>
                    <a:pt x="11994" y="25663"/>
                  </a:lnTo>
                  <a:lnTo>
                    <a:pt x="12559" y="25910"/>
                  </a:lnTo>
                  <a:lnTo>
                    <a:pt x="13110" y="26158"/>
                  </a:lnTo>
                  <a:lnTo>
                    <a:pt x="13644" y="26405"/>
                  </a:lnTo>
                  <a:lnTo>
                    <a:pt x="14163" y="26658"/>
                  </a:lnTo>
                  <a:lnTo>
                    <a:pt x="14666" y="26918"/>
                  </a:lnTo>
                  <a:lnTo>
                    <a:pt x="15153" y="27183"/>
                  </a:lnTo>
                  <a:lnTo>
                    <a:pt x="15609" y="27455"/>
                  </a:lnTo>
                  <a:lnTo>
                    <a:pt x="16033" y="27726"/>
                  </a:lnTo>
                  <a:lnTo>
                    <a:pt x="16442" y="28010"/>
                  </a:lnTo>
                  <a:lnTo>
                    <a:pt x="16630" y="28149"/>
                  </a:lnTo>
                  <a:lnTo>
                    <a:pt x="16803" y="28294"/>
                  </a:lnTo>
                  <a:lnTo>
                    <a:pt x="16976" y="28438"/>
                  </a:lnTo>
                  <a:lnTo>
                    <a:pt x="17149" y="28589"/>
                  </a:lnTo>
                  <a:lnTo>
                    <a:pt x="17306" y="28740"/>
                  </a:lnTo>
                  <a:lnTo>
                    <a:pt x="17448" y="28891"/>
                  </a:lnTo>
                  <a:lnTo>
                    <a:pt x="17731" y="29223"/>
                  </a:lnTo>
                  <a:lnTo>
                    <a:pt x="17982" y="29561"/>
                  </a:lnTo>
                  <a:lnTo>
                    <a:pt x="18218" y="29905"/>
                  </a:lnTo>
                  <a:lnTo>
                    <a:pt x="18406" y="30249"/>
                  </a:lnTo>
                  <a:lnTo>
                    <a:pt x="18595" y="30605"/>
                  </a:lnTo>
                  <a:lnTo>
                    <a:pt x="18737" y="30955"/>
                  </a:lnTo>
                  <a:lnTo>
                    <a:pt x="18878" y="31311"/>
                  </a:lnTo>
                  <a:lnTo>
                    <a:pt x="18988" y="31673"/>
                  </a:lnTo>
                  <a:lnTo>
                    <a:pt x="19098" y="32029"/>
                  </a:lnTo>
                  <a:lnTo>
                    <a:pt x="19177" y="32391"/>
                  </a:lnTo>
                  <a:lnTo>
                    <a:pt x="19255" y="32747"/>
                  </a:lnTo>
                  <a:lnTo>
                    <a:pt x="19318" y="33103"/>
                  </a:lnTo>
                  <a:lnTo>
                    <a:pt x="19428" y="33815"/>
                  </a:lnTo>
                  <a:lnTo>
                    <a:pt x="19538" y="34515"/>
                  </a:lnTo>
                  <a:lnTo>
                    <a:pt x="19632" y="35215"/>
                  </a:lnTo>
                  <a:lnTo>
                    <a:pt x="19711" y="35921"/>
                  </a:lnTo>
                  <a:lnTo>
                    <a:pt x="19868" y="37339"/>
                  </a:lnTo>
                  <a:lnTo>
                    <a:pt x="19962" y="38051"/>
                  </a:lnTo>
                  <a:lnTo>
                    <a:pt x="20073" y="38763"/>
                  </a:lnTo>
                  <a:lnTo>
                    <a:pt x="20214" y="39469"/>
                  </a:lnTo>
                  <a:lnTo>
                    <a:pt x="20293" y="39825"/>
                  </a:lnTo>
                  <a:lnTo>
                    <a:pt x="20387" y="40175"/>
                  </a:lnTo>
                  <a:lnTo>
                    <a:pt x="20497" y="40531"/>
                  </a:lnTo>
                  <a:lnTo>
                    <a:pt x="20607" y="40881"/>
                  </a:lnTo>
                  <a:lnTo>
                    <a:pt x="20748" y="41231"/>
                  </a:lnTo>
                  <a:lnTo>
                    <a:pt x="20890" y="41581"/>
                  </a:lnTo>
                  <a:lnTo>
                    <a:pt x="21047" y="41925"/>
                  </a:lnTo>
                  <a:lnTo>
                    <a:pt x="21220" y="42275"/>
                  </a:lnTo>
                  <a:lnTo>
                    <a:pt x="21424" y="42619"/>
                  </a:lnTo>
                  <a:lnTo>
                    <a:pt x="21629" y="42956"/>
                  </a:lnTo>
                  <a:lnTo>
                    <a:pt x="21864" y="43300"/>
                  </a:lnTo>
                  <a:lnTo>
                    <a:pt x="22116" y="43638"/>
                  </a:lnTo>
                  <a:lnTo>
                    <a:pt x="22399" y="43976"/>
                  </a:lnTo>
                  <a:lnTo>
                    <a:pt x="22682" y="44308"/>
                  </a:lnTo>
                  <a:lnTo>
                    <a:pt x="23012" y="44640"/>
                  </a:lnTo>
                  <a:lnTo>
                    <a:pt x="23358" y="44972"/>
                  </a:lnTo>
                  <a:lnTo>
                    <a:pt x="23719" y="45298"/>
                  </a:lnTo>
                  <a:lnTo>
                    <a:pt x="24128" y="45623"/>
                  </a:lnTo>
                  <a:lnTo>
                    <a:pt x="24426" y="45853"/>
                  </a:lnTo>
                  <a:lnTo>
                    <a:pt x="24741" y="46082"/>
                  </a:lnTo>
                  <a:lnTo>
                    <a:pt x="25071" y="46305"/>
                  </a:lnTo>
                  <a:lnTo>
                    <a:pt x="25401" y="46529"/>
                  </a:lnTo>
                  <a:lnTo>
                    <a:pt x="25762" y="46746"/>
                  </a:lnTo>
                  <a:lnTo>
                    <a:pt x="26124" y="46963"/>
                  </a:lnTo>
                  <a:lnTo>
                    <a:pt x="26501" y="47174"/>
                  </a:lnTo>
                  <a:lnTo>
                    <a:pt x="26878" y="47385"/>
                  </a:lnTo>
                  <a:lnTo>
                    <a:pt x="27287" y="47591"/>
                  </a:lnTo>
                  <a:lnTo>
                    <a:pt x="27696" y="47796"/>
                  </a:lnTo>
                  <a:lnTo>
                    <a:pt x="28104" y="47995"/>
                  </a:lnTo>
                  <a:lnTo>
                    <a:pt x="28544" y="48188"/>
                  </a:lnTo>
                  <a:lnTo>
                    <a:pt x="28985" y="48387"/>
                  </a:lnTo>
                  <a:lnTo>
                    <a:pt x="29425" y="48574"/>
                  </a:lnTo>
                  <a:lnTo>
                    <a:pt x="29880" y="48761"/>
                  </a:lnTo>
                  <a:lnTo>
                    <a:pt x="30352" y="48948"/>
                  </a:lnTo>
                  <a:lnTo>
                    <a:pt x="30824" y="49129"/>
                  </a:lnTo>
                  <a:lnTo>
                    <a:pt x="31311" y="49304"/>
                  </a:lnTo>
                  <a:lnTo>
                    <a:pt x="31814" y="49479"/>
                  </a:lnTo>
                  <a:lnTo>
                    <a:pt x="32317" y="49654"/>
                  </a:lnTo>
                  <a:lnTo>
                    <a:pt x="32820" y="49817"/>
                  </a:lnTo>
                  <a:lnTo>
                    <a:pt x="33338" y="49986"/>
                  </a:lnTo>
                  <a:lnTo>
                    <a:pt x="33873" y="50143"/>
                  </a:lnTo>
                  <a:lnTo>
                    <a:pt x="34407" y="50300"/>
                  </a:lnTo>
                  <a:lnTo>
                    <a:pt x="34942" y="50457"/>
                  </a:lnTo>
                  <a:lnTo>
                    <a:pt x="35492" y="50608"/>
                  </a:lnTo>
                  <a:lnTo>
                    <a:pt x="36042" y="50752"/>
                  </a:lnTo>
                  <a:lnTo>
                    <a:pt x="36608" y="50897"/>
                  </a:lnTo>
                  <a:lnTo>
                    <a:pt x="37174" y="51036"/>
                  </a:lnTo>
                  <a:lnTo>
                    <a:pt x="37739" y="51169"/>
                  </a:lnTo>
                  <a:lnTo>
                    <a:pt x="38321" y="51302"/>
                  </a:lnTo>
                  <a:lnTo>
                    <a:pt x="38902" y="51434"/>
                  </a:lnTo>
                  <a:lnTo>
                    <a:pt x="40066" y="51676"/>
                  </a:lnTo>
                  <a:lnTo>
                    <a:pt x="41229" y="51905"/>
                  </a:lnTo>
                  <a:lnTo>
                    <a:pt x="42423" y="52122"/>
                  </a:lnTo>
                  <a:lnTo>
                    <a:pt x="43618" y="52321"/>
                  </a:lnTo>
                  <a:lnTo>
                    <a:pt x="44828" y="52514"/>
                  </a:lnTo>
                  <a:lnTo>
                    <a:pt x="46038" y="52689"/>
                  </a:lnTo>
                  <a:lnTo>
                    <a:pt x="47280" y="52858"/>
                  </a:lnTo>
                  <a:lnTo>
                    <a:pt x="48522" y="53009"/>
                  </a:lnTo>
                  <a:lnTo>
                    <a:pt x="49763" y="53148"/>
                  </a:lnTo>
                  <a:lnTo>
                    <a:pt x="51037" y="53281"/>
                  </a:lnTo>
                  <a:lnTo>
                    <a:pt x="52294" y="53395"/>
                  </a:lnTo>
                  <a:lnTo>
                    <a:pt x="53567" y="53498"/>
                  </a:lnTo>
                  <a:lnTo>
                    <a:pt x="54856" y="53588"/>
                  </a:lnTo>
                  <a:lnTo>
                    <a:pt x="56129" y="53667"/>
                  </a:lnTo>
                  <a:lnTo>
                    <a:pt x="57434" y="53733"/>
                  </a:lnTo>
                  <a:lnTo>
                    <a:pt x="58723" y="53788"/>
                  </a:lnTo>
                  <a:lnTo>
                    <a:pt x="60027" y="53824"/>
                  </a:lnTo>
                  <a:lnTo>
                    <a:pt x="61316" y="53854"/>
                  </a:lnTo>
                  <a:lnTo>
                    <a:pt x="62621" y="53872"/>
                  </a:lnTo>
                  <a:lnTo>
                    <a:pt x="63925" y="53878"/>
                  </a:lnTo>
                  <a:lnTo>
                    <a:pt x="65230" y="53872"/>
                  </a:lnTo>
                  <a:lnTo>
                    <a:pt x="66534" y="53854"/>
                  </a:lnTo>
                  <a:lnTo>
                    <a:pt x="67839" y="53824"/>
                  </a:lnTo>
                  <a:lnTo>
                    <a:pt x="69144" y="53781"/>
                  </a:lnTo>
                  <a:lnTo>
                    <a:pt x="70432" y="53727"/>
                  </a:lnTo>
                  <a:lnTo>
                    <a:pt x="71737" y="53661"/>
                  </a:lnTo>
                  <a:lnTo>
                    <a:pt x="73026" y="53582"/>
                  </a:lnTo>
                  <a:lnTo>
                    <a:pt x="74315" y="53492"/>
                  </a:lnTo>
                  <a:lnTo>
                    <a:pt x="75588" y="53395"/>
                  </a:lnTo>
                  <a:lnTo>
                    <a:pt x="76861" y="53281"/>
                  </a:lnTo>
                  <a:lnTo>
                    <a:pt x="78134" y="53160"/>
                  </a:lnTo>
                  <a:lnTo>
                    <a:pt x="79392" y="53021"/>
                  </a:lnTo>
                  <a:lnTo>
                    <a:pt x="80790" y="52864"/>
                  </a:lnTo>
                  <a:lnTo>
                    <a:pt x="82189" y="52689"/>
                  </a:lnTo>
                  <a:lnTo>
                    <a:pt x="83557" y="52514"/>
                  </a:lnTo>
                  <a:lnTo>
                    <a:pt x="84924" y="52327"/>
                  </a:lnTo>
                  <a:lnTo>
                    <a:pt x="86292" y="52134"/>
                  </a:lnTo>
                  <a:lnTo>
                    <a:pt x="87643" y="51929"/>
                  </a:lnTo>
                  <a:lnTo>
                    <a:pt x="88995" y="51724"/>
                  </a:lnTo>
                  <a:lnTo>
                    <a:pt x="90331" y="51507"/>
                  </a:lnTo>
                  <a:lnTo>
                    <a:pt x="91667" y="51289"/>
                  </a:lnTo>
                  <a:lnTo>
                    <a:pt x="92987" y="51060"/>
                  </a:lnTo>
                  <a:lnTo>
                    <a:pt x="94308" y="50831"/>
                  </a:lnTo>
                  <a:lnTo>
                    <a:pt x="95612" y="50589"/>
                  </a:lnTo>
                  <a:lnTo>
                    <a:pt x="96933" y="50348"/>
                  </a:lnTo>
                  <a:lnTo>
                    <a:pt x="98237" y="50101"/>
                  </a:lnTo>
                  <a:lnTo>
                    <a:pt x="99526" y="49853"/>
                  </a:lnTo>
                  <a:lnTo>
                    <a:pt x="100831" y="49594"/>
                  </a:lnTo>
                  <a:lnTo>
                    <a:pt x="101915" y="49383"/>
                  </a:lnTo>
                  <a:lnTo>
                    <a:pt x="103015" y="49178"/>
                  </a:lnTo>
                  <a:lnTo>
                    <a:pt x="104100" y="48978"/>
                  </a:lnTo>
                  <a:lnTo>
                    <a:pt x="105185" y="48785"/>
                  </a:lnTo>
                  <a:lnTo>
                    <a:pt x="106269" y="48598"/>
                  </a:lnTo>
                  <a:lnTo>
                    <a:pt x="107354" y="48417"/>
                  </a:lnTo>
                  <a:lnTo>
                    <a:pt x="108438" y="48242"/>
                  </a:lnTo>
                  <a:lnTo>
                    <a:pt x="109523" y="48073"/>
                  </a:lnTo>
                  <a:lnTo>
                    <a:pt x="110607" y="47916"/>
                  </a:lnTo>
                  <a:lnTo>
                    <a:pt x="111676" y="47760"/>
                  </a:lnTo>
                  <a:lnTo>
                    <a:pt x="112776" y="47615"/>
                  </a:lnTo>
                  <a:lnTo>
                    <a:pt x="113861" y="47476"/>
                  </a:lnTo>
                  <a:lnTo>
                    <a:pt x="114945" y="47343"/>
                  </a:lnTo>
                  <a:lnTo>
                    <a:pt x="116046" y="47216"/>
                  </a:lnTo>
                  <a:lnTo>
                    <a:pt x="117146" y="47102"/>
                  </a:lnTo>
                  <a:lnTo>
                    <a:pt x="118246" y="46987"/>
                  </a:lnTo>
                  <a:lnTo>
                    <a:pt x="119346" y="46885"/>
                  </a:lnTo>
                  <a:lnTo>
                    <a:pt x="120462" y="46788"/>
                  </a:lnTo>
                  <a:lnTo>
                    <a:pt x="121578" y="46704"/>
                  </a:lnTo>
                  <a:lnTo>
                    <a:pt x="122694" y="46619"/>
                  </a:lnTo>
                  <a:lnTo>
                    <a:pt x="123826" y="46547"/>
                  </a:lnTo>
                  <a:lnTo>
                    <a:pt x="124973" y="46480"/>
                  </a:lnTo>
                  <a:lnTo>
                    <a:pt x="126121" y="46420"/>
                  </a:lnTo>
                  <a:lnTo>
                    <a:pt x="127268" y="46366"/>
                  </a:lnTo>
                  <a:lnTo>
                    <a:pt x="128431" y="46323"/>
                  </a:lnTo>
                  <a:lnTo>
                    <a:pt x="129610" y="46287"/>
                  </a:lnTo>
                  <a:lnTo>
                    <a:pt x="130789" y="46257"/>
                  </a:lnTo>
                  <a:lnTo>
                    <a:pt x="131983" y="46239"/>
                  </a:lnTo>
                  <a:lnTo>
                    <a:pt x="133194" y="46221"/>
                  </a:lnTo>
                  <a:lnTo>
                    <a:pt x="134404" y="46215"/>
                  </a:lnTo>
                  <a:lnTo>
                    <a:pt x="135630" y="46221"/>
                  </a:lnTo>
                  <a:lnTo>
                    <a:pt x="136872" y="46233"/>
                  </a:lnTo>
                  <a:lnTo>
                    <a:pt x="137940" y="46245"/>
                  </a:lnTo>
                  <a:lnTo>
                    <a:pt x="139009" y="46263"/>
                  </a:lnTo>
                  <a:lnTo>
                    <a:pt x="140094" y="46293"/>
                  </a:lnTo>
                  <a:lnTo>
                    <a:pt x="141163" y="46317"/>
                  </a:lnTo>
                  <a:lnTo>
                    <a:pt x="143332" y="46390"/>
                  </a:lnTo>
                  <a:lnTo>
                    <a:pt x="145516" y="46462"/>
                  </a:lnTo>
                  <a:lnTo>
                    <a:pt x="149886" y="46637"/>
                  </a:lnTo>
                  <a:lnTo>
                    <a:pt x="152087" y="46722"/>
                  </a:lnTo>
                  <a:lnTo>
                    <a:pt x="154287" y="46800"/>
                  </a:lnTo>
                  <a:lnTo>
                    <a:pt x="156487" y="46873"/>
                  </a:lnTo>
                  <a:lnTo>
                    <a:pt x="157588" y="46897"/>
                  </a:lnTo>
                  <a:lnTo>
                    <a:pt x="158688" y="46927"/>
                  </a:lnTo>
                  <a:lnTo>
                    <a:pt x="159773" y="46945"/>
                  </a:lnTo>
                  <a:lnTo>
                    <a:pt x="160873" y="46963"/>
                  </a:lnTo>
                  <a:lnTo>
                    <a:pt x="161957" y="46975"/>
                  </a:lnTo>
                  <a:lnTo>
                    <a:pt x="163042" y="46981"/>
                  </a:lnTo>
                  <a:lnTo>
                    <a:pt x="164142" y="46981"/>
                  </a:lnTo>
                  <a:lnTo>
                    <a:pt x="165211" y="46969"/>
                  </a:lnTo>
                  <a:lnTo>
                    <a:pt x="166295" y="46957"/>
                  </a:lnTo>
                  <a:lnTo>
                    <a:pt x="167380" y="46933"/>
                  </a:lnTo>
                  <a:lnTo>
                    <a:pt x="168449" y="46897"/>
                  </a:lnTo>
                  <a:lnTo>
                    <a:pt x="169518" y="46860"/>
                  </a:lnTo>
                  <a:lnTo>
                    <a:pt x="170571" y="46806"/>
                  </a:lnTo>
                  <a:lnTo>
                    <a:pt x="171639" y="46746"/>
                  </a:lnTo>
                  <a:lnTo>
                    <a:pt x="172535" y="46685"/>
                  </a:lnTo>
                  <a:lnTo>
                    <a:pt x="173447" y="46619"/>
                  </a:lnTo>
                  <a:lnTo>
                    <a:pt x="174343" y="46547"/>
                  </a:lnTo>
                  <a:lnTo>
                    <a:pt x="175255" y="46462"/>
                  </a:lnTo>
                  <a:lnTo>
                    <a:pt x="176135" y="46378"/>
                  </a:lnTo>
                  <a:lnTo>
                    <a:pt x="177031" y="46281"/>
                  </a:lnTo>
                  <a:lnTo>
                    <a:pt x="177911" y="46185"/>
                  </a:lnTo>
                  <a:lnTo>
                    <a:pt x="178775" y="46076"/>
                  </a:lnTo>
                  <a:lnTo>
                    <a:pt x="179640" y="45961"/>
                  </a:lnTo>
                  <a:lnTo>
                    <a:pt x="180504" y="45841"/>
                  </a:lnTo>
                  <a:lnTo>
                    <a:pt x="181353" y="45714"/>
                  </a:lnTo>
                  <a:lnTo>
                    <a:pt x="182202" y="45581"/>
                  </a:lnTo>
                  <a:lnTo>
                    <a:pt x="183035" y="45436"/>
                  </a:lnTo>
                  <a:lnTo>
                    <a:pt x="183868" y="45292"/>
                  </a:lnTo>
                  <a:lnTo>
                    <a:pt x="184701" y="45141"/>
                  </a:lnTo>
                  <a:lnTo>
                    <a:pt x="185518" y="44978"/>
                  </a:lnTo>
                  <a:lnTo>
                    <a:pt x="186320" y="44815"/>
                  </a:lnTo>
                  <a:lnTo>
                    <a:pt x="187122" y="44640"/>
                  </a:lnTo>
                  <a:lnTo>
                    <a:pt x="187907" y="44465"/>
                  </a:lnTo>
                  <a:lnTo>
                    <a:pt x="188678" y="44278"/>
                  </a:lnTo>
                  <a:lnTo>
                    <a:pt x="189448" y="44091"/>
                  </a:lnTo>
                  <a:lnTo>
                    <a:pt x="190202" y="43892"/>
                  </a:lnTo>
                  <a:lnTo>
                    <a:pt x="190957" y="43693"/>
                  </a:lnTo>
                  <a:lnTo>
                    <a:pt x="191695" y="43481"/>
                  </a:lnTo>
                  <a:lnTo>
                    <a:pt x="192418" y="43270"/>
                  </a:lnTo>
                  <a:lnTo>
                    <a:pt x="193141" y="43047"/>
                  </a:lnTo>
                  <a:lnTo>
                    <a:pt x="193849" y="42824"/>
                  </a:lnTo>
                  <a:lnTo>
                    <a:pt x="194540" y="42594"/>
                  </a:lnTo>
                  <a:lnTo>
                    <a:pt x="195216" y="42353"/>
                  </a:lnTo>
                  <a:lnTo>
                    <a:pt x="195892" y="42112"/>
                  </a:lnTo>
                  <a:lnTo>
                    <a:pt x="196537" y="41864"/>
                  </a:lnTo>
                  <a:lnTo>
                    <a:pt x="197181" y="41605"/>
                  </a:lnTo>
                  <a:lnTo>
                    <a:pt x="197684" y="41406"/>
                  </a:lnTo>
                  <a:lnTo>
                    <a:pt x="198171" y="41194"/>
                  </a:lnTo>
                  <a:lnTo>
                    <a:pt x="198658" y="40983"/>
                  </a:lnTo>
                  <a:lnTo>
                    <a:pt x="199130" y="40772"/>
                  </a:lnTo>
                  <a:lnTo>
                    <a:pt x="199586" y="40555"/>
                  </a:lnTo>
                  <a:lnTo>
                    <a:pt x="200042" y="40338"/>
                  </a:lnTo>
                  <a:lnTo>
                    <a:pt x="200482" y="40114"/>
                  </a:lnTo>
                  <a:lnTo>
                    <a:pt x="200922" y="39891"/>
                  </a:lnTo>
                  <a:lnTo>
                    <a:pt x="201346" y="39668"/>
                  </a:lnTo>
                  <a:lnTo>
                    <a:pt x="201771" y="39433"/>
                  </a:lnTo>
                  <a:lnTo>
                    <a:pt x="202179" y="39203"/>
                  </a:lnTo>
                  <a:lnTo>
                    <a:pt x="202572" y="38968"/>
                  </a:lnTo>
                  <a:lnTo>
                    <a:pt x="202965" y="38733"/>
                  </a:lnTo>
                  <a:lnTo>
                    <a:pt x="203342" y="38491"/>
                  </a:lnTo>
                  <a:lnTo>
                    <a:pt x="203704" y="38250"/>
                  </a:lnTo>
                  <a:lnTo>
                    <a:pt x="204065" y="38008"/>
                  </a:lnTo>
                  <a:lnTo>
                    <a:pt x="204411" y="37761"/>
                  </a:lnTo>
                  <a:lnTo>
                    <a:pt x="204757" y="37514"/>
                  </a:lnTo>
                  <a:lnTo>
                    <a:pt x="205087" y="37266"/>
                  </a:lnTo>
                  <a:lnTo>
                    <a:pt x="205401" y="37013"/>
                  </a:lnTo>
                  <a:lnTo>
                    <a:pt x="205716" y="36759"/>
                  </a:lnTo>
                  <a:lnTo>
                    <a:pt x="206014" y="36506"/>
                  </a:lnTo>
                  <a:lnTo>
                    <a:pt x="206297" y="36253"/>
                  </a:lnTo>
                  <a:lnTo>
                    <a:pt x="206580" y="35993"/>
                  </a:lnTo>
                  <a:lnTo>
                    <a:pt x="206847" y="35734"/>
                  </a:lnTo>
                  <a:lnTo>
                    <a:pt x="207115" y="35468"/>
                  </a:lnTo>
                  <a:lnTo>
                    <a:pt x="207350" y="35209"/>
                  </a:lnTo>
                  <a:lnTo>
                    <a:pt x="207586" y="34943"/>
                  </a:lnTo>
                  <a:lnTo>
                    <a:pt x="207822" y="34678"/>
                  </a:lnTo>
                  <a:lnTo>
                    <a:pt x="208026" y="34406"/>
                  </a:lnTo>
                  <a:lnTo>
                    <a:pt x="208231" y="34141"/>
                  </a:lnTo>
                  <a:lnTo>
                    <a:pt x="208435" y="33869"/>
                  </a:lnTo>
                  <a:lnTo>
                    <a:pt x="208624" y="33567"/>
                  </a:lnTo>
                  <a:lnTo>
                    <a:pt x="208796" y="33266"/>
                  </a:lnTo>
                  <a:lnTo>
                    <a:pt x="208954" y="32964"/>
                  </a:lnTo>
                  <a:lnTo>
                    <a:pt x="209079" y="32662"/>
                  </a:lnTo>
                  <a:lnTo>
                    <a:pt x="209189" y="32361"/>
                  </a:lnTo>
                  <a:lnTo>
                    <a:pt x="209268" y="32065"/>
                  </a:lnTo>
                  <a:lnTo>
                    <a:pt x="209331" y="31763"/>
                  </a:lnTo>
                  <a:lnTo>
                    <a:pt x="209378" y="31468"/>
                  </a:lnTo>
                  <a:lnTo>
                    <a:pt x="209394" y="31172"/>
                  </a:lnTo>
                  <a:lnTo>
                    <a:pt x="209409" y="30870"/>
                  </a:lnTo>
                  <a:lnTo>
                    <a:pt x="209394" y="30575"/>
                  </a:lnTo>
                  <a:lnTo>
                    <a:pt x="209362" y="30279"/>
                  </a:lnTo>
                  <a:lnTo>
                    <a:pt x="209315" y="29983"/>
                  </a:lnTo>
                  <a:lnTo>
                    <a:pt x="209252" y="29688"/>
                  </a:lnTo>
                  <a:lnTo>
                    <a:pt x="209189" y="29392"/>
                  </a:lnTo>
                  <a:lnTo>
                    <a:pt x="209095" y="29096"/>
                  </a:lnTo>
                  <a:lnTo>
                    <a:pt x="209001" y="28801"/>
                  </a:lnTo>
                  <a:lnTo>
                    <a:pt x="208875" y="28511"/>
                  </a:lnTo>
                  <a:lnTo>
                    <a:pt x="208749" y="28215"/>
                  </a:lnTo>
                  <a:lnTo>
                    <a:pt x="208608" y="27920"/>
                  </a:lnTo>
                  <a:lnTo>
                    <a:pt x="208466" y="27624"/>
                  </a:lnTo>
                  <a:lnTo>
                    <a:pt x="208309" y="27334"/>
                  </a:lnTo>
                  <a:lnTo>
                    <a:pt x="207963" y="26743"/>
                  </a:lnTo>
                  <a:lnTo>
                    <a:pt x="207602" y="26158"/>
                  </a:lnTo>
                  <a:lnTo>
                    <a:pt x="207209" y="25566"/>
                  </a:lnTo>
                  <a:lnTo>
                    <a:pt x="206785" y="24975"/>
                  </a:lnTo>
                  <a:lnTo>
                    <a:pt x="206360" y="24384"/>
                  </a:lnTo>
                  <a:lnTo>
                    <a:pt x="205826" y="23635"/>
                  </a:lnTo>
                  <a:lnTo>
                    <a:pt x="205307" y="22893"/>
                  </a:lnTo>
                  <a:lnTo>
                    <a:pt x="204804" y="22145"/>
                  </a:lnTo>
                  <a:lnTo>
                    <a:pt x="204317" y="21403"/>
                  </a:lnTo>
                  <a:lnTo>
                    <a:pt x="203845" y="20661"/>
                  </a:lnTo>
                  <a:lnTo>
                    <a:pt x="203389" y="19924"/>
                  </a:lnTo>
                  <a:lnTo>
                    <a:pt x="202949" y="19182"/>
                  </a:lnTo>
                  <a:lnTo>
                    <a:pt x="202541" y="18440"/>
                  </a:lnTo>
                  <a:lnTo>
                    <a:pt x="202148" y="17704"/>
                  </a:lnTo>
                  <a:lnTo>
                    <a:pt x="201771" y="16968"/>
                  </a:lnTo>
                  <a:lnTo>
                    <a:pt x="201409" y="16226"/>
                  </a:lnTo>
                  <a:lnTo>
                    <a:pt x="201095" y="15489"/>
                  </a:lnTo>
                  <a:lnTo>
                    <a:pt x="200780" y="14753"/>
                  </a:lnTo>
                  <a:lnTo>
                    <a:pt x="200513" y="14011"/>
                  </a:lnTo>
                  <a:lnTo>
                    <a:pt x="200246" y="13275"/>
                  </a:lnTo>
                  <a:lnTo>
                    <a:pt x="200026" y="12533"/>
                  </a:lnTo>
                  <a:lnTo>
                    <a:pt x="199822" y="11791"/>
                  </a:lnTo>
                  <a:lnTo>
                    <a:pt x="199664" y="11048"/>
                  </a:lnTo>
                  <a:lnTo>
                    <a:pt x="199523" y="10306"/>
                  </a:lnTo>
                  <a:lnTo>
                    <a:pt x="199413" y="9564"/>
                  </a:lnTo>
                  <a:lnTo>
                    <a:pt x="199334" y="8816"/>
                  </a:lnTo>
                  <a:lnTo>
                    <a:pt x="199287" y="8068"/>
                  </a:lnTo>
                  <a:lnTo>
                    <a:pt x="199271" y="7319"/>
                  </a:lnTo>
                  <a:lnTo>
                    <a:pt x="199287" y="6565"/>
                  </a:lnTo>
                  <a:lnTo>
                    <a:pt x="199334" y="5811"/>
                  </a:lnTo>
                  <a:lnTo>
                    <a:pt x="199429" y="5057"/>
                  </a:lnTo>
                  <a:lnTo>
                    <a:pt x="199554" y="4296"/>
                  </a:lnTo>
                  <a:lnTo>
                    <a:pt x="199712" y="3536"/>
                  </a:lnTo>
                  <a:lnTo>
                    <a:pt x="199822" y="3156"/>
                  </a:lnTo>
                  <a:lnTo>
                    <a:pt x="199916" y="2776"/>
                  </a:lnTo>
                  <a:lnTo>
                    <a:pt x="200042" y="2389"/>
                  </a:lnTo>
                  <a:lnTo>
                    <a:pt x="200167" y="2003"/>
                  </a:lnTo>
                  <a:lnTo>
                    <a:pt x="200293" y="1623"/>
                  </a:lnTo>
                  <a:lnTo>
                    <a:pt x="200435" y="1237"/>
                  </a:lnTo>
                  <a:lnTo>
                    <a:pt x="200592" y="851"/>
                  </a:lnTo>
                  <a:lnTo>
                    <a:pt x="200765" y="465"/>
                  </a:lnTo>
                  <a:lnTo>
                    <a:pt x="200812" y="350"/>
                  </a:lnTo>
                  <a:lnTo>
                    <a:pt x="200843" y="235"/>
                  </a:lnTo>
                  <a:lnTo>
                    <a:pt x="2008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-3368" y="3487455"/>
              <a:ext cx="2678492" cy="1655967"/>
            </a:xfrm>
            <a:custGeom>
              <a:avLst/>
              <a:gdLst/>
              <a:ahLst/>
              <a:cxnLst/>
              <a:rect l="l" t="t" r="r" b="b"/>
              <a:pathLst>
                <a:path w="171891" h="40815" extrusionOk="0">
                  <a:moveTo>
                    <a:pt x="171891" y="1"/>
                  </a:moveTo>
                  <a:lnTo>
                    <a:pt x="171027" y="200"/>
                  </a:lnTo>
                  <a:lnTo>
                    <a:pt x="170178" y="393"/>
                  </a:lnTo>
                  <a:lnTo>
                    <a:pt x="169298" y="580"/>
                  </a:lnTo>
                  <a:lnTo>
                    <a:pt x="168433" y="767"/>
                  </a:lnTo>
                  <a:lnTo>
                    <a:pt x="167553" y="942"/>
                  </a:lnTo>
                  <a:lnTo>
                    <a:pt x="166673" y="1117"/>
                  </a:lnTo>
                  <a:lnTo>
                    <a:pt x="165777" y="1286"/>
                  </a:lnTo>
                  <a:lnTo>
                    <a:pt x="164881" y="1449"/>
                  </a:lnTo>
                  <a:lnTo>
                    <a:pt x="163985" y="1612"/>
                  </a:lnTo>
                  <a:lnTo>
                    <a:pt x="163089" y="1763"/>
                  </a:lnTo>
                  <a:lnTo>
                    <a:pt x="162177" y="1913"/>
                  </a:lnTo>
                  <a:lnTo>
                    <a:pt x="161266" y="2064"/>
                  </a:lnTo>
                  <a:lnTo>
                    <a:pt x="160354" y="2203"/>
                  </a:lnTo>
                  <a:lnTo>
                    <a:pt x="159427" y="2342"/>
                  </a:lnTo>
                  <a:lnTo>
                    <a:pt x="158515" y="2481"/>
                  </a:lnTo>
                  <a:lnTo>
                    <a:pt x="157588" y="2607"/>
                  </a:lnTo>
                  <a:lnTo>
                    <a:pt x="155717" y="2861"/>
                  </a:lnTo>
                  <a:lnTo>
                    <a:pt x="153847" y="3102"/>
                  </a:lnTo>
                  <a:lnTo>
                    <a:pt x="151961" y="3331"/>
                  </a:lnTo>
                  <a:lnTo>
                    <a:pt x="150059" y="3555"/>
                  </a:lnTo>
                  <a:lnTo>
                    <a:pt x="148157" y="3766"/>
                  </a:lnTo>
                  <a:lnTo>
                    <a:pt x="146240" y="3971"/>
                  </a:lnTo>
                  <a:lnTo>
                    <a:pt x="144322" y="4170"/>
                  </a:lnTo>
                  <a:lnTo>
                    <a:pt x="142404" y="4363"/>
                  </a:lnTo>
                  <a:lnTo>
                    <a:pt x="137673" y="4828"/>
                  </a:lnTo>
                  <a:lnTo>
                    <a:pt x="135284" y="5057"/>
                  </a:lnTo>
                  <a:lnTo>
                    <a:pt x="132911" y="5280"/>
                  </a:lnTo>
                  <a:lnTo>
                    <a:pt x="130522" y="5504"/>
                  </a:lnTo>
                  <a:lnTo>
                    <a:pt x="128133" y="5727"/>
                  </a:lnTo>
                  <a:lnTo>
                    <a:pt x="125743" y="5938"/>
                  </a:lnTo>
                  <a:lnTo>
                    <a:pt x="123339" y="6149"/>
                  </a:lnTo>
                  <a:lnTo>
                    <a:pt x="120934" y="6349"/>
                  </a:lnTo>
                  <a:lnTo>
                    <a:pt x="118529" y="6548"/>
                  </a:lnTo>
                  <a:lnTo>
                    <a:pt x="116124" y="6735"/>
                  </a:lnTo>
                  <a:lnTo>
                    <a:pt x="113719" y="6916"/>
                  </a:lnTo>
                  <a:lnTo>
                    <a:pt x="111315" y="7091"/>
                  </a:lnTo>
                  <a:lnTo>
                    <a:pt x="108910" y="7260"/>
                  </a:lnTo>
                  <a:lnTo>
                    <a:pt x="106505" y="7417"/>
                  </a:lnTo>
                  <a:lnTo>
                    <a:pt x="104100" y="7567"/>
                  </a:lnTo>
                  <a:lnTo>
                    <a:pt x="101617" y="7718"/>
                  </a:lnTo>
                  <a:lnTo>
                    <a:pt x="99117" y="7875"/>
                  </a:lnTo>
                  <a:lnTo>
                    <a:pt x="96650" y="8038"/>
                  </a:lnTo>
                  <a:lnTo>
                    <a:pt x="94166" y="8213"/>
                  </a:lnTo>
                  <a:lnTo>
                    <a:pt x="91699" y="8400"/>
                  </a:lnTo>
                  <a:lnTo>
                    <a:pt x="89215" y="8593"/>
                  </a:lnTo>
                  <a:lnTo>
                    <a:pt x="86763" y="8792"/>
                  </a:lnTo>
                  <a:lnTo>
                    <a:pt x="84311" y="9010"/>
                  </a:lnTo>
                  <a:lnTo>
                    <a:pt x="81859" y="9239"/>
                  </a:lnTo>
                  <a:lnTo>
                    <a:pt x="79423" y="9474"/>
                  </a:lnTo>
                  <a:lnTo>
                    <a:pt x="78197" y="9601"/>
                  </a:lnTo>
                  <a:lnTo>
                    <a:pt x="76987" y="9728"/>
                  </a:lnTo>
                  <a:lnTo>
                    <a:pt x="75777" y="9860"/>
                  </a:lnTo>
                  <a:lnTo>
                    <a:pt x="74566" y="9999"/>
                  </a:lnTo>
                  <a:lnTo>
                    <a:pt x="73372" y="10138"/>
                  </a:lnTo>
                  <a:lnTo>
                    <a:pt x="72161" y="10283"/>
                  </a:lnTo>
                  <a:lnTo>
                    <a:pt x="70967" y="10434"/>
                  </a:lnTo>
                  <a:lnTo>
                    <a:pt x="69772" y="10584"/>
                  </a:lnTo>
                  <a:lnTo>
                    <a:pt x="68578" y="10741"/>
                  </a:lnTo>
                  <a:lnTo>
                    <a:pt x="67399" y="10898"/>
                  </a:lnTo>
                  <a:lnTo>
                    <a:pt x="66204" y="11067"/>
                  </a:lnTo>
                  <a:lnTo>
                    <a:pt x="65026" y="11236"/>
                  </a:lnTo>
                  <a:lnTo>
                    <a:pt x="63800" y="11417"/>
                  </a:lnTo>
                  <a:lnTo>
                    <a:pt x="62589" y="11604"/>
                  </a:lnTo>
                  <a:lnTo>
                    <a:pt x="61379" y="11797"/>
                  </a:lnTo>
                  <a:lnTo>
                    <a:pt x="60184" y="11996"/>
                  </a:lnTo>
                  <a:lnTo>
                    <a:pt x="58990" y="12202"/>
                  </a:lnTo>
                  <a:lnTo>
                    <a:pt x="57811" y="12407"/>
                  </a:lnTo>
                  <a:lnTo>
                    <a:pt x="56648" y="12624"/>
                  </a:lnTo>
                  <a:lnTo>
                    <a:pt x="55485" y="12841"/>
                  </a:lnTo>
                  <a:lnTo>
                    <a:pt x="54322" y="13070"/>
                  </a:lnTo>
                  <a:lnTo>
                    <a:pt x="53174" y="13300"/>
                  </a:lnTo>
                  <a:lnTo>
                    <a:pt x="52043" y="13535"/>
                  </a:lnTo>
                  <a:lnTo>
                    <a:pt x="50911" y="13776"/>
                  </a:lnTo>
                  <a:lnTo>
                    <a:pt x="49795" y="14024"/>
                  </a:lnTo>
                  <a:lnTo>
                    <a:pt x="48695" y="14277"/>
                  </a:lnTo>
                  <a:lnTo>
                    <a:pt x="47594" y="14537"/>
                  </a:lnTo>
                  <a:lnTo>
                    <a:pt x="46494" y="14796"/>
                  </a:lnTo>
                  <a:lnTo>
                    <a:pt x="45410" y="15068"/>
                  </a:lnTo>
                  <a:lnTo>
                    <a:pt x="44341" y="15339"/>
                  </a:lnTo>
                  <a:lnTo>
                    <a:pt x="43288" y="15617"/>
                  </a:lnTo>
                  <a:lnTo>
                    <a:pt x="42235" y="15900"/>
                  </a:lnTo>
                  <a:lnTo>
                    <a:pt x="41197" y="16184"/>
                  </a:lnTo>
                  <a:lnTo>
                    <a:pt x="40160" y="16480"/>
                  </a:lnTo>
                  <a:lnTo>
                    <a:pt x="39138" y="16775"/>
                  </a:lnTo>
                  <a:lnTo>
                    <a:pt x="38132" y="17077"/>
                  </a:lnTo>
                  <a:lnTo>
                    <a:pt x="37142" y="17385"/>
                  </a:lnTo>
                  <a:lnTo>
                    <a:pt x="36152" y="17699"/>
                  </a:lnTo>
                  <a:lnTo>
                    <a:pt x="35177" y="18012"/>
                  </a:lnTo>
                  <a:lnTo>
                    <a:pt x="34203" y="18332"/>
                  </a:lnTo>
                  <a:lnTo>
                    <a:pt x="33244" y="18658"/>
                  </a:lnTo>
                  <a:lnTo>
                    <a:pt x="32301" y="18990"/>
                  </a:lnTo>
                  <a:lnTo>
                    <a:pt x="31374" y="19328"/>
                  </a:lnTo>
                  <a:lnTo>
                    <a:pt x="30446" y="19666"/>
                  </a:lnTo>
                  <a:lnTo>
                    <a:pt x="29535" y="20010"/>
                  </a:lnTo>
                  <a:lnTo>
                    <a:pt x="28639" y="20360"/>
                  </a:lnTo>
                  <a:lnTo>
                    <a:pt x="27759" y="20710"/>
                  </a:lnTo>
                  <a:lnTo>
                    <a:pt x="26878" y="21072"/>
                  </a:lnTo>
                  <a:lnTo>
                    <a:pt x="26014" y="21428"/>
                  </a:lnTo>
                  <a:lnTo>
                    <a:pt x="25165" y="21796"/>
                  </a:lnTo>
                  <a:lnTo>
                    <a:pt x="24316" y="22164"/>
                  </a:lnTo>
                  <a:lnTo>
                    <a:pt x="23499" y="22544"/>
                  </a:lnTo>
                  <a:lnTo>
                    <a:pt x="22682" y="22918"/>
                  </a:lnTo>
                  <a:lnTo>
                    <a:pt x="21880" y="23304"/>
                  </a:lnTo>
                  <a:lnTo>
                    <a:pt x="21079" y="23690"/>
                  </a:lnTo>
                  <a:lnTo>
                    <a:pt x="20308" y="24083"/>
                  </a:lnTo>
                  <a:lnTo>
                    <a:pt x="19538" y="24475"/>
                  </a:lnTo>
                  <a:lnTo>
                    <a:pt x="18784" y="24873"/>
                  </a:lnTo>
                  <a:lnTo>
                    <a:pt x="18045" y="25277"/>
                  </a:lnTo>
                  <a:lnTo>
                    <a:pt x="17322" y="25688"/>
                  </a:lnTo>
                  <a:lnTo>
                    <a:pt x="16615" y="26098"/>
                  </a:lnTo>
                  <a:lnTo>
                    <a:pt x="15907" y="26508"/>
                  </a:lnTo>
                  <a:lnTo>
                    <a:pt x="15216" y="26931"/>
                  </a:lnTo>
                  <a:lnTo>
                    <a:pt x="14540" y="27353"/>
                  </a:lnTo>
                  <a:lnTo>
                    <a:pt x="13880" y="27775"/>
                  </a:lnTo>
                  <a:lnTo>
                    <a:pt x="13235" y="28210"/>
                  </a:lnTo>
                  <a:lnTo>
                    <a:pt x="12607" y="28644"/>
                  </a:lnTo>
                  <a:lnTo>
                    <a:pt x="11994" y="29079"/>
                  </a:lnTo>
                  <a:lnTo>
                    <a:pt x="11381" y="29519"/>
                  </a:lnTo>
                  <a:lnTo>
                    <a:pt x="10799" y="29966"/>
                  </a:lnTo>
                  <a:lnTo>
                    <a:pt x="10217" y="30412"/>
                  </a:lnTo>
                  <a:lnTo>
                    <a:pt x="9652" y="30865"/>
                  </a:lnTo>
                  <a:lnTo>
                    <a:pt x="9117" y="31317"/>
                  </a:lnTo>
                  <a:lnTo>
                    <a:pt x="8583" y="31776"/>
                  </a:lnTo>
                  <a:lnTo>
                    <a:pt x="8064" y="32241"/>
                  </a:lnTo>
                  <a:lnTo>
                    <a:pt x="7561" y="32705"/>
                  </a:lnTo>
                  <a:lnTo>
                    <a:pt x="7074" y="33164"/>
                  </a:lnTo>
                  <a:lnTo>
                    <a:pt x="6602" y="33622"/>
                  </a:lnTo>
                  <a:lnTo>
                    <a:pt x="5675" y="34552"/>
                  </a:lnTo>
                  <a:lnTo>
                    <a:pt x="4795" y="35481"/>
                  </a:lnTo>
                  <a:lnTo>
                    <a:pt x="3915" y="36410"/>
                  </a:lnTo>
                  <a:lnTo>
                    <a:pt x="2201" y="38281"/>
                  </a:lnTo>
                  <a:lnTo>
                    <a:pt x="1337" y="39216"/>
                  </a:lnTo>
                  <a:lnTo>
                    <a:pt x="472" y="40151"/>
                  </a:lnTo>
                  <a:lnTo>
                    <a:pt x="347" y="40296"/>
                  </a:lnTo>
                  <a:lnTo>
                    <a:pt x="237" y="40453"/>
                  </a:lnTo>
                  <a:lnTo>
                    <a:pt x="1" y="40815"/>
                  </a:lnTo>
                  <a:lnTo>
                    <a:pt x="171891" y="40815"/>
                  </a:lnTo>
                  <a:lnTo>
                    <a:pt x="1718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03802" y="188650"/>
              <a:ext cx="7735923" cy="4838390"/>
            </a:xfrm>
            <a:custGeom>
              <a:avLst/>
              <a:gdLst/>
              <a:ahLst/>
              <a:cxnLst/>
              <a:rect l="l" t="t" r="r" b="b"/>
              <a:pathLst>
                <a:path w="382777" h="91954" extrusionOk="0">
                  <a:moveTo>
                    <a:pt x="227531" y="0"/>
                  </a:moveTo>
                  <a:lnTo>
                    <a:pt x="225739" y="6"/>
                  </a:lnTo>
                  <a:lnTo>
                    <a:pt x="223948" y="18"/>
                  </a:lnTo>
                  <a:lnTo>
                    <a:pt x="222156" y="36"/>
                  </a:lnTo>
                  <a:lnTo>
                    <a:pt x="220364" y="61"/>
                  </a:lnTo>
                  <a:lnTo>
                    <a:pt x="218588" y="91"/>
                  </a:lnTo>
                  <a:lnTo>
                    <a:pt x="216796" y="127"/>
                  </a:lnTo>
                  <a:lnTo>
                    <a:pt x="215020" y="163"/>
                  </a:lnTo>
                  <a:lnTo>
                    <a:pt x="213228" y="211"/>
                  </a:lnTo>
                  <a:lnTo>
                    <a:pt x="211452" y="266"/>
                  </a:lnTo>
                  <a:lnTo>
                    <a:pt x="209660" y="320"/>
                  </a:lnTo>
                  <a:lnTo>
                    <a:pt x="207884" y="386"/>
                  </a:lnTo>
                  <a:lnTo>
                    <a:pt x="206108" y="459"/>
                  </a:lnTo>
                  <a:lnTo>
                    <a:pt x="204332" y="537"/>
                  </a:lnTo>
                  <a:lnTo>
                    <a:pt x="202556" y="622"/>
                  </a:lnTo>
                  <a:lnTo>
                    <a:pt x="200780" y="712"/>
                  </a:lnTo>
                  <a:lnTo>
                    <a:pt x="199003" y="815"/>
                  </a:lnTo>
                  <a:lnTo>
                    <a:pt x="197227" y="923"/>
                  </a:lnTo>
                  <a:lnTo>
                    <a:pt x="195467" y="1038"/>
                  </a:lnTo>
                  <a:lnTo>
                    <a:pt x="193691" y="1159"/>
                  </a:lnTo>
                  <a:lnTo>
                    <a:pt x="191915" y="1285"/>
                  </a:lnTo>
                  <a:lnTo>
                    <a:pt x="190154" y="1424"/>
                  </a:lnTo>
                  <a:lnTo>
                    <a:pt x="188394" y="1569"/>
                  </a:lnTo>
                  <a:lnTo>
                    <a:pt x="186618" y="1720"/>
                  </a:lnTo>
                  <a:lnTo>
                    <a:pt x="184857" y="1883"/>
                  </a:lnTo>
                  <a:lnTo>
                    <a:pt x="183097" y="2052"/>
                  </a:lnTo>
                  <a:lnTo>
                    <a:pt x="181337" y="2233"/>
                  </a:lnTo>
                  <a:lnTo>
                    <a:pt x="179576" y="2420"/>
                  </a:lnTo>
                  <a:lnTo>
                    <a:pt x="177816" y="2619"/>
                  </a:lnTo>
                  <a:lnTo>
                    <a:pt x="176055" y="2824"/>
                  </a:lnTo>
                  <a:lnTo>
                    <a:pt x="174295" y="3035"/>
                  </a:lnTo>
                  <a:lnTo>
                    <a:pt x="172550" y="3259"/>
                  </a:lnTo>
                  <a:lnTo>
                    <a:pt x="170790" y="3494"/>
                  </a:lnTo>
                  <a:lnTo>
                    <a:pt x="169045" y="3735"/>
                  </a:lnTo>
                  <a:lnTo>
                    <a:pt x="167285" y="3989"/>
                  </a:lnTo>
                  <a:lnTo>
                    <a:pt x="165540" y="4248"/>
                  </a:lnTo>
                  <a:lnTo>
                    <a:pt x="164173" y="4459"/>
                  </a:lnTo>
                  <a:lnTo>
                    <a:pt x="162805" y="4683"/>
                  </a:lnTo>
                  <a:lnTo>
                    <a:pt x="161438" y="4906"/>
                  </a:lnTo>
                  <a:lnTo>
                    <a:pt x="160086" y="5141"/>
                  </a:lnTo>
                  <a:lnTo>
                    <a:pt x="158750" y="5377"/>
                  </a:lnTo>
                  <a:lnTo>
                    <a:pt x="157414" y="5624"/>
                  </a:lnTo>
                  <a:lnTo>
                    <a:pt x="156078" y="5871"/>
                  </a:lnTo>
                  <a:lnTo>
                    <a:pt x="154758" y="6131"/>
                  </a:lnTo>
                  <a:lnTo>
                    <a:pt x="153437" y="6396"/>
                  </a:lnTo>
                  <a:lnTo>
                    <a:pt x="152149" y="6662"/>
                  </a:lnTo>
                  <a:lnTo>
                    <a:pt x="150844" y="6939"/>
                  </a:lnTo>
                  <a:lnTo>
                    <a:pt x="149571" y="7223"/>
                  </a:lnTo>
                  <a:lnTo>
                    <a:pt x="148298" y="7513"/>
                  </a:lnTo>
                  <a:lnTo>
                    <a:pt x="147025" y="7808"/>
                  </a:lnTo>
                  <a:lnTo>
                    <a:pt x="145783" y="8116"/>
                  </a:lnTo>
                  <a:lnTo>
                    <a:pt x="144541" y="8424"/>
                  </a:lnTo>
                  <a:lnTo>
                    <a:pt x="143315" y="8738"/>
                  </a:lnTo>
                  <a:lnTo>
                    <a:pt x="142089" y="9063"/>
                  </a:lnTo>
                  <a:lnTo>
                    <a:pt x="140895" y="9395"/>
                  </a:lnTo>
                  <a:lnTo>
                    <a:pt x="139700" y="9727"/>
                  </a:lnTo>
                  <a:lnTo>
                    <a:pt x="138537" y="10071"/>
                  </a:lnTo>
                  <a:lnTo>
                    <a:pt x="137374" y="10421"/>
                  </a:lnTo>
                  <a:lnTo>
                    <a:pt x="136226" y="10777"/>
                  </a:lnTo>
                  <a:lnTo>
                    <a:pt x="135095" y="11145"/>
                  </a:lnTo>
                  <a:lnTo>
                    <a:pt x="133979" y="11513"/>
                  </a:lnTo>
                  <a:lnTo>
                    <a:pt x="132879" y="11887"/>
                  </a:lnTo>
                  <a:lnTo>
                    <a:pt x="131794" y="12273"/>
                  </a:lnTo>
                  <a:lnTo>
                    <a:pt x="130725" y="12666"/>
                  </a:lnTo>
                  <a:lnTo>
                    <a:pt x="129672" y="13064"/>
                  </a:lnTo>
                  <a:lnTo>
                    <a:pt x="128635" y="13468"/>
                  </a:lnTo>
                  <a:lnTo>
                    <a:pt x="127629" y="13879"/>
                  </a:lnTo>
                  <a:lnTo>
                    <a:pt x="126623" y="14301"/>
                  </a:lnTo>
                  <a:lnTo>
                    <a:pt x="125774" y="14669"/>
                  </a:lnTo>
                  <a:lnTo>
                    <a:pt x="124925" y="15037"/>
                  </a:lnTo>
                  <a:lnTo>
                    <a:pt x="123275" y="15773"/>
                  </a:lnTo>
                  <a:lnTo>
                    <a:pt x="120053" y="17233"/>
                  </a:lnTo>
                  <a:lnTo>
                    <a:pt x="118450" y="17952"/>
                  </a:lnTo>
                  <a:lnTo>
                    <a:pt x="117632" y="18301"/>
                  </a:lnTo>
                  <a:lnTo>
                    <a:pt x="116831" y="18645"/>
                  </a:lnTo>
                  <a:lnTo>
                    <a:pt x="115998" y="18989"/>
                  </a:lnTo>
                  <a:lnTo>
                    <a:pt x="115180" y="19321"/>
                  </a:lnTo>
                  <a:lnTo>
                    <a:pt x="114332" y="19647"/>
                  </a:lnTo>
                  <a:lnTo>
                    <a:pt x="113483" y="19973"/>
                  </a:lnTo>
                  <a:lnTo>
                    <a:pt x="112618" y="20287"/>
                  </a:lnTo>
                  <a:lnTo>
                    <a:pt x="111738" y="20588"/>
                  </a:lnTo>
                  <a:lnTo>
                    <a:pt x="110826" y="20890"/>
                  </a:lnTo>
                  <a:lnTo>
                    <a:pt x="109915" y="21180"/>
                  </a:lnTo>
                  <a:lnTo>
                    <a:pt x="108972" y="21457"/>
                  </a:lnTo>
                  <a:lnTo>
                    <a:pt x="107997" y="21723"/>
                  </a:lnTo>
                  <a:lnTo>
                    <a:pt x="107510" y="21856"/>
                  </a:lnTo>
                  <a:lnTo>
                    <a:pt x="107007" y="21982"/>
                  </a:lnTo>
                  <a:lnTo>
                    <a:pt x="106504" y="22109"/>
                  </a:lnTo>
                  <a:lnTo>
                    <a:pt x="105985" y="22230"/>
                  </a:lnTo>
                  <a:lnTo>
                    <a:pt x="105467" y="22350"/>
                  </a:lnTo>
                  <a:lnTo>
                    <a:pt x="104948" y="22465"/>
                  </a:lnTo>
                  <a:lnTo>
                    <a:pt x="104414" y="22580"/>
                  </a:lnTo>
                  <a:lnTo>
                    <a:pt x="103863" y="22688"/>
                  </a:lnTo>
                  <a:lnTo>
                    <a:pt x="103313" y="22797"/>
                  </a:lnTo>
                  <a:lnTo>
                    <a:pt x="102748" y="22899"/>
                  </a:lnTo>
                  <a:lnTo>
                    <a:pt x="102182" y="23002"/>
                  </a:lnTo>
                  <a:lnTo>
                    <a:pt x="101600" y="23099"/>
                  </a:lnTo>
                  <a:lnTo>
                    <a:pt x="101019" y="23189"/>
                  </a:lnTo>
                  <a:lnTo>
                    <a:pt x="100421" y="23280"/>
                  </a:lnTo>
                  <a:lnTo>
                    <a:pt x="99808" y="23364"/>
                  </a:lnTo>
                  <a:lnTo>
                    <a:pt x="99195" y="23449"/>
                  </a:lnTo>
                  <a:lnTo>
                    <a:pt x="98567" y="23527"/>
                  </a:lnTo>
                  <a:lnTo>
                    <a:pt x="97938" y="23599"/>
                  </a:lnTo>
                  <a:lnTo>
                    <a:pt x="97293" y="23672"/>
                  </a:lnTo>
                  <a:lnTo>
                    <a:pt x="96633" y="23738"/>
                  </a:lnTo>
                  <a:lnTo>
                    <a:pt x="95517" y="23847"/>
                  </a:lnTo>
                  <a:lnTo>
                    <a:pt x="94386" y="23943"/>
                  </a:lnTo>
                  <a:lnTo>
                    <a:pt x="93254" y="24028"/>
                  </a:lnTo>
                  <a:lnTo>
                    <a:pt x="92122" y="24112"/>
                  </a:lnTo>
                  <a:lnTo>
                    <a:pt x="90991" y="24185"/>
                  </a:lnTo>
                  <a:lnTo>
                    <a:pt x="89859" y="24251"/>
                  </a:lnTo>
                  <a:lnTo>
                    <a:pt x="88712" y="24311"/>
                  </a:lnTo>
                  <a:lnTo>
                    <a:pt x="87564" y="24366"/>
                  </a:lnTo>
                  <a:lnTo>
                    <a:pt x="86417" y="24414"/>
                  </a:lnTo>
                  <a:lnTo>
                    <a:pt x="85269" y="24462"/>
                  </a:lnTo>
                  <a:lnTo>
                    <a:pt x="84106" y="24498"/>
                  </a:lnTo>
                  <a:lnTo>
                    <a:pt x="82959" y="24535"/>
                  </a:lnTo>
                  <a:lnTo>
                    <a:pt x="80633" y="24595"/>
                  </a:lnTo>
                  <a:lnTo>
                    <a:pt x="78322" y="24649"/>
                  </a:lnTo>
                  <a:lnTo>
                    <a:pt x="73670" y="24740"/>
                  </a:lnTo>
                  <a:lnTo>
                    <a:pt x="71343" y="24788"/>
                  </a:lnTo>
                  <a:lnTo>
                    <a:pt x="69033" y="24836"/>
                  </a:lnTo>
                  <a:lnTo>
                    <a:pt x="66722" y="24897"/>
                  </a:lnTo>
                  <a:lnTo>
                    <a:pt x="65559" y="24933"/>
                  </a:lnTo>
                  <a:lnTo>
                    <a:pt x="64412" y="24969"/>
                  </a:lnTo>
                  <a:lnTo>
                    <a:pt x="63264" y="25011"/>
                  </a:lnTo>
                  <a:lnTo>
                    <a:pt x="62117" y="25060"/>
                  </a:lnTo>
                  <a:lnTo>
                    <a:pt x="60970" y="25108"/>
                  </a:lnTo>
                  <a:lnTo>
                    <a:pt x="59822" y="25168"/>
                  </a:lnTo>
                  <a:lnTo>
                    <a:pt x="58738" y="25229"/>
                  </a:lnTo>
                  <a:lnTo>
                    <a:pt x="57653" y="25295"/>
                  </a:lnTo>
                  <a:lnTo>
                    <a:pt x="56569" y="25361"/>
                  </a:lnTo>
                  <a:lnTo>
                    <a:pt x="55468" y="25434"/>
                  </a:lnTo>
                  <a:lnTo>
                    <a:pt x="54384" y="25506"/>
                  </a:lnTo>
                  <a:lnTo>
                    <a:pt x="53315" y="25585"/>
                  </a:lnTo>
                  <a:lnTo>
                    <a:pt x="52230" y="25669"/>
                  </a:lnTo>
                  <a:lnTo>
                    <a:pt x="51146" y="25760"/>
                  </a:lnTo>
                  <a:lnTo>
                    <a:pt x="50077" y="25856"/>
                  </a:lnTo>
                  <a:lnTo>
                    <a:pt x="49008" y="25953"/>
                  </a:lnTo>
                  <a:lnTo>
                    <a:pt x="47939" y="26055"/>
                  </a:lnTo>
                  <a:lnTo>
                    <a:pt x="46871" y="26164"/>
                  </a:lnTo>
                  <a:lnTo>
                    <a:pt x="45818" y="26279"/>
                  </a:lnTo>
                  <a:lnTo>
                    <a:pt x="44764" y="26399"/>
                  </a:lnTo>
                  <a:lnTo>
                    <a:pt x="43711" y="26520"/>
                  </a:lnTo>
                  <a:lnTo>
                    <a:pt x="42658" y="26653"/>
                  </a:lnTo>
                  <a:lnTo>
                    <a:pt x="41621" y="26785"/>
                  </a:lnTo>
                  <a:lnTo>
                    <a:pt x="40584" y="26930"/>
                  </a:lnTo>
                  <a:lnTo>
                    <a:pt x="39562" y="27081"/>
                  </a:lnTo>
                  <a:lnTo>
                    <a:pt x="38540" y="27232"/>
                  </a:lnTo>
                  <a:lnTo>
                    <a:pt x="37534" y="27395"/>
                  </a:lnTo>
                  <a:lnTo>
                    <a:pt x="36513" y="27564"/>
                  </a:lnTo>
                  <a:lnTo>
                    <a:pt x="35522" y="27739"/>
                  </a:lnTo>
                  <a:lnTo>
                    <a:pt x="34532" y="27920"/>
                  </a:lnTo>
                  <a:lnTo>
                    <a:pt x="33542" y="28107"/>
                  </a:lnTo>
                  <a:lnTo>
                    <a:pt x="32567" y="28300"/>
                  </a:lnTo>
                  <a:lnTo>
                    <a:pt x="31609" y="28505"/>
                  </a:lnTo>
                  <a:lnTo>
                    <a:pt x="30650" y="28710"/>
                  </a:lnTo>
                  <a:lnTo>
                    <a:pt x="29707" y="28927"/>
                  </a:lnTo>
                  <a:lnTo>
                    <a:pt x="28764" y="29151"/>
                  </a:lnTo>
                  <a:lnTo>
                    <a:pt x="27836" y="29386"/>
                  </a:lnTo>
                  <a:lnTo>
                    <a:pt x="26925" y="29627"/>
                  </a:lnTo>
                  <a:lnTo>
                    <a:pt x="26170" y="29833"/>
                  </a:lnTo>
                  <a:lnTo>
                    <a:pt x="25432" y="30044"/>
                  </a:lnTo>
                  <a:lnTo>
                    <a:pt x="24693" y="30255"/>
                  </a:lnTo>
                  <a:lnTo>
                    <a:pt x="23970" y="30478"/>
                  </a:lnTo>
                  <a:lnTo>
                    <a:pt x="23247" y="30701"/>
                  </a:lnTo>
                  <a:lnTo>
                    <a:pt x="22555" y="30925"/>
                  </a:lnTo>
                  <a:lnTo>
                    <a:pt x="21848" y="31154"/>
                  </a:lnTo>
                  <a:lnTo>
                    <a:pt x="21172" y="31389"/>
                  </a:lnTo>
                  <a:lnTo>
                    <a:pt x="20496" y="31631"/>
                  </a:lnTo>
                  <a:lnTo>
                    <a:pt x="19820" y="31872"/>
                  </a:lnTo>
                  <a:lnTo>
                    <a:pt x="19160" y="32119"/>
                  </a:lnTo>
                  <a:lnTo>
                    <a:pt x="18516" y="32367"/>
                  </a:lnTo>
                  <a:lnTo>
                    <a:pt x="17887" y="32620"/>
                  </a:lnTo>
                  <a:lnTo>
                    <a:pt x="17258" y="32880"/>
                  </a:lnTo>
                  <a:lnTo>
                    <a:pt x="16645" y="33139"/>
                  </a:lnTo>
                  <a:lnTo>
                    <a:pt x="16032" y="33405"/>
                  </a:lnTo>
                  <a:lnTo>
                    <a:pt x="15435" y="33670"/>
                  </a:lnTo>
                  <a:lnTo>
                    <a:pt x="14853" y="33942"/>
                  </a:lnTo>
                  <a:lnTo>
                    <a:pt x="14288" y="34213"/>
                  </a:lnTo>
                  <a:lnTo>
                    <a:pt x="13722" y="34491"/>
                  </a:lnTo>
                  <a:lnTo>
                    <a:pt x="13156" y="34774"/>
                  </a:lnTo>
                  <a:lnTo>
                    <a:pt x="12622" y="35058"/>
                  </a:lnTo>
                  <a:lnTo>
                    <a:pt x="12087" y="35342"/>
                  </a:lnTo>
                  <a:lnTo>
                    <a:pt x="11568" y="35631"/>
                  </a:lnTo>
                  <a:lnTo>
                    <a:pt x="11050" y="35921"/>
                  </a:lnTo>
                  <a:lnTo>
                    <a:pt x="10547" y="36217"/>
                  </a:lnTo>
                  <a:lnTo>
                    <a:pt x="10060" y="36518"/>
                  </a:lnTo>
                  <a:lnTo>
                    <a:pt x="9588" y="36814"/>
                  </a:lnTo>
                  <a:lnTo>
                    <a:pt x="9116" y="37122"/>
                  </a:lnTo>
                  <a:lnTo>
                    <a:pt x="8661" y="37423"/>
                  </a:lnTo>
                  <a:lnTo>
                    <a:pt x="8221" y="37731"/>
                  </a:lnTo>
                  <a:lnTo>
                    <a:pt x="7780" y="38039"/>
                  </a:lnTo>
                  <a:lnTo>
                    <a:pt x="7356" y="38353"/>
                  </a:lnTo>
                  <a:lnTo>
                    <a:pt x="6947" y="38666"/>
                  </a:lnTo>
                  <a:lnTo>
                    <a:pt x="6539" y="38986"/>
                  </a:lnTo>
                  <a:lnTo>
                    <a:pt x="6162" y="39306"/>
                  </a:lnTo>
                  <a:lnTo>
                    <a:pt x="5784" y="39626"/>
                  </a:lnTo>
                  <a:lnTo>
                    <a:pt x="5407" y="39946"/>
                  </a:lnTo>
                  <a:lnTo>
                    <a:pt x="5061" y="40271"/>
                  </a:lnTo>
                  <a:lnTo>
                    <a:pt x="4715" y="40597"/>
                  </a:lnTo>
                  <a:lnTo>
                    <a:pt x="4385" y="40929"/>
                  </a:lnTo>
                  <a:lnTo>
                    <a:pt x="4055" y="41261"/>
                  </a:lnTo>
                  <a:lnTo>
                    <a:pt x="3757" y="41593"/>
                  </a:lnTo>
                  <a:lnTo>
                    <a:pt x="3458" y="41925"/>
                  </a:lnTo>
                  <a:lnTo>
                    <a:pt x="3175" y="42263"/>
                  </a:lnTo>
                  <a:lnTo>
                    <a:pt x="2892" y="42595"/>
                  </a:lnTo>
                  <a:lnTo>
                    <a:pt x="2641" y="42932"/>
                  </a:lnTo>
                  <a:lnTo>
                    <a:pt x="2389" y="43276"/>
                  </a:lnTo>
                  <a:lnTo>
                    <a:pt x="2153" y="43614"/>
                  </a:lnTo>
                  <a:lnTo>
                    <a:pt x="1918" y="43958"/>
                  </a:lnTo>
                  <a:lnTo>
                    <a:pt x="1713" y="44302"/>
                  </a:lnTo>
                  <a:lnTo>
                    <a:pt x="1509" y="44646"/>
                  </a:lnTo>
                  <a:lnTo>
                    <a:pt x="1320" y="44990"/>
                  </a:lnTo>
                  <a:lnTo>
                    <a:pt x="1148" y="45334"/>
                  </a:lnTo>
                  <a:lnTo>
                    <a:pt x="975" y="45684"/>
                  </a:lnTo>
                  <a:lnTo>
                    <a:pt x="833" y="46028"/>
                  </a:lnTo>
                  <a:lnTo>
                    <a:pt x="692" y="46378"/>
                  </a:lnTo>
                  <a:lnTo>
                    <a:pt x="566" y="46728"/>
                  </a:lnTo>
                  <a:lnTo>
                    <a:pt x="456" y="47078"/>
                  </a:lnTo>
                  <a:lnTo>
                    <a:pt x="346" y="47428"/>
                  </a:lnTo>
                  <a:lnTo>
                    <a:pt x="252" y="47778"/>
                  </a:lnTo>
                  <a:lnTo>
                    <a:pt x="189" y="48134"/>
                  </a:lnTo>
                  <a:lnTo>
                    <a:pt x="126" y="48484"/>
                  </a:lnTo>
                  <a:lnTo>
                    <a:pt x="63" y="48834"/>
                  </a:lnTo>
                  <a:lnTo>
                    <a:pt x="32" y="49244"/>
                  </a:lnTo>
                  <a:lnTo>
                    <a:pt x="0" y="49648"/>
                  </a:lnTo>
                  <a:lnTo>
                    <a:pt x="0" y="50059"/>
                  </a:lnTo>
                  <a:lnTo>
                    <a:pt x="0" y="50469"/>
                  </a:lnTo>
                  <a:lnTo>
                    <a:pt x="32" y="50879"/>
                  </a:lnTo>
                  <a:lnTo>
                    <a:pt x="63" y="51290"/>
                  </a:lnTo>
                  <a:lnTo>
                    <a:pt x="126" y="51700"/>
                  </a:lnTo>
                  <a:lnTo>
                    <a:pt x="204" y="52110"/>
                  </a:lnTo>
                  <a:lnTo>
                    <a:pt x="299" y="52521"/>
                  </a:lnTo>
                  <a:lnTo>
                    <a:pt x="409" y="52931"/>
                  </a:lnTo>
                  <a:lnTo>
                    <a:pt x="535" y="53341"/>
                  </a:lnTo>
                  <a:lnTo>
                    <a:pt x="676" y="53752"/>
                  </a:lnTo>
                  <a:lnTo>
                    <a:pt x="849" y="54156"/>
                  </a:lnTo>
                  <a:lnTo>
                    <a:pt x="1022" y="54566"/>
                  </a:lnTo>
                  <a:lnTo>
                    <a:pt x="1210" y="54976"/>
                  </a:lnTo>
                  <a:lnTo>
                    <a:pt x="1430" y="55387"/>
                  </a:lnTo>
                  <a:lnTo>
                    <a:pt x="1666" y="55809"/>
                  </a:lnTo>
                  <a:lnTo>
                    <a:pt x="1933" y="56232"/>
                  </a:lnTo>
                  <a:lnTo>
                    <a:pt x="2216" y="56648"/>
                  </a:lnTo>
                  <a:lnTo>
                    <a:pt x="2515" y="57070"/>
                  </a:lnTo>
                  <a:lnTo>
                    <a:pt x="2829" y="57487"/>
                  </a:lnTo>
                  <a:lnTo>
                    <a:pt x="3175" y="57897"/>
                  </a:lnTo>
                  <a:lnTo>
                    <a:pt x="3521" y="58313"/>
                  </a:lnTo>
                  <a:lnTo>
                    <a:pt x="3898" y="58724"/>
                  </a:lnTo>
                  <a:lnTo>
                    <a:pt x="4291" y="59134"/>
                  </a:lnTo>
                  <a:lnTo>
                    <a:pt x="4700" y="59538"/>
                  </a:lnTo>
                  <a:lnTo>
                    <a:pt x="5124" y="59942"/>
                  </a:lnTo>
                  <a:lnTo>
                    <a:pt x="5564" y="60347"/>
                  </a:lnTo>
                  <a:lnTo>
                    <a:pt x="6036" y="60745"/>
                  </a:lnTo>
                  <a:lnTo>
                    <a:pt x="6507" y="61143"/>
                  </a:lnTo>
                  <a:lnTo>
                    <a:pt x="6995" y="61541"/>
                  </a:lnTo>
                  <a:lnTo>
                    <a:pt x="7513" y="61934"/>
                  </a:lnTo>
                  <a:lnTo>
                    <a:pt x="8032" y="62326"/>
                  </a:lnTo>
                  <a:lnTo>
                    <a:pt x="8582" y="62712"/>
                  </a:lnTo>
                  <a:lnTo>
                    <a:pt x="9132" y="63098"/>
                  </a:lnTo>
                  <a:lnTo>
                    <a:pt x="9714" y="63484"/>
                  </a:lnTo>
                  <a:lnTo>
                    <a:pt x="10295" y="63865"/>
                  </a:lnTo>
                  <a:lnTo>
                    <a:pt x="10908" y="64239"/>
                  </a:lnTo>
                  <a:lnTo>
                    <a:pt x="11521" y="64613"/>
                  </a:lnTo>
                  <a:lnTo>
                    <a:pt x="12150" y="64987"/>
                  </a:lnTo>
                  <a:lnTo>
                    <a:pt x="12794" y="65355"/>
                  </a:lnTo>
                  <a:lnTo>
                    <a:pt x="13455" y="65717"/>
                  </a:lnTo>
                  <a:lnTo>
                    <a:pt x="14130" y="66079"/>
                  </a:lnTo>
                  <a:lnTo>
                    <a:pt x="14806" y="66435"/>
                  </a:lnTo>
                  <a:lnTo>
                    <a:pt x="15514" y="66791"/>
                  </a:lnTo>
                  <a:lnTo>
                    <a:pt x="16221" y="67141"/>
                  </a:lnTo>
                  <a:lnTo>
                    <a:pt x="16944" y="67491"/>
                  </a:lnTo>
                  <a:lnTo>
                    <a:pt x="17683" y="67835"/>
                  </a:lnTo>
                  <a:lnTo>
                    <a:pt x="18437" y="68179"/>
                  </a:lnTo>
                  <a:lnTo>
                    <a:pt x="19192" y="68511"/>
                  </a:lnTo>
                  <a:lnTo>
                    <a:pt x="19962" y="68849"/>
                  </a:lnTo>
                  <a:lnTo>
                    <a:pt x="20748" y="69175"/>
                  </a:lnTo>
                  <a:lnTo>
                    <a:pt x="21534" y="69500"/>
                  </a:lnTo>
                  <a:lnTo>
                    <a:pt x="22351" y="69820"/>
                  </a:lnTo>
                  <a:lnTo>
                    <a:pt x="23152" y="70140"/>
                  </a:lnTo>
                  <a:lnTo>
                    <a:pt x="23986" y="70454"/>
                  </a:lnTo>
                  <a:lnTo>
                    <a:pt x="24819" y="70762"/>
                  </a:lnTo>
                  <a:lnTo>
                    <a:pt x="25667" y="71063"/>
                  </a:lnTo>
                  <a:lnTo>
                    <a:pt x="26516" y="71365"/>
                  </a:lnTo>
                  <a:lnTo>
                    <a:pt x="27381" y="71661"/>
                  </a:lnTo>
                  <a:lnTo>
                    <a:pt x="28261" y="71950"/>
                  </a:lnTo>
                  <a:lnTo>
                    <a:pt x="29141" y="72240"/>
                  </a:lnTo>
                  <a:lnTo>
                    <a:pt x="30037" y="72523"/>
                  </a:lnTo>
                  <a:lnTo>
                    <a:pt x="30933" y="72801"/>
                  </a:lnTo>
                  <a:lnTo>
                    <a:pt x="31844" y="73073"/>
                  </a:lnTo>
                  <a:lnTo>
                    <a:pt x="32756" y="73338"/>
                  </a:lnTo>
                  <a:lnTo>
                    <a:pt x="33668" y="73604"/>
                  </a:lnTo>
                  <a:lnTo>
                    <a:pt x="34611" y="73857"/>
                  </a:lnTo>
                  <a:lnTo>
                    <a:pt x="35538" y="74110"/>
                  </a:lnTo>
                  <a:lnTo>
                    <a:pt x="36481" y="74358"/>
                  </a:lnTo>
                  <a:lnTo>
                    <a:pt x="37440" y="74599"/>
                  </a:lnTo>
                  <a:lnTo>
                    <a:pt x="38399" y="74841"/>
                  </a:lnTo>
                  <a:lnTo>
                    <a:pt x="39358" y="75070"/>
                  </a:lnTo>
                  <a:lnTo>
                    <a:pt x="40316" y="75299"/>
                  </a:lnTo>
                  <a:lnTo>
                    <a:pt x="41291" y="75516"/>
                  </a:lnTo>
                  <a:lnTo>
                    <a:pt x="42281" y="75734"/>
                  </a:lnTo>
                  <a:lnTo>
                    <a:pt x="43256" y="75945"/>
                  </a:lnTo>
                  <a:lnTo>
                    <a:pt x="44246" y="76144"/>
                  </a:lnTo>
                  <a:lnTo>
                    <a:pt x="45236" y="76343"/>
                  </a:lnTo>
                  <a:lnTo>
                    <a:pt x="46242" y="76536"/>
                  </a:lnTo>
                  <a:lnTo>
                    <a:pt x="47452" y="76759"/>
                  </a:lnTo>
                  <a:lnTo>
                    <a:pt x="48678" y="76971"/>
                  </a:lnTo>
                  <a:lnTo>
                    <a:pt x="49920" y="77170"/>
                  </a:lnTo>
                  <a:lnTo>
                    <a:pt x="51162" y="77363"/>
                  </a:lnTo>
                  <a:lnTo>
                    <a:pt x="52419" y="77544"/>
                  </a:lnTo>
                  <a:lnTo>
                    <a:pt x="53676" y="77713"/>
                  </a:lnTo>
                  <a:lnTo>
                    <a:pt x="54950" y="77876"/>
                  </a:lnTo>
                  <a:lnTo>
                    <a:pt x="56223" y="78033"/>
                  </a:lnTo>
                  <a:lnTo>
                    <a:pt x="57496" y="78177"/>
                  </a:lnTo>
                  <a:lnTo>
                    <a:pt x="58785" y="78316"/>
                  </a:lnTo>
                  <a:lnTo>
                    <a:pt x="60089" y="78449"/>
                  </a:lnTo>
                  <a:lnTo>
                    <a:pt x="61378" y="78576"/>
                  </a:lnTo>
                  <a:lnTo>
                    <a:pt x="62683" y="78702"/>
                  </a:lnTo>
                  <a:lnTo>
                    <a:pt x="64003" y="78817"/>
                  </a:lnTo>
                  <a:lnTo>
                    <a:pt x="65308" y="78926"/>
                  </a:lnTo>
                  <a:lnTo>
                    <a:pt x="66628" y="79034"/>
                  </a:lnTo>
                  <a:lnTo>
                    <a:pt x="69269" y="79239"/>
                  </a:lnTo>
                  <a:lnTo>
                    <a:pt x="71909" y="79438"/>
                  </a:lnTo>
                  <a:lnTo>
                    <a:pt x="77222" y="79813"/>
                  </a:lnTo>
                  <a:lnTo>
                    <a:pt x="79878" y="80006"/>
                  </a:lnTo>
                  <a:lnTo>
                    <a:pt x="82519" y="80205"/>
                  </a:lnTo>
                  <a:lnTo>
                    <a:pt x="83823" y="80307"/>
                  </a:lnTo>
                  <a:lnTo>
                    <a:pt x="85144" y="80416"/>
                  </a:lnTo>
                  <a:lnTo>
                    <a:pt x="86448" y="80525"/>
                  </a:lnTo>
                  <a:lnTo>
                    <a:pt x="87768" y="80645"/>
                  </a:lnTo>
                  <a:lnTo>
                    <a:pt x="89513" y="80802"/>
                  </a:lnTo>
                  <a:lnTo>
                    <a:pt x="91258" y="80965"/>
                  </a:lnTo>
                  <a:lnTo>
                    <a:pt x="92987" y="81134"/>
                  </a:lnTo>
                  <a:lnTo>
                    <a:pt x="94731" y="81303"/>
                  </a:lnTo>
                  <a:lnTo>
                    <a:pt x="96460" y="81484"/>
                  </a:lnTo>
                  <a:lnTo>
                    <a:pt x="98205" y="81665"/>
                  </a:lnTo>
                  <a:lnTo>
                    <a:pt x="99934" y="81846"/>
                  </a:lnTo>
                  <a:lnTo>
                    <a:pt x="101647" y="82039"/>
                  </a:lnTo>
                  <a:lnTo>
                    <a:pt x="103376" y="82238"/>
                  </a:lnTo>
                  <a:lnTo>
                    <a:pt x="105089" y="82437"/>
                  </a:lnTo>
                  <a:lnTo>
                    <a:pt x="106803" y="82643"/>
                  </a:lnTo>
                  <a:lnTo>
                    <a:pt x="108516" y="82860"/>
                  </a:lnTo>
                  <a:lnTo>
                    <a:pt x="110213" y="83077"/>
                  </a:lnTo>
                  <a:lnTo>
                    <a:pt x="111911" y="83306"/>
                  </a:lnTo>
                  <a:lnTo>
                    <a:pt x="113593" y="83536"/>
                  </a:lnTo>
                  <a:lnTo>
                    <a:pt x="115275" y="83777"/>
                  </a:lnTo>
                  <a:lnTo>
                    <a:pt x="116092" y="83898"/>
                  </a:lnTo>
                  <a:lnTo>
                    <a:pt x="116894" y="84018"/>
                  </a:lnTo>
                  <a:lnTo>
                    <a:pt x="117695" y="84145"/>
                  </a:lnTo>
                  <a:lnTo>
                    <a:pt x="118481" y="84278"/>
                  </a:lnTo>
                  <a:lnTo>
                    <a:pt x="120053" y="84543"/>
                  </a:lnTo>
                  <a:lnTo>
                    <a:pt x="121593" y="84821"/>
                  </a:lnTo>
                  <a:lnTo>
                    <a:pt x="123118" y="85104"/>
                  </a:lnTo>
                  <a:lnTo>
                    <a:pt x="124627" y="85400"/>
                  </a:lnTo>
                  <a:lnTo>
                    <a:pt x="126120" y="85696"/>
                  </a:lnTo>
                  <a:lnTo>
                    <a:pt x="127613" y="85998"/>
                  </a:lnTo>
                  <a:lnTo>
                    <a:pt x="130600" y="86607"/>
                  </a:lnTo>
                  <a:lnTo>
                    <a:pt x="132093" y="86909"/>
                  </a:lnTo>
                  <a:lnTo>
                    <a:pt x="133586" y="87210"/>
                  </a:lnTo>
                  <a:lnTo>
                    <a:pt x="135095" y="87506"/>
                  </a:lnTo>
                  <a:lnTo>
                    <a:pt x="136619" y="87796"/>
                  </a:lnTo>
                  <a:lnTo>
                    <a:pt x="138160" y="88079"/>
                  </a:lnTo>
                  <a:lnTo>
                    <a:pt x="139732" y="88357"/>
                  </a:lnTo>
                  <a:lnTo>
                    <a:pt x="141350" y="88628"/>
                  </a:lnTo>
                  <a:lnTo>
                    <a:pt x="142985" y="88888"/>
                  </a:lnTo>
                  <a:lnTo>
                    <a:pt x="144620" y="89141"/>
                  </a:lnTo>
                  <a:lnTo>
                    <a:pt x="146254" y="89383"/>
                  </a:lnTo>
                  <a:lnTo>
                    <a:pt x="147921" y="89618"/>
                  </a:lnTo>
                  <a:lnTo>
                    <a:pt x="149571" y="89841"/>
                  </a:lnTo>
                  <a:lnTo>
                    <a:pt x="151237" y="90058"/>
                  </a:lnTo>
                  <a:lnTo>
                    <a:pt x="152919" y="90258"/>
                  </a:lnTo>
                  <a:lnTo>
                    <a:pt x="154601" y="90451"/>
                  </a:lnTo>
                  <a:lnTo>
                    <a:pt x="156298" y="90632"/>
                  </a:lnTo>
                  <a:lnTo>
                    <a:pt x="157980" y="90807"/>
                  </a:lnTo>
                  <a:lnTo>
                    <a:pt x="159693" y="90964"/>
                  </a:lnTo>
                  <a:lnTo>
                    <a:pt x="161391" y="91114"/>
                  </a:lnTo>
                  <a:lnTo>
                    <a:pt x="163104" y="91253"/>
                  </a:lnTo>
                  <a:lnTo>
                    <a:pt x="164833" y="91380"/>
                  </a:lnTo>
                  <a:lnTo>
                    <a:pt x="166546" y="91488"/>
                  </a:lnTo>
                  <a:lnTo>
                    <a:pt x="168275" y="91591"/>
                  </a:lnTo>
                  <a:lnTo>
                    <a:pt x="170004" y="91682"/>
                  </a:lnTo>
                  <a:lnTo>
                    <a:pt x="171733" y="91760"/>
                  </a:lnTo>
                  <a:lnTo>
                    <a:pt x="173478" y="91826"/>
                  </a:lnTo>
                  <a:lnTo>
                    <a:pt x="175222" y="91875"/>
                  </a:lnTo>
                  <a:lnTo>
                    <a:pt x="176967" y="91917"/>
                  </a:lnTo>
                  <a:lnTo>
                    <a:pt x="178712" y="91941"/>
                  </a:lnTo>
                  <a:lnTo>
                    <a:pt x="180456" y="91953"/>
                  </a:lnTo>
                  <a:lnTo>
                    <a:pt x="182217" y="91953"/>
                  </a:lnTo>
                  <a:lnTo>
                    <a:pt x="183977" y="91941"/>
                  </a:lnTo>
                  <a:lnTo>
                    <a:pt x="185722" y="91911"/>
                  </a:lnTo>
                  <a:lnTo>
                    <a:pt x="187482" y="91869"/>
                  </a:lnTo>
                  <a:lnTo>
                    <a:pt x="189243" y="91808"/>
                  </a:lnTo>
                  <a:lnTo>
                    <a:pt x="190123" y="91778"/>
                  </a:lnTo>
                  <a:lnTo>
                    <a:pt x="191003" y="91736"/>
                  </a:lnTo>
                  <a:lnTo>
                    <a:pt x="191883" y="91700"/>
                  </a:lnTo>
                  <a:lnTo>
                    <a:pt x="192763" y="91651"/>
                  </a:lnTo>
                  <a:lnTo>
                    <a:pt x="193644" y="91603"/>
                  </a:lnTo>
                  <a:lnTo>
                    <a:pt x="194524" y="91549"/>
                  </a:lnTo>
                  <a:lnTo>
                    <a:pt x="195781" y="91470"/>
                  </a:lnTo>
                  <a:lnTo>
                    <a:pt x="197039" y="91380"/>
                  </a:lnTo>
                  <a:lnTo>
                    <a:pt x="198296" y="91289"/>
                  </a:lnTo>
                  <a:lnTo>
                    <a:pt x="199554" y="91187"/>
                  </a:lnTo>
                  <a:lnTo>
                    <a:pt x="200811" y="91084"/>
                  </a:lnTo>
                  <a:lnTo>
                    <a:pt x="202053" y="90970"/>
                  </a:lnTo>
                  <a:lnTo>
                    <a:pt x="203294" y="90855"/>
                  </a:lnTo>
                  <a:lnTo>
                    <a:pt x="204520" y="90734"/>
                  </a:lnTo>
                  <a:lnTo>
                    <a:pt x="205762" y="90601"/>
                  </a:lnTo>
                  <a:lnTo>
                    <a:pt x="206988" y="90469"/>
                  </a:lnTo>
                  <a:lnTo>
                    <a:pt x="208214" y="90330"/>
                  </a:lnTo>
                  <a:lnTo>
                    <a:pt x="209440" y="90185"/>
                  </a:lnTo>
                  <a:lnTo>
                    <a:pt x="210650" y="90028"/>
                  </a:lnTo>
                  <a:lnTo>
                    <a:pt x="211861" y="89877"/>
                  </a:lnTo>
                  <a:lnTo>
                    <a:pt x="213071" y="89714"/>
                  </a:lnTo>
                  <a:lnTo>
                    <a:pt x="214265" y="89546"/>
                  </a:lnTo>
                  <a:lnTo>
                    <a:pt x="215476" y="89371"/>
                  </a:lnTo>
                  <a:lnTo>
                    <a:pt x="216655" y="89196"/>
                  </a:lnTo>
                  <a:lnTo>
                    <a:pt x="217849" y="89015"/>
                  </a:lnTo>
                  <a:lnTo>
                    <a:pt x="219028" y="88827"/>
                  </a:lnTo>
                  <a:lnTo>
                    <a:pt x="220207" y="88634"/>
                  </a:lnTo>
                  <a:lnTo>
                    <a:pt x="221386" y="88435"/>
                  </a:lnTo>
                  <a:lnTo>
                    <a:pt x="222549" y="88230"/>
                  </a:lnTo>
                  <a:lnTo>
                    <a:pt x="223712" y="88025"/>
                  </a:lnTo>
                  <a:lnTo>
                    <a:pt x="224859" y="87814"/>
                  </a:lnTo>
                  <a:lnTo>
                    <a:pt x="226007" y="87597"/>
                  </a:lnTo>
                  <a:lnTo>
                    <a:pt x="227154" y="87373"/>
                  </a:lnTo>
                  <a:lnTo>
                    <a:pt x="228286" y="87150"/>
                  </a:lnTo>
                  <a:lnTo>
                    <a:pt x="229417" y="86921"/>
                  </a:lnTo>
                  <a:lnTo>
                    <a:pt x="230533" y="86685"/>
                  </a:lnTo>
                  <a:lnTo>
                    <a:pt x="231649" y="86444"/>
                  </a:lnTo>
                  <a:lnTo>
                    <a:pt x="232765" y="86203"/>
                  </a:lnTo>
                  <a:lnTo>
                    <a:pt x="233866" y="85955"/>
                  </a:lnTo>
                  <a:lnTo>
                    <a:pt x="234950" y="85702"/>
                  </a:lnTo>
                  <a:lnTo>
                    <a:pt x="236035" y="85442"/>
                  </a:lnTo>
                  <a:lnTo>
                    <a:pt x="237103" y="85183"/>
                  </a:lnTo>
                  <a:lnTo>
                    <a:pt x="238172" y="84911"/>
                  </a:lnTo>
                  <a:lnTo>
                    <a:pt x="239241" y="84640"/>
                  </a:lnTo>
                  <a:lnTo>
                    <a:pt x="241347" y="84091"/>
                  </a:lnTo>
                  <a:lnTo>
                    <a:pt x="243438" y="83524"/>
                  </a:lnTo>
                  <a:lnTo>
                    <a:pt x="245512" y="82956"/>
                  </a:lnTo>
                  <a:lnTo>
                    <a:pt x="247603" y="82383"/>
                  </a:lnTo>
                  <a:lnTo>
                    <a:pt x="249678" y="81816"/>
                  </a:lnTo>
                  <a:lnTo>
                    <a:pt x="251768" y="81255"/>
                  </a:lnTo>
                  <a:lnTo>
                    <a:pt x="252821" y="80977"/>
                  </a:lnTo>
                  <a:lnTo>
                    <a:pt x="253874" y="80700"/>
                  </a:lnTo>
                  <a:lnTo>
                    <a:pt x="254943" y="80428"/>
                  </a:lnTo>
                  <a:lnTo>
                    <a:pt x="255996" y="80163"/>
                  </a:lnTo>
                  <a:lnTo>
                    <a:pt x="257081" y="79897"/>
                  </a:lnTo>
                  <a:lnTo>
                    <a:pt x="258165" y="79644"/>
                  </a:lnTo>
                  <a:lnTo>
                    <a:pt x="259250" y="79390"/>
                  </a:lnTo>
                  <a:lnTo>
                    <a:pt x="260350" y="79143"/>
                  </a:lnTo>
                  <a:lnTo>
                    <a:pt x="261450" y="78901"/>
                  </a:lnTo>
                  <a:lnTo>
                    <a:pt x="262582" y="78666"/>
                  </a:lnTo>
                  <a:lnTo>
                    <a:pt x="263698" y="78443"/>
                  </a:lnTo>
                  <a:lnTo>
                    <a:pt x="264845" y="78226"/>
                  </a:lnTo>
                  <a:lnTo>
                    <a:pt x="266009" y="78014"/>
                  </a:lnTo>
                  <a:lnTo>
                    <a:pt x="267172" y="77815"/>
                  </a:lnTo>
                  <a:lnTo>
                    <a:pt x="268020" y="77677"/>
                  </a:lnTo>
                  <a:lnTo>
                    <a:pt x="268869" y="77544"/>
                  </a:lnTo>
                  <a:lnTo>
                    <a:pt x="269718" y="77423"/>
                  </a:lnTo>
                  <a:lnTo>
                    <a:pt x="270582" y="77302"/>
                  </a:lnTo>
                  <a:lnTo>
                    <a:pt x="271431" y="77188"/>
                  </a:lnTo>
                  <a:lnTo>
                    <a:pt x="272280" y="77079"/>
                  </a:lnTo>
                  <a:lnTo>
                    <a:pt x="273144" y="76977"/>
                  </a:lnTo>
                  <a:lnTo>
                    <a:pt x="273993" y="76874"/>
                  </a:lnTo>
                  <a:lnTo>
                    <a:pt x="274858" y="76784"/>
                  </a:lnTo>
                  <a:lnTo>
                    <a:pt x="275722" y="76693"/>
                  </a:lnTo>
                  <a:lnTo>
                    <a:pt x="276571" y="76609"/>
                  </a:lnTo>
                  <a:lnTo>
                    <a:pt x="277435" y="76530"/>
                  </a:lnTo>
                  <a:lnTo>
                    <a:pt x="278300" y="76458"/>
                  </a:lnTo>
                  <a:lnTo>
                    <a:pt x="279164" y="76385"/>
                  </a:lnTo>
                  <a:lnTo>
                    <a:pt x="280029" y="76319"/>
                  </a:lnTo>
                  <a:lnTo>
                    <a:pt x="280893" y="76253"/>
                  </a:lnTo>
                  <a:lnTo>
                    <a:pt x="282622" y="76138"/>
                  </a:lnTo>
                  <a:lnTo>
                    <a:pt x="284351" y="76029"/>
                  </a:lnTo>
                  <a:lnTo>
                    <a:pt x="286080" y="75939"/>
                  </a:lnTo>
                  <a:lnTo>
                    <a:pt x="287825" y="75854"/>
                  </a:lnTo>
                  <a:lnTo>
                    <a:pt x="289554" y="75782"/>
                  </a:lnTo>
                  <a:lnTo>
                    <a:pt x="291299" y="75715"/>
                  </a:lnTo>
                  <a:lnTo>
                    <a:pt x="293043" y="75649"/>
                  </a:lnTo>
                  <a:lnTo>
                    <a:pt x="294788" y="75595"/>
                  </a:lnTo>
                  <a:lnTo>
                    <a:pt x="298277" y="75486"/>
                  </a:lnTo>
                  <a:lnTo>
                    <a:pt x="301767" y="75372"/>
                  </a:lnTo>
                  <a:lnTo>
                    <a:pt x="303511" y="75317"/>
                  </a:lnTo>
                  <a:lnTo>
                    <a:pt x="305256" y="75251"/>
                  </a:lnTo>
                  <a:lnTo>
                    <a:pt x="307001" y="75184"/>
                  </a:lnTo>
                  <a:lnTo>
                    <a:pt x="308745" y="75106"/>
                  </a:lnTo>
                  <a:lnTo>
                    <a:pt x="310506" y="75022"/>
                  </a:lnTo>
                  <a:lnTo>
                    <a:pt x="312235" y="74931"/>
                  </a:lnTo>
                  <a:lnTo>
                    <a:pt x="313979" y="74822"/>
                  </a:lnTo>
                  <a:lnTo>
                    <a:pt x="315724" y="74702"/>
                  </a:lnTo>
                  <a:lnTo>
                    <a:pt x="316588" y="74641"/>
                  </a:lnTo>
                  <a:lnTo>
                    <a:pt x="317469" y="74569"/>
                  </a:lnTo>
                  <a:lnTo>
                    <a:pt x="318333" y="74497"/>
                  </a:lnTo>
                  <a:lnTo>
                    <a:pt x="319198" y="74418"/>
                  </a:lnTo>
                  <a:lnTo>
                    <a:pt x="320078" y="74340"/>
                  </a:lnTo>
                  <a:lnTo>
                    <a:pt x="320942" y="74255"/>
                  </a:lnTo>
                  <a:lnTo>
                    <a:pt x="321807" y="74165"/>
                  </a:lnTo>
                  <a:lnTo>
                    <a:pt x="322671" y="74068"/>
                  </a:lnTo>
                  <a:lnTo>
                    <a:pt x="324935" y="73809"/>
                  </a:lnTo>
                  <a:lnTo>
                    <a:pt x="327198" y="73537"/>
                  </a:lnTo>
                  <a:lnTo>
                    <a:pt x="329461" y="73254"/>
                  </a:lnTo>
                  <a:lnTo>
                    <a:pt x="331725" y="72952"/>
                  </a:lnTo>
                  <a:lnTo>
                    <a:pt x="333972" y="72644"/>
                  </a:lnTo>
                  <a:lnTo>
                    <a:pt x="336220" y="72318"/>
                  </a:lnTo>
                  <a:lnTo>
                    <a:pt x="337336" y="72149"/>
                  </a:lnTo>
                  <a:lnTo>
                    <a:pt x="338452" y="71980"/>
                  </a:lnTo>
                  <a:lnTo>
                    <a:pt x="339568" y="71805"/>
                  </a:lnTo>
                  <a:lnTo>
                    <a:pt x="340684" y="71624"/>
                  </a:lnTo>
                  <a:lnTo>
                    <a:pt x="341784" y="71443"/>
                  </a:lnTo>
                  <a:lnTo>
                    <a:pt x="342884" y="71256"/>
                  </a:lnTo>
                  <a:lnTo>
                    <a:pt x="343985" y="71069"/>
                  </a:lnTo>
                  <a:lnTo>
                    <a:pt x="345069" y="70876"/>
                  </a:lnTo>
                  <a:lnTo>
                    <a:pt x="346154" y="70677"/>
                  </a:lnTo>
                  <a:lnTo>
                    <a:pt x="347238" y="70478"/>
                  </a:lnTo>
                  <a:lnTo>
                    <a:pt x="348307" y="70273"/>
                  </a:lnTo>
                  <a:lnTo>
                    <a:pt x="349376" y="70068"/>
                  </a:lnTo>
                  <a:lnTo>
                    <a:pt x="350429" y="69856"/>
                  </a:lnTo>
                  <a:lnTo>
                    <a:pt x="351482" y="69639"/>
                  </a:lnTo>
                  <a:lnTo>
                    <a:pt x="352519" y="69416"/>
                  </a:lnTo>
                  <a:lnTo>
                    <a:pt x="353557" y="69193"/>
                  </a:lnTo>
                  <a:lnTo>
                    <a:pt x="354594" y="68963"/>
                  </a:lnTo>
                  <a:lnTo>
                    <a:pt x="355600" y="68734"/>
                  </a:lnTo>
                  <a:lnTo>
                    <a:pt x="356622" y="68493"/>
                  </a:lnTo>
                  <a:lnTo>
                    <a:pt x="357612" y="68251"/>
                  </a:lnTo>
                  <a:lnTo>
                    <a:pt x="358571" y="68016"/>
                  </a:lnTo>
                  <a:lnTo>
                    <a:pt x="359545" y="67763"/>
                  </a:lnTo>
                  <a:lnTo>
                    <a:pt x="360536" y="67503"/>
                  </a:lnTo>
                  <a:lnTo>
                    <a:pt x="361526" y="67232"/>
                  </a:lnTo>
                  <a:lnTo>
                    <a:pt x="362516" y="66948"/>
                  </a:lnTo>
                  <a:lnTo>
                    <a:pt x="363522" y="66658"/>
                  </a:lnTo>
                  <a:lnTo>
                    <a:pt x="364528" y="66357"/>
                  </a:lnTo>
                  <a:lnTo>
                    <a:pt x="365518" y="66043"/>
                  </a:lnTo>
                  <a:lnTo>
                    <a:pt x="366524" y="65723"/>
                  </a:lnTo>
                  <a:lnTo>
                    <a:pt x="367514" y="65397"/>
                  </a:lnTo>
                  <a:lnTo>
                    <a:pt x="368489" y="65059"/>
                  </a:lnTo>
                  <a:lnTo>
                    <a:pt x="369463" y="64709"/>
                  </a:lnTo>
                  <a:lnTo>
                    <a:pt x="370422" y="64359"/>
                  </a:lnTo>
                  <a:lnTo>
                    <a:pt x="371349" y="63997"/>
                  </a:lnTo>
                  <a:lnTo>
                    <a:pt x="372277" y="63623"/>
                  </a:lnTo>
                  <a:lnTo>
                    <a:pt x="373173" y="63249"/>
                  </a:lnTo>
                  <a:lnTo>
                    <a:pt x="374037" y="62863"/>
                  </a:lnTo>
                  <a:lnTo>
                    <a:pt x="374886" y="62471"/>
                  </a:lnTo>
                  <a:lnTo>
                    <a:pt x="375703" y="62079"/>
                  </a:lnTo>
                  <a:lnTo>
                    <a:pt x="376489" y="61674"/>
                  </a:lnTo>
                  <a:lnTo>
                    <a:pt x="376866" y="61469"/>
                  </a:lnTo>
                  <a:lnTo>
                    <a:pt x="377244" y="61264"/>
                  </a:lnTo>
                  <a:lnTo>
                    <a:pt x="377605" y="61059"/>
                  </a:lnTo>
                  <a:lnTo>
                    <a:pt x="377967" y="60848"/>
                  </a:lnTo>
                  <a:lnTo>
                    <a:pt x="378297" y="60636"/>
                  </a:lnTo>
                  <a:lnTo>
                    <a:pt x="378642" y="60431"/>
                  </a:lnTo>
                  <a:lnTo>
                    <a:pt x="378957" y="60214"/>
                  </a:lnTo>
                  <a:lnTo>
                    <a:pt x="379271" y="60003"/>
                  </a:lnTo>
                  <a:lnTo>
                    <a:pt x="379570" y="59786"/>
                  </a:lnTo>
                  <a:lnTo>
                    <a:pt x="379853" y="59574"/>
                  </a:lnTo>
                  <a:lnTo>
                    <a:pt x="380136" y="59357"/>
                  </a:lnTo>
                  <a:lnTo>
                    <a:pt x="380403" y="59140"/>
                  </a:lnTo>
                  <a:lnTo>
                    <a:pt x="380654" y="58917"/>
                  </a:lnTo>
                  <a:lnTo>
                    <a:pt x="380890" y="58699"/>
                  </a:lnTo>
                  <a:lnTo>
                    <a:pt x="381126" y="58476"/>
                  </a:lnTo>
                  <a:lnTo>
                    <a:pt x="381346" y="58259"/>
                  </a:lnTo>
                  <a:lnTo>
                    <a:pt x="381535" y="58036"/>
                  </a:lnTo>
                  <a:lnTo>
                    <a:pt x="381723" y="57812"/>
                  </a:lnTo>
                  <a:lnTo>
                    <a:pt x="381896" y="57583"/>
                  </a:lnTo>
                  <a:lnTo>
                    <a:pt x="382053" y="57360"/>
                  </a:lnTo>
                  <a:lnTo>
                    <a:pt x="382210" y="57131"/>
                  </a:lnTo>
                  <a:lnTo>
                    <a:pt x="382336" y="56907"/>
                  </a:lnTo>
                  <a:lnTo>
                    <a:pt x="382446" y="56678"/>
                  </a:lnTo>
                  <a:lnTo>
                    <a:pt x="382540" y="56449"/>
                  </a:lnTo>
                  <a:lnTo>
                    <a:pt x="382635" y="56213"/>
                  </a:lnTo>
                  <a:lnTo>
                    <a:pt x="382698" y="55972"/>
                  </a:lnTo>
                  <a:lnTo>
                    <a:pt x="382729" y="55737"/>
                  </a:lnTo>
                  <a:lnTo>
                    <a:pt x="382761" y="55507"/>
                  </a:lnTo>
                  <a:lnTo>
                    <a:pt x="382776" y="55278"/>
                  </a:lnTo>
                  <a:lnTo>
                    <a:pt x="382761" y="55049"/>
                  </a:lnTo>
                  <a:lnTo>
                    <a:pt x="382729" y="54820"/>
                  </a:lnTo>
                  <a:lnTo>
                    <a:pt x="382682" y="54596"/>
                  </a:lnTo>
                  <a:lnTo>
                    <a:pt x="382619" y="54379"/>
                  </a:lnTo>
                  <a:lnTo>
                    <a:pt x="382540" y="54156"/>
                  </a:lnTo>
                  <a:lnTo>
                    <a:pt x="382446" y="53939"/>
                  </a:lnTo>
                  <a:lnTo>
                    <a:pt x="382320" y="53721"/>
                  </a:lnTo>
                  <a:lnTo>
                    <a:pt x="382195" y="53510"/>
                  </a:lnTo>
                  <a:lnTo>
                    <a:pt x="382053" y="53299"/>
                  </a:lnTo>
                  <a:lnTo>
                    <a:pt x="381896" y="53088"/>
                  </a:lnTo>
                  <a:lnTo>
                    <a:pt x="381723" y="52883"/>
                  </a:lnTo>
                  <a:lnTo>
                    <a:pt x="381535" y="52677"/>
                  </a:lnTo>
                  <a:lnTo>
                    <a:pt x="381330" y="52472"/>
                  </a:lnTo>
                  <a:lnTo>
                    <a:pt x="381126" y="52267"/>
                  </a:lnTo>
                  <a:lnTo>
                    <a:pt x="380906" y="52068"/>
                  </a:lnTo>
                  <a:lnTo>
                    <a:pt x="380670" y="51869"/>
                  </a:lnTo>
                  <a:lnTo>
                    <a:pt x="380419" y="51670"/>
                  </a:lnTo>
                  <a:lnTo>
                    <a:pt x="380151" y="51477"/>
                  </a:lnTo>
                  <a:lnTo>
                    <a:pt x="379884" y="51284"/>
                  </a:lnTo>
                  <a:lnTo>
                    <a:pt x="379601" y="51091"/>
                  </a:lnTo>
                  <a:lnTo>
                    <a:pt x="379303" y="50897"/>
                  </a:lnTo>
                  <a:lnTo>
                    <a:pt x="379004" y="50710"/>
                  </a:lnTo>
                  <a:lnTo>
                    <a:pt x="378705" y="50517"/>
                  </a:lnTo>
                  <a:lnTo>
                    <a:pt x="378045" y="50149"/>
                  </a:lnTo>
                  <a:lnTo>
                    <a:pt x="377369" y="49781"/>
                  </a:lnTo>
                  <a:lnTo>
                    <a:pt x="376662" y="49419"/>
                  </a:lnTo>
                  <a:lnTo>
                    <a:pt x="375939" y="49057"/>
                  </a:lnTo>
                  <a:lnTo>
                    <a:pt x="375185" y="48707"/>
                  </a:lnTo>
                  <a:lnTo>
                    <a:pt x="374399" y="48357"/>
                  </a:lnTo>
                  <a:lnTo>
                    <a:pt x="373613" y="48013"/>
                  </a:lnTo>
                  <a:lnTo>
                    <a:pt x="372811" y="47675"/>
                  </a:lnTo>
                  <a:lnTo>
                    <a:pt x="372010" y="47337"/>
                  </a:lnTo>
                  <a:lnTo>
                    <a:pt x="371192" y="46999"/>
                  </a:lnTo>
                  <a:lnTo>
                    <a:pt x="369573" y="46336"/>
                  </a:lnTo>
                  <a:lnTo>
                    <a:pt x="367954" y="45684"/>
                  </a:lnTo>
                  <a:lnTo>
                    <a:pt x="366398" y="45038"/>
                  </a:lnTo>
                  <a:lnTo>
                    <a:pt x="365628" y="44719"/>
                  </a:lnTo>
                  <a:lnTo>
                    <a:pt x="364905" y="44399"/>
                  </a:lnTo>
                  <a:lnTo>
                    <a:pt x="364213" y="44085"/>
                  </a:lnTo>
                  <a:lnTo>
                    <a:pt x="363569" y="43777"/>
                  </a:lnTo>
                  <a:lnTo>
                    <a:pt x="362925" y="43457"/>
                  </a:lnTo>
                  <a:lnTo>
                    <a:pt x="362312" y="43138"/>
                  </a:lnTo>
                  <a:lnTo>
                    <a:pt x="361730" y="42812"/>
                  </a:lnTo>
                  <a:lnTo>
                    <a:pt x="361164" y="42480"/>
                  </a:lnTo>
                  <a:lnTo>
                    <a:pt x="360614" y="42142"/>
                  </a:lnTo>
                  <a:lnTo>
                    <a:pt x="360080" y="41804"/>
                  </a:lnTo>
                  <a:lnTo>
                    <a:pt x="359577" y="41466"/>
                  </a:lnTo>
                  <a:lnTo>
                    <a:pt x="359105" y="41116"/>
                  </a:lnTo>
                  <a:lnTo>
                    <a:pt x="358649" y="40766"/>
                  </a:lnTo>
                  <a:lnTo>
                    <a:pt x="358209" y="40416"/>
                  </a:lnTo>
                  <a:lnTo>
                    <a:pt x="357785" y="40060"/>
                  </a:lnTo>
                  <a:lnTo>
                    <a:pt x="357392" y="39698"/>
                  </a:lnTo>
                  <a:lnTo>
                    <a:pt x="357015" y="39336"/>
                  </a:lnTo>
                  <a:lnTo>
                    <a:pt x="356669" y="38968"/>
                  </a:lnTo>
                  <a:lnTo>
                    <a:pt x="356323" y="38600"/>
                  </a:lnTo>
                  <a:lnTo>
                    <a:pt x="356009" y="38226"/>
                  </a:lnTo>
                  <a:lnTo>
                    <a:pt x="355726" y="37852"/>
                  </a:lnTo>
                  <a:lnTo>
                    <a:pt x="355443" y="37472"/>
                  </a:lnTo>
                  <a:lnTo>
                    <a:pt x="355191" y="37098"/>
                  </a:lnTo>
                  <a:lnTo>
                    <a:pt x="354971" y="36711"/>
                  </a:lnTo>
                  <a:lnTo>
                    <a:pt x="354751" y="36325"/>
                  </a:lnTo>
                  <a:lnTo>
                    <a:pt x="354563" y="35939"/>
                  </a:lnTo>
                  <a:lnTo>
                    <a:pt x="354390" y="35553"/>
                  </a:lnTo>
                  <a:lnTo>
                    <a:pt x="354233" y="35161"/>
                  </a:lnTo>
                  <a:lnTo>
                    <a:pt x="354107" y="34768"/>
                  </a:lnTo>
                  <a:lnTo>
                    <a:pt x="353997" y="34376"/>
                  </a:lnTo>
                  <a:lnTo>
                    <a:pt x="353903" y="33978"/>
                  </a:lnTo>
                  <a:lnTo>
                    <a:pt x="353824" y="33580"/>
                  </a:lnTo>
                  <a:lnTo>
                    <a:pt x="353761" y="33181"/>
                  </a:lnTo>
                  <a:lnTo>
                    <a:pt x="353730" y="32783"/>
                  </a:lnTo>
                  <a:lnTo>
                    <a:pt x="353698" y="32337"/>
                  </a:lnTo>
                  <a:lnTo>
                    <a:pt x="353714" y="31890"/>
                  </a:lnTo>
                  <a:lnTo>
                    <a:pt x="353730" y="31450"/>
                  </a:lnTo>
                  <a:lnTo>
                    <a:pt x="353761" y="31003"/>
                  </a:lnTo>
                  <a:lnTo>
                    <a:pt x="353824" y="30557"/>
                  </a:lnTo>
                  <a:lnTo>
                    <a:pt x="353903" y="30116"/>
                  </a:lnTo>
                  <a:lnTo>
                    <a:pt x="353981" y="29670"/>
                  </a:lnTo>
                  <a:lnTo>
                    <a:pt x="354075" y="29223"/>
                  </a:lnTo>
                  <a:lnTo>
                    <a:pt x="354296" y="28336"/>
                  </a:lnTo>
                  <a:lnTo>
                    <a:pt x="354547" y="27449"/>
                  </a:lnTo>
                  <a:lnTo>
                    <a:pt x="355066" y="25669"/>
                  </a:lnTo>
                  <a:lnTo>
                    <a:pt x="355317" y="24782"/>
                  </a:lnTo>
                  <a:lnTo>
                    <a:pt x="355537" y="23895"/>
                  </a:lnTo>
                  <a:lnTo>
                    <a:pt x="355632" y="23449"/>
                  </a:lnTo>
                  <a:lnTo>
                    <a:pt x="355710" y="23008"/>
                  </a:lnTo>
                  <a:lnTo>
                    <a:pt x="355789" y="22562"/>
                  </a:lnTo>
                  <a:lnTo>
                    <a:pt x="355836" y="22121"/>
                  </a:lnTo>
                  <a:lnTo>
                    <a:pt x="355883" y="21675"/>
                  </a:lnTo>
                  <a:lnTo>
                    <a:pt x="355899" y="21228"/>
                  </a:lnTo>
                  <a:lnTo>
                    <a:pt x="355914" y="20788"/>
                  </a:lnTo>
                  <a:lnTo>
                    <a:pt x="355883" y="20341"/>
                  </a:lnTo>
                  <a:lnTo>
                    <a:pt x="355852" y="19894"/>
                  </a:lnTo>
                  <a:lnTo>
                    <a:pt x="355773" y="19448"/>
                  </a:lnTo>
                  <a:lnTo>
                    <a:pt x="355679" y="19001"/>
                  </a:lnTo>
                  <a:lnTo>
                    <a:pt x="355569" y="18561"/>
                  </a:lnTo>
                  <a:lnTo>
                    <a:pt x="355474" y="18277"/>
                  </a:lnTo>
                  <a:lnTo>
                    <a:pt x="355364" y="17994"/>
                  </a:lnTo>
                  <a:lnTo>
                    <a:pt x="355239" y="17716"/>
                  </a:lnTo>
                  <a:lnTo>
                    <a:pt x="355097" y="17439"/>
                  </a:lnTo>
                  <a:lnTo>
                    <a:pt x="354940" y="17161"/>
                  </a:lnTo>
                  <a:lnTo>
                    <a:pt x="354767" y="16890"/>
                  </a:lnTo>
                  <a:lnTo>
                    <a:pt x="354578" y="16618"/>
                  </a:lnTo>
                  <a:lnTo>
                    <a:pt x="354374" y="16346"/>
                  </a:lnTo>
                  <a:lnTo>
                    <a:pt x="354154" y="16075"/>
                  </a:lnTo>
                  <a:lnTo>
                    <a:pt x="353934" y="15809"/>
                  </a:lnTo>
                  <a:lnTo>
                    <a:pt x="353683" y="15544"/>
                  </a:lnTo>
                  <a:lnTo>
                    <a:pt x="353431" y="15284"/>
                  </a:lnTo>
                  <a:lnTo>
                    <a:pt x="353164" y="15025"/>
                  </a:lnTo>
                  <a:lnTo>
                    <a:pt x="352881" y="14766"/>
                  </a:lnTo>
                  <a:lnTo>
                    <a:pt x="352582" y="14512"/>
                  </a:lnTo>
                  <a:lnTo>
                    <a:pt x="352268" y="14259"/>
                  </a:lnTo>
                  <a:lnTo>
                    <a:pt x="351938" y="14005"/>
                  </a:lnTo>
                  <a:lnTo>
                    <a:pt x="351608" y="13758"/>
                  </a:lnTo>
                  <a:lnTo>
                    <a:pt x="351262" y="13510"/>
                  </a:lnTo>
                  <a:lnTo>
                    <a:pt x="350900" y="13263"/>
                  </a:lnTo>
                  <a:lnTo>
                    <a:pt x="350539" y="13022"/>
                  </a:lnTo>
                  <a:lnTo>
                    <a:pt x="350146" y="12780"/>
                  </a:lnTo>
                  <a:lnTo>
                    <a:pt x="349753" y="12539"/>
                  </a:lnTo>
                  <a:lnTo>
                    <a:pt x="349344" y="12304"/>
                  </a:lnTo>
                  <a:lnTo>
                    <a:pt x="348936" y="12074"/>
                  </a:lnTo>
                  <a:lnTo>
                    <a:pt x="348511" y="11839"/>
                  </a:lnTo>
                  <a:lnTo>
                    <a:pt x="348071" y="11616"/>
                  </a:lnTo>
                  <a:lnTo>
                    <a:pt x="347615" y="11386"/>
                  </a:lnTo>
                  <a:lnTo>
                    <a:pt x="347160" y="11163"/>
                  </a:lnTo>
                  <a:lnTo>
                    <a:pt x="346688" y="10940"/>
                  </a:lnTo>
                  <a:lnTo>
                    <a:pt x="346217" y="10723"/>
                  </a:lnTo>
                  <a:lnTo>
                    <a:pt x="345729" y="10512"/>
                  </a:lnTo>
                  <a:lnTo>
                    <a:pt x="345226" y="10294"/>
                  </a:lnTo>
                  <a:lnTo>
                    <a:pt x="344723" y="10083"/>
                  </a:lnTo>
                  <a:lnTo>
                    <a:pt x="344220" y="9878"/>
                  </a:lnTo>
                  <a:lnTo>
                    <a:pt x="343686" y="9673"/>
                  </a:lnTo>
                  <a:lnTo>
                    <a:pt x="343152" y="9468"/>
                  </a:lnTo>
                  <a:lnTo>
                    <a:pt x="342617" y="9269"/>
                  </a:lnTo>
                  <a:lnTo>
                    <a:pt x="342067" y="9069"/>
                  </a:lnTo>
                  <a:lnTo>
                    <a:pt x="341517" y="8876"/>
                  </a:lnTo>
                  <a:lnTo>
                    <a:pt x="340951" y="8689"/>
                  </a:lnTo>
                  <a:lnTo>
                    <a:pt x="340385" y="8496"/>
                  </a:lnTo>
                  <a:lnTo>
                    <a:pt x="339804" y="8315"/>
                  </a:lnTo>
                  <a:lnTo>
                    <a:pt x="339222" y="8128"/>
                  </a:lnTo>
                  <a:lnTo>
                    <a:pt x="338625" y="7953"/>
                  </a:lnTo>
                  <a:lnTo>
                    <a:pt x="338028" y="7772"/>
                  </a:lnTo>
                  <a:lnTo>
                    <a:pt x="337430" y="7597"/>
                  </a:lnTo>
                  <a:lnTo>
                    <a:pt x="336817" y="7428"/>
                  </a:lnTo>
                  <a:lnTo>
                    <a:pt x="336204" y="7259"/>
                  </a:lnTo>
                  <a:lnTo>
                    <a:pt x="335576" y="7096"/>
                  </a:lnTo>
                  <a:lnTo>
                    <a:pt x="334963" y="6933"/>
                  </a:lnTo>
                  <a:lnTo>
                    <a:pt x="334318" y="6776"/>
                  </a:lnTo>
                  <a:lnTo>
                    <a:pt x="333689" y="6620"/>
                  </a:lnTo>
                  <a:lnTo>
                    <a:pt x="333045" y="6469"/>
                  </a:lnTo>
                  <a:lnTo>
                    <a:pt x="332401" y="6324"/>
                  </a:lnTo>
                  <a:lnTo>
                    <a:pt x="331756" y="6173"/>
                  </a:lnTo>
                  <a:lnTo>
                    <a:pt x="331096" y="6034"/>
                  </a:lnTo>
                  <a:lnTo>
                    <a:pt x="330436" y="5895"/>
                  </a:lnTo>
                  <a:lnTo>
                    <a:pt x="329100" y="5624"/>
                  </a:lnTo>
                  <a:lnTo>
                    <a:pt x="327764" y="5371"/>
                  </a:lnTo>
                  <a:lnTo>
                    <a:pt x="326412" y="5129"/>
                  </a:lnTo>
                  <a:lnTo>
                    <a:pt x="325045" y="4906"/>
                  </a:lnTo>
                  <a:lnTo>
                    <a:pt x="323677" y="4689"/>
                  </a:lnTo>
                  <a:lnTo>
                    <a:pt x="322294" y="4477"/>
                  </a:lnTo>
                  <a:lnTo>
                    <a:pt x="320895" y="4284"/>
                  </a:lnTo>
                  <a:lnTo>
                    <a:pt x="319496" y="4097"/>
                  </a:lnTo>
                  <a:lnTo>
                    <a:pt x="318097" y="3922"/>
                  </a:lnTo>
                  <a:lnTo>
                    <a:pt x="316683" y="3753"/>
                  </a:lnTo>
                  <a:lnTo>
                    <a:pt x="315268" y="3597"/>
                  </a:lnTo>
                  <a:lnTo>
                    <a:pt x="313838" y="3446"/>
                  </a:lnTo>
                  <a:lnTo>
                    <a:pt x="312392" y="3301"/>
                  </a:lnTo>
                  <a:lnTo>
                    <a:pt x="310962" y="3162"/>
                  </a:lnTo>
                  <a:lnTo>
                    <a:pt x="309515" y="3035"/>
                  </a:lnTo>
                  <a:lnTo>
                    <a:pt x="308069" y="2915"/>
                  </a:lnTo>
                  <a:lnTo>
                    <a:pt x="306608" y="2800"/>
                  </a:lnTo>
                  <a:lnTo>
                    <a:pt x="305146" y="2691"/>
                  </a:lnTo>
                  <a:lnTo>
                    <a:pt x="303684" y="2589"/>
                  </a:lnTo>
                  <a:lnTo>
                    <a:pt x="302207" y="2486"/>
                  </a:lnTo>
                  <a:lnTo>
                    <a:pt x="300745" y="2396"/>
                  </a:lnTo>
                  <a:lnTo>
                    <a:pt x="299267" y="2305"/>
                  </a:lnTo>
                  <a:lnTo>
                    <a:pt x="297790" y="2221"/>
                  </a:lnTo>
                  <a:lnTo>
                    <a:pt x="294835" y="2064"/>
                  </a:lnTo>
                  <a:lnTo>
                    <a:pt x="291864" y="1919"/>
                  </a:lnTo>
                  <a:lnTo>
                    <a:pt x="288894" y="1780"/>
                  </a:lnTo>
                  <a:lnTo>
                    <a:pt x="285923" y="1648"/>
                  </a:lnTo>
                  <a:lnTo>
                    <a:pt x="279982" y="1388"/>
                  </a:lnTo>
                  <a:lnTo>
                    <a:pt x="276335" y="1231"/>
                  </a:lnTo>
                  <a:lnTo>
                    <a:pt x="272704" y="1074"/>
                  </a:lnTo>
                  <a:lnTo>
                    <a:pt x="269058" y="923"/>
                  </a:lnTo>
                  <a:lnTo>
                    <a:pt x="265427" y="785"/>
                  </a:lnTo>
                  <a:lnTo>
                    <a:pt x="261796" y="652"/>
                  </a:lnTo>
                  <a:lnTo>
                    <a:pt x="258165" y="525"/>
                  </a:lnTo>
                  <a:lnTo>
                    <a:pt x="254550" y="411"/>
                  </a:lnTo>
                  <a:lnTo>
                    <a:pt x="250935" y="308"/>
                  </a:lnTo>
                  <a:lnTo>
                    <a:pt x="247320" y="217"/>
                  </a:lnTo>
                  <a:lnTo>
                    <a:pt x="243705" y="145"/>
                  </a:lnTo>
                  <a:lnTo>
                    <a:pt x="241913" y="109"/>
                  </a:lnTo>
                  <a:lnTo>
                    <a:pt x="240106" y="85"/>
                  </a:lnTo>
                  <a:lnTo>
                    <a:pt x="238298" y="55"/>
                  </a:lnTo>
                  <a:lnTo>
                    <a:pt x="236506" y="36"/>
                  </a:lnTo>
                  <a:lnTo>
                    <a:pt x="234714" y="18"/>
                  </a:lnTo>
                  <a:lnTo>
                    <a:pt x="232907" y="6"/>
                  </a:lnTo>
                  <a:lnTo>
                    <a:pt x="2311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6894529" y="3548658"/>
              <a:ext cx="2252830" cy="1594521"/>
            </a:xfrm>
            <a:custGeom>
              <a:avLst/>
              <a:gdLst/>
              <a:ahLst/>
              <a:cxnLst/>
              <a:rect l="l" t="t" r="r" b="b"/>
              <a:pathLst>
                <a:path w="127929" h="34775" extrusionOk="0">
                  <a:moveTo>
                    <a:pt x="1" y="1"/>
                  </a:moveTo>
                  <a:lnTo>
                    <a:pt x="1" y="562"/>
                  </a:lnTo>
                  <a:lnTo>
                    <a:pt x="1" y="9697"/>
                  </a:lnTo>
                  <a:lnTo>
                    <a:pt x="17" y="14265"/>
                  </a:lnTo>
                  <a:lnTo>
                    <a:pt x="32" y="18839"/>
                  </a:lnTo>
                  <a:lnTo>
                    <a:pt x="48" y="18960"/>
                  </a:lnTo>
                  <a:lnTo>
                    <a:pt x="79" y="19086"/>
                  </a:lnTo>
                  <a:lnTo>
                    <a:pt x="142" y="19213"/>
                  </a:lnTo>
                  <a:lnTo>
                    <a:pt x="205" y="19334"/>
                  </a:lnTo>
                  <a:lnTo>
                    <a:pt x="299" y="19461"/>
                  </a:lnTo>
                  <a:lnTo>
                    <a:pt x="409" y="19581"/>
                  </a:lnTo>
                  <a:lnTo>
                    <a:pt x="535" y="19702"/>
                  </a:lnTo>
                  <a:lnTo>
                    <a:pt x="677" y="19811"/>
                  </a:lnTo>
                  <a:lnTo>
                    <a:pt x="1353" y="20311"/>
                  </a:lnTo>
                  <a:lnTo>
                    <a:pt x="2044" y="20812"/>
                  </a:lnTo>
                  <a:lnTo>
                    <a:pt x="2751" y="21301"/>
                  </a:lnTo>
                  <a:lnTo>
                    <a:pt x="3474" y="21790"/>
                  </a:lnTo>
                  <a:lnTo>
                    <a:pt x="4229" y="22272"/>
                  </a:lnTo>
                  <a:lnTo>
                    <a:pt x="4983" y="22749"/>
                  </a:lnTo>
                  <a:lnTo>
                    <a:pt x="5769" y="23226"/>
                  </a:lnTo>
                  <a:lnTo>
                    <a:pt x="6571" y="23690"/>
                  </a:lnTo>
                  <a:lnTo>
                    <a:pt x="7388" y="24155"/>
                  </a:lnTo>
                  <a:lnTo>
                    <a:pt x="8221" y="24620"/>
                  </a:lnTo>
                  <a:lnTo>
                    <a:pt x="9070" y="25072"/>
                  </a:lnTo>
                  <a:lnTo>
                    <a:pt x="9950" y="25525"/>
                  </a:lnTo>
                  <a:lnTo>
                    <a:pt x="10830" y="25971"/>
                  </a:lnTo>
                  <a:lnTo>
                    <a:pt x="11726" y="26412"/>
                  </a:lnTo>
                  <a:lnTo>
                    <a:pt x="12638" y="26852"/>
                  </a:lnTo>
                  <a:lnTo>
                    <a:pt x="13565" y="27281"/>
                  </a:lnTo>
                  <a:lnTo>
                    <a:pt x="14163" y="27558"/>
                  </a:lnTo>
                  <a:lnTo>
                    <a:pt x="14776" y="27830"/>
                  </a:lnTo>
                  <a:lnTo>
                    <a:pt x="15404" y="28095"/>
                  </a:lnTo>
                  <a:lnTo>
                    <a:pt x="16033" y="28355"/>
                  </a:lnTo>
                  <a:lnTo>
                    <a:pt x="16677" y="28614"/>
                  </a:lnTo>
                  <a:lnTo>
                    <a:pt x="17338" y="28862"/>
                  </a:lnTo>
                  <a:lnTo>
                    <a:pt x="17998" y="29109"/>
                  </a:lnTo>
                  <a:lnTo>
                    <a:pt x="18674" y="29344"/>
                  </a:lnTo>
                  <a:lnTo>
                    <a:pt x="19349" y="29580"/>
                  </a:lnTo>
                  <a:lnTo>
                    <a:pt x="20057" y="29809"/>
                  </a:lnTo>
                  <a:lnTo>
                    <a:pt x="20748" y="30026"/>
                  </a:lnTo>
                  <a:lnTo>
                    <a:pt x="21471" y="30243"/>
                  </a:lnTo>
                  <a:lnTo>
                    <a:pt x="22194" y="30449"/>
                  </a:lnTo>
                  <a:lnTo>
                    <a:pt x="22933" y="30654"/>
                  </a:lnTo>
                  <a:lnTo>
                    <a:pt x="23672" y="30847"/>
                  </a:lnTo>
                  <a:lnTo>
                    <a:pt x="24426" y="31034"/>
                  </a:lnTo>
                  <a:lnTo>
                    <a:pt x="25196" y="31215"/>
                  </a:lnTo>
                  <a:lnTo>
                    <a:pt x="25982" y="31384"/>
                  </a:lnTo>
                  <a:lnTo>
                    <a:pt x="26784" y="31553"/>
                  </a:lnTo>
                  <a:lnTo>
                    <a:pt x="27586" y="31710"/>
                  </a:lnTo>
                  <a:lnTo>
                    <a:pt x="28403" y="31861"/>
                  </a:lnTo>
                  <a:lnTo>
                    <a:pt x="29236" y="32005"/>
                  </a:lnTo>
                  <a:lnTo>
                    <a:pt x="30069" y="32138"/>
                  </a:lnTo>
                  <a:lnTo>
                    <a:pt x="30918" y="32265"/>
                  </a:lnTo>
                  <a:lnTo>
                    <a:pt x="31798" y="32385"/>
                  </a:lnTo>
                  <a:lnTo>
                    <a:pt x="32678" y="32494"/>
                  </a:lnTo>
                  <a:lnTo>
                    <a:pt x="33558" y="32597"/>
                  </a:lnTo>
                  <a:lnTo>
                    <a:pt x="34470" y="32687"/>
                  </a:lnTo>
                  <a:lnTo>
                    <a:pt x="35397" y="32772"/>
                  </a:lnTo>
                  <a:lnTo>
                    <a:pt x="36325" y="32850"/>
                  </a:lnTo>
                  <a:lnTo>
                    <a:pt x="37268" y="32916"/>
                  </a:lnTo>
                  <a:lnTo>
                    <a:pt x="38242" y="32971"/>
                  </a:lnTo>
                  <a:lnTo>
                    <a:pt x="38965" y="33007"/>
                  </a:lnTo>
                  <a:lnTo>
                    <a:pt x="39688" y="33031"/>
                  </a:lnTo>
                  <a:lnTo>
                    <a:pt x="40427" y="33049"/>
                  </a:lnTo>
                  <a:lnTo>
                    <a:pt x="41150" y="33055"/>
                  </a:lnTo>
                  <a:lnTo>
                    <a:pt x="42596" y="33055"/>
                  </a:lnTo>
                  <a:lnTo>
                    <a:pt x="43319" y="33043"/>
                  </a:lnTo>
                  <a:lnTo>
                    <a:pt x="44042" y="33031"/>
                  </a:lnTo>
                  <a:lnTo>
                    <a:pt x="45488" y="32995"/>
                  </a:lnTo>
                  <a:lnTo>
                    <a:pt x="46934" y="32959"/>
                  </a:lnTo>
                  <a:lnTo>
                    <a:pt x="48380" y="32923"/>
                  </a:lnTo>
                  <a:lnTo>
                    <a:pt x="49103" y="32910"/>
                  </a:lnTo>
                  <a:lnTo>
                    <a:pt x="49826" y="32898"/>
                  </a:lnTo>
                  <a:lnTo>
                    <a:pt x="51068" y="32880"/>
                  </a:lnTo>
                  <a:lnTo>
                    <a:pt x="52310" y="32856"/>
                  </a:lnTo>
                  <a:lnTo>
                    <a:pt x="54793" y="32808"/>
                  </a:lnTo>
                  <a:lnTo>
                    <a:pt x="57261" y="32766"/>
                  </a:lnTo>
                  <a:lnTo>
                    <a:pt x="58503" y="32748"/>
                  </a:lnTo>
                  <a:lnTo>
                    <a:pt x="59744" y="32735"/>
                  </a:lnTo>
                  <a:lnTo>
                    <a:pt x="60986" y="32735"/>
                  </a:lnTo>
                  <a:lnTo>
                    <a:pt x="62212" y="32748"/>
                  </a:lnTo>
                  <a:lnTo>
                    <a:pt x="63454" y="32766"/>
                  </a:lnTo>
                  <a:lnTo>
                    <a:pt x="64067" y="32784"/>
                  </a:lnTo>
                  <a:lnTo>
                    <a:pt x="64695" y="32802"/>
                  </a:lnTo>
                  <a:lnTo>
                    <a:pt x="65308" y="32826"/>
                  </a:lnTo>
                  <a:lnTo>
                    <a:pt x="65921" y="32850"/>
                  </a:lnTo>
                  <a:lnTo>
                    <a:pt x="66550" y="32880"/>
                  </a:lnTo>
                  <a:lnTo>
                    <a:pt x="67163" y="32916"/>
                  </a:lnTo>
                  <a:lnTo>
                    <a:pt x="67776" y="32959"/>
                  </a:lnTo>
                  <a:lnTo>
                    <a:pt x="68389" y="33007"/>
                  </a:lnTo>
                  <a:lnTo>
                    <a:pt x="69002" y="33055"/>
                  </a:lnTo>
                  <a:lnTo>
                    <a:pt x="69631" y="33110"/>
                  </a:lnTo>
                  <a:lnTo>
                    <a:pt x="70197" y="33170"/>
                  </a:lnTo>
                  <a:lnTo>
                    <a:pt x="70762" y="33230"/>
                  </a:lnTo>
                  <a:lnTo>
                    <a:pt x="71313" y="33297"/>
                  </a:lnTo>
                  <a:lnTo>
                    <a:pt x="71878" y="33363"/>
                  </a:lnTo>
                  <a:lnTo>
                    <a:pt x="72429" y="33435"/>
                  </a:lnTo>
                  <a:lnTo>
                    <a:pt x="72963" y="33514"/>
                  </a:lnTo>
                  <a:lnTo>
                    <a:pt x="73497" y="33598"/>
                  </a:lnTo>
                  <a:lnTo>
                    <a:pt x="74032" y="33683"/>
                  </a:lnTo>
                  <a:lnTo>
                    <a:pt x="74566" y="33773"/>
                  </a:lnTo>
                  <a:lnTo>
                    <a:pt x="75085" y="33870"/>
                  </a:lnTo>
                  <a:lnTo>
                    <a:pt x="75588" y="33972"/>
                  </a:lnTo>
                  <a:lnTo>
                    <a:pt x="76107" y="34081"/>
                  </a:lnTo>
                  <a:lnTo>
                    <a:pt x="76594" y="34196"/>
                  </a:lnTo>
                  <a:lnTo>
                    <a:pt x="77097" y="34316"/>
                  </a:lnTo>
                  <a:lnTo>
                    <a:pt x="77584" y="34437"/>
                  </a:lnTo>
                  <a:lnTo>
                    <a:pt x="78071" y="34570"/>
                  </a:lnTo>
                  <a:lnTo>
                    <a:pt x="78228" y="34612"/>
                  </a:lnTo>
                  <a:lnTo>
                    <a:pt x="78401" y="34648"/>
                  </a:lnTo>
                  <a:lnTo>
                    <a:pt x="78574" y="34684"/>
                  </a:lnTo>
                  <a:lnTo>
                    <a:pt x="78763" y="34709"/>
                  </a:lnTo>
                  <a:lnTo>
                    <a:pt x="78951" y="34739"/>
                  </a:lnTo>
                  <a:lnTo>
                    <a:pt x="79140" y="34757"/>
                  </a:lnTo>
                  <a:lnTo>
                    <a:pt x="79329" y="34763"/>
                  </a:lnTo>
                  <a:lnTo>
                    <a:pt x="79517" y="34769"/>
                  </a:lnTo>
                  <a:lnTo>
                    <a:pt x="91494" y="34775"/>
                  </a:lnTo>
                  <a:lnTo>
                    <a:pt x="127551" y="34775"/>
                  </a:lnTo>
                  <a:lnTo>
                    <a:pt x="127677" y="34769"/>
                  </a:lnTo>
                  <a:lnTo>
                    <a:pt x="127928" y="34757"/>
                  </a:lnTo>
                  <a:lnTo>
                    <a:pt x="127551" y="34220"/>
                  </a:lnTo>
                  <a:lnTo>
                    <a:pt x="127158" y="33689"/>
                  </a:lnTo>
                  <a:lnTo>
                    <a:pt x="126734" y="33164"/>
                  </a:lnTo>
                  <a:lnTo>
                    <a:pt x="126498" y="32904"/>
                  </a:lnTo>
                  <a:lnTo>
                    <a:pt x="126262" y="32645"/>
                  </a:lnTo>
                  <a:lnTo>
                    <a:pt x="126011" y="32392"/>
                  </a:lnTo>
                  <a:lnTo>
                    <a:pt x="125759" y="32138"/>
                  </a:lnTo>
                  <a:lnTo>
                    <a:pt x="125492" y="31885"/>
                  </a:lnTo>
                  <a:lnTo>
                    <a:pt x="125225" y="31637"/>
                  </a:lnTo>
                  <a:lnTo>
                    <a:pt x="124942" y="31390"/>
                  </a:lnTo>
                  <a:lnTo>
                    <a:pt x="124659" y="31142"/>
                  </a:lnTo>
                  <a:lnTo>
                    <a:pt x="124345" y="30901"/>
                  </a:lnTo>
                  <a:lnTo>
                    <a:pt x="124046" y="30660"/>
                  </a:lnTo>
                  <a:lnTo>
                    <a:pt x="123716" y="30424"/>
                  </a:lnTo>
                  <a:lnTo>
                    <a:pt x="123386" y="30189"/>
                  </a:lnTo>
                  <a:lnTo>
                    <a:pt x="123040" y="29954"/>
                  </a:lnTo>
                  <a:lnTo>
                    <a:pt x="122694" y="29718"/>
                  </a:lnTo>
                  <a:lnTo>
                    <a:pt x="122333" y="29489"/>
                  </a:lnTo>
                  <a:lnTo>
                    <a:pt x="121955" y="29266"/>
                  </a:lnTo>
                  <a:lnTo>
                    <a:pt x="121578" y="29037"/>
                  </a:lnTo>
                  <a:lnTo>
                    <a:pt x="121170" y="28819"/>
                  </a:lnTo>
                  <a:lnTo>
                    <a:pt x="120761" y="28596"/>
                  </a:lnTo>
                  <a:lnTo>
                    <a:pt x="120352" y="28379"/>
                  </a:lnTo>
                  <a:lnTo>
                    <a:pt x="119912" y="28168"/>
                  </a:lnTo>
                  <a:lnTo>
                    <a:pt x="119472" y="27950"/>
                  </a:lnTo>
                  <a:lnTo>
                    <a:pt x="119016" y="27739"/>
                  </a:lnTo>
                  <a:lnTo>
                    <a:pt x="118545" y="27534"/>
                  </a:lnTo>
                  <a:lnTo>
                    <a:pt x="118073" y="27329"/>
                  </a:lnTo>
                  <a:lnTo>
                    <a:pt x="117586" y="27130"/>
                  </a:lnTo>
                  <a:lnTo>
                    <a:pt x="116800" y="26816"/>
                  </a:lnTo>
                  <a:lnTo>
                    <a:pt x="115998" y="26508"/>
                  </a:lnTo>
                  <a:lnTo>
                    <a:pt x="115197" y="26213"/>
                  </a:lnTo>
                  <a:lnTo>
                    <a:pt x="114379" y="25911"/>
                  </a:lnTo>
                  <a:lnTo>
                    <a:pt x="113562" y="25621"/>
                  </a:lnTo>
                  <a:lnTo>
                    <a:pt x="112729" y="25332"/>
                  </a:lnTo>
                  <a:lnTo>
                    <a:pt x="111880" y="25048"/>
                  </a:lnTo>
                  <a:lnTo>
                    <a:pt x="111016" y="24771"/>
                  </a:lnTo>
                  <a:lnTo>
                    <a:pt x="110167" y="24499"/>
                  </a:lnTo>
                  <a:lnTo>
                    <a:pt x="109287" y="24221"/>
                  </a:lnTo>
                  <a:lnTo>
                    <a:pt x="108407" y="23956"/>
                  </a:lnTo>
                  <a:lnTo>
                    <a:pt x="107526" y="23690"/>
                  </a:lnTo>
                  <a:lnTo>
                    <a:pt x="106631" y="23431"/>
                  </a:lnTo>
                  <a:lnTo>
                    <a:pt x="105719" y="23171"/>
                  </a:lnTo>
                  <a:lnTo>
                    <a:pt x="104823" y="22918"/>
                  </a:lnTo>
                  <a:lnTo>
                    <a:pt x="103896" y="22665"/>
                  </a:lnTo>
                  <a:lnTo>
                    <a:pt x="103031" y="22429"/>
                  </a:lnTo>
                  <a:lnTo>
                    <a:pt x="102135" y="22200"/>
                  </a:lnTo>
                  <a:lnTo>
                    <a:pt x="101239" y="21983"/>
                  </a:lnTo>
                  <a:lnTo>
                    <a:pt x="100343" y="21772"/>
                  </a:lnTo>
                  <a:lnTo>
                    <a:pt x="99432" y="21566"/>
                  </a:lnTo>
                  <a:lnTo>
                    <a:pt x="98504" y="21373"/>
                  </a:lnTo>
                  <a:lnTo>
                    <a:pt x="97561" y="21192"/>
                  </a:lnTo>
                  <a:lnTo>
                    <a:pt x="96618" y="21011"/>
                  </a:lnTo>
                  <a:lnTo>
                    <a:pt x="95675" y="20848"/>
                  </a:lnTo>
                  <a:lnTo>
                    <a:pt x="94701" y="20685"/>
                  </a:lnTo>
                  <a:lnTo>
                    <a:pt x="93726" y="20541"/>
                  </a:lnTo>
                  <a:lnTo>
                    <a:pt x="92752" y="20402"/>
                  </a:lnTo>
                  <a:lnTo>
                    <a:pt x="91746" y="20269"/>
                  </a:lnTo>
                  <a:lnTo>
                    <a:pt x="90740" y="20148"/>
                  </a:lnTo>
                  <a:lnTo>
                    <a:pt x="89718" y="20040"/>
                  </a:lnTo>
                  <a:lnTo>
                    <a:pt x="88696" y="19937"/>
                  </a:lnTo>
                  <a:lnTo>
                    <a:pt x="88005" y="19877"/>
                  </a:lnTo>
                  <a:lnTo>
                    <a:pt x="87329" y="19823"/>
                  </a:lnTo>
                  <a:lnTo>
                    <a:pt x="86637" y="19768"/>
                  </a:lnTo>
                  <a:lnTo>
                    <a:pt x="85962" y="19720"/>
                  </a:lnTo>
                  <a:lnTo>
                    <a:pt x="85286" y="19678"/>
                  </a:lnTo>
                  <a:lnTo>
                    <a:pt x="84594" y="19636"/>
                  </a:lnTo>
                  <a:lnTo>
                    <a:pt x="83918" y="19599"/>
                  </a:lnTo>
                  <a:lnTo>
                    <a:pt x="83227" y="19569"/>
                  </a:lnTo>
                  <a:lnTo>
                    <a:pt x="82551" y="19539"/>
                  </a:lnTo>
                  <a:lnTo>
                    <a:pt x="81859" y="19515"/>
                  </a:lnTo>
                  <a:lnTo>
                    <a:pt x="81168" y="19497"/>
                  </a:lnTo>
                  <a:lnTo>
                    <a:pt x="80492" y="19479"/>
                  </a:lnTo>
                  <a:lnTo>
                    <a:pt x="79124" y="19455"/>
                  </a:lnTo>
                  <a:lnTo>
                    <a:pt x="77741" y="19442"/>
                  </a:lnTo>
                  <a:lnTo>
                    <a:pt x="76374" y="19448"/>
                  </a:lnTo>
                  <a:lnTo>
                    <a:pt x="75006" y="19467"/>
                  </a:lnTo>
                  <a:lnTo>
                    <a:pt x="73623" y="19497"/>
                  </a:lnTo>
                  <a:lnTo>
                    <a:pt x="72240" y="19539"/>
                  </a:lnTo>
                  <a:lnTo>
                    <a:pt x="70872" y="19593"/>
                  </a:lnTo>
                  <a:lnTo>
                    <a:pt x="69489" y="19666"/>
                  </a:lnTo>
                  <a:lnTo>
                    <a:pt x="68106" y="19744"/>
                  </a:lnTo>
                  <a:lnTo>
                    <a:pt x="66723" y="19829"/>
                  </a:lnTo>
                  <a:lnTo>
                    <a:pt x="65827" y="19889"/>
                  </a:lnTo>
                  <a:lnTo>
                    <a:pt x="64931" y="19943"/>
                  </a:lnTo>
                  <a:lnTo>
                    <a:pt x="64020" y="19992"/>
                  </a:lnTo>
                  <a:lnTo>
                    <a:pt x="63124" y="20040"/>
                  </a:lnTo>
                  <a:lnTo>
                    <a:pt x="62212" y="20082"/>
                  </a:lnTo>
                  <a:lnTo>
                    <a:pt x="61316" y="20118"/>
                  </a:lnTo>
                  <a:lnTo>
                    <a:pt x="60404" y="20148"/>
                  </a:lnTo>
                  <a:lnTo>
                    <a:pt x="59493" y="20179"/>
                  </a:lnTo>
                  <a:lnTo>
                    <a:pt x="57670" y="20227"/>
                  </a:lnTo>
                  <a:lnTo>
                    <a:pt x="55846" y="20263"/>
                  </a:lnTo>
                  <a:lnTo>
                    <a:pt x="54023" y="20287"/>
                  </a:lnTo>
                  <a:lnTo>
                    <a:pt x="52215" y="20305"/>
                  </a:lnTo>
                  <a:lnTo>
                    <a:pt x="51791" y="20305"/>
                  </a:lnTo>
                  <a:lnTo>
                    <a:pt x="51367" y="20299"/>
                  </a:lnTo>
                  <a:lnTo>
                    <a:pt x="50958" y="20287"/>
                  </a:lnTo>
                  <a:lnTo>
                    <a:pt x="50549" y="20275"/>
                  </a:lnTo>
                  <a:lnTo>
                    <a:pt x="50156" y="20251"/>
                  </a:lnTo>
                  <a:lnTo>
                    <a:pt x="49748" y="20227"/>
                  </a:lnTo>
                  <a:lnTo>
                    <a:pt x="49371" y="20197"/>
                  </a:lnTo>
                  <a:lnTo>
                    <a:pt x="48978" y="20161"/>
                  </a:lnTo>
                  <a:lnTo>
                    <a:pt x="48600" y="20118"/>
                  </a:lnTo>
                  <a:lnTo>
                    <a:pt x="48223" y="20070"/>
                  </a:lnTo>
                  <a:lnTo>
                    <a:pt x="47862" y="20022"/>
                  </a:lnTo>
                  <a:lnTo>
                    <a:pt x="47500" y="19967"/>
                  </a:lnTo>
                  <a:lnTo>
                    <a:pt x="47139" y="19907"/>
                  </a:lnTo>
                  <a:lnTo>
                    <a:pt x="46793" y="19847"/>
                  </a:lnTo>
                  <a:lnTo>
                    <a:pt x="46447" y="19774"/>
                  </a:lnTo>
                  <a:lnTo>
                    <a:pt x="46101" y="19702"/>
                  </a:lnTo>
                  <a:lnTo>
                    <a:pt x="45771" y="19630"/>
                  </a:lnTo>
                  <a:lnTo>
                    <a:pt x="45441" y="19545"/>
                  </a:lnTo>
                  <a:lnTo>
                    <a:pt x="45127" y="19461"/>
                  </a:lnTo>
                  <a:lnTo>
                    <a:pt x="44797" y="19376"/>
                  </a:lnTo>
                  <a:lnTo>
                    <a:pt x="44498" y="19280"/>
                  </a:lnTo>
                  <a:lnTo>
                    <a:pt x="44184" y="19189"/>
                  </a:lnTo>
                  <a:lnTo>
                    <a:pt x="43885" y="19086"/>
                  </a:lnTo>
                  <a:lnTo>
                    <a:pt x="43602" y="18984"/>
                  </a:lnTo>
                  <a:lnTo>
                    <a:pt x="43303" y="18875"/>
                  </a:lnTo>
                  <a:lnTo>
                    <a:pt x="43021" y="18767"/>
                  </a:lnTo>
                  <a:lnTo>
                    <a:pt x="42753" y="18652"/>
                  </a:lnTo>
                  <a:lnTo>
                    <a:pt x="42486" y="18537"/>
                  </a:lnTo>
                  <a:lnTo>
                    <a:pt x="42219" y="18417"/>
                  </a:lnTo>
                  <a:lnTo>
                    <a:pt x="41967" y="18296"/>
                  </a:lnTo>
                  <a:lnTo>
                    <a:pt x="41716" y="18169"/>
                  </a:lnTo>
                  <a:lnTo>
                    <a:pt x="41464" y="18043"/>
                  </a:lnTo>
                  <a:lnTo>
                    <a:pt x="41134" y="17862"/>
                  </a:lnTo>
                  <a:lnTo>
                    <a:pt x="40804" y="17674"/>
                  </a:lnTo>
                  <a:lnTo>
                    <a:pt x="40490" y="17481"/>
                  </a:lnTo>
                  <a:lnTo>
                    <a:pt x="40176" y="17288"/>
                  </a:lnTo>
                  <a:lnTo>
                    <a:pt x="39578" y="16902"/>
                  </a:lnTo>
                  <a:lnTo>
                    <a:pt x="39012" y="16504"/>
                  </a:lnTo>
                  <a:lnTo>
                    <a:pt x="38462" y="16106"/>
                  </a:lnTo>
                  <a:lnTo>
                    <a:pt x="37912" y="15701"/>
                  </a:lnTo>
                  <a:lnTo>
                    <a:pt x="36843" y="14893"/>
                  </a:lnTo>
                  <a:lnTo>
                    <a:pt x="36230" y="14422"/>
                  </a:lnTo>
                  <a:lnTo>
                    <a:pt x="35633" y="13951"/>
                  </a:lnTo>
                  <a:lnTo>
                    <a:pt x="35052" y="13475"/>
                  </a:lnTo>
                  <a:lnTo>
                    <a:pt x="34486" y="12998"/>
                  </a:lnTo>
                  <a:lnTo>
                    <a:pt x="33338" y="12045"/>
                  </a:lnTo>
                  <a:lnTo>
                    <a:pt x="32757" y="11568"/>
                  </a:lnTo>
                  <a:lnTo>
                    <a:pt x="32175" y="11091"/>
                  </a:lnTo>
                  <a:lnTo>
                    <a:pt x="31594" y="10621"/>
                  </a:lnTo>
                  <a:lnTo>
                    <a:pt x="30981" y="10150"/>
                  </a:lnTo>
                  <a:lnTo>
                    <a:pt x="30352" y="9685"/>
                  </a:lnTo>
                  <a:lnTo>
                    <a:pt x="29692" y="9227"/>
                  </a:lnTo>
                  <a:lnTo>
                    <a:pt x="29016" y="8768"/>
                  </a:lnTo>
                  <a:lnTo>
                    <a:pt x="28654" y="8545"/>
                  </a:lnTo>
                  <a:lnTo>
                    <a:pt x="28293" y="8322"/>
                  </a:lnTo>
                  <a:lnTo>
                    <a:pt x="27931" y="8104"/>
                  </a:lnTo>
                  <a:lnTo>
                    <a:pt x="27554" y="7881"/>
                  </a:lnTo>
                  <a:lnTo>
                    <a:pt x="27161" y="7664"/>
                  </a:lnTo>
                  <a:lnTo>
                    <a:pt x="26768" y="7453"/>
                  </a:lnTo>
                  <a:lnTo>
                    <a:pt x="25794" y="6952"/>
                  </a:lnTo>
                  <a:lnTo>
                    <a:pt x="24804" y="6463"/>
                  </a:lnTo>
                  <a:lnTo>
                    <a:pt x="23798" y="5974"/>
                  </a:lnTo>
                  <a:lnTo>
                    <a:pt x="22760" y="5498"/>
                  </a:lnTo>
                  <a:lnTo>
                    <a:pt x="21707" y="5027"/>
                  </a:lnTo>
                  <a:lnTo>
                    <a:pt x="20623" y="4556"/>
                  </a:lnTo>
                  <a:lnTo>
                    <a:pt x="19538" y="4092"/>
                  </a:lnTo>
                  <a:lnTo>
                    <a:pt x="18438" y="3639"/>
                  </a:lnTo>
                  <a:lnTo>
                    <a:pt x="18092" y="3494"/>
                  </a:lnTo>
                  <a:lnTo>
                    <a:pt x="17715" y="3350"/>
                  </a:lnTo>
                  <a:lnTo>
                    <a:pt x="17322" y="3205"/>
                  </a:lnTo>
                  <a:lnTo>
                    <a:pt x="16897" y="3060"/>
                  </a:lnTo>
                  <a:lnTo>
                    <a:pt x="16442" y="2915"/>
                  </a:lnTo>
                  <a:lnTo>
                    <a:pt x="15986" y="2770"/>
                  </a:lnTo>
                  <a:lnTo>
                    <a:pt x="15499" y="2626"/>
                  </a:lnTo>
                  <a:lnTo>
                    <a:pt x="14996" y="2475"/>
                  </a:lnTo>
                  <a:lnTo>
                    <a:pt x="14477" y="2330"/>
                  </a:lnTo>
                  <a:lnTo>
                    <a:pt x="13943" y="2185"/>
                  </a:lnTo>
                  <a:lnTo>
                    <a:pt x="13392" y="2046"/>
                  </a:lnTo>
                  <a:lnTo>
                    <a:pt x="12827" y="1901"/>
                  </a:lnTo>
                  <a:lnTo>
                    <a:pt x="12245" y="1763"/>
                  </a:lnTo>
                  <a:lnTo>
                    <a:pt x="11648" y="1630"/>
                  </a:lnTo>
                  <a:lnTo>
                    <a:pt x="11050" y="1497"/>
                  </a:lnTo>
                  <a:lnTo>
                    <a:pt x="10437" y="1364"/>
                  </a:lnTo>
                  <a:lnTo>
                    <a:pt x="9809" y="1238"/>
                  </a:lnTo>
                  <a:lnTo>
                    <a:pt x="9180" y="1117"/>
                  </a:lnTo>
                  <a:lnTo>
                    <a:pt x="8536" y="996"/>
                  </a:lnTo>
                  <a:lnTo>
                    <a:pt x="7891" y="882"/>
                  </a:lnTo>
                  <a:lnTo>
                    <a:pt x="7247" y="773"/>
                  </a:lnTo>
                  <a:lnTo>
                    <a:pt x="6587" y="671"/>
                  </a:lnTo>
                  <a:lnTo>
                    <a:pt x="5926" y="574"/>
                  </a:lnTo>
                  <a:lnTo>
                    <a:pt x="5266" y="483"/>
                  </a:lnTo>
                  <a:lnTo>
                    <a:pt x="4606" y="393"/>
                  </a:lnTo>
                  <a:lnTo>
                    <a:pt x="3946" y="315"/>
                  </a:lnTo>
                  <a:lnTo>
                    <a:pt x="3286" y="242"/>
                  </a:lnTo>
                  <a:lnTo>
                    <a:pt x="2610" y="182"/>
                  </a:lnTo>
                  <a:lnTo>
                    <a:pt x="1966" y="121"/>
                  </a:lnTo>
                  <a:lnTo>
                    <a:pt x="1305" y="73"/>
                  </a:lnTo>
                  <a:lnTo>
                    <a:pt x="645" y="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7490187" y="209450"/>
              <a:ext cx="1181913" cy="1178684"/>
            </a:xfrm>
            <a:custGeom>
              <a:avLst/>
              <a:gdLst/>
              <a:ahLst/>
              <a:cxnLst/>
              <a:rect l="l" t="t" r="r" b="b"/>
              <a:pathLst>
                <a:path w="67116" h="25706" extrusionOk="0">
                  <a:moveTo>
                    <a:pt x="33432" y="1"/>
                  </a:moveTo>
                  <a:lnTo>
                    <a:pt x="32536" y="13"/>
                  </a:lnTo>
                  <a:lnTo>
                    <a:pt x="31656" y="37"/>
                  </a:lnTo>
                  <a:lnTo>
                    <a:pt x="30776" y="61"/>
                  </a:lnTo>
                  <a:lnTo>
                    <a:pt x="29896" y="97"/>
                  </a:lnTo>
                  <a:lnTo>
                    <a:pt x="29031" y="140"/>
                  </a:lnTo>
                  <a:lnTo>
                    <a:pt x="28182" y="194"/>
                  </a:lnTo>
                  <a:lnTo>
                    <a:pt x="27334" y="248"/>
                  </a:lnTo>
                  <a:lnTo>
                    <a:pt x="26485" y="315"/>
                  </a:lnTo>
                  <a:lnTo>
                    <a:pt x="25652" y="387"/>
                  </a:lnTo>
                  <a:lnTo>
                    <a:pt x="24834" y="465"/>
                  </a:lnTo>
                  <a:lnTo>
                    <a:pt x="24017" y="556"/>
                  </a:lnTo>
                  <a:lnTo>
                    <a:pt x="23200" y="646"/>
                  </a:lnTo>
                  <a:lnTo>
                    <a:pt x="22398" y="749"/>
                  </a:lnTo>
                  <a:lnTo>
                    <a:pt x="21612" y="858"/>
                  </a:lnTo>
                  <a:lnTo>
                    <a:pt x="20842" y="972"/>
                  </a:lnTo>
                  <a:lnTo>
                    <a:pt x="20072" y="1093"/>
                  </a:lnTo>
                  <a:lnTo>
                    <a:pt x="19302" y="1220"/>
                  </a:lnTo>
                  <a:lnTo>
                    <a:pt x="18563" y="1352"/>
                  </a:lnTo>
                  <a:lnTo>
                    <a:pt x="17824" y="1491"/>
                  </a:lnTo>
                  <a:lnTo>
                    <a:pt x="17101" y="1642"/>
                  </a:lnTo>
                  <a:lnTo>
                    <a:pt x="16378" y="1793"/>
                  </a:lnTo>
                  <a:lnTo>
                    <a:pt x="15671" y="1956"/>
                  </a:lnTo>
                  <a:lnTo>
                    <a:pt x="14979" y="2119"/>
                  </a:lnTo>
                  <a:lnTo>
                    <a:pt x="14304" y="2294"/>
                  </a:lnTo>
                  <a:lnTo>
                    <a:pt x="13643" y="2469"/>
                  </a:lnTo>
                  <a:lnTo>
                    <a:pt x="12983" y="2656"/>
                  </a:lnTo>
                  <a:lnTo>
                    <a:pt x="12339" y="2843"/>
                  </a:lnTo>
                  <a:lnTo>
                    <a:pt x="11710" y="3042"/>
                  </a:lnTo>
                  <a:lnTo>
                    <a:pt x="11097" y="3241"/>
                  </a:lnTo>
                  <a:lnTo>
                    <a:pt x="10500" y="3446"/>
                  </a:lnTo>
                  <a:lnTo>
                    <a:pt x="9903" y="3657"/>
                  </a:lnTo>
                  <a:lnTo>
                    <a:pt x="9337" y="3881"/>
                  </a:lnTo>
                  <a:lnTo>
                    <a:pt x="8771" y="4104"/>
                  </a:lnTo>
                  <a:lnTo>
                    <a:pt x="8221" y="4333"/>
                  </a:lnTo>
                  <a:lnTo>
                    <a:pt x="7702" y="4563"/>
                  </a:lnTo>
                  <a:lnTo>
                    <a:pt x="7183" y="4804"/>
                  </a:lnTo>
                  <a:lnTo>
                    <a:pt x="6680" y="5051"/>
                  </a:lnTo>
                  <a:lnTo>
                    <a:pt x="6209" y="5299"/>
                  </a:lnTo>
                  <a:lnTo>
                    <a:pt x="5737" y="5552"/>
                  </a:lnTo>
                  <a:lnTo>
                    <a:pt x="5282" y="5812"/>
                  </a:lnTo>
                  <a:lnTo>
                    <a:pt x="4841" y="6077"/>
                  </a:lnTo>
                  <a:lnTo>
                    <a:pt x="4433" y="6343"/>
                  </a:lnTo>
                  <a:lnTo>
                    <a:pt x="4024" y="6620"/>
                  </a:lnTo>
                  <a:lnTo>
                    <a:pt x="3647" y="6898"/>
                  </a:lnTo>
                  <a:lnTo>
                    <a:pt x="3285" y="7181"/>
                  </a:lnTo>
                  <a:lnTo>
                    <a:pt x="2940" y="7465"/>
                  </a:lnTo>
                  <a:lnTo>
                    <a:pt x="2609" y="7755"/>
                  </a:lnTo>
                  <a:lnTo>
                    <a:pt x="2295" y="8050"/>
                  </a:lnTo>
                  <a:lnTo>
                    <a:pt x="1996" y="8352"/>
                  </a:lnTo>
                  <a:lnTo>
                    <a:pt x="1729" y="8654"/>
                  </a:lnTo>
                  <a:lnTo>
                    <a:pt x="1478" y="8961"/>
                  </a:lnTo>
                  <a:lnTo>
                    <a:pt x="1242" y="9275"/>
                  </a:lnTo>
                  <a:lnTo>
                    <a:pt x="1022" y="9589"/>
                  </a:lnTo>
                  <a:lnTo>
                    <a:pt x="818" y="9909"/>
                  </a:lnTo>
                  <a:lnTo>
                    <a:pt x="645" y="10235"/>
                  </a:lnTo>
                  <a:lnTo>
                    <a:pt x="488" y="10560"/>
                  </a:lnTo>
                  <a:lnTo>
                    <a:pt x="362" y="10892"/>
                  </a:lnTo>
                  <a:lnTo>
                    <a:pt x="252" y="11224"/>
                  </a:lnTo>
                  <a:lnTo>
                    <a:pt x="158" y="11562"/>
                  </a:lnTo>
                  <a:lnTo>
                    <a:pt x="79" y="11906"/>
                  </a:lnTo>
                  <a:lnTo>
                    <a:pt x="32" y="12250"/>
                  </a:lnTo>
                  <a:lnTo>
                    <a:pt x="0" y="12594"/>
                  </a:lnTo>
                  <a:lnTo>
                    <a:pt x="0" y="12950"/>
                  </a:lnTo>
                  <a:lnTo>
                    <a:pt x="16" y="13252"/>
                  </a:lnTo>
                  <a:lnTo>
                    <a:pt x="47" y="13553"/>
                  </a:lnTo>
                  <a:lnTo>
                    <a:pt x="110" y="13855"/>
                  </a:lnTo>
                  <a:lnTo>
                    <a:pt x="173" y="14157"/>
                  </a:lnTo>
                  <a:lnTo>
                    <a:pt x="268" y="14458"/>
                  </a:lnTo>
                  <a:lnTo>
                    <a:pt x="362" y="14760"/>
                  </a:lnTo>
                  <a:lnTo>
                    <a:pt x="488" y="15056"/>
                  </a:lnTo>
                  <a:lnTo>
                    <a:pt x="629" y="15357"/>
                  </a:lnTo>
                  <a:lnTo>
                    <a:pt x="802" y="15653"/>
                  </a:lnTo>
                  <a:lnTo>
                    <a:pt x="975" y="15949"/>
                  </a:lnTo>
                  <a:lnTo>
                    <a:pt x="1163" y="16238"/>
                  </a:lnTo>
                  <a:lnTo>
                    <a:pt x="1383" y="16528"/>
                  </a:lnTo>
                  <a:lnTo>
                    <a:pt x="1604" y="16818"/>
                  </a:lnTo>
                  <a:lnTo>
                    <a:pt x="1855" y="17101"/>
                  </a:lnTo>
                  <a:lnTo>
                    <a:pt x="2122" y="17391"/>
                  </a:lnTo>
                  <a:lnTo>
                    <a:pt x="2389" y="17668"/>
                  </a:lnTo>
                  <a:lnTo>
                    <a:pt x="2688" y="17946"/>
                  </a:lnTo>
                  <a:lnTo>
                    <a:pt x="3002" y="18224"/>
                  </a:lnTo>
                  <a:lnTo>
                    <a:pt x="3333" y="18501"/>
                  </a:lnTo>
                  <a:lnTo>
                    <a:pt x="3678" y="18773"/>
                  </a:lnTo>
                  <a:lnTo>
                    <a:pt x="4040" y="19038"/>
                  </a:lnTo>
                  <a:lnTo>
                    <a:pt x="4417" y="19304"/>
                  </a:lnTo>
                  <a:lnTo>
                    <a:pt x="4826" y="19563"/>
                  </a:lnTo>
                  <a:lnTo>
                    <a:pt x="5234" y="19823"/>
                  </a:lnTo>
                  <a:lnTo>
                    <a:pt x="5659" y="20076"/>
                  </a:lnTo>
                  <a:lnTo>
                    <a:pt x="6099" y="20323"/>
                  </a:lnTo>
                  <a:lnTo>
                    <a:pt x="6555" y="20571"/>
                  </a:lnTo>
                  <a:lnTo>
                    <a:pt x="7026" y="20812"/>
                  </a:lnTo>
                  <a:lnTo>
                    <a:pt x="7513" y="21048"/>
                  </a:lnTo>
                  <a:lnTo>
                    <a:pt x="8016" y="21283"/>
                  </a:lnTo>
                  <a:lnTo>
                    <a:pt x="8535" y="21512"/>
                  </a:lnTo>
                  <a:lnTo>
                    <a:pt x="9070" y="21735"/>
                  </a:lnTo>
                  <a:lnTo>
                    <a:pt x="9620" y="21959"/>
                  </a:lnTo>
                  <a:lnTo>
                    <a:pt x="10185" y="22170"/>
                  </a:lnTo>
                  <a:lnTo>
                    <a:pt x="10767" y="22381"/>
                  </a:lnTo>
                  <a:lnTo>
                    <a:pt x="11349" y="22586"/>
                  </a:lnTo>
                  <a:lnTo>
                    <a:pt x="11962" y="22785"/>
                  </a:lnTo>
                  <a:lnTo>
                    <a:pt x="12575" y="22984"/>
                  </a:lnTo>
                  <a:lnTo>
                    <a:pt x="13219" y="23172"/>
                  </a:lnTo>
                  <a:lnTo>
                    <a:pt x="13863" y="23353"/>
                  </a:lnTo>
                  <a:lnTo>
                    <a:pt x="14524" y="23534"/>
                  </a:lnTo>
                  <a:lnTo>
                    <a:pt x="15199" y="23703"/>
                  </a:lnTo>
                  <a:lnTo>
                    <a:pt x="15891" y="23865"/>
                  </a:lnTo>
                  <a:lnTo>
                    <a:pt x="16598" y="24028"/>
                  </a:lnTo>
                  <a:lnTo>
                    <a:pt x="17306" y="24179"/>
                  </a:lnTo>
                  <a:lnTo>
                    <a:pt x="18044" y="24324"/>
                  </a:lnTo>
                  <a:lnTo>
                    <a:pt x="18783" y="24469"/>
                  </a:lnTo>
                  <a:lnTo>
                    <a:pt x="19538" y="24602"/>
                  </a:lnTo>
                  <a:lnTo>
                    <a:pt x="20308" y="24728"/>
                  </a:lnTo>
                  <a:lnTo>
                    <a:pt x="21094" y="24843"/>
                  </a:lnTo>
                  <a:lnTo>
                    <a:pt x="21895" y="24958"/>
                  </a:lnTo>
                  <a:lnTo>
                    <a:pt x="22697" y="25060"/>
                  </a:lnTo>
                  <a:lnTo>
                    <a:pt x="23514" y="25157"/>
                  </a:lnTo>
                  <a:lnTo>
                    <a:pt x="24347" y="25247"/>
                  </a:lnTo>
                  <a:lnTo>
                    <a:pt x="25196" y="25332"/>
                  </a:lnTo>
                  <a:lnTo>
                    <a:pt x="26045" y="25404"/>
                  </a:lnTo>
                  <a:lnTo>
                    <a:pt x="26925" y="25471"/>
                  </a:lnTo>
                  <a:lnTo>
                    <a:pt x="27805" y="25531"/>
                  </a:lnTo>
                  <a:lnTo>
                    <a:pt x="28685" y="25579"/>
                  </a:lnTo>
                  <a:lnTo>
                    <a:pt x="29597" y="25621"/>
                  </a:lnTo>
                  <a:lnTo>
                    <a:pt x="30509" y="25658"/>
                  </a:lnTo>
                  <a:lnTo>
                    <a:pt x="31436" y="25682"/>
                  </a:lnTo>
                  <a:lnTo>
                    <a:pt x="32379" y="25694"/>
                  </a:lnTo>
                  <a:lnTo>
                    <a:pt x="33322" y="25706"/>
                  </a:lnTo>
                  <a:lnTo>
                    <a:pt x="34202" y="25700"/>
                  </a:lnTo>
                  <a:lnTo>
                    <a:pt x="35067" y="25694"/>
                  </a:lnTo>
                  <a:lnTo>
                    <a:pt x="35916" y="25676"/>
                  </a:lnTo>
                  <a:lnTo>
                    <a:pt x="36764" y="25645"/>
                  </a:lnTo>
                  <a:lnTo>
                    <a:pt x="37613" y="25609"/>
                  </a:lnTo>
                  <a:lnTo>
                    <a:pt x="38462" y="25567"/>
                  </a:lnTo>
                  <a:lnTo>
                    <a:pt x="39295" y="25513"/>
                  </a:lnTo>
                  <a:lnTo>
                    <a:pt x="40112" y="25458"/>
                  </a:lnTo>
                  <a:lnTo>
                    <a:pt x="40945" y="25386"/>
                  </a:lnTo>
                  <a:lnTo>
                    <a:pt x="41747" y="25314"/>
                  </a:lnTo>
                  <a:lnTo>
                    <a:pt x="42548" y="25229"/>
                  </a:lnTo>
                  <a:lnTo>
                    <a:pt x="43350" y="25145"/>
                  </a:lnTo>
                  <a:lnTo>
                    <a:pt x="44136" y="25042"/>
                  </a:lnTo>
                  <a:lnTo>
                    <a:pt x="44922" y="24940"/>
                  </a:lnTo>
                  <a:lnTo>
                    <a:pt x="45692" y="24831"/>
                  </a:lnTo>
                  <a:lnTo>
                    <a:pt x="46446" y="24710"/>
                  </a:lnTo>
                  <a:lnTo>
                    <a:pt x="47201" y="24584"/>
                  </a:lnTo>
                  <a:lnTo>
                    <a:pt x="47940" y="24451"/>
                  </a:lnTo>
                  <a:lnTo>
                    <a:pt x="48678" y="24312"/>
                  </a:lnTo>
                  <a:lnTo>
                    <a:pt x="49401" y="24167"/>
                  </a:lnTo>
                  <a:lnTo>
                    <a:pt x="50109" y="24016"/>
                  </a:lnTo>
                  <a:lnTo>
                    <a:pt x="50800" y="23853"/>
                  </a:lnTo>
                  <a:lnTo>
                    <a:pt x="51492" y="23690"/>
                  </a:lnTo>
                  <a:lnTo>
                    <a:pt x="52183" y="23522"/>
                  </a:lnTo>
                  <a:lnTo>
                    <a:pt x="52844" y="23340"/>
                  </a:lnTo>
                  <a:lnTo>
                    <a:pt x="53504" y="23159"/>
                  </a:lnTo>
                  <a:lnTo>
                    <a:pt x="54148" y="22966"/>
                  </a:lnTo>
                  <a:lnTo>
                    <a:pt x="54777" y="22773"/>
                  </a:lnTo>
                  <a:lnTo>
                    <a:pt x="55390" y="22574"/>
                  </a:lnTo>
                  <a:lnTo>
                    <a:pt x="56003" y="22363"/>
                  </a:lnTo>
                  <a:lnTo>
                    <a:pt x="56584" y="22152"/>
                  </a:lnTo>
                  <a:lnTo>
                    <a:pt x="57166" y="21935"/>
                  </a:lnTo>
                  <a:lnTo>
                    <a:pt x="57732" y="21711"/>
                  </a:lnTo>
                  <a:lnTo>
                    <a:pt x="58282" y="21482"/>
                  </a:lnTo>
                  <a:lnTo>
                    <a:pt x="58832" y="21253"/>
                  </a:lnTo>
                  <a:lnTo>
                    <a:pt x="59351" y="21011"/>
                  </a:lnTo>
                  <a:lnTo>
                    <a:pt x="59854" y="20770"/>
                  </a:lnTo>
                  <a:lnTo>
                    <a:pt x="60357" y="20523"/>
                  </a:lnTo>
                  <a:lnTo>
                    <a:pt x="60828" y="20269"/>
                  </a:lnTo>
                  <a:lnTo>
                    <a:pt x="61300" y="20010"/>
                  </a:lnTo>
                  <a:lnTo>
                    <a:pt x="61740" y="19750"/>
                  </a:lnTo>
                  <a:lnTo>
                    <a:pt x="62180" y="19485"/>
                  </a:lnTo>
                  <a:lnTo>
                    <a:pt x="62589" y="19213"/>
                  </a:lnTo>
                  <a:lnTo>
                    <a:pt x="62997" y="18936"/>
                  </a:lnTo>
                  <a:lnTo>
                    <a:pt x="63375" y="18658"/>
                  </a:lnTo>
                  <a:lnTo>
                    <a:pt x="63736" y="18374"/>
                  </a:lnTo>
                  <a:lnTo>
                    <a:pt x="64082" y="18091"/>
                  </a:lnTo>
                  <a:lnTo>
                    <a:pt x="64412" y="17801"/>
                  </a:lnTo>
                  <a:lnTo>
                    <a:pt x="64726" y="17506"/>
                  </a:lnTo>
                  <a:lnTo>
                    <a:pt x="65025" y="17210"/>
                  </a:lnTo>
                  <a:lnTo>
                    <a:pt x="65308" y="16908"/>
                  </a:lnTo>
                  <a:lnTo>
                    <a:pt x="65559" y="16600"/>
                  </a:lnTo>
                  <a:lnTo>
                    <a:pt x="65795" y="16299"/>
                  </a:lnTo>
                  <a:lnTo>
                    <a:pt x="66015" y="15985"/>
                  </a:lnTo>
                  <a:lnTo>
                    <a:pt x="66220" y="15671"/>
                  </a:lnTo>
                  <a:lnTo>
                    <a:pt x="66408" y="15357"/>
                  </a:lnTo>
                  <a:lnTo>
                    <a:pt x="66565" y="15038"/>
                  </a:lnTo>
                  <a:lnTo>
                    <a:pt x="66707" y="14712"/>
                  </a:lnTo>
                  <a:lnTo>
                    <a:pt x="66833" y="14386"/>
                  </a:lnTo>
                  <a:lnTo>
                    <a:pt x="66927" y="14060"/>
                  </a:lnTo>
                  <a:lnTo>
                    <a:pt x="67005" y="13728"/>
                  </a:lnTo>
                  <a:lnTo>
                    <a:pt x="67068" y="13396"/>
                  </a:lnTo>
                  <a:lnTo>
                    <a:pt x="67100" y="13064"/>
                  </a:lnTo>
                  <a:lnTo>
                    <a:pt x="67115" y="12727"/>
                  </a:lnTo>
                  <a:lnTo>
                    <a:pt x="67100" y="12401"/>
                  </a:lnTo>
                  <a:lnTo>
                    <a:pt x="67084" y="12081"/>
                  </a:lnTo>
                  <a:lnTo>
                    <a:pt x="67021" y="11761"/>
                  </a:lnTo>
                  <a:lnTo>
                    <a:pt x="66958" y="11441"/>
                  </a:lnTo>
                  <a:lnTo>
                    <a:pt x="66864" y="11122"/>
                  </a:lnTo>
                  <a:lnTo>
                    <a:pt x="66754" y="10808"/>
                  </a:lnTo>
                  <a:lnTo>
                    <a:pt x="66628" y="10494"/>
                  </a:lnTo>
                  <a:lnTo>
                    <a:pt x="66471" y="10186"/>
                  </a:lnTo>
                  <a:lnTo>
                    <a:pt x="66298" y="9879"/>
                  </a:lnTo>
                  <a:lnTo>
                    <a:pt x="66109" y="9571"/>
                  </a:lnTo>
                  <a:lnTo>
                    <a:pt x="65889" y="9269"/>
                  </a:lnTo>
                  <a:lnTo>
                    <a:pt x="65669" y="8973"/>
                  </a:lnTo>
                  <a:lnTo>
                    <a:pt x="65418" y="8678"/>
                  </a:lnTo>
                  <a:lnTo>
                    <a:pt x="65151" y="8382"/>
                  </a:lnTo>
                  <a:lnTo>
                    <a:pt x="64868" y="8092"/>
                  </a:lnTo>
                  <a:lnTo>
                    <a:pt x="64553" y="7803"/>
                  </a:lnTo>
                  <a:lnTo>
                    <a:pt x="64239" y="7519"/>
                  </a:lnTo>
                  <a:lnTo>
                    <a:pt x="63909" y="7242"/>
                  </a:lnTo>
                  <a:lnTo>
                    <a:pt x="63547" y="6964"/>
                  </a:lnTo>
                  <a:lnTo>
                    <a:pt x="63170" y="6693"/>
                  </a:lnTo>
                  <a:lnTo>
                    <a:pt x="62793" y="6427"/>
                  </a:lnTo>
                  <a:lnTo>
                    <a:pt x="62384" y="6162"/>
                  </a:lnTo>
                  <a:lnTo>
                    <a:pt x="61960" y="5902"/>
                  </a:lnTo>
                  <a:lnTo>
                    <a:pt x="61536" y="5643"/>
                  </a:lnTo>
                  <a:lnTo>
                    <a:pt x="61080" y="5389"/>
                  </a:lnTo>
                  <a:lnTo>
                    <a:pt x="60608" y="5142"/>
                  </a:lnTo>
                  <a:lnTo>
                    <a:pt x="60137" y="4900"/>
                  </a:lnTo>
                  <a:lnTo>
                    <a:pt x="59634" y="4659"/>
                  </a:lnTo>
                  <a:lnTo>
                    <a:pt x="59131" y="4430"/>
                  </a:lnTo>
                  <a:lnTo>
                    <a:pt x="58596" y="4200"/>
                  </a:lnTo>
                  <a:lnTo>
                    <a:pt x="58062" y="3971"/>
                  </a:lnTo>
                  <a:lnTo>
                    <a:pt x="57512" y="3754"/>
                  </a:lnTo>
                  <a:lnTo>
                    <a:pt x="56946" y="3537"/>
                  </a:lnTo>
                  <a:lnTo>
                    <a:pt x="56364" y="3332"/>
                  </a:lnTo>
                  <a:lnTo>
                    <a:pt x="55783" y="3126"/>
                  </a:lnTo>
                  <a:lnTo>
                    <a:pt x="55170" y="2927"/>
                  </a:lnTo>
                  <a:lnTo>
                    <a:pt x="54557" y="2734"/>
                  </a:lnTo>
                  <a:lnTo>
                    <a:pt x="53928" y="2547"/>
                  </a:lnTo>
                  <a:lnTo>
                    <a:pt x="53299" y="2366"/>
                  </a:lnTo>
                  <a:lnTo>
                    <a:pt x="52639" y="2191"/>
                  </a:lnTo>
                  <a:lnTo>
                    <a:pt x="51979" y="2022"/>
                  </a:lnTo>
                  <a:lnTo>
                    <a:pt x="51319" y="1859"/>
                  </a:lnTo>
                  <a:lnTo>
                    <a:pt x="50627" y="1696"/>
                  </a:lnTo>
                  <a:lnTo>
                    <a:pt x="49936" y="1545"/>
                  </a:lnTo>
                  <a:lnTo>
                    <a:pt x="49229" y="1401"/>
                  </a:lnTo>
                  <a:lnTo>
                    <a:pt x="48521" y="1262"/>
                  </a:lnTo>
                  <a:lnTo>
                    <a:pt x="47798" y="1129"/>
                  </a:lnTo>
                  <a:lnTo>
                    <a:pt x="47075" y="1008"/>
                  </a:lnTo>
                  <a:lnTo>
                    <a:pt x="46336" y="888"/>
                  </a:lnTo>
                  <a:lnTo>
                    <a:pt x="45582" y="779"/>
                  </a:lnTo>
                  <a:lnTo>
                    <a:pt x="44828" y="671"/>
                  </a:lnTo>
                  <a:lnTo>
                    <a:pt x="44057" y="574"/>
                  </a:lnTo>
                  <a:lnTo>
                    <a:pt x="43287" y="484"/>
                  </a:lnTo>
                  <a:lnTo>
                    <a:pt x="42501" y="399"/>
                  </a:lnTo>
                  <a:lnTo>
                    <a:pt x="41715" y="327"/>
                  </a:lnTo>
                  <a:lnTo>
                    <a:pt x="40914" y="260"/>
                  </a:lnTo>
                  <a:lnTo>
                    <a:pt x="40112" y="200"/>
                  </a:lnTo>
                  <a:lnTo>
                    <a:pt x="39311" y="146"/>
                  </a:lnTo>
                  <a:lnTo>
                    <a:pt x="38493" y="103"/>
                  </a:lnTo>
                  <a:lnTo>
                    <a:pt x="37660" y="67"/>
                  </a:lnTo>
                  <a:lnTo>
                    <a:pt x="36843" y="37"/>
                  </a:lnTo>
                  <a:lnTo>
                    <a:pt x="36010" y="13"/>
                  </a:lnTo>
                  <a:lnTo>
                    <a:pt x="351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911600" y="1630800"/>
            <a:ext cx="53208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911600" y="3308688"/>
            <a:ext cx="532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8545591" y="1467231"/>
            <a:ext cx="235569" cy="234673"/>
          </a:xfrm>
          <a:custGeom>
            <a:avLst/>
            <a:gdLst/>
            <a:ahLst/>
            <a:cxnLst/>
            <a:rect l="l" t="t" r="r" b="b"/>
            <a:pathLst>
              <a:path w="13377" h="5118" extrusionOk="0">
                <a:moveTo>
                  <a:pt x="6665" y="1"/>
                </a:moveTo>
                <a:lnTo>
                  <a:pt x="6319" y="7"/>
                </a:lnTo>
                <a:lnTo>
                  <a:pt x="5973" y="19"/>
                </a:lnTo>
                <a:lnTo>
                  <a:pt x="5643" y="31"/>
                </a:lnTo>
                <a:lnTo>
                  <a:pt x="5313" y="55"/>
                </a:lnTo>
                <a:lnTo>
                  <a:pt x="4983" y="85"/>
                </a:lnTo>
                <a:lnTo>
                  <a:pt x="4669" y="121"/>
                </a:lnTo>
                <a:lnTo>
                  <a:pt x="4354" y="163"/>
                </a:lnTo>
                <a:lnTo>
                  <a:pt x="4056" y="206"/>
                </a:lnTo>
                <a:lnTo>
                  <a:pt x="3757" y="260"/>
                </a:lnTo>
                <a:lnTo>
                  <a:pt x="3474" y="320"/>
                </a:lnTo>
                <a:lnTo>
                  <a:pt x="3191" y="381"/>
                </a:lnTo>
                <a:lnTo>
                  <a:pt x="2924" y="447"/>
                </a:lnTo>
                <a:lnTo>
                  <a:pt x="2657" y="520"/>
                </a:lnTo>
                <a:lnTo>
                  <a:pt x="2405" y="598"/>
                </a:lnTo>
                <a:lnTo>
                  <a:pt x="2170" y="676"/>
                </a:lnTo>
                <a:lnTo>
                  <a:pt x="1934" y="761"/>
                </a:lnTo>
                <a:lnTo>
                  <a:pt x="1714" y="851"/>
                </a:lnTo>
                <a:lnTo>
                  <a:pt x="1509" y="948"/>
                </a:lnTo>
                <a:lnTo>
                  <a:pt x="1305" y="1044"/>
                </a:lnTo>
                <a:lnTo>
                  <a:pt x="1132" y="1147"/>
                </a:lnTo>
                <a:lnTo>
                  <a:pt x="959" y="1250"/>
                </a:lnTo>
                <a:lnTo>
                  <a:pt x="786" y="1358"/>
                </a:lnTo>
                <a:lnTo>
                  <a:pt x="645" y="1467"/>
                </a:lnTo>
                <a:lnTo>
                  <a:pt x="519" y="1581"/>
                </a:lnTo>
                <a:lnTo>
                  <a:pt x="393" y="1702"/>
                </a:lnTo>
                <a:lnTo>
                  <a:pt x="299" y="1817"/>
                </a:lnTo>
                <a:lnTo>
                  <a:pt x="205" y="1944"/>
                </a:lnTo>
                <a:lnTo>
                  <a:pt x="126" y="2064"/>
                </a:lnTo>
                <a:lnTo>
                  <a:pt x="79" y="2191"/>
                </a:lnTo>
                <a:lnTo>
                  <a:pt x="32" y="2324"/>
                </a:lnTo>
                <a:lnTo>
                  <a:pt x="1" y="2456"/>
                </a:lnTo>
                <a:lnTo>
                  <a:pt x="1" y="2589"/>
                </a:lnTo>
                <a:lnTo>
                  <a:pt x="1" y="2722"/>
                </a:lnTo>
                <a:lnTo>
                  <a:pt x="32" y="2855"/>
                </a:lnTo>
                <a:lnTo>
                  <a:pt x="79" y="2987"/>
                </a:lnTo>
                <a:lnTo>
                  <a:pt x="126" y="3120"/>
                </a:lnTo>
                <a:lnTo>
                  <a:pt x="205" y="3241"/>
                </a:lnTo>
                <a:lnTo>
                  <a:pt x="299" y="3368"/>
                </a:lnTo>
                <a:lnTo>
                  <a:pt x="393" y="3488"/>
                </a:lnTo>
                <a:lnTo>
                  <a:pt x="519" y="3603"/>
                </a:lnTo>
                <a:lnTo>
                  <a:pt x="645" y="3718"/>
                </a:lnTo>
                <a:lnTo>
                  <a:pt x="786" y="3826"/>
                </a:lnTo>
                <a:lnTo>
                  <a:pt x="959" y="3935"/>
                </a:lnTo>
                <a:lnTo>
                  <a:pt x="1132" y="4037"/>
                </a:lnTo>
                <a:lnTo>
                  <a:pt x="1305" y="4134"/>
                </a:lnTo>
                <a:lnTo>
                  <a:pt x="1509" y="4230"/>
                </a:lnTo>
                <a:lnTo>
                  <a:pt x="1714" y="4321"/>
                </a:lnTo>
                <a:lnTo>
                  <a:pt x="1950" y="4405"/>
                </a:lnTo>
                <a:lnTo>
                  <a:pt x="2185" y="4490"/>
                </a:lnTo>
                <a:lnTo>
                  <a:pt x="2421" y="4568"/>
                </a:lnTo>
                <a:lnTo>
                  <a:pt x="2673" y="4641"/>
                </a:lnTo>
                <a:lnTo>
                  <a:pt x="2940" y="4707"/>
                </a:lnTo>
                <a:lnTo>
                  <a:pt x="3223" y="4774"/>
                </a:lnTo>
                <a:lnTo>
                  <a:pt x="3506" y="4828"/>
                </a:lnTo>
                <a:lnTo>
                  <a:pt x="3804" y="4882"/>
                </a:lnTo>
                <a:lnTo>
                  <a:pt x="4119" y="4930"/>
                </a:lnTo>
                <a:lnTo>
                  <a:pt x="4433" y="4973"/>
                </a:lnTo>
                <a:lnTo>
                  <a:pt x="4747" y="5015"/>
                </a:lnTo>
                <a:lnTo>
                  <a:pt x="5077" y="5045"/>
                </a:lnTo>
                <a:lnTo>
                  <a:pt x="5423" y="5069"/>
                </a:lnTo>
                <a:lnTo>
                  <a:pt x="5769" y="5093"/>
                </a:lnTo>
                <a:lnTo>
                  <a:pt x="6130" y="5105"/>
                </a:lnTo>
                <a:lnTo>
                  <a:pt x="6492" y="5117"/>
                </a:lnTo>
                <a:lnTo>
                  <a:pt x="6853" y="5117"/>
                </a:lnTo>
                <a:lnTo>
                  <a:pt x="7199" y="5111"/>
                </a:lnTo>
                <a:lnTo>
                  <a:pt x="7545" y="5105"/>
                </a:lnTo>
                <a:lnTo>
                  <a:pt x="7891" y="5087"/>
                </a:lnTo>
                <a:lnTo>
                  <a:pt x="8221" y="5063"/>
                </a:lnTo>
                <a:lnTo>
                  <a:pt x="8551" y="5039"/>
                </a:lnTo>
                <a:lnTo>
                  <a:pt x="8865" y="5003"/>
                </a:lnTo>
                <a:lnTo>
                  <a:pt x="9180" y="4967"/>
                </a:lnTo>
                <a:lnTo>
                  <a:pt x="9478" y="4924"/>
                </a:lnTo>
                <a:lnTo>
                  <a:pt x="9777" y="4876"/>
                </a:lnTo>
                <a:lnTo>
                  <a:pt x="10060" y="4822"/>
                </a:lnTo>
                <a:lnTo>
                  <a:pt x="10327" y="4761"/>
                </a:lnTo>
                <a:lnTo>
                  <a:pt x="10594" y="4695"/>
                </a:lnTo>
                <a:lnTo>
                  <a:pt x="10846" y="4629"/>
                </a:lnTo>
                <a:lnTo>
                  <a:pt x="11097" y="4556"/>
                </a:lnTo>
                <a:lnTo>
                  <a:pt x="11333" y="4478"/>
                </a:lnTo>
                <a:lnTo>
                  <a:pt x="11553" y="4393"/>
                </a:lnTo>
                <a:lnTo>
                  <a:pt x="11757" y="4309"/>
                </a:lnTo>
                <a:lnTo>
                  <a:pt x="11962" y="4218"/>
                </a:lnTo>
                <a:lnTo>
                  <a:pt x="12150" y="4122"/>
                </a:lnTo>
                <a:lnTo>
                  <a:pt x="12323" y="4025"/>
                </a:lnTo>
                <a:lnTo>
                  <a:pt x="12496" y="3923"/>
                </a:lnTo>
                <a:lnTo>
                  <a:pt x="12653" y="3814"/>
                </a:lnTo>
                <a:lnTo>
                  <a:pt x="12779" y="3705"/>
                </a:lnTo>
                <a:lnTo>
                  <a:pt x="12905" y="3597"/>
                </a:lnTo>
                <a:lnTo>
                  <a:pt x="13015" y="3482"/>
                </a:lnTo>
                <a:lnTo>
                  <a:pt x="13125" y="3362"/>
                </a:lnTo>
                <a:lnTo>
                  <a:pt x="13203" y="3241"/>
                </a:lnTo>
                <a:lnTo>
                  <a:pt x="13266" y="3114"/>
                </a:lnTo>
                <a:lnTo>
                  <a:pt x="13314" y="2987"/>
                </a:lnTo>
                <a:lnTo>
                  <a:pt x="13361" y="2855"/>
                </a:lnTo>
                <a:lnTo>
                  <a:pt x="13376" y="2728"/>
                </a:lnTo>
                <a:lnTo>
                  <a:pt x="13376" y="2589"/>
                </a:lnTo>
                <a:lnTo>
                  <a:pt x="13376" y="2462"/>
                </a:lnTo>
                <a:lnTo>
                  <a:pt x="13345" y="2336"/>
                </a:lnTo>
                <a:lnTo>
                  <a:pt x="13298" y="2209"/>
                </a:lnTo>
                <a:lnTo>
                  <a:pt x="13235" y="2088"/>
                </a:lnTo>
                <a:lnTo>
                  <a:pt x="13156" y="1962"/>
                </a:lnTo>
                <a:lnTo>
                  <a:pt x="13046" y="1841"/>
                </a:lnTo>
                <a:lnTo>
                  <a:pt x="12936" y="1720"/>
                </a:lnTo>
                <a:lnTo>
                  <a:pt x="12811" y="1606"/>
                </a:lnTo>
                <a:lnTo>
                  <a:pt x="12669" y="1491"/>
                </a:lnTo>
                <a:lnTo>
                  <a:pt x="12512" y="1382"/>
                </a:lnTo>
                <a:lnTo>
                  <a:pt x="12355" y="1274"/>
                </a:lnTo>
                <a:lnTo>
                  <a:pt x="12166" y="1165"/>
                </a:lnTo>
                <a:lnTo>
                  <a:pt x="11977" y="1063"/>
                </a:lnTo>
                <a:lnTo>
                  <a:pt x="11773" y="966"/>
                </a:lnTo>
                <a:lnTo>
                  <a:pt x="11553" y="869"/>
                </a:lnTo>
                <a:lnTo>
                  <a:pt x="11333" y="779"/>
                </a:lnTo>
                <a:lnTo>
                  <a:pt x="11082" y="688"/>
                </a:lnTo>
                <a:lnTo>
                  <a:pt x="10846" y="610"/>
                </a:lnTo>
                <a:lnTo>
                  <a:pt x="10579" y="532"/>
                </a:lnTo>
                <a:lnTo>
                  <a:pt x="10327" y="453"/>
                </a:lnTo>
                <a:lnTo>
                  <a:pt x="10044" y="387"/>
                </a:lnTo>
                <a:lnTo>
                  <a:pt x="9761" y="320"/>
                </a:lnTo>
                <a:lnTo>
                  <a:pt x="9478" y="260"/>
                </a:lnTo>
                <a:lnTo>
                  <a:pt x="9180" y="212"/>
                </a:lnTo>
                <a:lnTo>
                  <a:pt x="8881" y="163"/>
                </a:lnTo>
                <a:lnTo>
                  <a:pt x="8582" y="121"/>
                </a:lnTo>
                <a:lnTo>
                  <a:pt x="8268" y="85"/>
                </a:lnTo>
                <a:lnTo>
                  <a:pt x="7954" y="55"/>
                </a:lnTo>
                <a:lnTo>
                  <a:pt x="7639" y="31"/>
                </a:lnTo>
                <a:lnTo>
                  <a:pt x="7309" y="13"/>
                </a:lnTo>
                <a:lnTo>
                  <a:pt x="6995" y="7"/>
                </a:lnTo>
                <a:lnTo>
                  <a:pt x="66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1731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1"/>
          <p:cNvGrpSpPr/>
          <p:nvPr/>
        </p:nvGrpSpPr>
        <p:grpSpPr>
          <a:xfrm>
            <a:off x="-12" y="1"/>
            <a:ext cx="9144020" cy="5143491"/>
            <a:chOff x="-12" y="0"/>
            <a:chExt cx="9144020" cy="5143491"/>
          </a:xfrm>
        </p:grpSpPr>
        <p:sp>
          <p:nvSpPr>
            <p:cNvPr id="96" name="Google Shape;96;p11"/>
            <p:cNvSpPr/>
            <p:nvPr/>
          </p:nvSpPr>
          <p:spPr>
            <a:xfrm flipH="1">
              <a:off x="-12" y="3017782"/>
              <a:ext cx="2435792" cy="2125708"/>
            </a:xfrm>
            <a:custGeom>
              <a:avLst/>
              <a:gdLst/>
              <a:ahLst/>
              <a:cxnLst/>
              <a:rect l="l" t="t" r="r" b="b"/>
              <a:pathLst>
                <a:path w="48255" h="42112" extrusionOk="0">
                  <a:moveTo>
                    <a:pt x="44772" y="0"/>
                  </a:moveTo>
                  <a:lnTo>
                    <a:pt x="44423" y="9"/>
                  </a:lnTo>
                  <a:lnTo>
                    <a:pt x="44074" y="26"/>
                  </a:lnTo>
                  <a:lnTo>
                    <a:pt x="43725" y="53"/>
                  </a:lnTo>
                  <a:lnTo>
                    <a:pt x="43367" y="87"/>
                  </a:lnTo>
                  <a:lnTo>
                    <a:pt x="43017" y="131"/>
                  </a:lnTo>
                  <a:lnTo>
                    <a:pt x="42668" y="183"/>
                  </a:lnTo>
                  <a:lnTo>
                    <a:pt x="42171" y="262"/>
                  </a:lnTo>
                  <a:lnTo>
                    <a:pt x="41691" y="358"/>
                  </a:lnTo>
                  <a:lnTo>
                    <a:pt x="41211" y="462"/>
                  </a:lnTo>
                  <a:lnTo>
                    <a:pt x="40739" y="584"/>
                  </a:lnTo>
                  <a:lnTo>
                    <a:pt x="40268" y="706"/>
                  </a:lnTo>
                  <a:lnTo>
                    <a:pt x="39814" y="845"/>
                  </a:lnTo>
                  <a:lnTo>
                    <a:pt x="39360" y="1002"/>
                  </a:lnTo>
                  <a:lnTo>
                    <a:pt x="38915" y="1159"/>
                  </a:lnTo>
                  <a:lnTo>
                    <a:pt x="38478" y="1333"/>
                  </a:lnTo>
                  <a:lnTo>
                    <a:pt x="38051" y="1516"/>
                  </a:lnTo>
                  <a:lnTo>
                    <a:pt x="37623" y="1708"/>
                  </a:lnTo>
                  <a:lnTo>
                    <a:pt x="37204" y="1917"/>
                  </a:lnTo>
                  <a:lnTo>
                    <a:pt x="36794" y="2126"/>
                  </a:lnTo>
                  <a:lnTo>
                    <a:pt x="36383" y="2352"/>
                  </a:lnTo>
                  <a:lnTo>
                    <a:pt x="35990" y="2588"/>
                  </a:lnTo>
                  <a:lnTo>
                    <a:pt x="35589" y="2832"/>
                  </a:lnTo>
                  <a:lnTo>
                    <a:pt x="35205" y="3084"/>
                  </a:lnTo>
                  <a:lnTo>
                    <a:pt x="34821" y="3346"/>
                  </a:lnTo>
                  <a:lnTo>
                    <a:pt x="34445" y="3616"/>
                  </a:lnTo>
                  <a:lnTo>
                    <a:pt x="34079" y="3903"/>
                  </a:lnTo>
                  <a:lnTo>
                    <a:pt x="33712" y="4191"/>
                  </a:lnTo>
                  <a:lnTo>
                    <a:pt x="33354" y="4496"/>
                  </a:lnTo>
                  <a:lnTo>
                    <a:pt x="33005" y="4800"/>
                  </a:lnTo>
                  <a:lnTo>
                    <a:pt x="32656" y="5123"/>
                  </a:lnTo>
                  <a:lnTo>
                    <a:pt x="32316" y="5445"/>
                  </a:lnTo>
                  <a:lnTo>
                    <a:pt x="31984" y="5776"/>
                  </a:lnTo>
                  <a:lnTo>
                    <a:pt x="31652" y="6125"/>
                  </a:lnTo>
                  <a:lnTo>
                    <a:pt x="31329" y="6473"/>
                  </a:lnTo>
                  <a:lnTo>
                    <a:pt x="31015" y="6830"/>
                  </a:lnTo>
                  <a:lnTo>
                    <a:pt x="30701" y="7205"/>
                  </a:lnTo>
                  <a:lnTo>
                    <a:pt x="30386" y="7579"/>
                  </a:lnTo>
                  <a:lnTo>
                    <a:pt x="30090" y="7963"/>
                  </a:lnTo>
                  <a:lnTo>
                    <a:pt x="29522" y="8703"/>
                  </a:lnTo>
                  <a:lnTo>
                    <a:pt x="28972" y="9452"/>
                  </a:lnTo>
                  <a:lnTo>
                    <a:pt x="28440" y="10210"/>
                  </a:lnTo>
                  <a:lnTo>
                    <a:pt x="27925" y="10977"/>
                  </a:lnTo>
                  <a:lnTo>
                    <a:pt x="27418" y="11761"/>
                  </a:lnTo>
                  <a:lnTo>
                    <a:pt x="26938" y="12545"/>
                  </a:lnTo>
                  <a:lnTo>
                    <a:pt x="26476" y="13346"/>
                  </a:lnTo>
                  <a:lnTo>
                    <a:pt x="26249" y="13747"/>
                  </a:lnTo>
                  <a:lnTo>
                    <a:pt x="26022" y="14148"/>
                  </a:lnTo>
                  <a:lnTo>
                    <a:pt x="25812" y="14557"/>
                  </a:lnTo>
                  <a:lnTo>
                    <a:pt x="25594" y="14967"/>
                  </a:lnTo>
                  <a:lnTo>
                    <a:pt x="25393" y="15385"/>
                  </a:lnTo>
                  <a:lnTo>
                    <a:pt x="25192" y="15794"/>
                  </a:lnTo>
                  <a:lnTo>
                    <a:pt x="24992" y="16213"/>
                  </a:lnTo>
                  <a:lnTo>
                    <a:pt x="24800" y="16639"/>
                  </a:lnTo>
                  <a:lnTo>
                    <a:pt x="24616" y="17058"/>
                  </a:lnTo>
                  <a:lnTo>
                    <a:pt x="24433" y="17484"/>
                  </a:lnTo>
                  <a:lnTo>
                    <a:pt x="24258" y="17920"/>
                  </a:lnTo>
                  <a:lnTo>
                    <a:pt x="24084" y="18347"/>
                  </a:lnTo>
                  <a:lnTo>
                    <a:pt x="23918" y="18782"/>
                  </a:lnTo>
                  <a:lnTo>
                    <a:pt x="23761" y="19227"/>
                  </a:lnTo>
                  <a:lnTo>
                    <a:pt x="23613" y="19662"/>
                  </a:lnTo>
                  <a:lnTo>
                    <a:pt x="23455" y="20107"/>
                  </a:lnTo>
                  <a:lnTo>
                    <a:pt x="23316" y="20560"/>
                  </a:lnTo>
                  <a:lnTo>
                    <a:pt x="23176" y="21004"/>
                  </a:lnTo>
                  <a:lnTo>
                    <a:pt x="22888" y="21980"/>
                  </a:lnTo>
                  <a:lnTo>
                    <a:pt x="22582" y="22947"/>
                  </a:lnTo>
                  <a:lnTo>
                    <a:pt x="22259" y="23914"/>
                  </a:lnTo>
                  <a:lnTo>
                    <a:pt x="21936" y="24881"/>
                  </a:lnTo>
                  <a:lnTo>
                    <a:pt x="21596" y="25839"/>
                  </a:lnTo>
                  <a:lnTo>
                    <a:pt x="21238" y="26797"/>
                  </a:lnTo>
                  <a:lnTo>
                    <a:pt x="20880" y="27738"/>
                  </a:lnTo>
                  <a:lnTo>
                    <a:pt x="20496" y="28688"/>
                  </a:lnTo>
                  <a:lnTo>
                    <a:pt x="20357" y="29010"/>
                  </a:lnTo>
                  <a:lnTo>
                    <a:pt x="20217" y="29323"/>
                  </a:lnTo>
                  <a:lnTo>
                    <a:pt x="20068" y="29628"/>
                  </a:lnTo>
                  <a:lnTo>
                    <a:pt x="19911" y="29933"/>
                  </a:lnTo>
                  <a:lnTo>
                    <a:pt x="19745" y="30229"/>
                  </a:lnTo>
                  <a:lnTo>
                    <a:pt x="19571" y="30517"/>
                  </a:lnTo>
                  <a:lnTo>
                    <a:pt x="19396" y="30804"/>
                  </a:lnTo>
                  <a:lnTo>
                    <a:pt x="19213" y="31074"/>
                  </a:lnTo>
                  <a:lnTo>
                    <a:pt x="19021" y="31345"/>
                  </a:lnTo>
                  <a:lnTo>
                    <a:pt x="18829" y="31606"/>
                  </a:lnTo>
                  <a:lnTo>
                    <a:pt x="18628" y="31859"/>
                  </a:lnTo>
                  <a:lnTo>
                    <a:pt x="18419" y="32111"/>
                  </a:lnTo>
                  <a:lnTo>
                    <a:pt x="18200" y="32355"/>
                  </a:lnTo>
                  <a:lnTo>
                    <a:pt x="17973" y="32582"/>
                  </a:lnTo>
                  <a:lnTo>
                    <a:pt x="17746" y="32808"/>
                  </a:lnTo>
                  <a:lnTo>
                    <a:pt x="17511" y="33035"/>
                  </a:lnTo>
                  <a:lnTo>
                    <a:pt x="17266" y="33244"/>
                  </a:lnTo>
                  <a:lnTo>
                    <a:pt x="17013" y="33453"/>
                  </a:lnTo>
                  <a:lnTo>
                    <a:pt x="16760" y="33644"/>
                  </a:lnTo>
                  <a:lnTo>
                    <a:pt x="16498" y="33836"/>
                  </a:lnTo>
                  <a:lnTo>
                    <a:pt x="16228" y="34019"/>
                  </a:lnTo>
                  <a:lnTo>
                    <a:pt x="15957" y="34193"/>
                  </a:lnTo>
                  <a:lnTo>
                    <a:pt x="15669" y="34367"/>
                  </a:lnTo>
                  <a:lnTo>
                    <a:pt x="15381" y="34524"/>
                  </a:lnTo>
                  <a:lnTo>
                    <a:pt x="15084" y="34681"/>
                  </a:lnTo>
                  <a:lnTo>
                    <a:pt x="14787" y="34829"/>
                  </a:lnTo>
                  <a:lnTo>
                    <a:pt x="14473" y="34969"/>
                  </a:lnTo>
                  <a:lnTo>
                    <a:pt x="14159" y="35099"/>
                  </a:lnTo>
                  <a:lnTo>
                    <a:pt x="13836" y="35221"/>
                  </a:lnTo>
                  <a:lnTo>
                    <a:pt x="13513" y="35334"/>
                  </a:lnTo>
                  <a:lnTo>
                    <a:pt x="13172" y="35439"/>
                  </a:lnTo>
                  <a:lnTo>
                    <a:pt x="12832" y="35543"/>
                  </a:lnTo>
                  <a:lnTo>
                    <a:pt x="11243" y="35988"/>
                  </a:lnTo>
                  <a:lnTo>
                    <a:pt x="9646" y="36432"/>
                  </a:lnTo>
                  <a:lnTo>
                    <a:pt x="8851" y="36650"/>
                  </a:lnTo>
                  <a:lnTo>
                    <a:pt x="8048" y="36859"/>
                  </a:lnTo>
                  <a:lnTo>
                    <a:pt x="7254" y="37068"/>
                  </a:lnTo>
                  <a:lnTo>
                    <a:pt x="6451" y="37260"/>
                  </a:lnTo>
                  <a:lnTo>
                    <a:pt x="6084" y="37356"/>
                  </a:lnTo>
                  <a:lnTo>
                    <a:pt x="5726" y="37469"/>
                  </a:lnTo>
                  <a:lnTo>
                    <a:pt x="5377" y="37582"/>
                  </a:lnTo>
                  <a:lnTo>
                    <a:pt x="5037" y="37713"/>
                  </a:lnTo>
                  <a:lnTo>
                    <a:pt x="4705" y="37861"/>
                  </a:lnTo>
                  <a:lnTo>
                    <a:pt x="4373" y="38009"/>
                  </a:lnTo>
                  <a:lnTo>
                    <a:pt x="4059" y="38174"/>
                  </a:lnTo>
                  <a:lnTo>
                    <a:pt x="3745" y="38357"/>
                  </a:lnTo>
                  <a:lnTo>
                    <a:pt x="3439" y="38540"/>
                  </a:lnTo>
                  <a:lnTo>
                    <a:pt x="3143" y="38749"/>
                  </a:lnTo>
                  <a:lnTo>
                    <a:pt x="2854" y="38958"/>
                  </a:lnTo>
                  <a:lnTo>
                    <a:pt x="2575" y="39185"/>
                  </a:lnTo>
                  <a:lnTo>
                    <a:pt x="2296" y="39420"/>
                  </a:lnTo>
                  <a:lnTo>
                    <a:pt x="2025" y="39673"/>
                  </a:lnTo>
                  <a:lnTo>
                    <a:pt x="1772" y="39934"/>
                  </a:lnTo>
                  <a:lnTo>
                    <a:pt x="1510" y="40204"/>
                  </a:lnTo>
                  <a:lnTo>
                    <a:pt x="1126" y="40648"/>
                  </a:lnTo>
                  <a:lnTo>
                    <a:pt x="751" y="41093"/>
                  </a:lnTo>
                  <a:lnTo>
                    <a:pt x="0" y="41990"/>
                  </a:lnTo>
                  <a:lnTo>
                    <a:pt x="70" y="42112"/>
                  </a:lnTo>
                  <a:lnTo>
                    <a:pt x="48255" y="42112"/>
                  </a:lnTo>
                  <a:lnTo>
                    <a:pt x="48255" y="523"/>
                  </a:lnTo>
                  <a:lnTo>
                    <a:pt x="47915" y="410"/>
                  </a:lnTo>
                  <a:lnTo>
                    <a:pt x="47565" y="314"/>
                  </a:lnTo>
                  <a:lnTo>
                    <a:pt x="47216" y="236"/>
                  </a:lnTo>
                  <a:lnTo>
                    <a:pt x="46876" y="166"/>
                  </a:lnTo>
                  <a:lnTo>
                    <a:pt x="46527" y="114"/>
                  </a:lnTo>
                  <a:lnTo>
                    <a:pt x="46177" y="70"/>
                  </a:lnTo>
                  <a:lnTo>
                    <a:pt x="45828" y="35"/>
                  </a:lnTo>
                  <a:lnTo>
                    <a:pt x="45479" y="9"/>
                  </a:lnTo>
                  <a:lnTo>
                    <a:pt x="45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" name="Google Shape;97;p11"/>
            <p:cNvSpPr/>
            <p:nvPr/>
          </p:nvSpPr>
          <p:spPr>
            <a:xfrm flipH="1">
              <a:off x="7445339" y="0"/>
              <a:ext cx="1698669" cy="1565509"/>
            </a:xfrm>
            <a:custGeom>
              <a:avLst/>
              <a:gdLst/>
              <a:ahLst/>
              <a:cxnLst/>
              <a:rect l="l" t="t" r="r" b="b"/>
              <a:pathLst>
                <a:path w="33652" h="31014" extrusionOk="0">
                  <a:moveTo>
                    <a:pt x="23377" y="0"/>
                  </a:moveTo>
                  <a:lnTo>
                    <a:pt x="23316" y="488"/>
                  </a:lnTo>
                  <a:lnTo>
                    <a:pt x="23237" y="984"/>
                  </a:lnTo>
                  <a:lnTo>
                    <a:pt x="23141" y="1464"/>
                  </a:lnTo>
                  <a:lnTo>
                    <a:pt x="23028" y="1943"/>
                  </a:lnTo>
                  <a:lnTo>
                    <a:pt x="22906" y="2422"/>
                  </a:lnTo>
                  <a:lnTo>
                    <a:pt x="22766" y="2884"/>
                  </a:lnTo>
                  <a:lnTo>
                    <a:pt x="22618" y="3345"/>
                  </a:lnTo>
                  <a:lnTo>
                    <a:pt x="22452" y="3807"/>
                  </a:lnTo>
                  <a:lnTo>
                    <a:pt x="22269" y="4251"/>
                  </a:lnTo>
                  <a:lnTo>
                    <a:pt x="22068" y="4696"/>
                  </a:lnTo>
                  <a:lnTo>
                    <a:pt x="21858" y="5140"/>
                  </a:lnTo>
                  <a:lnTo>
                    <a:pt x="21631" y="5567"/>
                  </a:lnTo>
                  <a:lnTo>
                    <a:pt x="21387" y="5994"/>
                  </a:lnTo>
                  <a:lnTo>
                    <a:pt x="21134" y="6420"/>
                  </a:lnTo>
                  <a:lnTo>
                    <a:pt x="20863" y="6839"/>
                  </a:lnTo>
                  <a:lnTo>
                    <a:pt x="20584" y="7248"/>
                  </a:lnTo>
                  <a:lnTo>
                    <a:pt x="19781" y="8354"/>
                  </a:lnTo>
                  <a:lnTo>
                    <a:pt x="19379" y="8903"/>
                  </a:lnTo>
                  <a:lnTo>
                    <a:pt x="18969" y="9443"/>
                  </a:lnTo>
                  <a:lnTo>
                    <a:pt x="18550" y="9983"/>
                  </a:lnTo>
                  <a:lnTo>
                    <a:pt x="18122" y="10524"/>
                  </a:lnTo>
                  <a:lnTo>
                    <a:pt x="17694" y="11055"/>
                  </a:lnTo>
                  <a:lnTo>
                    <a:pt x="17258" y="11578"/>
                  </a:lnTo>
                  <a:lnTo>
                    <a:pt x="16813" y="12092"/>
                  </a:lnTo>
                  <a:lnTo>
                    <a:pt x="16359" y="12597"/>
                  </a:lnTo>
                  <a:lnTo>
                    <a:pt x="15896" y="13093"/>
                  </a:lnTo>
                  <a:lnTo>
                    <a:pt x="15425" y="13590"/>
                  </a:lnTo>
                  <a:lnTo>
                    <a:pt x="14936" y="14069"/>
                  </a:lnTo>
                  <a:lnTo>
                    <a:pt x="14447" y="14540"/>
                  </a:lnTo>
                  <a:lnTo>
                    <a:pt x="13941" y="14993"/>
                  </a:lnTo>
                  <a:lnTo>
                    <a:pt x="13417" y="15446"/>
                  </a:lnTo>
                  <a:lnTo>
                    <a:pt x="12824" y="15933"/>
                  </a:lnTo>
                  <a:lnTo>
                    <a:pt x="12213" y="16413"/>
                  </a:lnTo>
                  <a:lnTo>
                    <a:pt x="11593" y="16883"/>
                  </a:lnTo>
                  <a:lnTo>
                    <a:pt x="10973" y="17327"/>
                  </a:lnTo>
                  <a:lnTo>
                    <a:pt x="10650" y="17536"/>
                  </a:lnTo>
                  <a:lnTo>
                    <a:pt x="10336" y="17754"/>
                  </a:lnTo>
                  <a:lnTo>
                    <a:pt x="10013" y="17955"/>
                  </a:lnTo>
                  <a:lnTo>
                    <a:pt x="9690" y="18164"/>
                  </a:lnTo>
                  <a:lnTo>
                    <a:pt x="9358" y="18355"/>
                  </a:lnTo>
                  <a:lnTo>
                    <a:pt x="9026" y="18547"/>
                  </a:lnTo>
                  <a:lnTo>
                    <a:pt x="8695" y="18739"/>
                  </a:lnTo>
                  <a:lnTo>
                    <a:pt x="8363" y="18913"/>
                  </a:lnTo>
                  <a:lnTo>
                    <a:pt x="8023" y="19087"/>
                  </a:lnTo>
                  <a:lnTo>
                    <a:pt x="7682" y="19261"/>
                  </a:lnTo>
                  <a:lnTo>
                    <a:pt x="7342" y="19427"/>
                  </a:lnTo>
                  <a:lnTo>
                    <a:pt x="6992" y="19584"/>
                  </a:lnTo>
                  <a:lnTo>
                    <a:pt x="6643" y="19732"/>
                  </a:lnTo>
                  <a:lnTo>
                    <a:pt x="6285" y="19880"/>
                  </a:lnTo>
                  <a:lnTo>
                    <a:pt x="5936" y="20019"/>
                  </a:lnTo>
                  <a:lnTo>
                    <a:pt x="5570" y="20150"/>
                  </a:lnTo>
                  <a:lnTo>
                    <a:pt x="5212" y="20280"/>
                  </a:lnTo>
                  <a:lnTo>
                    <a:pt x="4845" y="20402"/>
                  </a:lnTo>
                  <a:lnTo>
                    <a:pt x="4470" y="20516"/>
                  </a:lnTo>
                  <a:lnTo>
                    <a:pt x="4103" y="20620"/>
                  </a:lnTo>
                  <a:lnTo>
                    <a:pt x="3719" y="20716"/>
                  </a:lnTo>
                  <a:lnTo>
                    <a:pt x="3344" y="20812"/>
                  </a:lnTo>
                  <a:lnTo>
                    <a:pt x="2960" y="20890"/>
                  </a:lnTo>
                  <a:lnTo>
                    <a:pt x="2567" y="20969"/>
                  </a:lnTo>
                  <a:lnTo>
                    <a:pt x="2244" y="21021"/>
                  </a:lnTo>
                  <a:lnTo>
                    <a:pt x="1921" y="21065"/>
                  </a:lnTo>
                  <a:lnTo>
                    <a:pt x="1275" y="21134"/>
                  </a:lnTo>
                  <a:lnTo>
                    <a:pt x="646" y="21195"/>
                  </a:lnTo>
                  <a:lnTo>
                    <a:pt x="0" y="21247"/>
                  </a:lnTo>
                  <a:lnTo>
                    <a:pt x="0" y="30978"/>
                  </a:lnTo>
                  <a:lnTo>
                    <a:pt x="411" y="30987"/>
                  </a:lnTo>
                  <a:lnTo>
                    <a:pt x="830" y="30996"/>
                  </a:lnTo>
                  <a:lnTo>
                    <a:pt x="1668" y="31013"/>
                  </a:lnTo>
                  <a:lnTo>
                    <a:pt x="2087" y="31013"/>
                  </a:lnTo>
                  <a:lnTo>
                    <a:pt x="2506" y="31004"/>
                  </a:lnTo>
                  <a:lnTo>
                    <a:pt x="2925" y="30996"/>
                  </a:lnTo>
                  <a:lnTo>
                    <a:pt x="3344" y="30961"/>
                  </a:lnTo>
                  <a:lnTo>
                    <a:pt x="3763" y="30926"/>
                  </a:lnTo>
                  <a:lnTo>
                    <a:pt x="4173" y="30874"/>
                  </a:lnTo>
                  <a:lnTo>
                    <a:pt x="4592" y="30821"/>
                  </a:lnTo>
                  <a:lnTo>
                    <a:pt x="5011" y="30760"/>
                  </a:lnTo>
                  <a:lnTo>
                    <a:pt x="5421" y="30700"/>
                  </a:lnTo>
                  <a:lnTo>
                    <a:pt x="5831" y="30621"/>
                  </a:lnTo>
                  <a:lnTo>
                    <a:pt x="6242" y="30543"/>
                  </a:lnTo>
                  <a:lnTo>
                    <a:pt x="6652" y="30456"/>
                  </a:lnTo>
                  <a:lnTo>
                    <a:pt x="7062" y="30360"/>
                  </a:lnTo>
                  <a:lnTo>
                    <a:pt x="7464" y="30255"/>
                  </a:lnTo>
                  <a:lnTo>
                    <a:pt x="7874" y="30151"/>
                  </a:lnTo>
                  <a:lnTo>
                    <a:pt x="8276" y="30029"/>
                  </a:lnTo>
                  <a:lnTo>
                    <a:pt x="8668" y="29907"/>
                  </a:lnTo>
                  <a:lnTo>
                    <a:pt x="9070" y="29767"/>
                  </a:lnTo>
                  <a:lnTo>
                    <a:pt x="9472" y="29628"/>
                  </a:lnTo>
                  <a:lnTo>
                    <a:pt x="9864" y="29480"/>
                  </a:lnTo>
                  <a:lnTo>
                    <a:pt x="10371" y="29271"/>
                  </a:lnTo>
                  <a:lnTo>
                    <a:pt x="10877" y="29053"/>
                  </a:lnTo>
                  <a:lnTo>
                    <a:pt x="11383" y="28818"/>
                  </a:lnTo>
                  <a:lnTo>
                    <a:pt x="11872" y="28583"/>
                  </a:lnTo>
                  <a:lnTo>
                    <a:pt x="12361" y="28330"/>
                  </a:lnTo>
                  <a:lnTo>
                    <a:pt x="12841" y="28069"/>
                  </a:lnTo>
                  <a:lnTo>
                    <a:pt x="13312" y="27790"/>
                  </a:lnTo>
                  <a:lnTo>
                    <a:pt x="13784" y="27511"/>
                  </a:lnTo>
                  <a:lnTo>
                    <a:pt x="14238" y="27215"/>
                  </a:lnTo>
                  <a:lnTo>
                    <a:pt x="14700" y="26910"/>
                  </a:lnTo>
                  <a:lnTo>
                    <a:pt x="15146" y="26596"/>
                  </a:lnTo>
                  <a:lnTo>
                    <a:pt x="15591" y="26274"/>
                  </a:lnTo>
                  <a:lnTo>
                    <a:pt x="16027" y="25943"/>
                  </a:lnTo>
                  <a:lnTo>
                    <a:pt x="16455" y="25603"/>
                  </a:lnTo>
                  <a:lnTo>
                    <a:pt x="16883" y="25255"/>
                  </a:lnTo>
                  <a:lnTo>
                    <a:pt x="17310" y="24898"/>
                  </a:lnTo>
                  <a:lnTo>
                    <a:pt x="18489" y="23887"/>
                  </a:lnTo>
                  <a:lnTo>
                    <a:pt x="19667" y="22885"/>
                  </a:lnTo>
                  <a:lnTo>
                    <a:pt x="20854" y="21875"/>
                  </a:lnTo>
                  <a:lnTo>
                    <a:pt x="21439" y="21369"/>
                  </a:lnTo>
                  <a:lnTo>
                    <a:pt x="22024" y="20855"/>
                  </a:lnTo>
                  <a:lnTo>
                    <a:pt x="22600" y="20341"/>
                  </a:lnTo>
                  <a:lnTo>
                    <a:pt x="23176" y="19819"/>
                  </a:lnTo>
                  <a:lnTo>
                    <a:pt x="23735" y="19287"/>
                  </a:lnTo>
                  <a:lnTo>
                    <a:pt x="24294" y="18747"/>
                  </a:lnTo>
                  <a:lnTo>
                    <a:pt x="24844" y="18207"/>
                  </a:lnTo>
                  <a:lnTo>
                    <a:pt x="25385" y="17641"/>
                  </a:lnTo>
                  <a:lnTo>
                    <a:pt x="25909" y="17075"/>
                  </a:lnTo>
                  <a:lnTo>
                    <a:pt x="26432" y="16491"/>
                  </a:lnTo>
                  <a:lnTo>
                    <a:pt x="27166" y="15637"/>
                  </a:lnTo>
                  <a:lnTo>
                    <a:pt x="27899" y="14775"/>
                  </a:lnTo>
                  <a:lnTo>
                    <a:pt x="28615" y="13912"/>
                  </a:lnTo>
                  <a:lnTo>
                    <a:pt x="28973" y="13468"/>
                  </a:lnTo>
                  <a:lnTo>
                    <a:pt x="29313" y="13024"/>
                  </a:lnTo>
                  <a:lnTo>
                    <a:pt x="29653" y="12579"/>
                  </a:lnTo>
                  <a:lnTo>
                    <a:pt x="29994" y="12126"/>
                  </a:lnTo>
                  <a:lnTo>
                    <a:pt x="30317" y="11665"/>
                  </a:lnTo>
                  <a:lnTo>
                    <a:pt x="30631" y="11203"/>
                  </a:lnTo>
                  <a:lnTo>
                    <a:pt x="30937" y="10724"/>
                  </a:lnTo>
                  <a:lnTo>
                    <a:pt x="31233" y="10245"/>
                  </a:lnTo>
                  <a:lnTo>
                    <a:pt x="31521" y="9757"/>
                  </a:lnTo>
                  <a:lnTo>
                    <a:pt x="31792" y="9260"/>
                  </a:lnTo>
                  <a:lnTo>
                    <a:pt x="32019" y="8807"/>
                  </a:lnTo>
                  <a:lnTo>
                    <a:pt x="32237" y="8354"/>
                  </a:lnTo>
                  <a:lnTo>
                    <a:pt x="32438" y="7901"/>
                  </a:lnTo>
                  <a:lnTo>
                    <a:pt x="32621" y="7448"/>
                  </a:lnTo>
                  <a:lnTo>
                    <a:pt x="32796" y="6987"/>
                  </a:lnTo>
                  <a:lnTo>
                    <a:pt x="32953" y="6525"/>
                  </a:lnTo>
                  <a:lnTo>
                    <a:pt x="33093" y="6055"/>
                  </a:lnTo>
                  <a:lnTo>
                    <a:pt x="33215" y="5584"/>
                  </a:lnTo>
                  <a:lnTo>
                    <a:pt x="33328" y="5105"/>
                  </a:lnTo>
                  <a:lnTo>
                    <a:pt x="33424" y="4626"/>
                  </a:lnTo>
                  <a:lnTo>
                    <a:pt x="33503" y="4138"/>
                  </a:lnTo>
                  <a:lnTo>
                    <a:pt x="33564" y="3650"/>
                  </a:lnTo>
                  <a:lnTo>
                    <a:pt x="33608" y="3162"/>
                  </a:lnTo>
                  <a:lnTo>
                    <a:pt x="33634" y="2666"/>
                  </a:lnTo>
                  <a:lnTo>
                    <a:pt x="33651" y="2169"/>
                  </a:lnTo>
                  <a:lnTo>
                    <a:pt x="33643" y="1664"/>
                  </a:lnTo>
                  <a:lnTo>
                    <a:pt x="33634" y="1455"/>
                  </a:lnTo>
                  <a:lnTo>
                    <a:pt x="33617" y="1246"/>
                  </a:lnTo>
                  <a:lnTo>
                    <a:pt x="33564" y="828"/>
                  </a:lnTo>
                  <a:lnTo>
                    <a:pt x="33494" y="409"/>
                  </a:lnTo>
                  <a:lnTo>
                    <a:pt x="33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-11" y="6300"/>
              <a:ext cx="879116" cy="1427403"/>
            </a:xfrm>
            <a:custGeom>
              <a:avLst/>
              <a:gdLst/>
              <a:ahLst/>
              <a:cxnLst/>
              <a:rect l="l" t="t" r="r" b="b"/>
              <a:pathLst>
                <a:path w="17416" h="28278" extrusionOk="0">
                  <a:moveTo>
                    <a:pt x="0" y="0"/>
                  </a:moveTo>
                  <a:lnTo>
                    <a:pt x="0" y="488"/>
                  </a:lnTo>
                  <a:lnTo>
                    <a:pt x="0" y="984"/>
                  </a:lnTo>
                  <a:lnTo>
                    <a:pt x="18" y="1481"/>
                  </a:lnTo>
                  <a:lnTo>
                    <a:pt x="35" y="1969"/>
                  </a:lnTo>
                  <a:lnTo>
                    <a:pt x="61" y="2465"/>
                  </a:lnTo>
                  <a:lnTo>
                    <a:pt x="96" y="2953"/>
                  </a:lnTo>
                  <a:lnTo>
                    <a:pt x="131" y="3450"/>
                  </a:lnTo>
                  <a:lnTo>
                    <a:pt x="175" y="3938"/>
                  </a:lnTo>
                  <a:lnTo>
                    <a:pt x="227" y="4425"/>
                  </a:lnTo>
                  <a:lnTo>
                    <a:pt x="288" y="4913"/>
                  </a:lnTo>
                  <a:lnTo>
                    <a:pt x="358" y="5401"/>
                  </a:lnTo>
                  <a:lnTo>
                    <a:pt x="428" y="5889"/>
                  </a:lnTo>
                  <a:lnTo>
                    <a:pt x="507" y="6377"/>
                  </a:lnTo>
                  <a:lnTo>
                    <a:pt x="585" y="6865"/>
                  </a:lnTo>
                  <a:lnTo>
                    <a:pt x="681" y="7353"/>
                  </a:lnTo>
                  <a:lnTo>
                    <a:pt x="768" y="7840"/>
                  </a:lnTo>
                  <a:lnTo>
                    <a:pt x="882" y="8381"/>
                  </a:lnTo>
                  <a:lnTo>
                    <a:pt x="1004" y="8929"/>
                  </a:lnTo>
                  <a:lnTo>
                    <a:pt x="1135" y="9469"/>
                  </a:lnTo>
                  <a:lnTo>
                    <a:pt x="1275" y="10010"/>
                  </a:lnTo>
                  <a:lnTo>
                    <a:pt x="1423" y="10541"/>
                  </a:lnTo>
                  <a:lnTo>
                    <a:pt x="1572" y="11081"/>
                  </a:lnTo>
                  <a:lnTo>
                    <a:pt x="1737" y="11613"/>
                  </a:lnTo>
                  <a:lnTo>
                    <a:pt x="1912" y="12135"/>
                  </a:lnTo>
                  <a:lnTo>
                    <a:pt x="2087" y="12667"/>
                  </a:lnTo>
                  <a:lnTo>
                    <a:pt x="2279" y="13181"/>
                  </a:lnTo>
                  <a:lnTo>
                    <a:pt x="2471" y="13703"/>
                  </a:lnTo>
                  <a:lnTo>
                    <a:pt x="2680" y="14217"/>
                  </a:lnTo>
                  <a:lnTo>
                    <a:pt x="2898" y="14731"/>
                  </a:lnTo>
                  <a:lnTo>
                    <a:pt x="3117" y="15245"/>
                  </a:lnTo>
                  <a:lnTo>
                    <a:pt x="3352" y="15750"/>
                  </a:lnTo>
                  <a:lnTo>
                    <a:pt x="3597" y="16247"/>
                  </a:lnTo>
                  <a:lnTo>
                    <a:pt x="3771" y="16587"/>
                  </a:lnTo>
                  <a:lnTo>
                    <a:pt x="3946" y="16918"/>
                  </a:lnTo>
                  <a:lnTo>
                    <a:pt x="4129" y="17240"/>
                  </a:lnTo>
                  <a:lnTo>
                    <a:pt x="4312" y="17562"/>
                  </a:lnTo>
                  <a:lnTo>
                    <a:pt x="4505" y="17885"/>
                  </a:lnTo>
                  <a:lnTo>
                    <a:pt x="4705" y="18198"/>
                  </a:lnTo>
                  <a:lnTo>
                    <a:pt x="4906" y="18503"/>
                  </a:lnTo>
                  <a:lnTo>
                    <a:pt x="5107" y="18808"/>
                  </a:lnTo>
                  <a:lnTo>
                    <a:pt x="5325" y="19104"/>
                  </a:lnTo>
                  <a:lnTo>
                    <a:pt x="5535" y="19401"/>
                  </a:lnTo>
                  <a:lnTo>
                    <a:pt x="5762" y="19697"/>
                  </a:lnTo>
                  <a:lnTo>
                    <a:pt x="5988" y="19976"/>
                  </a:lnTo>
                  <a:lnTo>
                    <a:pt x="6215" y="20263"/>
                  </a:lnTo>
                  <a:lnTo>
                    <a:pt x="6451" y="20542"/>
                  </a:lnTo>
                  <a:lnTo>
                    <a:pt x="6696" y="20812"/>
                  </a:lnTo>
                  <a:lnTo>
                    <a:pt x="6940" y="21082"/>
                  </a:lnTo>
                  <a:lnTo>
                    <a:pt x="7184" y="21343"/>
                  </a:lnTo>
                  <a:lnTo>
                    <a:pt x="7446" y="21605"/>
                  </a:lnTo>
                  <a:lnTo>
                    <a:pt x="7699" y="21866"/>
                  </a:lnTo>
                  <a:lnTo>
                    <a:pt x="7961" y="22119"/>
                  </a:lnTo>
                  <a:lnTo>
                    <a:pt x="8232" y="22363"/>
                  </a:lnTo>
                  <a:lnTo>
                    <a:pt x="8502" y="22606"/>
                  </a:lnTo>
                  <a:lnTo>
                    <a:pt x="8782" y="22850"/>
                  </a:lnTo>
                  <a:lnTo>
                    <a:pt x="9061" y="23086"/>
                  </a:lnTo>
                  <a:lnTo>
                    <a:pt x="9349" y="23312"/>
                  </a:lnTo>
                  <a:lnTo>
                    <a:pt x="9637" y="23539"/>
                  </a:lnTo>
                  <a:lnTo>
                    <a:pt x="9925" y="23765"/>
                  </a:lnTo>
                  <a:lnTo>
                    <a:pt x="10222" y="23983"/>
                  </a:lnTo>
                  <a:lnTo>
                    <a:pt x="10528" y="24201"/>
                  </a:lnTo>
                  <a:lnTo>
                    <a:pt x="10833" y="24418"/>
                  </a:lnTo>
                  <a:lnTo>
                    <a:pt x="11139" y="24619"/>
                  </a:lnTo>
                  <a:lnTo>
                    <a:pt x="11453" y="24828"/>
                  </a:lnTo>
                  <a:lnTo>
                    <a:pt x="12186" y="25281"/>
                  </a:lnTo>
                  <a:lnTo>
                    <a:pt x="12919" y="25725"/>
                  </a:lnTo>
                  <a:lnTo>
                    <a:pt x="13661" y="26161"/>
                  </a:lnTo>
                  <a:lnTo>
                    <a:pt x="14412" y="26588"/>
                  </a:lnTo>
                  <a:lnTo>
                    <a:pt x="15914" y="27424"/>
                  </a:lnTo>
                  <a:lnTo>
                    <a:pt x="16664" y="27851"/>
                  </a:lnTo>
                  <a:lnTo>
                    <a:pt x="17415" y="28278"/>
                  </a:lnTo>
                  <a:lnTo>
                    <a:pt x="17415" y="16883"/>
                  </a:lnTo>
                  <a:lnTo>
                    <a:pt x="17345" y="16874"/>
                  </a:lnTo>
                  <a:lnTo>
                    <a:pt x="17310" y="16866"/>
                  </a:lnTo>
                  <a:lnTo>
                    <a:pt x="17284" y="16848"/>
                  </a:lnTo>
                  <a:lnTo>
                    <a:pt x="16935" y="16604"/>
                  </a:lnTo>
                  <a:lnTo>
                    <a:pt x="16594" y="16352"/>
                  </a:lnTo>
                  <a:lnTo>
                    <a:pt x="16263" y="16099"/>
                  </a:lnTo>
                  <a:lnTo>
                    <a:pt x="15940" y="15829"/>
                  </a:lnTo>
                  <a:lnTo>
                    <a:pt x="15626" y="15559"/>
                  </a:lnTo>
                  <a:lnTo>
                    <a:pt x="15311" y="15280"/>
                  </a:lnTo>
                  <a:lnTo>
                    <a:pt x="15014" y="15001"/>
                  </a:lnTo>
                  <a:lnTo>
                    <a:pt x="14718" y="14705"/>
                  </a:lnTo>
                  <a:lnTo>
                    <a:pt x="14430" y="14409"/>
                  </a:lnTo>
                  <a:lnTo>
                    <a:pt x="14150" y="14095"/>
                  </a:lnTo>
                  <a:lnTo>
                    <a:pt x="13880" y="13782"/>
                  </a:lnTo>
                  <a:lnTo>
                    <a:pt x="13618" y="13459"/>
                  </a:lnTo>
                  <a:lnTo>
                    <a:pt x="13365" y="13120"/>
                  </a:lnTo>
                  <a:lnTo>
                    <a:pt x="13120" y="12780"/>
                  </a:lnTo>
                  <a:lnTo>
                    <a:pt x="12876" y="12431"/>
                  </a:lnTo>
                  <a:lnTo>
                    <a:pt x="12649" y="12074"/>
                  </a:lnTo>
                  <a:lnTo>
                    <a:pt x="12439" y="11717"/>
                  </a:lnTo>
                  <a:lnTo>
                    <a:pt x="12239" y="11360"/>
                  </a:lnTo>
                  <a:lnTo>
                    <a:pt x="12047" y="11003"/>
                  </a:lnTo>
                  <a:lnTo>
                    <a:pt x="11863" y="10646"/>
                  </a:lnTo>
                  <a:lnTo>
                    <a:pt x="11697" y="10288"/>
                  </a:lnTo>
                  <a:lnTo>
                    <a:pt x="11532" y="9931"/>
                  </a:lnTo>
                  <a:lnTo>
                    <a:pt x="11383" y="9565"/>
                  </a:lnTo>
                  <a:lnTo>
                    <a:pt x="11235" y="9199"/>
                  </a:lnTo>
                  <a:lnTo>
                    <a:pt x="11104" y="8834"/>
                  </a:lnTo>
                  <a:lnTo>
                    <a:pt x="10982" y="8468"/>
                  </a:lnTo>
                  <a:lnTo>
                    <a:pt x="10868" y="8102"/>
                  </a:lnTo>
                  <a:lnTo>
                    <a:pt x="10763" y="7727"/>
                  </a:lnTo>
                  <a:lnTo>
                    <a:pt x="10667" y="7353"/>
                  </a:lnTo>
                  <a:lnTo>
                    <a:pt x="10580" y="6978"/>
                  </a:lnTo>
                  <a:lnTo>
                    <a:pt x="10510" y="6603"/>
                  </a:lnTo>
                  <a:lnTo>
                    <a:pt x="10440" y="6229"/>
                  </a:lnTo>
                  <a:lnTo>
                    <a:pt x="10388" y="5854"/>
                  </a:lnTo>
                  <a:lnTo>
                    <a:pt x="10336" y="5471"/>
                  </a:lnTo>
                  <a:lnTo>
                    <a:pt x="10301" y="5088"/>
                  </a:lnTo>
                  <a:lnTo>
                    <a:pt x="10275" y="4704"/>
                  </a:lnTo>
                  <a:lnTo>
                    <a:pt x="10248" y="4321"/>
                  </a:lnTo>
                  <a:lnTo>
                    <a:pt x="10240" y="3938"/>
                  </a:lnTo>
                  <a:lnTo>
                    <a:pt x="10240" y="3554"/>
                  </a:lnTo>
                  <a:lnTo>
                    <a:pt x="10248" y="3162"/>
                  </a:lnTo>
                  <a:lnTo>
                    <a:pt x="10266" y="2770"/>
                  </a:lnTo>
                  <a:lnTo>
                    <a:pt x="10292" y="2378"/>
                  </a:lnTo>
                  <a:lnTo>
                    <a:pt x="10327" y="1986"/>
                  </a:lnTo>
                  <a:lnTo>
                    <a:pt x="10371" y="1594"/>
                  </a:lnTo>
                  <a:lnTo>
                    <a:pt x="10432" y="1193"/>
                  </a:lnTo>
                  <a:lnTo>
                    <a:pt x="10493" y="793"/>
                  </a:lnTo>
                  <a:lnTo>
                    <a:pt x="10563" y="401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2210995" y="468116"/>
              <a:ext cx="4417791" cy="4462514"/>
            </a:xfrm>
            <a:custGeom>
              <a:avLst/>
              <a:gdLst/>
              <a:ahLst/>
              <a:cxnLst/>
              <a:rect l="l" t="t" r="r" b="b"/>
              <a:pathLst>
                <a:path w="87520" h="88406" extrusionOk="0">
                  <a:moveTo>
                    <a:pt x="32770" y="1"/>
                  </a:moveTo>
                  <a:lnTo>
                    <a:pt x="32290" y="9"/>
                  </a:lnTo>
                  <a:lnTo>
                    <a:pt x="31819" y="27"/>
                  </a:lnTo>
                  <a:lnTo>
                    <a:pt x="31339" y="53"/>
                  </a:lnTo>
                  <a:lnTo>
                    <a:pt x="30850" y="79"/>
                  </a:lnTo>
                  <a:lnTo>
                    <a:pt x="30361" y="114"/>
                  </a:lnTo>
                  <a:lnTo>
                    <a:pt x="29872" y="149"/>
                  </a:lnTo>
                  <a:lnTo>
                    <a:pt x="29383" y="201"/>
                  </a:lnTo>
                  <a:lnTo>
                    <a:pt x="28886" y="245"/>
                  </a:lnTo>
                  <a:lnTo>
                    <a:pt x="28388" y="306"/>
                  </a:lnTo>
                  <a:lnTo>
                    <a:pt x="27891" y="367"/>
                  </a:lnTo>
                  <a:lnTo>
                    <a:pt x="27393" y="436"/>
                  </a:lnTo>
                  <a:lnTo>
                    <a:pt x="26887" y="515"/>
                  </a:lnTo>
                  <a:lnTo>
                    <a:pt x="26389" y="602"/>
                  </a:lnTo>
                  <a:lnTo>
                    <a:pt x="25883" y="689"/>
                  </a:lnTo>
                  <a:lnTo>
                    <a:pt x="25377" y="785"/>
                  </a:lnTo>
                  <a:lnTo>
                    <a:pt x="24870" y="881"/>
                  </a:lnTo>
                  <a:lnTo>
                    <a:pt x="24373" y="994"/>
                  </a:lnTo>
                  <a:lnTo>
                    <a:pt x="23866" y="1107"/>
                  </a:lnTo>
                  <a:lnTo>
                    <a:pt x="23360" y="1220"/>
                  </a:lnTo>
                  <a:lnTo>
                    <a:pt x="22854" y="1351"/>
                  </a:lnTo>
                  <a:lnTo>
                    <a:pt x="22356" y="1482"/>
                  </a:lnTo>
                  <a:lnTo>
                    <a:pt x="21850" y="1621"/>
                  </a:lnTo>
                  <a:lnTo>
                    <a:pt x="21352" y="1769"/>
                  </a:lnTo>
                  <a:lnTo>
                    <a:pt x="20855" y="1917"/>
                  </a:lnTo>
                  <a:lnTo>
                    <a:pt x="20357" y="2083"/>
                  </a:lnTo>
                  <a:lnTo>
                    <a:pt x="19860" y="2248"/>
                  </a:lnTo>
                  <a:lnTo>
                    <a:pt x="19362" y="2414"/>
                  </a:lnTo>
                  <a:lnTo>
                    <a:pt x="18873" y="2597"/>
                  </a:lnTo>
                  <a:lnTo>
                    <a:pt x="18385" y="2780"/>
                  </a:lnTo>
                  <a:lnTo>
                    <a:pt x="17904" y="2971"/>
                  </a:lnTo>
                  <a:lnTo>
                    <a:pt x="17424" y="3172"/>
                  </a:lnTo>
                  <a:lnTo>
                    <a:pt x="16944" y="3381"/>
                  </a:lnTo>
                  <a:lnTo>
                    <a:pt x="16473" y="3590"/>
                  </a:lnTo>
                  <a:lnTo>
                    <a:pt x="16001" y="3808"/>
                  </a:lnTo>
                  <a:lnTo>
                    <a:pt x="15530" y="4034"/>
                  </a:lnTo>
                  <a:lnTo>
                    <a:pt x="15067" y="4269"/>
                  </a:lnTo>
                  <a:lnTo>
                    <a:pt x="14613" y="4513"/>
                  </a:lnTo>
                  <a:lnTo>
                    <a:pt x="14160" y="4757"/>
                  </a:lnTo>
                  <a:lnTo>
                    <a:pt x="13714" y="5010"/>
                  </a:lnTo>
                  <a:lnTo>
                    <a:pt x="13278" y="5271"/>
                  </a:lnTo>
                  <a:lnTo>
                    <a:pt x="12841" y="5541"/>
                  </a:lnTo>
                  <a:lnTo>
                    <a:pt x="12405" y="5820"/>
                  </a:lnTo>
                  <a:lnTo>
                    <a:pt x="11986" y="6099"/>
                  </a:lnTo>
                  <a:lnTo>
                    <a:pt x="11567" y="6395"/>
                  </a:lnTo>
                  <a:lnTo>
                    <a:pt x="11157" y="6691"/>
                  </a:lnTo>
                  <a:lnTo>
                    <a:pt x="10755" y="6996"/>
                  </a:lnTo>
                  <a:lnTo>
                    <a:pt x="10362" y="7310"/>
                  </a:lnTo>
                  <a:lnTo>
                    <a:pt x="9970" y="7623"/>
                  </a:lnTo>
                  <a:lnTo>
                    <a:pt x="9585" y="7954"/>
                  </a:lnTo>
                  <a:lnTo>
                    <a:pt x="9210" y="8285"/>
                  </a:lnTo>
                  <a:lnTo>
                    <a:pt x="8852" y="8625"/>
                  </a:lnTo>
                  <a:lnTo>
                    <a:pt x="8494" y="8974"/>
                  </a:lnTo>
                  <a:lnTo>
                    <a:pt x="8145" y="9331"/>
                  </a:lnTo>
                  <a:lnTo>
                    <a:pt x="7805" y="9697"/>
                  </a:lnTo>
                  <a:lnTo>
                    <a:pt x="7473" y="10063"/>
                  </a:lnTo>
                  <a:lnTo>
                    <a:pt x="7150" y="10446"/>
                  </a:lnTo>
                  <a:lnTo>
                    <a:pt x="6845" y="10829"/>
                  </a:lnTo>
                  <a:lnTo>
                    <a:pt x="6539" y="11230"/>
                  </a:lnTo>
                  <a:lnTo>
                    <a:pt x="6251" y="11631"/>
                  </a:lnTo>
                  <a:lnTo>
                    <a:pt x="5963" y="12040"/>
                  </a:lnTo>
                  <a:lnTo>
                    <a:pt x="5692" y="12458"/>
                  </a:lnTo>
                  <a:lnTo>
                    <a:pt x="5439" y="12876"/>
                  </a:lnTo>
                  <a:lnTo>
                    <a:pt x="5186" y="13312"/>
                  </a:lnTo>
                  <a:lnTo>
                    <a:pt x="5055" y="13556"/>
                  </a:lnTo>
                  <a:lnTo>
                    <a:pt x="4924" y="13808"/>
                  </a:lnTo>
                  <a:lnTo>
                    <a:pt x="4802" y="14061"/>
                  </a:lnTo>
                  <a:lnTo>
                    <a:pt x="4688" y="14314"/>
                  </a:lnTo>
                  <a:lnTo>
                    <a:pt x="4575" y="14575"/>
                  </a:lnTo>
                  <a:lnTo>
                    <a:pt x="4470" y="14828"/>
                  </a:lnTo>
                  <a:lnTo>
                    <a:pt x="4374" y="15089"/>
                  </a:lnTo>
                  <a:lnTo>
                    <a:pt x="4278" y="15350"/>
                  </a:lnTo>
                  <a:lnTo>
                    <a:pt x="4191" y="15620"/>
                  </a:lnTo>
                  <a:lnTo>
                    <a:pt x="4104" y="15882"/>
                  </a:lnTo>
                  <a:lnTo>
                    <a:pt x="3955" y="16422"/>
                  </a:lnTo>
                  <a:lnTo>
                    <a:pt x="3815" y="16971"/>
                  </a:lnTo>
                  <a:lnTo>
                    <a:pt x="3702" y="17520"/>
                  </a:lnTo>
                  <a:lnTo>
                    <a:pt x="3597" y="18068"/>
                  </a:lnTo>
                  <a:lnTo>
                    <a:pt x="3510" y="18626"/>
                  </a:lnTo>
                  <a:lnTo>
                    <a:pt x="3440" y="19192"/>
                  </a:lnTo>
                  <a:lnTo>
                    <a:pt x="3388" y="19750"/>
                  </a:lnTo>
                  <a:lnTo>
                    <a:pt x="3344" y="20316"/>
                  </a:lnTo>
                  <a:lnTo>
                    <a:pt x="3309" y="20882"/>
                  </a:lnTo>
                  <a:lnTo>
                    <a:pt x="3283" y="21440"/>
                  </a:lnTo>
                  <a:lnTo>
                    <a:pt x="3274" y="22006"/>
                  </a:lnTo>
                  <a:lnTo>
                    <a:pt x="3248" y="24097"/>
                  </a:lnTo>
                  <a:lnTo>
                    <a:pt x="3239" y="26196"/>
                  </a:lnTo>
                  <a:lnTo>
                    <a:pt x="3239" y="28287"/>
                  </a:lnTo>
                  <a:lnTo>
                    <a:pt x="3231" y="30378"/>
                  </a:lnTo>
                  <a:lnTo>
                    <a:pt x="3222" y="32564"/>
                  </a:lnTo>
                  <a:lnTo>
                    <a:pt x="3204" y="33653"/>
                  </a:lnTo>
                  <a:lnTo>
                    <a:pt x="3187" y="34751"/>
                  </a:lnTo>
                  <a:lnTo>
                    <a:pt x="3161" y="35857"/>
                  </a:lnTo>
                  <a:lnTo>
                    <a:pt x="3126" y="36955"/>
                  </a:lnTo>
                  <a:lnTo>
                    <a:pt x="3082" y="38053"/>
                  </a:lnTo>
                  <a:lnTo>
                    <a:pt x="3021" y="39150"/>
                  </a:lnTo>
                  <a:lnTo>
                    <a:pt x="2951" y="40248"/>
                  </a:lnTo>
                  <a:lnTo>
                    <a:pt x="2855" y="41337"/>
                  </a:lnTo>
                  <a:lnTo>
                    <a:pt x="2751" y="42435"/>
                  </a:lnTo>
                  <a:lnTo>
                    <a:pt x="2620" y="43524"/>
                  </a:lnTo>
                  <a:lnTo>
                    <a:pt x="2550" y="44064"/>
                  </a:lnTo>
                  <a:lnTo>
                    <a:pt x="2480" y="44604"/>
                  </a:lnTo>
                  <a:lnTo>
                    <a:pt x="2393" y="45144"/>
                  </a:lnTo>
                  <a:lnTo>
                    <a:pt x="2305" y="45684"/>
                  </a:lnTo>
                  <a:lnTo>
                    <a:pt x="2209" y="46224"/>
                  </a:lnTo>
                  <a:lnTo>
                    <a:pt x="2113" y="46764"/>
                  </a:lnTo>
                  <a:lnTo>
                    <a:pt x="2009" y="47296"/>
                  </a:lnTo>
                  <a:lnTo>
                    <a:pt x="1895" y="47836"/>
                  </a:lnTo>
                  <a:lnTo>
                    <a:pt x="1694" y="48751"/>
                  </a:lnTo>
                  <a:lnTo>
                    <a:pt x="1502" y="49674"/>
                  </a:lnTo>
                  <a:lnTo>
                    <a:pt x="1310" y="50597"/>
                  </a:lnTo>
                  <a:lnTo>
                    <a:pt x="1136" y="51521"/>
                  </a:lnTo>
                  <a:lnTo>
                    <a:pt x="961" y="52444"/>
                  </a:lnTo>
                  <a:lnTo>
                    <a:pt x="804" y="53368"/>
                  </a:lnTo>
                  <a:lnTo>
                    <a:pt x="647" y="54291"/>
                  </a:lnTo>
                  <a:lnTo>
                    <a:pt x="516" y="55214"/>
                  </a:lnTo>
                  <a:lnTo>
                    <a:pt x="394" y="56138"/>
                  </a:lnTo>
                  <a:lnTo>
                    <a:pt x="280" y="57061"/>
                  </a:lnTo>
                  <a:lnTo>
                    <a:pt x="193" y="57985"/>
                  </a:lnTo>
                  <a:lnTo>
                    <a:pt x="114" y="58908"/>
                  </a:lnTo>
                  <a:lnTo>
                    <a:pt x="53" y="59823"/>
                  </a:lnTo>
                  <a:lnTo>
                    <a:pt x="18" y="60746"/>
                  </a:lnTo>
                  <a:lnTo>
                    <a:pt x="10" y="61199"/>
                  </a:lnTo>
                  <a:lnTo>
                    <a:pt x="1" y="61661"/>
                  </a:lnTo>
                  <a:lnTo>
                    <a:pt x="1" y="62114"/>
                  </a:lnTo>
                  <a:lnTo>
                    <a:pt x="10" y="62567"/>
                  </a:lnTo>
                  <a:lnTo>
                    <a:pt x="18" y="63029"/>
                  </a:lnTo>
                  <a:lnTo>
                    <a:pt x="44" y="63482"/>
                  </a:lnTo>
                  <a:lnTo>
                    <a:pt x="62" y="63935"/>
                  </a:lnTo>
                  <a:lnTo>
                    <a:pt x="97" y="64388"/>
                  </a:lnTo>
                  <a:lnTo>
                    <a:pt x="132" y="64841"/>
                  </a:lnTo>
                  <a:lnTo>
                    <a:pt x="175" y="65294"/>
                  </a:lnTo>
                  <a:lnTo>
                    <a:pt x="228" y="65747"/>
                  </a:lnTo>
                  <a:lnTo>
                    <a:pt x="280" y="66191"/>
                  </a:lnTo>
                  <a:lnTo>
                    <a:pt x="350" y="66644"/>
                  </a:lnTo>
                  <a:lnTo>
                    <a:pt x="420" y="67088"/>
                  </a:lnTo>
                  <a:lnTo>
                    <a:pt x="498" y="67541"/>
                  </a:lnTo>
                  <a:lnTo>
                    <a:pt x="586" y="67986"/>
                  </a:lnTo>
                  <a:lnTo>
                    <a:pt x="682" y="68430"/>
                  </a:lnTo>
                  <a:lnTo>
                    <a:pt x="778" y="68874"/>
                  </a:lnTo>
                  <a:lnTo>
                    <a:pt x="891" y="69310"/>
                  </a:lnTo>
                  <a:lnTo>
                    <a:pt x="1005" y="69754"/>
                  </a:lnTo>
                  <a:lnTo>
                    <a:pt x="1136" y="70190"/>
                  </a:lnTo>
                  <a:lnTo>
                    <a:pt x="1267" y="70634"/>
                  </a:lnTo>
                  <a:lnTo>
                    <a:pt x="1415" y="71070"/>
                  </a:lnTo>
                  <a:lnTo>
                    <a:pt x="1563" y="71505"/>
                  </a:lnTo>
                  <a:lnTo>
                    <a:pt x="1729" y="71941"/>
                  </a:lnTo>
                  <a:lnTo>
                    <a:pt x="1895" y="72368"/>
                  </a:lnTo>
                  <a:lnTo>
                    <a:pt x="2078" y="72803"/>
                  </a:lnTo>
                  <a:lnTo>
                    <a:pt x="2270" y="73230"/>
                  </a:lnTo>
                  <a:lnTo>
                    <a:pt x="2462" y="73657"/>
                  </a:lnTo>
                  <a:lnTo>
                    <a:pt x="2672" y="74084"/>
                  </a:lnTo>
                  <a:lnTo>
                    <a:pt x="2890" y="74511"/>
                  </a:lnTo>
                  <a:lnTo>
                    <a:pt x="3117" y="74937"/>
                  </a:lnTo>
                  <a:lnTo>
                    <a:pt x="3362" y="75356"/>
                  </a:lnTo>
                  <a:lnTo>
                    <a:pt x="3606" y="75774"/>
                  </a:lnTo>
                  <a:lnTo>
                    <a:pt x="3868" y="76192"/>
                  </a:lnTo>
                  <a:lnTo>
                    <a:pt x="4138" y="76610"/>
                  </a:lnTo>
                  <a:lnTo>
                    <a:pt x="4488" y="77115"/>
                  </a:lnTo>
                  <a:lnTo>
                    <a:pt x="4846" y="77612"/>
                  </a:lnTo>
                  <a:lnTo>
                    <a:pt x="5230" y="78091"/>
                  </a:lnTo>
                  <a:lnTo>
                    <a:pt x="5622" y="78561"/>
                  </a:lnTo>
                  <a:lnTo>
                    <a:pt x="6024" y="79014"/>
                  </a:lnTo>
                  <a:lnTo>
                    <a:pt x="6443" y="79459"/>
                  </a:lnTo>
                  <a:lnTo>
                    <a:pt x="6879" y="79886"/>
                  </a:lnTo>
                  <a:lnTo>
                    <a:pt x="7316" y="80304"/>
                  </a:lnTo>
                  <a:lnTo>
                    <a:pt x="7770" y="80704"/>
                  </a:lnTo>
                  <a:lnTo>
                    <a:pt x="8241" y="81097"/>
                  </a:lnTo>
                  <a:lnTo>
                    <a:pt x="8713" y="81471"/>
                  </a:lnTo>
                  <a:lnTo>
                    <a:pt x="9201" y="81837"/>
                  </a:lnTo>
                  <a:lnTo>
                    <a:pt x="9699" y="82185"/>
                  </a:lnTo>
                  <a:lnTo>
                    <a:pt x="10205" y="82534"/>
                  </a:lnTo>
                  <a:lnTo>
                    <a:pt x="10720" y="82856"/>
                  </a:lnTo>
                  <a:lnTo>
                    <a:pt x="11244" y="83179"/>
                  </a:lnTo>
                  <a:lnTo>
                    <a:pt x="11768" y="83483"/>
                  </a:lnTo>
                  <a:lnTo>
                    <a:pt x="12309" y="83780"/>
                  </a:lnTo>
                  <a:lnTo>
                    <a:pt x="12850" y="84058"/>
                  </a:lnTo>
                  <a:lnTo>
                    <a:pt x="13400" y="84328"/>
                  </a:lnTo>
                  <a:lnTo>
                    <a:pt x="13959" y="84590"/>
                  </a:lnTo>
                  <a:lnTo>
                    <a:pt x="14517" y="84842"/>
                  </a:lnTo>
                  <a:lnTo>
                    <a:pt x="15085" y="85078"/>
                  </a:lnTo>
                  <a:lnTo>
                    <a:pt x="15652" y="85313"/>
                  </a:lnTo>
                  <a:lnTo>
                    <a:pt x="16228" y="85531"/>
                  </a:lnTo>
                  <a:lnTo>
                    <a:pt x="16805" y="85731"/>
                  </a:lnTo>
                  <a:lnTo>
                    <a:pt x="17381" y="85931"/>
                  </a:lnTo>
                  <a:lnTo>
                    <a:pt x="17966" y="86123"/>
                  </a:lnTo>
                  <a:lnTo>
                    <a:pt x="18550" y="86297"/>
                  </a:lnTo>
                  <a:lnTo>
                    <a:pt x="19135" y="86463"/>
                  </a:lnTo>
                  <a:lnTo>
                    <a:pt x="19720" y="86628"/>
                  </a:lnTo>
                  <a:lnTo>
                    <a:pt x="20305" y="86776"/>
                  </a:lnTo>
                  <a:lnTo>
                    <a:pt x="20733" y="86872"/>
                  </a:lnTo>
                  <a:lnTo>
                    <a:pt x="21169" y="86977"/>
                  </a:lnTo>
                  <a:lnTo>
                    <a:pt x="21597" y="87064"/>
                  </a:lnTo>
                  <a:lnTo>
                    <a:pt x="22033" y="87151"/>
                  </a:lnTo>
                  <a:lnTo>
                    <a:pt x="22470" y="87229"/>
                  </a:lnTo>
                  <a:lnTo>
                    <a:pt x="22906" y="87299"/>
                  </a:lnTo>
                  <a:lnTo>
                    <a:pt x="23779" y="87439"/>
                  </a:lnTo>
                  <a:lnTo>
                    <a:pt x="24652" y="87552"/>
                  </a:lnTo>
                  <a:lnTo>
                    <a:pt x="25534" y="87648"/>
                  </a:lnTo>
                  <a:lnTo>
                    <a:pt x="26407" y="87726"/>
                  </a:lnTo>
                  <a:lnTo>
                    <a:pt x="27288" y="87796"/>
                  </a:lnTo>
                  <a:lnTo>
                    <a:pt x="28170" y="87848"/>
                  </a:lnTo>
                  <a:lnTo>
                    <a:pt x="29060" y="87892"/>
                  </a:lnTo>
                  <a:lnTo>
                    <a:pt x="29942" y="87926"/>
                  </a:lnTo>
                  <a:lnTo>
                    <a:pt x="30824" y="87953"/>
                  </a:lnTo>
                  <a:lnTo>
                    <a:pt x="32596" y="87996"/>
                  </a:lnTo>
                  <a:lnTo>
                    <a:pt x="34359" y="88031"/>
                  </a:lnTo>
                  <a:lnTo>
                    <a:pt x="35241" y="88057"/>
                  </a:lnTo>
                  <a:lnTo>
                    <a:pt x="36122" y="88092"/>
                  </a:lnTo>
                  <a:lnTo>
                    <a:pt x="37004" y="88135"/>
                  </a:lnTo>
                  <a:lnTo>
                    <a:pt x="37877" y="88188"/>
                  </a:lnTo>
                  <a:lnTo>
                    <a:pt x="39631" y="88284"/>
                  </a:lnTo>
                  <a:lnTo>
                    <a:pt x="40504" y="88327"/>
                  </a:lnTo>
                  <a:lnTo>
                    <a:pt x="41377" y="88371"/>
                  </a:lnTo>
                  <a:lnTo>
                    <a:pt x="42259" y="88397"/>
                  </a:lnTo>
                  <a:lnTo>
                    <a:pt x="43132" y="88406"/>
                  </a:lnTo>
                  <a:lnTo>
                    <a:pt x="44005" y="88397"/>
                  </a:lnTo>
                  <a:lnTo>
                    <a:pt x="44450" y="88388"/>
                  </a:lnTo>
                  <a:lnTo>
                    <a:pt x="44886" y="88379"/>
                  </a:lnTo>
                  <a:lnTo>
                    <a:pt x="45323" y="88353"/>
                  </a:lnTo>
                  <a:lnTo>
                    <a:pt x="45759" y="88327"/>
                  </a:lnTo>
                  <a:lnTo>
                    <a:pt x="46204" y="88292"/>
                  </a:lnTo>
                  <a:lnTo>
                    <a:pt x="46641" y="88249"/>
                  </a:lnTo>
                  <a:lnTo>
                    <a:pt x="47077" y="88205"/>
                  </a:lnTo>
                  <a:lnTo>
                    <a:pt x="47523" y="88144"/>
                  </a:lnTo>
                  <a:lnTo>
                    <a:pt x="47959" y="88083"/>
                  </a:lnTo>
                  <a:lnTo>
                    <a:pt x="48404" y="88013"/>
                  </a:lnTo>
                  <a:lnTo>
                    <a:pt x="48963" y="87909"/>
                  </a:lnTo>
                  <a:lnTo>
                    <a:pt x="49522" y="87787"/>
                  </a:lnTo>
                  <a:lnTo>
                    <a:pt x="50071" y="87656"/>
                  </a:lnTo>
                  <a:lnTo>
                    <a:pt x="50621" y="87517"/>
                  </a:lnTo>
                  <a:lnTo>
                    <a:pt x="51163" y="87369"/>
                  </a:lnTo>
                  <a:lnTo>
                    <a:pt x="51695" y="87203"/>
                  </a:lnTo>
                  <a:lnTo>
                    <a:pt x="52228" y="87029"/>
                  </a:lnTo>
                  <a:lnTo>
                    <a:pt x="52751" y="86837"/>
                  </a:lnTo>
                  <a:lnTo>
                    <a:pt x="53275" y="86637"/>
                  </a:lnTo>
                  <a:lnTo>
                    <a:pt x="53790" y="86428"/>
                  </a:lnTo>
                  <a:lnTo>
                    <a:pt x="54305" y="86210"/>
                  </a:lnTo>
                  <a:lnTo>
                    <a:pt x="54803" y="85984"/>
                  </a:lnTo>
                  <a:lnTo>
                    <a:pt x="55300" y="85740"/>
                  </a:lnTo>
                  <a:lnTo>
                    <a:pt x="55798" y="85487"/>
                  </a:lnTo>
                  <a:lnTo>
                    <a:pt x="56287" y="85226"/>
                  </a:lnTo>
                  <a:lnTo>
                    <a:pt x="56767" y="84956"/>
                  </a:lnTo>
                  <a:lnTo>
                    <a:pt x="57247" y="84677"/>
                  </a:lnTo>
                  <a:lnTo>
                    <a:pt x="57718" y="84381"/>
                  </a:lnTo>
                  <a:lnTo>
                    <a:pt x="58181" y="84085"/>
                  </a:lnTo>
                  <a:lnTo>
                    <a:pt x="58644" y="83780"/>
                  </a:lnTo>
                  <a:lnTo>
                    <a:pt x="59097" y="83457"/>
                  </a:lnTo>
                  <a:lnTo>
                    <a:pt x="59551" y="83135"/>
                  </a:lnTo>
                  <a:lnTo>
                    <a:pt x="59997" y="82795"/>
                  </a:lnTo>
                  <a:lnTo>
                    <a:pt x="60433" y="82456"/>
                  </a:lnTo>
                  <a:lnTo>
                    <a:pt x="60861" y="82098"/>
                  </a:lnTo>
                  <a:lnTo>
                    <a:pt x="61288" y="81741"/>
                  </a:lnTo>
                  <a:lnTo>
                    <a:pt x="61716" y="81375"/>
                  </a:lnTo>
                  <a:lnTo>
                    <a:pt x="62126" y="80992"/>
                  </a:lnTo>
                  <a:lnTo>
                    <a:pt x="62537" y="80609"/>
                  </a:lnTo>
                  <a:lnTo>
                    <a:pt x="62938" y="80217"/>
                  </a:lnTo>
                  <a:lnTo>
                    <a:pt x="63340" y="79825"/>
                  </a:lnTo>
                  <a:lnTo>
                    <a:pt x="63733" y="79415"/>
                  </a:lnTo>
                  <a:lnTo>
                    <a:pt x="64003" y="79145"/>
                  </a:lnTo>
                  <a:lnTo>
                    <a:pt x="64274" y="78892"/>
                  </a:lnTo>
                  <a:lnTo>
                    <a:pt x="64553" y="78640"/>
                  </a:lnTo>
                  <a:lnTo>
                    <a:pt x="64841" y="78405"/>
                  </a:lnTo>
                  <a:lnTo>
                    <a:pt x="65129" y="78178"/>
                  </a:lnTo>
                  <a:lnTo>
                    <a:pt x="65435" y="77960"/>
                  </a:lnTo>
                  <a:lnTo>
                    <a:pt x="65740" y="77743"/>
                  </a:lnTo>
                  <a:lnTo>
                    <a:pt x="66046" y="77542"/>
                  </a:lnTo>
                  <a:lnTo>
                    <a:pt x="66360" y="77351"/>
                  </a:lnTo>
                  <a:lnTo>
                    <a:pt x="66683" y="77168"/>
                  </a:lnTo>
                  <a:lnTo>
                    <a:pt x="67006" y="76993"/>
                  </a:lnTo>
                  <a:lnTo>
                    <a:pt x="67338" y="76819"/>
                  </a:lnTo>
                  <a:lnTo>
                    <a:pt x="67670" y="76654"/>
                  </a:lnTo>
                  <a:lnTo>
                    <a:pt x="68010" y="76497"/>
                  </a:lnTo>
                  <a:lnTo>
                    <a:pt x="68350" y="76340"/>
                  </a:lnTo>
                  <a:lnTo>
                    <a:pt x="68691" y="76201"/>
                  </a:lnTo>
                  <a:lnTo>
                    <a:pt x="69380" y="75913"/>
                  </a:lnTo>
                  <a:lnTo>
                    <a:pt x="70087" y="75652"/>
                  </a:lnTo>
                  <a:lnTo>
                    <a:pt x="70795" y="75399"/>
                  </a:lnTo>
                  <a:lnTo>
                    <a:pt x="71502" y="75155"/>
                  </a:lnTo>
                  <a:lnTo>
                    <a:pt x="72924" y="74694"/>
                  </a:lnTo>
                  <a:lnTo>
                    <a:pt x="73632" y="74458"/>
                  </a:lnTo>
                  <a:lnTo>
                    <a:pt x="74330" y="74223"/>
                  </a:lnTo>
                  <a:lnTo>
                    <a:pt x="74819" y="74049"/>
                  </a:lnTo>
                  <a:lnTo>
                    <a:pt x="75290" y="73857"/>
                  </a:lnTo>
                  <a:lnTo>
                    <a:pt x="75761" y="73666"/>
                  </a:lnTo>
                  <a:lnTo>
                    <a:pt x="76224" y="73456"/>
                  </a:lnTo>
                  <a:lnTo>
                    <a:pt x="76678" y="73239"/>
                  </a:lnTo>
                  <a:lnTo>
                    <a:pt x="77123" y="73012"/>
                  </a:lnTo>
                  <a:lnTo>
                    <a:pt x="77568" y="72768"/>
                  </a:lnTo>
                  <a:lnTo>
                    <a:pt x="77996" y="72524"/>
                  </a:lnTo>
                  <a:lnTo>
                    <a:pt x="78415" y="72263"/>
                  </a:lnTo>
                  <a:lnTo>
                    <a:pt x="78825" y="72002"/>
                  </a:lnTo>
                  <a:lnTo>
                    <a:pt x="79227" y="71723"/>
                  </a:lnTo>
                  <a:lnTo>
                    <a:pt x="79620" y="71435"/>
                  </a:lnTo>
                  <a:lnTo>
                    <a:pt x="80013" y="71139"/>
                  </a:lnTo>
                  <a:lnTo>
                    <a:pt x="80388" y="70834"/>
                  </a:lnTo>
                  <a:lnTo>
                    <a:pt x="80755" y="70529"/>
                  </a:lnTo>
                  <a:lnTo>
                    <a:pt x="81112" y="70207"/>
                  </a:lnTo>
                  <a:lnTo>
                    <a:pt x="81462" y="69876"/>
                  </a:lnTo>
                  <a:lnTo>
                    <a:pt x="81802" y="69536"/>
                  </a:lnTo>
                  <a:lnTo>
                    <a:pt x="82134" y="69197"/>
                  </a:lnTo>
                  <a:lnTo>
                    <a:pt x="82457" y="68839"/>
                  </a:lnTo>
                  <a:lnTo>
                    <a:pt x="82771" y="68482"/>
                  </a:lnTo>
                  <a:lnTo>
                    <a:pt x="83077" y="68116"/>
                  </a:lnTo>
                  <a:lnTo>
                    <a:pt x="83373" y="67742"/>
                  </a:lnTo>
                  <a:lnTo>
                    <a:pt x="83653" y="67367"/>
                  </a:lnTo>
                  <a:lnTo>
                    <a:pt x="83932" y="66975"/>
                  </a:lnTo>
                  <a:lnTo>
                    <a:pt x="84194" y="66583"/>
                  </a:lnTo>
                  <a:lnTo>
                    <a:pt x="84456" y="66182"/>
                  </a:lnTo>
                  <a:lnTo>
                    <a:pt x="84700" y="65782"/>
                  </a:lnTo>
                  <a:lnTo>
                    <a:pt x="84936" y="65372"/>
                  </a:lnTo>
                  <a:lnTo>
                    <a:pt x="85163" y="64954"/>
                  </a:lnTo>
                  <a:lnTo>
                    <a:pt x="85381" y="64536"/>
                  </a:lnTo>
                  <a:lnTo>
                    <a:pt x="85591" y="64109"/>
                  </a:lnTo>
                  <a:lnTo>
                    <a:pt x="85783" y="63673"/>
                  </a:lnTo>
                  <a:lnTo>
                    <a:pt x="85966" y="63238"/>
                  </a:lnTo>
                  <a:lnTo>
                    <a:pt x="86149" y="62794"/>
                  </a:lnTo>
                  <a:lnTo>
                    <a:pt x="86315" y="62349"/>
                  </a:lnTo>
                  <a:lnTo>
                    <a:pt x="86463" y="61905"/>
                  </a:lnTo>
                  <a:lnTo>
                    <a:pt x="86612" y="61443"/>
                  </a:lnTo>
                  <a:lnTo>
                    <a:pt x="86743" y="60990"/>
                  </a:lnTo>
                  <a:lnTo>
                    <a:pt x="86874" y="60529"/>
                  </a:lnTo>
                  <a:lnTo>
                    <a:pt x="86987" y="60067"/>
                  </a:lnTo>
                  <a:lnTo>
                    <a:pt x="87083" y="59596"/>
                  </a:lnTo>
                  <a:lnTo>
                    <a:pt x="87179" y="59126"/>
                  </a:lnTo>
                  <a:lnTo>
                    <a:pt x="87258" y="58656"/>
                  </a:lnTo>
                  <a:lnTo>
                    <a:pt x="87328" y="58176"/>
                  </a:lnTo>
                  <a:lnTo>
                    <a:pt x="87389" y="57697"/>
                  </a:lnTo>
                  <a:lnTo>
                    <a:pt x="87441" y="57218"/>
                  </a:lnTo>
                  <a:lnTo>
                    <a:pt x="87476" y="56739"/>
                  </a:lnTo>
                  <a:lnTo>
                    <a:pt x="87502" y="56251"/>
                  </a:lnTo>
                  <a:lnTo>
                    <a:pt x="87511" y="55763"/>
                  </a:lnTo>
                  <a:lnTo>
                    <a:pt x="87520" y="55275"/>
                  </a:lnTo>
                  <a:lnTo>
                    <a:pt x="87511" y="54788"/>
                  </a:lnTo>
                  <a:lnTo>
                    <a:pt x="87493" y="54300"/>
                  </a:lnTo>
                  <a:lnTo>
                    <a:pt x="87459" y="53812"/>
                  </a:lnTo>
                  <a:lnTo>
                    <a:pt x="87415" y="53315"/>
                  </a:lnTo>
                  <a:lnTo>
                    <a:pt x="87363" y="52828"/>
                  </a:lnTo>
                  <a:lnTo>
                    <a:pt x="87293" y="52340"/>
                  </a:lnTo>
                  <a:lnTo>
                    <a:pt x="87214" y="51843"/>
                  </a:lnTo>
                  <a:lnTo>
                    <a:pt x="87127" y="51355"/>
                  </a:lnTo>
                  <a:lnTo>
                    <a:pt x="87031" y="50859"/>
                  </a:lnTo>
                  <a:lnTo>
                    <a:pt x="86917" y="50371"/>
                  </a:lnTo>
                  <a:lnTo>
                    <a:pt x="86786" y="49883"/>
                  </a:lnTo>
                  <a:lnTo>
                    <a:pt x="86647" y="49395"/>
                  </a:lnTo>
                  <a:lnTo>
                    <a:pt x="86498" y="48907"/>
                  </a:lnTo>
                  <a:lnTo>
                    <a:pt x="86385" y="48568"/>
                  </a:lnTo>
                  <a:lnTo>
                    <a:pt x="86263" y="48228"/>
                  </a:lnTo>
                  <a:lnTo>
                    <a:pt x="86140" y="47897"/>
                  </a:lnTo>
                  <a:lnTo>
                    <a:pt x="86001" y="47566"/>
                  </a:lnTo>
                  <a:lnTo>
                    <a:pt x="85861" y="47243"/>
                  </a:lnTo>
                  <a:lnTo>
                    <a:pt x="85713" y="46921"/>
                  </a:lnTo>
                  <a:lnTo>
                    <a:pt x="85564" y="46599"/>
                  </a:lnTo>
                  <a:lnTo>
                    <a:pt x="85407" y="46276"/>
                  </a:lnTo>
                  <a:lnTo>
                    <a:pt x="85241" y="45963"/>
                  </a:lnTo>
                  <a:lnTo>
                    <a:pt x="85067" y="45649"/>
                  </a:lnTo>
                  <a:lnTo>
                    <a:pt x="84892" y="45336"/>
                  </a:lnTo>
                  <a:lnTo>
                    <a:pt x="84718" y="45031"/>
                  </a:lnTo>
                  <a:lnTo>
                    <a:pt x="84342" y="44421"/>
                  </a:lnTo>
                  <a:lnTo>
                    <a:pt x="83958" y="43820"/>
                  </a:lnTo>
                  <a:lnTo>
                    <a:pt x="83565" y="43227"/>
                  </a:lnTo>
                  <a:lnTo>
                    <a:pt x="83155" y="42635"/>
                  </a:lnTo>
                  <a:lnTo>
                    <a:pt x="82736" y="42051"/>
                  </a:lnTo>
                  <a:lnTo>
                    <a:pt x="82308" y="41476"/>
                  </a:lnTo>
                  <a:lnTo>
                    <a:pt x="81453" y="40335"/>
                  </a:lnTo>
                  <a:lnTo>
                    <a:pt x="80597" y="39194"/>
                  </a:lnTo>
                  <a:lnTo>
                    <a:pt x="80405" y="38933"/>
                  </a:lnTo>
                  <a:lnTo>
                    <a:pt x="80213" y="38654"/>
                  </a:lnTo>
                  <a:lnTo>
                    <a:pt x="80030" y="38384"/>
                  </a:lnTo>
                  <a:lnTo>
                    <a:pt x="79855" y="38096"/>
                  </a:lnTo>
                  <a:lnTo>
                    <a:pt x="79681" y="37818"/>
                  </a:lnTo>
                  <a:lnTo>
                    <a:pt x="79515" y="37530"/>
                  </a:lnTo>
                  <a:lnTo>
                    <a:pt x="79349" y="37243"/>
                  </a:lnTo>
                  <a:lnTo>
                    <a:pt x="79201" y="36946"/>
                  </a:lnTo>
                  <a:lnTo>
                    <a:pt x="79044" y="36650"/>
                  </a:lnTo>
                  <a:lnTo>
                    <a:pt x="78904" y="36354"/>
                  </a:lnTo>
                  <a:lnTo>
                    <a:pt x="78764" y="36058"/>
                  </a:lnTo>
                  <a:lnTo>
                    <a:pt x="78633" y="35753"/>
                  </a:lnTo>
                  <a:lnTo>
                    <a:pt x="78502" y="35448"/>
                  </a:lnTo>
                  <a:lnTo>
                    <a:pt x="78371" y="35143"/>
                  </a:lnTo>
                  <a:lnTo>
                    <a:pt x="78136" y="34516"/>
                  </a:lnTo>
                  <a:lnTo>
                    <a:pt x="77926" y="33889"/>
                  </a:lnTo>
                  <a:lnTo>
                    <a:pt x="77726" y="33261"/>
                  </a:lnTo>
                  <a:lnTo>
                    <a:pt x="77533" y="32617"/>
                  </a:lnTo>
                  <a:lnTo>
                    <a:pt x="77368" y="31972"/>
                  </a:lnTo>
                  <a:lnTo>
                    <a:pt x="77211" y="31327"/>
                  </a:lnTo>
                  <a:lnTo>
                    <a:pt x="77062" y="30674"/>
                  </a:lnTo>
                  <a:lnTo>
                    <a:pt x="76931" y="30029"/>
                  </a:lnTo>
                  <a:lnTo>
                    <a:pt x="76809" y="29376"/>
                  </a:lnTo>
                  <a:lnTo>
                    <a:pt x="76687" y="28697"/>
                  </a:lnTo>
                  <a:lnTo>
                    <a:pt x="76556" y="28026"/>
                  </a:lnTo>
                  <a:lnTo>
                    <a:pt x="76416" y="27364"/>
                  </a:lnTo>
                  <a:lnTo>
                    <a:pt x="76276" y="26702"/>
                  </a:lnTo>
                  <a:lnTo>
                    <a:pt x="76128" y="26048"/>
                  </a:lnTo>
                  <a:lnTo>
                    <a:pt x="75971" y="25404"/>
                  </a:lnTo>
                  <a:lnTo>
                    <a:pt x="75814" y="24759"/>
                  </a:lnTo>
                  <a:lnTo>
                    <a:pt x="75639" y="24123"/>
                  </a:lnTo>
                  <a:lnTo>
                    <a:pt x="75456" y="23496"/>
                  </a:lnTo>
                  <a:lnTo>
                    <a:pt x="75264" y="22868"/>
                  </a:lnTo>
                  <a:lnTo>
                    <a:pt x="75063" y="22259"/>
                  </a:lnTo>
                  <a:lnTo>
                    <a:pt x="74845" y="21649"/>
                  </a:lnTo>
                  <a:lnTo>
                    <a:pt x="74618" y="21048"/>
                  </a:lnTo>
                  <a:lnTo>
                    <a:pt x="74382" y="20455"/>
                  </a:lnTo>
                  <a:lnTo>
                    <a:pt x="74129" y="19863"/>
                  </a:lnTo>
                  <a:lnTo>
                    <a:pt x="73867" y="19288"/>
                  </a:lnTo>
                  <a:lnTo>
                    <a:pt x="73588" y="18713"/>
                  </a:lnTo>
                  <a:lnTo>
                    <a:pt x="73291" y="18147"/>
                  </a:lnTo>
                  <a:lnTo>
                    <a:pt x="72986" y="17589"/>
                  </a:lnTo>
                  <a:lnTo>
                    <a:pt x="72663" y="17049"/>
                  </a:lnTo>
                  <a:lnTo>
                    <a:pt x="72313" y="16509"/>
                  </a:lnTo>
                  <a:lnTo>
                    <a:pt x="71956" y="15969"/>
                  </a:lnTo>
                  <a:lnTo>
                    <a:pt x="71580" y="15446"/>
                  </a:lnTo>
                  <a:lnTo>
                    <a:pt x="71187" y="14932"/>
                  </a:lnTo>
                  <a:lnTo>
                    <a:pt x="70768" y="14427"/>
                  </a:lnTo>
                  <a:lnTo>
                    <a:pt x="70559" y="14174"/>
                  </a:lnTo>
                  <a:lnTo>
                    <a:pt x="70332" y="13930"/>
                  </a:lnTo>
                  <a:lnTo>
                    <a:pt x="70114" y="13687"/>
                  </a:lnTo>
                  <a:lnTo>
                    <a:pt x="69878" y="13443"/>
                  </a:lnTo>
                  <a:lnTo>
                    <a:pt x="69642" y="13199"/>
                  </a:lnTo>
                  <a:lnTo>
                    <a:pt x="69407" y="12963"/>
                  </a:lnTo>
                  <a:lnTo>
                    <a:pt x="69162" y="12728"/>
                  </a:lnTo>
                  <a:lnTo>
                    <a:pt x="68909" y="12493"/>
                  </a:lnTo>
                  <a:lnTo>
                    <a:pt x="68647" y="12258"/>
                  </a:lnTo>
                  <a:lnTo>
                    <a:pt x="68385" y="12031"/>
                  </a:lnTo>
                  <a:lnTo>
                    <a:pt x="68123" y="11805"/>
                  </a:lnTo>
                  <a:lnTo>
                    <a:pt x="67844" y="11578"/>
                  </a:lnTo>
                  <a:lnTo>
                    <a:pt x="67565" y="11352"/>
                  </a:lnTo>
                  <a:lnTo>
                    <a:pt x="67277" y="11134"/>
                  </a:lnTo>
                  <a:lnTo>
                    <a:pt x="66919" y="10873"/>
                  </a:lnTo>
                  <a:lnTo>
                    <a:pt x="66561" y="10611"/>
                  </a:lnTo>
                  <a:lnTo>
                    <a:pt x="66194" y="10367"/>
                  </a:lnTo>
                  <a:lnTo>
                    <a:pt x="65819" y="10123"/>
                  </a:lnTo>
                  <a:lnTo>
                    <a:pt x="65444" y="9888"/>
                  </a:lnTo>
                  <a:lnTo>
                    <a:pt x="65068" y="9662"/>
                  </a:lnTo>
                  <a:lnTo>
                    <a:pt x="64684" y="9444"/>
                  </a:lnTo>
                  <a:lnTo>
                    <a:pt x="64291" y="9235"/>
                  </a:lnTo>
                  <a:lnTo>
                    <a:pt x="63907" y="9035"/>
                  </a:lnTo>
                  <a:lnTo>
                    <a:pt x="63514" y="8834"/>
                  </a:lnTo>
                  <a:lnTo>
                    <a:pt x="63113" y="8643"/>
                  </a:lnTo>
                  <a:lnTo>
                    <a:pt x="62720" y="8460"/>
                  </a:lnTo>
                  <a:lnTo>
                    <a:pt x="62319" y="8277"/>
                  </a:lnTo>
                  <a:lnTo>
                    <a:pt x="61908" y="8102"/>
                  </a:lnTo>
                  <a:lnTo>
                    <a:pt x="61096" y="7763"/>
                  </a:lnTo>
                  <a:lnTo>
                    <a:pt x="60276" y="7440"/>
                  </a:lnTo>
                  <a:lnTo>
                    <a:pt x="59447" y="7135"/>
                  </a:lnTo>
                  <a:lnTo>
                    <a:pt x="58609" y="6848"/>
                  </a:lnTo>
                  <a:lnTo>
                    <a:pt x="57771" y="6560"/>
                  </a:lnTo>
                  <a:lnTo>
                    <a:pt x="56933" y="6290"/>
                  </a:lnTo>
                  <a:lnTo>
                    <a:pt x="56086" y="6020"/>
                  </a:lnTo>
                  <a:lnTo>
                    <a:pt x="54401" y="5498"/>
                  </a:lnTo>
                  <a:lnTo>
                    <a:pt x="53738" y="5280"/>
                  </a:lnTo>
                  <a:lnTo>
                    <a:pt x="53074" y="5062"/>
                  </a:lnTo>
                  <a:lnTo>
                    <a:pt x="51756" y="4618"/>
                  </a:lnTo>
                  <a:lnTo>
                    <a:pt x="50456" y="4156"/>
                  </a:lnTo>
                  <a:lnTo>
                    <a:pt x="49164" y="3686"/>
                  </a:lnTo>
                  <a:lnTo>
                    <a:pt x="47872" y="3224"/>
                  </a:lnTo>
                  <a:lnTo>
                    <a:pt x="46589" y="2771"/>
                  </a:lnTo>
                  <a:lnTo>
                    <a:pt x="45305" y="2327"/>
                  </a:lnTo>
                  <a:lnTo>
                    <a:pt x="44659" y="2109"/>
                  </a:lnTo>
                  <a:lnTo>
                    <a:pt x="44013" y="1900"/>
                  </a:lnTo>
                  <a:lnTo>
                    <a:pt x="43367" y="1699"/>
                  </a:lnTo>
                  <a:lnTo>
                    <a:pt x="42713" y="1499"/>
                  </a:lnTo>
                  <a:lnTo>
                    <a:pt x="42067" y="1316"/>
                  </a:lnTo>
                  <a:lnTo>
                    <a:pt x="41412" y="1142"/>
                  </a:lnTo>
                  <a:lnTo>
                    <a:pt x="40757" y="968"/>
                  </a:lnTo>
                  <a:lnTo>
                    <a:pt x="40094" y="811"/>
                  </a:lnTo>
                  <a:lnTo>
                    <a:pt x="39431" y="663"/>
                  </a:lnTo>
                  <a:lnTo>
                    <a:pt x="38767" y="532"/>
                  </a:lnTo>
                  <a:lnTo>
                    <a:pt x="38095" y="410"/>
                  </a:lnTo>
                  <a:lnTo>
                    <a:pt x="37414" y="306"/>
                  </a:lnTo>
                  <a:lnTo>
                    <a:pt x="36733" y="210"/>
                  </a:lnTo>
                  <a:lnTo>
                    <a:pt x="36044" y="140"/>
                  </a:lnTo>
                  <a:lnTo>
                    <a:pt x="35354" y="79"/>
                  </a:lnTo>
                  <a:lnTo>
                    <a:pt x="34656" y="36"/>
                  </a:lnTo>
                  <a:lnTo>
                    <a:pt x="33949" y="9"/>
                  </a:lnTo>
                  <a:lnTo>
                    <a:pt x="332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" name="Google Shape;100;p11"/>
            <p:cNvSpPr/>
            <p:nvPr/>
          </p:nvSpPr>
          <p:spPr>
            <a:xfrm flipH="1">
              <a:off x="6854442" y="3135857"/>
              <a:ext cx="2289558" cy="1889575"/>
            </a:xfrm>
            <a:custGeom>
              <a:avLst/>
              <a:gdLst/>
              <a:ahLst/>
              <a:cxnLst/>
              <a:rect l="l" t="t" r="r" b="b"/>
              <a:pathLst>
                <a:path w="45358" h="37434" extrusionOk="0">
                  <a:moveTo>
                    <a:pt x="0" y="0"/>
                  </a:moveTo>
                  <a:lnTo>
                    <a:pt x="0" y="488"/>
                  </a:lnTo>
                  <a:lnTo>
                    <a:pt x="0" y="6787"/>
                  </a:lnTo>
                  <a:lnTo>
                    <a:pt x="0" y="9932"/>
                  </a:lnTo>
                  <a:lnTo>
                    <a:pt x="9" y="13085"/>
                  </a:lnTo>
                  <a:lnTo>
                    <a:pt x="18" y="13181"/>
                  </a:lnTo>
                  <a:lnTo>
                    <a:pt x="27" y="13285"/>
                  </a:lnTo>
                  <a:lnTo>
                    <a:pt x="53" y="13390"/>
                  </a:lnTo>
                  <a:lnTo>
                    <a:pt x="79" y="13495"/>
                  </a:lnTo>
                  <a:lnTo>
                    <a:pt x="114" y="13599"/>
                  </a:lnTo>
                  <a:lnTo>
                    <a:pt x="158" y="13695"/>
                  </a:lnTo>
                  <a:lnTo>
                    <a:pt x="201" y="13791"/>
                  </a:lnTo>
                  <a:lnTo>
                    <a:pt x="262" y="13869"/>
                  </a:lnTo>
                  <a:lnTo>
                    <a:pt x="838" y="14679"/>
                  </a:lnTo>
                  <a:lnTo>
                    <a:pt x="1415" y="15472"/>
                  </a:lnTo>
                  <a:lnTo>
                    <a:pt x="2008" y="16265"/>
                  </a:lnTo>
                  <a:lnTo>
                    <a:pt x="2611" y="17049"/>
                  </a:lnTo>
                  <a:lnTo>
                    <a:pt x="2776" y="17258"/>
                  </a:lnTo>
                  <a:lnTo>
                    <a:pt x="2942" y="17458"/>
                  </a:lnTo>
                  <a:lnTo>
                    <a:pt x="3117" y="17650"/>
                  </a:lnTo>
                  <a:lnTo>
                    <a:pt x="3291" y="17842"/>
                  </a:lnTo>
                  <a:lnTo>
                    <a:pt x="3475" y="18016"/>
                  </a:lnTo>
                  <a:lnTo>
                    <a:pt x="3658" y="18190"/>
                  </a:lnTo>
                  <a:lnTo>
                    <a:pt x="3841" y="18356"/>
                  </a:lnTo>
                  <a:lnTo>
                    <a:pt x="4033" y="18512"/>
                  </a:lnTo>
                  <a:lnTo>
                    <a:pt x="4234" y="18661"/>
                  </a:lnTo>
                  <a:lnTo>
                    <a:pt x="4426" y="18809"/>
                  </a:lnTo>
                  <a:lnTo>
                    <a:pt x="4627" y="18948"/>
                  </a:lnTo>
                  <a:lnTo>
                    <a:pt x="4836" y="19079"/>
                  </a:lnTo>
                  <a:lnTo>
                    <a:pt x="5037" y="19201"/>
                  </a:lnTo>
                  <a:lnTo>
                    <a:pt x="5255" y="19323"/>
                  </a:lnTo>
                  <a:lnTo>
                    <a:pt x="5465" y="19436"/>
                  </a:lnTo>
                  <a:lnTo>
                    <a:pt x="5683" y="19549"/>
                  </a:lnTo>
                  <a:lnTo>
                    <a:pt x="5901" y="19645"/>
                  </a:lnTo>
                  <a:lnTo>
                    <a:pt x="6120" y="19741"/>
                  </a:lnTo>
                  <a:lnTo>
                    <a:pt x="6347" y="19837"/>
                  </a:lnTo>
                  <a:lnTo>
                    <a:pt x="6574" y="19924"/>
                  </a:lnTo>
                  <a:lnTo>
                    <a:pt x="6809" y="20002"/>
                  </a:lnTo>
                  <a:lnTo>
                    <a:pt x="7036" y="20072"/>
                  </a:lnTo>
                  <a:lnTo>
                    <a:pt x="7272" y="20141"/>
                  </a:lnTo>
                  <a:lnTo>
                    <a:pt x="7516" y="20211"/>
                  </a:lnTo>
                  <a:lnTo>
                    <a:pt x="7752" y="20272"/>
                  </a:lnTo>
                  <a:lnTo>
                    <a:pt x="7996" y="20324"/>
                  </a:lnTo>
                  <a:lnTo>
                    <a:pt x="8494" y="20420"/>
                  </a:lnTo>
                  <a:lnTo>
                    <a:pt x="8992" y="20499"/>
                  </a:lnTo>
                  <a:lnTo>
                    <a:pt x="9507" y="20560"/>
                  </a:lnTo>
                  <a:lnTo>
                    <a:pt x="10118" y="20621"/>
                  </a:lnTo>
                  <a:lnTo>
                    <a:pt x="10737" y="20664"/>
                  </a:lnTo>
                  <a:lnTo>
                    <a:pt x="11986" y="20751"/>
                  </a:lnTo>
                  <a:lnTo>
                    <a:pt x="13225" y="20830"/>
                  </a:lnTo>
                  <a:lnTo>
                    <a:pt x="14465" y="20908"/>
                  </a:lnTo>
                  <a:lnTo>
                    <a:pt x="16507" y="21030"/>
                  </a:lnTo>
                  <a:lnTo>
                    <a:pt x="17537" y="21100"/>
                  </a:lnTo>
                  <a:lnTo>
                    <a:pt x="18559" y="21169"/>
                  </a:lnTo>
                  <a:lnTo>
                    <a:pt x="18786" y="21187"/>
                  </a:lnTo>
                  <a:lnTo>
                    <a:pt x="19004" y="21222"/>
                  </a:lnTo>
                  <a:lnTo>
                    <a:pt x="19213" y="21274"/>
                  </a:lnTo>
                  <a:lnTo>
                    <a:pt x="19414" y="21326"/>
                  </a:lnTo>
                  <a:lnTo>
                    <a:pt x="19615" y="21396"/>
                  </a:lnTo>
                  <a:lnTo>
                    <a:pt x="19798" y="21483"/>
                  </a:lnTo>
                  <a:lnTo>
                    <a:pt x="19973" y="21579"/>
                  </a:lnTo>
                  <a:lnTo>
                    <a:pt x="20147" y="21683"/>
                  </a:lnTo>
                  <a:lnTo>
                    <a:pt x="20305" y="21805"/>
                  </a:lnTo>
                  <a:lnTo>
                    <a:pt x="20453" y="21936"/>
                  </a:lnTo>
                  <a:lnTo>
                    <a:pt x="20601" y="22084"/>
                  </a:lnTo>
                  <a:lnTo>
                    <a:pt x="20732" y="22241"/>
                  </a:lnTo>
                  <a:lnTo>
                    <a:pt x="20855" y="22406"/>
                  </a:lnTo>
                  <a:lnTo>
                    <a:pt x="20968" y="22598"/>
                  </a:lnTo>
                  <a:lnTo>
                    <a:pt x="21064" y="22790"/>
                  </a:lnTo>
                  <a:lnTo>
                    <a:pt x="21160" y="23008"/>
                  </a:lnTo>
                  <a:lnTo>
                    <a:pt x="21343" y="23504"/>
                  </a:lnTo>
                  <a:lnTo>
                    <a:pt x="21518" y="24001"/>
                  </a:lnTo>
                  <a:lnTo>
                    <a:pt x="21684" y="24506"/>
                  </a:lnTo>
                  <a:lnTo>
                    <a:pt x="21858" y="25003"/>
                  </a:lnTo>
                  <a:lnTo>
                    <a:pt x="22426" y="26614"/>
                  </a:lnTo>
                  <a:lnTo>
                    <a:pt x="22714" y="27416"/>
                  </a:lnTo>
                  <a:lnTo>
                    <a:pt x="23011" y="28217"/>
                  </a:lnTo>
                  <a:lnTo>
                    <a:pt x="23107" y="28444"/>
                  </a:lnTo>
                  <a:lnTo>
                    <a:pt x="23211" y="28670"/>
                  </a:lnTo>
                  <a:lnTo>
                    <a:pt x="23325" y="28897"/>
                  </a:lnTo>
                  <a:lnTo>
                    <a:pt x="23447" y="29106"/>
                  </a:lnTo>
                  <a:lnTo>
                    <a:pt x="23578" y="29315"/>
                  </a:lnTo>
                  <a:lnTo>
                    <a:pt x="23718" y="29524"/>
                  </a:lnTo>
                  <a:lnTo>
                    <a:pt x="23857" y="29715"/>
                  </a:lnTo>
                  <a:lnTo>
                    <a:pt x="24006" y="29907"/>
                  </a:lnTo>
                  <a:lnTo>
                    <a:pt x="24172" y="30090"/>
                  </a:lnTo>
                  <a:lnTo>
                    <a:pt x="24337" y="30264"/>
                  </a:lnTo>
                  <a:lnTo>
                    <a:pt x="24503" y="30439"/>
                  </a:lnTo>
                  <a:lnTo>
                    <a:pt x="24687" y="30604"/>
                  </a:lnTo>
                  <a:lnTo>
                    <a:pt x="24870" y="30761"/>
                  </a:lnTo>
                  <a:lnTo>
                    <a:pt x="25062" y="30909"/>
                  </a:lnTo>
                  <a:lnTo>
                    <a:pt x="25263" y="31048"/>
                  </a:lnTo>
                  <a:lnTo>
                    <a:pt x="25464" y="31188"/>
                  </a:lnTo>
                  <a:lnTo>
                    <a:pt x="26075" y="31571"/>
                  </a:lnTo>
                  <a:lnTo>
                    <a:pt x="26694" y="31946"/>
                  </a:lnTo>
                  <a:lnTo>
                    <a:pt x="27314" y="32320"/>
                  </a:lnTo>
                  <a:lnTo>
                    <a:pt x="27943" y="32677"/>
                  </a:lnTo>
                  <a:lnTo>
                    <a:pt x="28571" y="33035"/>
                  </a:lnTo>
                  <a:lnTo>
                    <a:pt x="29208" y="33392"/>
                  </a:lnTo>
                  <a:lnTo>
                    <a:pt x="30474" y="34080"/>
                  </a:lnTo>
                  <a:lnTo>
                    <a:pt x="30753" y="34219"/>
                  </a:lnTo>
                  <a:lnTo>
                    <a:pt x="31033" y="34341"/>
                  </a:lnTo>
                  <a:lnTo>
                    <a:pt x="31312" y="34455"/>
                  </a:lnTo>
                  <a:lnTo>
                    <a:pt x="31600" y="34550"/>
                  </a:lnTo>
                  <a:lnTo>
                    <a:pt x="31888" y="34646"/>
                  </a:lnTo>
                  <a:lnTo>
                    <a:pt x="32185" y="34725"/>
                  </a:lnTo>
                  <a:lnTo>
                    <a:pt x="32473" y="34803"/>
                  </a:lnTo>
                  <a:lnTo>
                    <a:pt x="32770" y="34864"/>
                  </a:lnTo>
                  <a:lnTo>
                    <a:pt x="33372" y="34995"/>
                  </a:lnTo>
                  <a:lnTo>
                    <a:pt x="33966" y="35108"/>
                  </a:lnTo>
                  <a:lnTo>
                    <a:pt x="34568" y="35221"/>
                  </a:lnTo>
                  <a:lnTo>
                    <a:pt x="34865" y="35282"/>
                  </a:lnTo>
                  <a:lnTo>
                    <a:pt x="35162" y="35352"/>
                  </a:lnTo>
                  <a:lnTo>
                    <a:pt x="35581" y="35465"/>
                  </a:lnTo>
                  <a:lnTo>
                    <a:pt x="35991" y="35578"/>
                  </a:lnTo>
                  <a:lnTo>
                    <a:pt x="36410" y="35709"/>
                  </a:lnTo>
                  <a:lnTo>
                    <a:pt x="36820" y="35848"/>
                  </a:lnTo>
                  <a:lnTo>
                    <a:pt x="37641" y="36127"/>
                  </a:lnTo>
                  <a:lnTo>
                    <a:pt x="38051" y="36267"/>
                  </a:lnTo>
                  <a:lnTo>
                    <a:pt x="38461" y="36397"/>
                  </a:lnTo>
                  <a:lnTo>
                    <a:pt x="39299" y="36659"/>
                  </a:lnTo>
                  <a:lnTo>
                    <a:pt x="40137" y="36929"/>
                  </a:lnTo>
                  <a:lnTo>
                    <a:pt x="40556" y="37051"/>
                  </a:lnTo>
                  <a:lnTo>
                    <a:pt x="40975" y="37173"/>
                  </a:lnTo>
                  <a:lnTo>
                    <a:pt x="41394" y="37286"/>
                  </a:lnTo>
                  <a:lnTo>
                    <a:pt x="41822" y="37390"/>
                  </a:lnTo>
                  <a:lnTo>
                    <a:pt x="41988" y="37425"/>
                  </a:lnTo>
                  <a:lnTo>
                    <a:pt x="42145" y="37434"/>
                  </a:lnTo>
                  <a:lnTo>
                    <a:pt x="42302" y="37434"/>
                  </a:lnTo>
                  <a:lnTo>
                    <a:pt x="42459" y="37425"/>
                  </a:lnTo>
                  <a:lnTo>
                    <a:pt x="42599" y="37390"/>
                  </a:lnTo>
                  <a:lnTo>
                    <a:pt x="42747" y="37347"/>
                  </a:lnTo>
                  <a:lnTo>
                    <a:pt x="42878" y="37295"/>
                  </a:lnTo>
                  <a:lnTo>
                    <a:pt x="43009" y="37216"/>
                  </a:lnTo>
                  <a:lnTo>
                    <a:pt x="43131" y="37138"/>
                  </a:lnTo>
                  <a:lnTo>
                    <a:pt x="43245" y="37042"/>
                  </a:lnTo>
                  <a:lnTo>
                    <a:pt x="43350" y="36937"/>
                  </a:lnTo>
                  <a:lnTo>
                    <a:pt x="43446" y="36815"/>
                  </a:lnTo>
                  <a:lnTo>
                    <a:pt x="43533" y="36685"/>
                  </a:lnTo>
                  <a:lnTo>
                    <a:pt x="43612" y="36545"/>
                  </a:lnTo>
                  <a:lnTo>
                    <a:pt x="43673" y="36397"/>
                  </a:lnTo>
                  <a:lnTo>
                    <a:pt x="43734" y="36232"/>
                  </a:lnTo>
                  <a:lnTo>
                    <a:pt x="43830" y="35944"/>
                  </a:lnTo>
                  <a:lnTo>
                    <a:pt x="43943" y="35665"/>
                  </a:lnTo>
                  <a:lnTo>
                    <a:pt x="44065" y="35395"/>
                  </a:lnTo>
                  <a:lnTo>
                    <a:pt x="44205" y="35134"/>
                  </a:lnTo>
                  <a:lnTo>
                    <a:pt x="44353" y="34881"/>
                  </a:lnTo>
                  <a:lnTo>
                    <a:pt x="44528" y="34638"/>
                  </a:lnTo>
                  <a:lnTo>
                    <a:pt x="44711" y="34402"/>
                  </a:lnTo>
                  <a:lnTo>
                    <a:pt x="44921" y="34176"/>
                  </a:lnTo>
                  <a:lnTo>
                    <a:pt x="44999" y="34097"/>
                  </a:lnTo>
                  <a:lnTo>
                    <a:pt x="45069" y="34019"/>
                  </a:lnTo>
                  <a:lnTo>
                    <a:pt x="45130" y="33932"/>
                  </a:lnTo>
                  <a:lnTo>
                    <a:pt x="45183" y="33845"/>
                  </a:lnTo>
                  <a:lnTo>
                    <a:pt x="45226" y="33749"/>
                  </a:lnTo>
                  <a:lnTo>
                    <a:pt x="45270" y="33653"/>
                  </a:lnTo>
                  <a:lnTo>
                    <a:pt x="45305" y="33557"/>
                  </a:lnTo>
                  <a:lnTo>
                    <a:pt x="45322" y="33461"/>
                  </a:lnTo>
                  <a:lnTo>
                    <a:pt x="45349" y="33366"/>
                  </a:lnTo>
                  <a:lnTo>
                    <a:pt x="45357" y="33261"/>
                  </a:lnTo>
                  <a:lnTo>
                    <a:pt x="45357" y="33157"/>
                  </a:lnTo>
                  <a:lnTo>
                    <a:pt x="45357" y="33052"/>
                  </a:lnTo>
                  <a:lnTo>
                    <a:pt x="45349" y="32947"/>
                  </a:lnTo>
                  <a:lnTo>
                    <a:pt x="45331" y="32834"/>
                  </a:lnTo>
                  <a:lnTo>
                    <a:pt x="45305" y="32730"/>
                  </a:lnTo>
                  <a:lnTo>
                    <a:pt x="45279" y="32616"/>
                  </a:lnTo>
                  <a:lnTo>
                    <a:pt x="45095" y="32007"/>
                  </a:lnTo>
                  <a:lnTo>
                    <a:pt x="44930" y="31397"/>
                  </a:lnTo>
                  <a:lnTo>
                    <a:pt x="44764" y="30778"/>
                  </a:lnTo>
                  <a:lnTo>
                    <a:pt x="44598" y="30168"/>
                  </a:lnTo>
                  <a:lnTo>
                    <a:pt x="44554" y="30012"/>
                  </a:lnTo>
                  <a:lnTo>
                    <a:pt x="44511" y="29864"/>
                  </a:lnTo>
                  <a:lnTo>
                    <a:pt x="44450" y="29715"/>
                  </a:lnTo>
                  <a:lnTo>
                    <a:pt x="44388" y="29576"/>
                  </a:lnTo>
                  <a:lnTo>
                    <a:pt x="44319" y="29445"/>
                  </a:lnTo>
                  <a:lnTo>
                    <a:pt x="44249" y="29315"/>
                  </a:lnTo>
                  <a:lnTo>
                    <a:pt x="44170" y="29184"/>
                  </a:lnTo>
                  <a:lnTo>
                    <a:pt x="44083" y="29062"/>
                  </a:lnTo>
                  <a:lnTo>
                    <a:pt x="43996" y="28940"/>
                  </a:lnTo>
                  <a:lnTo>
                    <a:pt x="43900" y="28827"/>
                  </a:lnTo>
                  <a:lnTo>
                    <a:pt x="43795" y="28714"/>
                  </a:lnTo>
                  <a:lnTo>
                    <a:pt x="43690" y="28600"/>
                  </a:lnTo>
                  <a:lnTo>
                    <a:pt x="43472" y="28391"/>
                  </a:lnTo>
                  <a:lnTo>
                    <a:pt x="43227" y="28182"/>
                  </a:lnTo>
                  <a:lnTo>
                    <a:pt x="43070" y="28060"/>
                  </a:lnTo>
                  <a:lnTo>
                    <a:pt x="42913" y="27938"/>
                  </a:lnTo>
                  <a:lnTo>
                    <a:pt x="42747" y="27825"/>
                  </a:lnTo>
                  <a:lnTo>
                    <a:pt x="42590" y="27721"/>
                  </a:lnTo>
                  <a:lnTo>
                    <a:pt x="42258" y="27520"/>
                  </a:lnTo>
                  <a:lnTo>
                    <a:pt x="41918" y="27337"/>
                  </a:lnTo>
                  <a:lnTo>
                    <a:pt x="41578" y="27180"/>
                  </a:lnTo>
                  <a:lnTo>
                    <a:pt x="41228" y="27032"/>
                  </a:lnTo>
                  <a:lnTo>
                    <a:pt x="40871" y="26902"/>
                  </a:lnTo>
                  <a:lnTo>
                    <a:pt x="40513" y="26797"/>
                  </a:lnTo>
                  <a:lnTo>
                    <a:pt x="40155" y="26693"/>
                  </a:lnTo>
                  <a:lnTo>
                    <a:pt x="39779" y="26614"/>
                  </a:lnTo>
                  <a:lnTo>
                    <a:pt x="39413" y="26544"/>
                  </a:lnTo>
                  <a:lnTo>
                    <a:pt x="39037" y="26483"/>
                  </a:lnTo>
                  <a:lnTo>
                    <a:pt x="38653" y="26440"/>
                  </a:lnTo>
                  <a:lnTo>
                    <a:pt x="38269" y="26396"/>
                  </a:lnTo>
                  <a:lnTo>
                    <a:pt x="37885" y="26370"/>
                  </a:lnTo>
                  <a:lnTo>
                    <a:pt x="37501" y="26344"/>
                  </a:lnTo>
                  <a:lnTo>
                    <a:pt x="36995" y="26318"/>
                  </a:lnTo>
                  <a:lnTo>
                    <a:pt x="36488" y="26274"/>
                  </a:lnTo>
                  <a:lnTo>
                    <a:pt x="36235" y="26248"/>
                  </a:lnTo>
                  <a:lnTo>
                    <a:pt x="35982" y="26205"/>
                  </a:lnTo>
                  <a:lnTo>
                    <a:pt x="35738" y="26170"/>
                  </a:lnTo>
                  <a:lnTo>
                    <a:pt x="35493" y="26118"/>
                  </a:lnTo>
                  <a:lnTo>
                    <a:pt x="35118" y="26022"/>
                  </a:lnTo>
                  <a:lnTo>
                    <a:pt x="34769" y="25917"/>
                  </a:lnTo>
                  <a:lnTo>
                    <a:pt x="34428" y="25787"/>
                  </a:lnTo>
                  <a:lnTo>
                    <a:pt x="34097" y="25647"/>
                  </a:lnTo>
                  <a:lnTo>
                    <a:pt x="33940" y="25569"/>
                  </a:lnTo>
                  <a:lnTo>
                    <a:pt x="33782" y="25490"/>
                  </a:lnTo>
                  <a:lnTo>
                    <a:pt x="33625" y="25403"/>
                  </a:lnTo>
                  <a:lnTo>
                    <a:pt x="33477" y="25307"/>
                  </a:lnTo>
                  <a:lnTo>
                    <a:pt x="33329" y="25220"/>
                  </a:lnTo>
                  <a:lnTo>
                    <a:pt x="33189" y="25116"/>
                  </a:lnTo>
                  <a:lnTo>
                    <a:pt x="33049" y="25011"/>
                  </a:lnTo>
                  <a:lnTo>
                    <a:pt x="32910" y="24907"/>
                  </a:lnTo>
                  <a:lnTo>
                    <a:pt x="32648" y="24680"/>
                  </a:lnTo>
                  <a:lnTo>
                    <a:pt x="32394" y="24445"/>
                  </a:lnTo>
                  <a:lnTo>
                    <a:pt x="32159" y="24184"/>
                  </a:lnTo>
                  <a:lnTo>
                    <a:pt x="31941" y="23914"/>
                  </a:lnTo>
                  <a:lnTo>
                    <a:pt x="31722" y="23617"/>
                  </a:lnTo>
                  <a:lnTo>
                    <a:pt x="31530" y="23312"/>
                  </a:lnTo>
                  <a:lnTo>
                    <a:pt x="31338" y="22999"/>
                  </a:lnTo>
                  <a:lnTo>
                    <a:pt x="31172" y="22659"/>
                  </a:lnTo>
                  <a:lnTo>
                    <a:pt x="30989" y="22276"/>
                  </a:lnTo>
                  <a:lnTo>
                    <a:pt x="30815" y="21884"/>
                  </a:lnTo>
                  <a:lnTo>
                    <a:pt x="30483" y="21100"/>
                  </a:lnTo>
                  <a:lnTo>
                    <a:pt x="30151" y="20307"/>
                  </a:lnTo>
                  <a:lnTo>
                    <a:pt x="29977" y="19915"/>
                  </a:lnTo>
                  <a:lnTo>
                    <a:pt x="29811" y="19523"/>
                  </a:lnTo>
                  <a:lnTo>
                    <a:pt x="29654" y="19192"/>
                  </a:lnTo>
                  <a:lnTo>
                    <a:pt x="29488" y="18861"/>
                  </a:lnTo>
                  <a:lnTo>
                    <a:pt x="29322" y="18539"/>
                  </a:lnTo>
                  <a:lnTo>
                    <a:pt x="29156" y="18225"/>
                  </a:lnTo>
                  <a:lnTo>
                    <a:pt x="28973" y="17920"/>
                  </a:lnTo>
                  <a:lnTo>
                    <a:pt x="28789" y="17615"/>
                  </a:lnTo>
                  <a:lnTo>
                    <a:pt x="28597" y="17319"/>
                  </a:lnTo>
                  <a:lnTo>
                    <a:pt x="28405" y="17023"/>
                  </a:lnTo>
                  <a:lnTo>
                    <a:pt x="28204" y="16735"/>
                  </a:lnTo>
                  <a:lnTo>
                    <a:pt x="27995" y="16456"/>
                  </a:lnTo>
                  <a:lnTo>
                    <a:pt x="27785" y="16186"/>
                  </a:lnTo>
                  <a:lnTo>
                    <a:pt x="27559" y="15925"/>
                  </a:lnTo>
                  <a:lnTo>
                    <a:pt x="27340" y="15664"/>
                  </a:lnTo>
                  <a:lnTo>
                    <a:pt x="27105" y="15411"/>
                  </a:lnTo>
                  <a:lnTo>
                    <a:pt x="26869" y="15167"/>
                  </a:lnTo>
                  <a:lnTo>
                    <a:pt x="26625" y="14923"/>
                  </a:lnTo>
                  <a:lnTo>
                    <a:pt x="26371" y="14697"/>
                  </a:lnTo>
                  <a:lnTo>
                    <a:pt x="26109" y="14470"/>
                  </a:lnTo>
                  <a:lnTo>
                    <a:pt x="25848" y="14261"/>
                  </a:lnTo>
                  <a:lnTo>
                    <a:pt x="25577" y="14052"/>
                  </a:lnTo>
                  <a:lnTo>
                    <a:pt x="25298" y="13843"/>
                  </a:lnTo>
                  <a:lnTo>
                    <a:pt x="25018" y="13651"/>
                  </a:lnTo>
                  <a:lnTo>
                    <a:pt x="24722" y="13468"/>
                  </a:lnTo>
                  <a:lnTo>
                    <a:pt x="24425" y="13294"/>
                  </a:lnTo>
                  <a:lnTo>
                    <a:pt x="24119" y="13120"/>
                  </a:lnTo>
                  <a:lnTo>
                    <a:pt x="23805" y="12954"/>
                  </a:lnTo>
                  <a:lnTo>
                    <a:pt x="23491" y="12806"/>
                  </a:lnTo>
                  <a:lnTo>
                    <a:pt x="23168" y="12658"/>
                  </a:lnTo>
                  <a:lnTo>
                    <a:pt x="22827" y="12528"/>
                  </a:lnTo>
                  <a:lnTo>
                    <a:pt x="22487" y="12397"/>
                  </a:lnTo>
                  <a:lnTo>
                    <a:pt x="22146" y="12275"/>
                  </a:lnTo>
                  <a:lnTo>
                    <a:pt x="21789" y="12162"/>
                  </a:lnTo>
                  <a:lnTo>
                    <a:pt x="21483" y="12075"/>
                  </a:lnTo>
                  <a:lnTo>
                    <a:pt x="21169" y="11996"/>
                  </a:lnTo>
                  <a:lnTo>
                    <a:pt x="20863" y="11926"/>
                  </a:lnTo>
                  <a:lnTo>
                    <a:pt x="20549" y="11866"/>
                  </a:lnTo>
                  <a:lnTo>
                    <a:pt x="20226" y="11805"/>
                  </a:lnTo>
                  <a:lnTo>
                    <a:pt x="19912" y="11752"/>
                  </a:lnTo>
                  <a:lnTo>
                    <a:pt x="19266" y="11665"/>
                  </a:lnTo>
                  <a:lnTo>
                    <a:pt x="18629" y="11595"/>
                  </a:lnTo>
                  <a:lnTo>
                    <a:pt x="17983" y="11534"/>
                  </a:lnTo>
                  <a:lnTo>
                    <a:pt x="16691" y="11421"/>
                  </a:lnTo>
                  <a:lnTo>
                    <a:pt x="16237" y="11395"/>
                  </a:lnTo>
                  <a:lnTo>
                    <a:pt x="15783" y="11386"/>
                  </a:lnTo>
                  <a:lnTo>
                    <a:pt x="15320" y="11386"/>
                  </a:lnTo>
                  <a:lnTo>
                    <a:pt x="14866" y="11404"/>
                  </a:lnTo>
                  <a:lnTo>
                    <a:pt x="13941" y="11447"/>
                  </a:lnTo>
                  <a:lnTo>
                    <a:pt x="13024" y="11500"/>
                  </a:lnTo>
                  <a:lnTo>
                    <a:pt x="12597" y="11500"/>
                  </a:lnTo>
                  <a:lnTo>
                    <a:pt x="12396" y="11482"/>
                  </a:lnTo>
                  <a:lnTo>
                    <a:pt x="12186" y="11465"/>
                  </a:lnTo>
                  <a:lnTo>
                    <a:pt x="11986" y="11430"/>
                  </a:lnTo>
                  <a:lnTo>
                    <a:pt x="11794" y="11395"/>
                  </a:lnTo>
                  <a:lnTo>
                    <a:pt x="11593" y="11343"/>
                  </a:lnTo>
                  <a:lnTo>
                    <a:pt x="11401" y="11291"/>
                  </a:lnTo>
                  <a:lnTo>
                    <a:pt x="11217" y="11221"/>
                  </a:lnTo>
                  <a:lnTo>
                    <a:pt x="11025" y="11142"/>
                  </a:lnTo>
                  <a:lnTo>
                    <a:pt x="10851" y="11064"/>
                  </a:lnTo>
                  <a:lnTo>
                    <a:pt x="10668" y="10968"/>
                  </a:lnTo>
                  <a:lnTo>
                    <a:pt x="10493" y="10864"/>
                  </a:lnTo>
                  <a:lnTo>
                    <a:pt x="10318" y="10750"/>
                  </a:lnTo>
                  <a:lnTo>
                    <a:pt x="10144" y="10628"/>
                  </a:lnTo>
                  <a:lnTo>
                    <a:pt x="9978" y="10498"/>
                  </a:lnTo>
                  <a:lnTo>
                    <a:pt x="9795" y="10341"/>
                  </a:lnTo>
                  <a:lnTo>
                    <a:pt x="9611" y="10184"/>
                  </a:lnTo>
                  <a:lnTo>
                    <a:pt x="9437" y="10019"/>
                  </a:lnTo>
                  <a:lnTo>
                    <a:pt x="9271" y="9853"/>
                  </a:lnTo>
                  <a:lnTo>
                    <a:pt x="9105" y="9688"/>
                  </a:lnTo>
                  <a:lnTo>
                    <a:pt x="8939" y="9513"/>
                  </a:lnTo>
                  <a:lnTo>
                    <a:pt x="8791" y="9330"/>
                  </a:lnTo>
                  <a:lnTo>
                    <a:pt x="8642" y="9148"/>
                  </a:lnTo>
                  <a:lnTo>
                    <a:pt x="8494" y="8965"/>
                  </a:lnTo>
                  <a:lnTo>
                    <a:pt x="8354" y="8773"/>
                  </a:lnTo>
                  <a:lnTo>
                    <a:pt x="8223" y="8573"/>
                  </a:lnTo>
                  <a:lnTo>
                    <a:pt x="8092" y="8372"/>
                  </a:lnTo>
                  <a:lnTo>
                    <a:pt x="7970" y="8172"/>
                  </a:lnTo>
                  <a:lnTo>
                    <a:pt x="7857" y="7963"/>
                  </a:lnTo>
                  <a:lnTo>
                    <a:pt x="7752" y="7745"/>
                  </a:lnTo>
                  <a:lnTo>
                    <a:pt x="7647" y="7527"/>
                  </a:lnTo>
                  <a:lnTo>
                    <a:pt x="7490" y="7187"/>
                  </a:lnTo>
                  <a:lnTo>
                    <a:pt x="7324" y="6856"/>
                  </a:lnTo>
                  <a:lnTo>
                    <a:pt x="7158" y="6525"/>
                  </a:lnTo>
                  <a:lnTo>
                    <a:pt x="6984" y="6194"/>
                  </a:lnTo>
                  <a:lnTo>
                    <a:pt x="6801" y="5872"/>
                  </a:lnTo>
                  <a:lnTo>
                    <a:pt x="6617" y="5558"/>
                  </a:lnTo>
                  <a:lnTo>
                    <a:pt x="6416" y="5236"/>
                  </a:lnTo>
                  <a:lnTo>
                    <a:pt x="6224" y="4931"/>
                  </a:lnTo>
                  <a:lnTo>
                    <a:pt x="6015" y="4617"/>
                  </a:lnTo>
                  <a:lnTo>
                    <a:pt x="5805" y="4313"/>
                  </a:lnTo>
                  <a:lnTo>
                    <a:pt x="5596" y="4008"/>
                  </a:lnTo>
                  <a:lnTo>
                    <a:pt x="5378" y="3711"/>
                  </a:lnTo>
                  <a:lnTo>
                    <a:pt x="4932" y="3119"/>
                  </a:lnTo>
                  <a:lnTo>
                    <a:pt x="4470" y="2535"/>
                  </a:lnTo>
                  <a:lnTo>
                    <a:pt x="4260" y="2292"/>
                  </a:lnTo>
                  <a:lnTo>
                    <a:pt x="4042" y="2065"/>
                  </a:lnTo>
                  <a:lnTo>
                    <a:pt x="3815" y="1847"/>
                  </a:lnTo>
                  <a:lnTo>
                    <a:pt x="3579" y="1647"/>
                  </a:lnTo>
                  <a:lnTo>
                    <a:pt x="3335" y="1455"/>
                  </a:lnTo>
                  <a:lnTo>
                    <a:pt x="3082" y="1281"/>
                  </a:lnTo>
                  <a:lnTo>
                    <a:pt x="2829" y="1115"/>
                  </a:lnTo>
                  <a:lnTo>
                    <a:pt x="2567" y="959"/>
                  </a:lnTo>
                  <a:lnTo>
                    <a:pt x="2296" y="811"/>
                  </a:lnTo>
                  <a:lnTo>
                    <a:pt x="2017" y="680"/>
                  </a:lnTo>
                  <a:lnTo>
                    <a:pt x="1738" y="549"/>
                  </a:lnTo>
                  <a:lnTo>
                    <a:pt x="1450" y="427"/>
                  </a:lnTo>
                  <a:lnTo>
                    <a:pt x="1161" y="314"/>
                  </a:lnTo>
                  <a:lnTo>
                    <a:pt x="873" y="209"/>
                  </a:lnTo>
                  <a:lnTo>
                    <a:pt x="577" y="114"/>
                  </a:lnTo>
                  <a:lnTo>
                    <a:pt x="271" y="18"/>
                  </a:lnTo>
                  <a:lnTo>
                    <a:pt x="219" y="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" name="Google Shape;101;p11"/>
            <p:cNvSpPr/>
            <p:nvPr/>
          </p:nvSpPr>
          <p:spPr>
            <a:xfrm flipH="1">
              <a:off x="1635250" y="834074"/>
              <a:ext cx="356024" cy="404700"/>
            </a:xfrm>
            <a:custGeom>
              <a:avLst/>
              <a:gdLst/>
              <a:ahLst/>
              <a:cxnLst/>
              <a:rect l="l" t="t" r="r" b="b"/>
              <a:pathLst>
                <a:path w="12178" h="13843" extrusionOk="0">
                  <a:moveTo>
                    <a:pt x="6303" y="0"/>
                  </a:moveTo>
                  <a:lnTo>
                    <a:pt x="6120" y="18"/>
                  </a:lnTo>
                  <a:lnTo>
                    <a:pt x="5937" y="44"/>
                  </a:lnTo>
                  <a:lnTo>
                    <a:pt x="5753" y="79"/>
                  </a:lnTo>
                  <a:lnTo>
                    <a:pt x="5570" y="122"/>
                  </a:lnTo>
                  <a:lnTo>
                    <a:pt x="5387" y="183"/>
                  </a:lnTo>
                  <a:lnTo>
                    <a:pt x="5203" y="244"/>
                  </a:lnTo>
                  <a:lnTo>
                    <a:pt x="5020" y="314"/>
                  </a:lnTo>
                  <a:lnTo>
                    <a:pt x="4837" y="401"/>
                  </a:lnTo>
                  <a:lnTo>
                    <a:pt x="4662" y="488"/>
                  </a:lnTo>
                  <a:lnTo>
                    <a:pt x="4479" y="593"/>
                  </a:lnTo>
                  <a:lnTo>
                    <a:pt x="4304" y="706"/>
                  </a:lnTo>
                  <a:lnTo>
                    <a:pt x="4130" y="819"/>
                  </a:lnTo>
                  <a:lnTo>
                    <a:pt x="3885" y="1011"/>
                  </a:lnTo>
                  <a:lnTo>
                    <a:pt x="3649" y="1211"/>
                  </a:lnTo>
                  <a:lnTo>
                    <a:pt x="3422" y="1412"/>
                  </a:lnTo>
                  <a:lnTo>
                    <a:pt x="3213" y="1629"/>
                  </a:lnTo>
                  <a:lnTo>
                    <a:pt x="3012" y="1847"/>
                  </a:lnTo>
                  <a:lnTo>
                    <a:pt x="2820" y="2074"/>
                  </a:lnTo>
                  <a:lnTo>
                    <a:pt x="2637" y="2309"/>
                  </a:lnTo>
                  <a:lnTo>
                    <a:pt x="2462" y="2553"/>
                  </a:lnTo>
                  <a:lnTo>
                    <a:pt x="2296" y="2797"/>
                  </a:lnTo>
                  <a:lnTo>
                    <a:pt x="2139" y="3049"/>
                  </a:lnTo>
                  <a:lnTo>
                    <a:pt x="1991" y="3311"/>
                  </a:lnTo>
                  <a:lnTo>
                    <a:pt x="1843" y="3572"/>
                  </a:lnTo>
                  <a:lnTo>
                    <a:pt x="1712" y="3842"/>
                  </a:lnTo>
                  <a:lnTo>
                    <a:pt x="1581" y="4112"/>
                  </a:lnTo>
                  <a:lnTo>
                    <a:pt x="1458" y="4391"/>
                  </a:lnTo>
                  <a:lnTo>
                    <a:pt x="1336" y="4670"/>
                  </a:lnTo>
                  <a:lnTo>
                    <a:pt x="1083" y="5306"/>
                  </a:lnTo>
                  <a:lnTo>
                    <a:pt x="970" y="5628"/>
                  </a:lnTo>
                  <a:lnTo>
                    <a:pt x="856" y="5950"/>
                  </a:lnTo>
                  <a:lnTo>
                    <a:pt x="743" y="6273"/>
                  </a:lnTo>
                  <a:lnTo>
                    <a:pt x="638" y="6595"/>
                  </a:lnTo>
                  <a:lnTo>
                    <a:pt x="542" y="6917"/>
                  </a:lnTo>
                  <a:lnTo>
                    <a:pt x="455" y="7240"/>
                  </a:lnTo>
                  <a:lnTo>
                    <a:pt x="367" y="7571"/>
                  </a:lnTo>
                  <a:lnTo>
                    <a:pt x="297" y="7902"/>
                  </a:lnTo>
                  <a:lnTo>
                    <a:pt x="228" y="8233"/>
                  </a:lnTo>
                  <a:lnTo>
                    <a:pt x="167" y="8564"/>
                  </a:lnTo>
                  <a:lnTo>
                    <a:pt x="114" y="8904"/>
                  </a:lnTo>
                  <a:lnTo>
                    <a:pt x="70" y="9243"/>
                  </a:lnTo>
                  <a:lnTo>
                    <a:pt x="36" y="9583"/>
                  </a:lnTo>
                  <a:lnTo>
                    <a:pt x="9" y="9923"/>
                  </a:lnTo>
                  <a:lnTo>
                    <a:pt x="1" y="10114"/>
                  </a:lnTo>
                  <a:lnTo>
                    <a:pt x="1" y="10315"/>
                  </a:lnTo>
                  <a:lnTo>
                    <a:pt x="9" y="10498"/>
                  </a:lnTo>
                  <a:lnTo>
                    <a:pt x="18" y="10689"/>
                  </a:lnTo>
                  <a:lnTo>
                    <a:pt x="36" y="10872"/>
                  </a:lnTo>
                  <a:lnTo>
                    <a:pt x="53" y="11055"/>
                  </a:lnTo>
                  <a:lnTo>
                    <a:pt x="88" y="11230"/>
                  </a:lnTo>
                  <a:lnTo>
                    <a:pt x="123" y="11404"/>
                  </a:lnTo>
                  <a:lnTo>
                    <a:pt x="167" y="11569"/>
                  </a:lnTo>
                  <a:lnTo>
                    <a:pt x="210" y="11735"/>
                  </a:lnTo>
                  <a:lnTo>
                    <a:pt x="271" y="11892"/>
                  </a:lnTo>
                  <a:lnTo>
                    <a:pt x="332" y="12048"/>
                  </a:lnTo>
                  <a:lnTo>
                    <a:pt x="411" y="12196"/>
                  </a:lnTo>
                  <a:lnTo>
                    <a:pt x="489" y="12336"/>
                  </a:lnTo>
                  <a:lnTo>
                    <a:pt x="577" y="12475"/>
                  </a:lnTo>
                  <a:lnTo>
                    <a:pt x="673" y="12615"/>
                  </a:lnTo>
                  <a:lnTo>
                    <a:pt x="769" y="12737"/>
                  </a:lnTo>
                  <a:lnTo>
                    <a:pt x="882" y="12859"/>
                  </a:lnTo>
                  <a:lnTo>
                    <a:pt x="1005" y="12981"/>
                  </a:lnTo>
                  <a:lnTo>
                    <a:pt x="1127" y="13085"/>
                  </a:lnTo>
                  <a:lnTo>
                    <a:pt x="1266" y="13190"/>
                  </a:lnTo>
                  <a:lnTo>
                    <a:pt x="1415" y="13285"/>
                  </a:lnTo>
                  <a:lnTo>
                    <a:pt x="1563" y="13373"/>
                  </a:lnTo>
                  <a:lnTo>
                    <a:pt x="1729" y="13460"/>
                  </a:lnTo>
                  <a:lnTo>
                    <a:pt x="1895" y="13529"/>
                  </a:lnTo>
                  <a:lnTo>
                    <a:pt x="2078" y="13599"/>
                  </a:lnTo>
                  <a:lnTo>
                    <a:pt x="2270" y="13660"/>
                  </a:lnTo>
                  <a:lnTo>
                    <a:pt x="2471" y="13712"/>
                  </a:lnTo>
                  <a:lnTo>
                    <a:pt x="2681" y="13756"/>
                  </a:lnTo>
                  <a:lnTo>
                    <a:pt x="2899" y="13791"/>
                  </a:lnTo>
                  <a:lnTo>
                    <a:pt x="3126" y="13817"/>
                  </a:lnTo>
                  <a:lnTo>
                    <a:pt x="3361" y="13834"/>
                  </a:lnTo>
                  <a:lnTo>
                    <a:pt x="3510" y="13843"/>
                  </a:lnTo>
                  <a:lnTo>
                    <a:pt x="3946" y="13843"/>
                  </a:lnTo>
                  <a:lnTo>
                    <a:pt x="4645" y="13799"/>
                  </a:lnTo>
                  <a:lnTo>
                    <a:pt x="4985" y="13773"/>
                  </a:lnTo>
                  <a:lnTo>
                    <a:pt x="5334" y="13738"/>
                  </a:lnTo>
                  <a:lnTo>
                    <a:pt x="5675" y="13704"/>
                  </a:lnTo>
                  <a:lnTo>
                    <a:pt x="6024" y="13660"/>
                  </a:lnTo>
                  <a:lnTo>
                    <a:pt x="6364" y="13608"/>
                  </a:lnTo>
                  <a:lnTo>
                    <a:pt x="6696" y="13547"/>
                  </a:lnTo>
                  <a:lnTo>
                    <a:pt x="7036" y="13477"/>
                  </a:lnTo>
                  <a:lnTo>
                    <a:pt x="7368" y="13390"/>
                  </a:lnTo>
                  <a:lnTo>
                    <a:pt x="7700" y="13303"/>
                  </a:lnTo>
                  <a:lnTo>
                    <a:pt x="8032" y="13198"/>
                  </a:lnTo>
                  <a:lnTo>
                    <a:pt x="8354" y="13085"/>
                  </a:lnTo>
                  <a:lnTo>
                    <a:pt x="8677" y="12954"/>
                  </a:lnTo>
                  <a:lnTo>
                    <a:pt x="9000" y="12815"/>
                  </a:lnTo>
                  <a:lnTo>
                    <a:pt x="9315" y="12658"/>
                  </a:lnTo>
                  <a:lnTo>
                    <a:pt x="9646" y="12475"/>
                  </a:lnTo>
                  <a:lnTo>
                    <a:pt x="9952" y="12275"/>
                  </a:lnTo>
                  <a:lnTo>
                    <a:pt x="10100" y="12179"/>
                  </a:lnTo>
                  <a:lnTo>
                    <a:pt x="10240" y="12066"/>
                  </a:lnTo>
                  <a:lnTo>
                    <a:pt x="10380" y="11961"/>
                  </a:lnTo>
                  <a:lnTo>
                    <a:pt x="10511" y="11848"/>
                  </a:lnTo>
                  <a:lnTo>
                    <a:pt x="10642" y="11735"/>
                  </a:lnTo>
                  <a:lnTo>
                    <a:pt x="10764" y="11622"/>
                  </a:lnTo>
                  <a:lnTo>
                    <a:pt x="10886" y="11500"/>
                  </a:lnTo>
                  <a:lnTo>
                    <a:pt x="10999" y="11369"/>
                  </a:lnTo>
                  <a:lnTo>
                    <a:pt x="11104" y="11247"/>
                  </a:lnTo>
                  <a:lnTo>
                    <a:pt x="11209" y="11116"/>
                  </a:lnTo>
                  <a:lnTo>
                    <a:pt x="11314" y="10977"/>
                  </a:lnTo>
                  <a:lnTo>
                    <a:pt x="11401" y="10837"/>
                  </a:lnTo>
                  <a:lnTo>
                    <a:pt x="11488" y="10698"/>
                  </a:lnTo>
                  <a:lnTo>
                    <a:pt x="11576" y="10559"/>
                  </a:lnTo>
                  <a:lnTo>
                    <a:pt x="11654" y="10411"/>
                  </a:lnTo>
                  <a:lnTo>
                    <a:pt x="11724" y="10263"/>
                  </a:lnTo>
                  <a:lnTo>
                    <a:pt x="11794" y="10106"/>
                  </a:lnTo>
                  <a:lnTo>
                    <a:pt x="11855" y="9949"/>
                  </a:lnTo>
                  <a:lnTo>
                    <a:pt x="11916" y="9783"/>
                  </a:lnTo>
                  <a:lnTo>
                    <a:pt x="11968" y="9627"/>
                  </a:lnTo>
                  <a:lnTo>
                    <a:pt x="12012" y="9452"/>
                  </a:lnTo>
                  <a:lnTo>
                    <a:pt x="12056" y="9287"/>
                  </a:lnTo>
                  <a:lnTo>
                    <a:pt x="12091" y="9113"/>
                  </a:lnTo>
                  <a:lnTo>
                    <a:pt x="12117" y="8930"/>
                  </a:lnTo>
                  <a:lnTo>
                    <a:pt x="12143" y="8755"/>
                  </a:lnTo>
                  <a:lnTo>
                    <a:pt x="12160" y="8564"/>
                  </a:lnTo>
                  <a:lnTo>
                    <a:pt x="12169" y="8381"/>
                  </a:lnTo>
                  <a:lnTo>
                    <a:pt x="12178" y="8189"/>
                  </a:lnTo>
                  <a:lnTo>
                    <a:pt x="12178" y="7815"/>
                  </a:lnTo>
                  <a:lnTo>
                    <a:pt x="12169" y="7449"/>
                  </a:lnTo>
                  <a:lnTo>
                    <a:pt x="12143" y="7083"/>
                  </a:lnTo>
                  <a:lnTo>
                    <a:pt x="12108" y="6717"/>
                  </a:lnTo>
                  <a:lnTo>
                    <a:pt x="12056" y="6360"/>
                  </a:lnTo>
                  <a:lnTo>
                    <a:pt x="11986" y="6011"/>
                  </a:lnTo>
                  <a:lnTo>
                    <a:pt x="11907" y="5654"/>
                  </a:lnTo>
                  <a:lnTo>
                    <a:pt x="11811" y="5314"/>
                  </a:lnTo>
                  <a:lnTo>
                    <a:pt x="11698" y="4975"/>
                  </a:lnTo>
                  <a:lnTo>
                    <a:pt x="11576" y="4635"/>
                  </a:lnTo>
                  <a:lnTo>
                    <a:pt x="11436" y="4304"/>
                  </a:lnTo>
                  <a:lnTo>
                    <a:pt x="11279" y="3982"/>
                  </a:lnTo>
                  <a:lnTo>
                    <a:pt x="11104" y="3659"/>
                  </a:lnTo>
                  <a:lnTo>
                    <a:pt x="10912" y="3346"/>
                  </a:lnTo>
                  <a:lnTo>
                    <a:pt x="10711" y="3032"/>
                  </a:lnTo>
                  <a:lnTo>
                    <a:pt x="10484" y="2727"/>
                  </a:lnTo>
                  <a:lnTo>
                    <a:pt x="10057" y="2152"/>
                  </a:lnTo>
                  <a:lnTo>
                    <a:pt x="9611" y="1577"/>
                  </a:lnTo>
                  <a:lnTo>
                    <a:pt x="9481" y="1412"/>
                  </a:lnTo>
                  <a:lnTo>
                    <a:pt x="9341" y="1255"/>
                  </a:lnTo>
                  <a:lnTo>
                    <a:pt x="9201" y="1115"/>
                  </a:lnTo>
                  <a:lnTo>
                    <a:pt x="9053" y="976"/>
                  </a:lnTo>
                  <a:lnTo>
                    <a:pt x="8904" y="845"/>
                  </a:lnTo>
                  <a:lnTo>
                    <a:pt x="8747" y="732"/>
                  </a:lnTo>
                  <a:lnTo>
                    <a:pt x="8590" y="619"/>
                  </a:lnTo>
                  <a:lnTo>
                    <a:pt x="8424" y="514"/>
                  </a:lnTo>
                  <a:lnTo>
                    <a:pt x="8267" y="427"/>
                  </a:lnTo>
                  <a:lnTo>
                    <a:pt x="8093" y="340"/>
                  </a:lnTo>
                  <a:lnTo>
                    <a:pt x="7927" y="270"/>
                  </a:lnTo>
                  <a:lnTo>
                    <a:pt x="7752" y="201"/>
                  </a:lnTo>
                  <a:lnTo>
                    <a:pt x="7578" y="148"/>
                  </a:lnTo>
                  <a:lnTo>
                    <a:pt x="7394" y="96"/>
                  </a:lnTo>
                  <a:lnTo>
                    <a:pt x="7220" y="61"/>
                  </a:lnTo>
                  <a:lnTo>
                    <a:pt x="7036" y="26"/>
                  </a:lnTo>
                  <a:lnTo>
                    <a:pt x="6853" y="9"/>
                  </a:lnTo>
                  <a:lnTo>
                    <a:pt x="66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" name="Google Shape;102;p11"/>
            <p:cNvSpPr/>
            <p:nvPr/>
          </p:nvSpPr>
          <p:spPr>
            <a:xfrm flipH="1">
              <a:off x="1458796" y="523075"/>
              <a:ext cx="6443830" cy="3946027"/>
            </a:xfrm>
            <a:custGeom>
              <a:avLst/>
              <a:gdLst/>
              <a:ahLst/>
              <a:cxnLst/>
              <a:rect l="l" t="t" r="r" b="b"/>
              <a:pathLst>
                <a:path w="100736" h="61688" extrusionOk="0">
                  <a:moveTo>
                    <a:pt x="66727" y="1"/>
                  </a:moveTo>
                  <a:lnTo>
                    <a:pt x="66124" y="9"/>
                  </a:lnTo>
                  <a:lnTo>
                    <a:pt x="65522" y="27"/>
                  </a:lnTo>
                  <a:lnTo>
                    <a:pt x="64920" y="62"/>
                  </a:lnTo>
                  <a:lnTo>
                    <a:pt x="64318" y="105"/>
                  </a:lnTo>
                  <a:lnTo>
                    <a:pt x="63715" y="158"/>
                  </a:lnTo>
                  <a:lnTo>
                    <a:pt x="63122" y="227"/>
                  </a:lnTo>
                  <a:lnTo>
                    <a:pt x="62519" y="306"/>
                  </a:lnTo>
                  <a:lnTo>
                    <a:pt x="61917" y="393"/>
                  </a:lnTo>
                  <a:lnTo>
                    <a:pt x="61323" y="489"/>
                  </a:lnTo>
                  <a:lnTo>
                    <a:pt x="60721" y="593"/>
                  </a:lnTo>
                  <a:lnTo>
                    <a:pt x="60128" y="715"/>
                  </a:lnTo>
                  <a:lnTo>
                    <a:pt x="59534" y="837"/>
                  </a:lnTo>
                  <a:lnTo>
                    <a:pt x="58940" y="976"/>
                  </a:lnTo>
                  <a:lnTo>
                    <a:pt x="58356" y="1116"/>
                  </a:lnTo>
                  <a:lnTo>
                    <a:pt x="57762" y="1273"/>
                  </a:lnTo>
                  <a:lnTo>
                    <a:pt x="57177" y="1429"/>
                  </a:lnTo>
                  <a:lnTo>
                    <a:pt x="56592" y="1604"/>
                  </a:lnTo>
                  <a:lnTo>
                    <a:pt x="56007" y="1778"/>
                  </a:lnTo>
                  <a:lnTo>
                    <a:pt x="55431" y="1970"/>
                  </a:lnTo>
                  <a:lnTo>
                    <a:pt x="54864" y="2161"/>
                  </a:lnTo>
                  <a:lnTo>
                    <a:pt x="54305" y="2353"/>
                  </a:lnTo>
                  <a:lnTo>
                    <a:pt x="53755" y="2562"/>
                  </a:lnTo>
                  <a:lnTo>
                    <a:pt x="53205" y="2780"/>
                  </a:lnTo>
                  <a:lnTo>
                    <a:pt x="52105" y="3215"/>
                  </a:lnTo>
                  <a:lnTo>
                    <a:pt x="51014" y="3668"/>
                  </a:lnTo>
                  <a:lnTo>
                    <a:pt x="49923" y="4121"/>
                  </a:lnTo>
                  <a:lnTo>
                    <a:pt x="48823" y="4566"/>
                  </a:lnTo>
                  <a:lnTo>
                    <a:pt x="48273" y="4775"/>
                  </a:lnTo>
                  <a:lnTo>
                    <a:pt x="47715" y="4975"/>
                  </a:lnTo>
                  <a:lnTo>
                    <a:pt x="47156" y="5175"/>
                  </a:lnTo>
                  <a:lnTo>
                    <a:pt x="46597" y="5358"/>
                  </a:lnTo>
                  <a:lnTo>
                    <a:pt x="46021" y="5541"/>
                  </a:lnTo>
                  <a:lnTo>
                    <a:pt x="45436" y="5716"/>
                  </a:lnTo>
                  <a:lnTo>
                    <a:pt x="44843" y="5881"/>
                  </a:lnTo>
                  <a:lnTo>
                    <a:pt x="44258" y="6038"/>
                  </a:lnTo>
                  <a:lnTo>
                    <a:pt x="43664" y="6177"/>
                  </a:lnTo>
                  <a:lnTo>
                    <a:pt x="43071" y="6317"/>
                  </a:lnTo>
                  <a:lnTo>
                    <a:pt x="42468" y="6439"/>
                  </a:lnTo>
                  <a:lnTo>
                    <a:pt x="41875" y="6552"/>
                  </a:lnTo>
                  <a:lnTo>
                    <a:pt x="41272" y="6656"/>
                  </a:lnTo>
                  <a:lnTo>
                    <a:pt x="40670" y="6752"/>
                  </a:lnTo>
                  <a:lnTo>
                    <a:pt x="40068" y="6839"/>
                  </a:lnTo>
                  <a:lnTo>
                    <a:pt x="39466" y="6918"/>
                  </a:lnTo>
                  <a:lnTo>
                    <a:pt x="38855" y="6987"/>
                  </a:lnTo>
                  <a:lnTo>
                    <a:pt x="38252" y="7040"/>
                  </a:lnTo>
                  <a:lnTo>
                    <a:pt x="37641" y="7092"/>
                  </a:lnTo>
                  <a:lnTo>
                    <a:pt x="37030" y="7127"/>
                  </a:lnTo>
                  <a:lnTo>
                    <a:pt x="36576" y="7144"/>
                  </a:lnTo>
                  <a:lnTo>
                    <a:pt x="35660" y="7144"/>
                  </a:lnTo>
                  <a:lnTo>
                    <a:pt x="35206" y="7127"/>
                  </a:lnTo>
                  <a:lnTo>
                    <a:pt x="34752" y="7101"/>
                  </a:lnTo>
                  <a:lnTo>
                    <a:pt x="34298" y="7075"/>
                  </a:lnTo>
                  <a:lnTo>
                    <a:pt x="33390" y="7005"/>
                  </a:lnTo>
                  <a:lnTo>
                    <a:pt x="32404" y="6926"/>
                  </a:lnTo>
                  <a:lnTo>
                    <a:pt x="31426" y="6857"/>
                  </a:lnTo>
                  <a:lnTo>
                    <a:pt x="30440" y="6796"/>
                  </a:lnTo>
                  <a:lnTo>
                    <a:pt x="29453" y="6735"/>
                  </a:lnTo>
                  <a:lnTo>
                    <a:pt x="28467" y="6691"/>
                  </a:lnTo>
                  <a:lnTo>
                    <a:pt x="27489" y="6648"/>
                  </a:lnTo>
                  <a:lnTo>
                    <a:pt x="26503" y="6613"/>
                  </a:lnTo>
                  <a:lnTo>
                    <a:pt x="25516" y="6587"/>
                  </a:lnTo>
                  <a:lnTo>
                    <a:pt x="24521" y="6569"/>
                  </a:lnTo>
                  <a:lnTo>
                    <a:pt x="23535" y="6561"/>
                  </a:lnTo>
                  <a:lnTo>
                    <a:pt x="22548" y="6561"/>
                  </a:lnTo>
                  <a:lnTo>
                    <a:pt x="21571" y="6578"/>
                  </a:lnTo>
                  <a:lnTo>
                    <a:pt x="20584" y="6604"/>
                  </a:lnTo>
                  <a:lnTo>
                    <a:pt x="19598" y="6648"/>
                  </a:lnTo>
                  <a:lnTo>
                    <a:pt x="18612" y="6691"/>
                  </a:lnTo>
                  <a:lnTo>
                    <a:pt x="17625" y="6761"/>
                  </a:lnTo>
                  <a:lnTo>
                    <a:pt x="17145" y="6796"/>
                  </a:lnTo>
                  <a:lnTo>
                    <a:pt x="16665" y="6857"/>
                  </a:lnTo>
                  <a:lnTo>
                    <a:pt x="16194" y="6918"/>
                  </a:lnTo>
                  <a:lnTo>
                    <a:pt x="15731" y="6996"/>
                  </a:lnTo>
                  <a:lnTo>
                    <a:pt x="15277" y="7083"/>
                  </a:lnTo>
                  <a:lnTo>
                    <a:pt x="14823" y="7188"/>
                  </a:lnTo>
                  <a:lnTo>
                    <a:pt x="14378" y="7292"/>
                  </a:lnTo>
                  <a:lnTo>
                    <a:pt x="13941" y="7423"/>
                  </a:lnTo>
                  <a:lnTo>
                    <a:pt x="13505" y="7554"/>
                  </a:lnTo>
                  <a:lnTo>
                    <a:pt x="13077" y="7702"/>
                  </a:lnTo>
                  <a:lnTo>
                    <a:pt x="12658" y="7850"/>
                  </a:lnTo>
                  <a:lnTo>
                    <a:pt x="12248" y="8015"/>
                  </a:lnTo>
                  <a:lnTo>
                    <a:pt x="11838" y="8190"/>
                  </a:lnTo>
                  <a:lnTo>
                    <a:pt x="11436" y="8381"/>
                  </a:lnTo>
                  <a:lnTo>
                    <a:pt x="11043" y="8573"/>
                  </a:lnTo>
                  <a:lnTo>
                    <a:pt x="10659" y="8782"/>
                  </a:lnTo>
                  <a:lnTo>
                    <a:pt x="10275" y="8991"/>
                  </a:lnTo>
                  <a:lnTo>
                    <a:pt x="9900" y="9218"/>
                  </a:lnTo>
                  <a:lnTo>
                    <a:pt x="9533" y="9453"/>
                  </a:lnTo>
                  <a:lnTo>
                    <a:pt x="9175" y="9688"/>
                  </a:lnTo>
                  <a:lnTo>
                    <a:pt x="8817" y="9941"/>
                  </a:lnTo>
                  <a:lnTo>
                    <a:pt x="8468" y="10202"/>
                  </a:lnTo>
                  <a:lnTo>
                    <a:pt x="8128" y="10472"/>
                  </a:lnTo>
                  <a:lnTo>
                    <a:pt x="7796" y="10742"/>
                  </a:lnTo>
                  <a:lnTo>
                    <a:pt x="7464" y="11030"/>
                  </a:lnTo>
                  <a:lnTo>
                    <a:pt x="7141" y="11317"/>
                  </a:lnTo>
                  <a:lnTo>
                    <a:pt x="6827" y="11613"/>
                  </a:lnTo>
                  <a:lnTo>
                    <a:pt x="6522" y="11918"/>
                  </a:lnTo>
                  <a:lnTo>
                    <a:pt x="6216" y="12232"/>
                  </a:lnTo>
                  <a:lnTo>
                    <a:pt x="5928" y="12554"/>
                  </a:lnTo>
                  <a:lnTo>
                    <a:pt x="5640" y="12885"/>
                  </a:lnTo>
                  <a:lnTo>
                    <a:pt x="5361" y="13216"/>
                  </a:lnTo>
                  <a:lnTo>
                    <a:pt x="5081" y="13556"/>
                  </a:lnTo>
                  <a:lnTo>
                    <a:pt x="4819" y="13904"/>
                  </a:lnTo>
                  <a:lnTo>
                    <a:pt x="4558" y="14253"/>
                  </a:lnTo>
                  <a:lnTo>
                    <a:pt x="4304" y="14610"/>
                  </a:lnTo>
                  <a:lnTo>
                    <a:pt x="4060" y="14976"/>
                  </a:lnTo>
                  <a:lnTo>
                    <a:pt x="3816" y="15350"/>
                  </a:lnTo>
                  <a:lnTo>
                    <a:pt x="3589" y="15725"/>
                  </a:lnTo>
                  <a:lnTo>
                    <a:pt x="3362" y="16100"/>
                  </a:lnTo>
                  <a:lnTo>
                    <a:pt x="3143" y="16492"/>
                  </a:lnTo>
                  <a:lnTo>
                    <a:pt x="2934" y="16875"/>
                  </a:lnTo>
                  <a:lnTo>
                    <a:pt x="2733" y="17276"/>
                  </a:lnTo>
                  <a:lnTo>
                    <a:pt x="2532" y="17676"/>
                  </a:lnTo>
                  <a:lnTo>
                    <a:pt x="2340" y="18077"/>
                  </a:lnTo>
                  <a:lnTo>
                    <a:pt x="2157" y="18487"/>
                  </a:lnTo>
                  <a:lnTo>
                    <a:pt x="1982" y="18896"/>
                  </a:lnTo>
                  <a:lnTo>
                    <a:pt x="1817" y="19306"/>
                  </a:lnTo>
                  <a:lnTo>
                    <a:pt x="1651" y="19724"/>
                  </a:lnTo>
                  <a:lnTo>
                    <a:pt x="1502" y="20151"/>
                  </a:lnTo>
                  <a:lnTo>
                    <a:pt x="1354" y="20577"/>
                  </a:lnTo>
                  <a:lnTo>
                    <a:pt x="1214" y="21004"/>
                  </a:lnTo>
                  <a:lnTo>
                    <a:pt x="1083" y="21431"/>
                  </a:lnTo>
                  <a:lnTo>
                    <a:pt x="952" y="21867"/>
                  </a:lnTo>
                  <a:lnTo>
                    <a:pt x="839" y="22302"/>
                  </a:lnTo>
                  <a:lnTo>
                    <a:pt x="725" y="22738"/>
                  </a:lnTo>
                  <a:lnTo>
                    <a:pt x="621" y="23182"/>
                  </a:lnTo>
                  <a:lnTo>
                    <a:pt x="525" y="23618"/>
                  </a:lnTo>
                  <a:lnTo>
                    <a:pt x="437" y="24062"/>
                  </a:lnTo>
                  <a:lnTo>
                    <a:pt x="359" y="24506"/>
                  </a:lnTo>
                  <a:lnTo>
                    <a:pt x="280" y="24951"/>
                  </a:lnTo>
                  <a:lnTo>
                    <a:pt x="219" y="25404"/>
                  </a:lnTo>
                  <a:lnTo>
                    <a:pt x="158" y="25848"/>
                  </a:lnTo>
                  <a:lnTo>
                    <a:pt x="106" y="26301"/>
                  </a:lnTo>
                  <a:lnTo>
                    <a:pt x="62" y="26797"/>
                  </a:lnTo>
                  <a:lnTo>
                    <a:pt x="27" y="27303"/>
                  </a:lnTo>
                  <a:lnTo>
                    <a:pt x="10" y="27799"/>
                  </a:lnTo>
                  <a:lnTo>
                    <a:pt x="1" y="28296"/>
                  </a:lnTo>
                  <a:lnTo>
                    <a:pt x="10" y="28784"/>
                  </a:lnTo>
                  <a:lnTo>
                    <a:pt x="27" y="29272"/>
                  </a:lnTo>
                  <a:lnTo>
                    <a:pt x="62" y="29759"/>
                  </a:lnTo>
                  <a:lnTo>
                    <a:pt x="106" y="30239"/>
                  </a:lnTo>
                  <a:lnTo>
                    <a:pt x="158" y="30718"/>
                  </a:lnTo>
                  <a:lnTo>
                    <a:pt x="228" y="31188"/>
                  </a:lnTo>
                  <a:lnTo>
                    <a:pt x="315" y="31659"/>
                  </a:lnTo>
                  <a:lnTo>
                    <a:pt x="402" y="32129"/>
                  </a:lnTo>
                  <a:lnTo>
                    <a:pt x="507" y="32591"/>
                  </a:lnTo>
                  <a:lnTo>
                    <a:pt x="621" y="33052"/>
                  </a:lnTo>
                  <a:lnTo>
                    <a:pt x="752" y="33505"/>
                  </a:lnTo>
                  <a:lnTo>
                    <a:pt x="883" y="33958"/>
                  </a:lnTo>
                  <a:lnTo>
                    <a:pt x="1031" y="34411"/>
                  </a:lnTo>
                  <a:lnTo>
                    <a:pt x="1188" y="34856"/>
                  </a:lnTo>
                  <a:lnTo>
                    <a:pt x="1354" y="35300"/>
                  </a:lnTo>
                  <a:lnTo>
                    <a:pt x="1537" y="35744"/>
                  </a:lnTo>
                  <a:lnTo>
                    <a:pt x="1721" y="36180"/>
                  </a:lnTo>
                  <a:lnTo>
                    <a:pt x="1913" y="36607"/>
                  </a:lnTo>
                  <a:lnTo>
                    <a:pt x="2122" y="37034"/>
                  </a:lnTo>
                  <a:lnTo>
                    <a:pt x="2332" y="37460"/>
                  </a:lnTo>
                  <a:lnTo>
                    <a:pt x="2559" y="37879"/>
                  </a:lnTo>
                  <a:lnTo>
                    <a:pt x="2786" y="38297"/>
                  </a:lnTo>
                  <a:lnTo>
                    <a:pt x="3030" y="38715"/>
                  </a:lnTo>
                  <a:lnTo>
                    <a:pt x="3274" y="39124"/>
                  </a:lnTo>
                  <a:lnTo>
                    <a:pt x="3527" y="39534"/>
                  </a:lnTo>
                  <a:lnTo>
                    <a:pt x="3789" y="39934"/>
                  </a:lnTo>
                  <a:lnTo>
                    <a:pt x="4060" y="40335"/>
                  </a:lnTo>
                  <a:lnTo>
                    <a:pt x="4339" y="40727"/>
                  </a:lnTo>
                  <a:lnTo>
                    <a:pt x="4619" y="41119"/>
                  </a:lnTo>
                  <a:lnTo>
                    <a:pt x="4915" y="41503"/>
                  </a:lnTo>
                  <a:lnTo>
                    <a:pt x="5212" y="41886"/>
                  </a:lnTo>
                  <a:lnTo>
                    <a:pt x="5509" y="42269"/>
                  </a:lnTo>
                  <a:lnTo>
                    <a:pt x="5823" y="42644"/>
                  </a:lnTo>
                  <a:lnTo>
                    <a:pt x="6138" y="43018"/>
                  </a:lnTo>
                  <a:lnTo>
                    <a:pt x="6452" y="43384"/>
                  </a:lnTo>
                  <a:lnTo>
                    <a:pt x="6783" y="43750"/>
                  </a:lnTo>
                  <a:lnTo>
                    <a:pt x="7115" y="44107"/>
                  </a:lnTo>
                  <a:lnTo>
                    <a:pt x="7447" y="44464"/>
                  </a:lnTo>
                  <a:lnTo>
                    <a:pt x="7787" y="44822"/>
                  </a:lnTo>
                  <a:lnTo>
                    <a:pt x="8128" y="45170"/>
                  </a:lnTo>
                  <a:lnTo>
                    <a:pt x="8477" y="45510"/>
                  </a:lnTo>
                  <a:lnTo>
                    <a:pt x="8835" y="45850"/>
                  </a:lnTo>
                  <a:lnTo>
                    <a:pt x="9193" y="46189"/>
                  </a:lnTo>
                  <a:lnTo>
                    <a:pt x="9551" y="46520"/>
                  </a:lnTo>
                  <a:lnTo>
                    <a:pt x="10275" y="47174"/>
                  </a:lnTo>
                  <a:lnTo>
                    <a:pt x="11017" y="47810"/>
                  </a:lnTo>
                  <a:lnTo>
                    <a:pt x="11768" y="48428"/>
                  </a:lnTo>
                  <a:lnTo>
                    <a:pt x="12527" y="49029"/>
                  </a:lnTo>
                  <a:lnTo>
                    <a:pt x="13295" y="49622"/>
                  </a:lnTo>
                  <a:lnTo>
                    <a:pt x="14064" y="50188"/>
                  </a:lnTo>
                  <a:lnTo>
                    <a:pt x="14832" y="50737"/>
                  </a:lnTo>
                  <a:lnTo>
                    <a:pt x="15609" y="51277"/>
                  </a:lnTo>
                  <a:lnTo>
                    <a:pt x="16063" y="51582"/>
                  </a:lnTo>
                  <a:lnTo>
                    <a:pt x="16517" y="51878"/>
                  </a:lnTo>
                  <a:lnTo>
                    <a:pt x="16979" y="52174"/>
                  </a:lnTo>
                  <a:lnTo>
                    <a:pt x="17442" y="52470"/>
                  </a:lnTo>
                  <a:lnTo>
                    <a:pt x="17904" y="52749"/>
                  </a:lnTo>
                  <a:lnTo>
                    <a:pt x="18376" y="53037"/>
                  </a:lnTo>
                  <a:lnTo>
                    <a:pt x="18847" y="53307"/>
                  </a:lnTo>
                  <a:lnTo>
                    <a:pt x="19327" y="53585"/>
                  </a:lnTo>
                  <a:lnTo>
                    <a:pt x="19807" y="53847"/>
                  </a:lnTo>
                  <a:lnTo>
                    <a:pt x="20296" y="54108"/>
                  </a:lnTo>
                  <a:lnTo>
                    <a:pt x="20785" y="54361"/>
                  </a:lnTo>
                  <a:lnTo>
                    <a:pt x="21274" y="54613"/>
                  </a:lnTo>
                  <a:lnTo>
                    <a:pt x="21771" y="54857"/>
                  </a:lnTo>
                  <a:lnTo>
                    <a:pt x="22260" y="55093"/>
                  </a:lnTo>
                  <a:lnTo>
                    <a:pt x="22767" y="55319"/>
                  </a:lnTo>
                  <a:lnTo>
                    <a:pt x="23264" y="55546"/>
                  </a:lnTo>
                  <a:lnTo>
                    <a:pt x="23770" y="55763"/>
                  </a:lnTo>
                  <a:lnTo>
                    <a:pt x="24285" y="55972"/>
                  </a:lnTo>
                  <a:lnTo>
                    <a:pt x="24792" y="56182"/>
                  </a:lnTo>
                  <a:lnTo>
                    <a:pt x="25307" y="56373"/>
                  </a:lnTo>
                  <a:lnTo>
                    <a:pt x="25822" y="56565"/>
                  </a:lnTo>
                  <a:lnTo>
                    <a:pt x="26346" y="56748"/>
                  </a:lnTo>
                  <a:lnTo>
                    <a:pt x="26869" y="56922"/>
                  </a:lnTo>
                  <a:lnTo>
                    <a:pt x="27393" y="57096"/>
                  </a:lnTo>
                  <a:lnTo>
                    <a:pt x="27917" y="57253"/>
                  </a:lnTo>
                  <a:lnTo>
                    <a:pt x="28449" y="57410"/>
                  </a:lnTo>
                  <a:lnTo>
                    <a:pt x="28982" y="57549"/>
                  </a:lnTo>
                  <a:lnTo>
                    <a:pt x="29514" y="57689"/>
                  </a:lnTo>
                  <a:lnTo>
                    <a:pt x="30047" y="57819"/>
                  </a:lnTo>
                  <a:lnTo>
                    <a:pt x="30588" y="57941"/>
                  </a:lnTo>
                  <a:lnTo>
                    <a:pt x="31129" y="58046"/>
                  </a:lnTo>
                  <a:lnTo>
                    <a:pt x="31670" y="58150"/>
                  </a:lnTo>
                  <a:lnTo>
                    <a:pt x="32343" y="58264"/>
                  </a:lnTo>
                  <a:lnTo>
                    <a:pt x="33015" y="58359"/>
                  </a:lnTo>
                  <a:lnTo>
                    <a:pt x="33678" y="58447"/>
                  </a:lnTo>
                  <a:lnTo>
                    <a:pt x="34350" y="58508"/>
                  </a:lnTo>
                  <a:lnTo>
                    <a:pt x="35022" y="58560"/>
                  </a:lnTo>
                  <a:lnTo>
                    <a:pt x="35686" y="58595"/>
                  </a:lnTo>
                  <a:lnTo>
                    <a:pt x="36358" y="58621"/>
                  </a:lnTo>
                  <a:lnTo>
                    <a:pt x="37021" y="58629"/>
                  </a:lnTo>
                  <a:lnTo>
                    <a:pt x="37868" y="58629"/>
                  </a:lnTo>
                  <a:lnTo>
                    <a:pt x="38715" y="58612"/>
                  </a:lnTo>
                  <a:lnTo>
                    <a:pt x="39562" y="58577"/>
                  </a:lnTo>
                  <a:lnTo>
                    <a:pt x="40408" y="58525"/>
                  </a:lnTo>
                  <a:lnTo>
                    <a:pt x="41255" y="58464"/>
                  </a:lnTo>
                  <a:lnTo>
                    <a:pt x="42102" y="58386"/>
                  </a:lnTo>
                  <a:lnTo>
                    <a:pt x="42940" y="58298"/>
                  </a:lnTo>
                  <a:lnTo>
                    <a:pt x="43786" y="58211"/>
                  </a:lnTo>
                  <a:lnTo>
                    <a:pt x="44633" y="58107"/>
                  </a:lnTo>
                  <a:lnTo>
                    <a:pt x="45480" y="58002"/>
                  </a:lnTo>
                  <a:lnTo>
                    <a:pt x="47165" y="57784"/>
                  </a:lnTo>
                  <a:lnTo>
                    <a:pt x="48858" y="57558"/>
                  </a:lnTo>
                  <a:lnTo>
                    <a:pt x="50552" y="57331"/>
                  </a:lnTo>
                  <a:lnTo>
                    <a:pt x="51407" y="57227"/>
                  </a:lnTo>
                  <a:lnTo>
                    <a:pt x="52271" y="57131"/>
                  </a:lnTo>
                  <a:lnTo>
                    <a:pt x="53135" y="57044"/>
                  </a:lnTo>
                  <a:lnTo>
                    <a:pt x="53991" y="56974"/>
                  </a:lnTo>
                  <a:lnTo>
                    <a:pt x="54855" y="56905"/>
                  </a:lnTo>
                  <a:lnTo>
                    <a:pt x="55719" y="56852"/>
                  </a:lnTo>
                  <a:lnTo>
                    <a:pt x="56583" y="56826"/>
                  </a:lnTo>
                  <a:lnTo>
                    <a:pt x="57448" y="56809"/>
                  </a:lnTo>
                  <a:lnTo>
                    <a:pt x="58312" y="56809"/>
                  </a:lnTo>
                  <a:lnTo>
                    <a:pt x="58748" y="56817"/>
                  </a:lnTo>
                  <a:lnTo>
                    <a:pt x="59176" y="56835"/>
                  </a:lnTo>
                  <a:lnTo>
                    <a:pt x="59613" y="56852"/>
                  </a:lnTo>
                  <a:lnTo>
                    <a:pt x="60040" y="56878"/>
                  </a:lnTo>
                  <a:lnTo>
                    <a:pt x="60468" y="56913"/>
                  </a:lnTo>
                  <a:lnTo>
                    <a:pt x="60896" y="56957"/>
                  </a:lnTo>
                  <a:lnTo>
                    <a:pt x="61323" y="57000"/>
                  </a:lnTo>
                  <a:lnTo>
                    <a:pt x="61760" y="57053"/>
                  </a:lnTo>
                  <a:lnTo>
                    <a:pt x="62188" y="57114"/>
                  </a:lnTo>
                  <a:lnTo>
                    <a:pt x="62607" y="57183"/>
                  </a:lnTo>
                  <a:lnTo>
                    <a:pt x="63034" y="57253"/>
                  </a:lnTo>
                  <a:lnTo>
                    <a:pt x="63462" y="57340"/>
                  </a:lnTo>
                  <a:lnTo>
                    <a:pt x="63890" y="57427"/>
                  </a:lnTo>
                  <a:lnTo>
                    <a:pt x="64309" y="57523"/>
                  </a:lnTo>
                  <a:lnTo>
                    <a:pt x="64763" y="57636"/>
                  </a:lnTo>
                  <a:lnTo>
                    <a:pt x="65217" y="57758"/>
                  </a:lnTo>
                  <a:lnTo>
                    <a:pt x="65662" y="57880"/>
                  </a:lnTo>
                  <a:lnTo>
                    <a:pt x="66107" y="58020"/>
                  </a:lnTo>
                  <a:lnTo>
                    <a:pt x="66997" y="58298"/>
                  </a:lnTo>
                  <a:lnTo>
                    <a:pt x="67879" y="58595"/>
                  </a:lnTo>
                  <a:lnTo>
                    <a:pt x="68752" y="58900"/>
                  </a:lnTo>
                  <a:lnTo>
                    <a:pt x="69625" y="59213"/>
                  </a:lnTo>
                  <a:lnTo>
                    <a:pt x="71379" y="59840"/>
                  </a:lnTo>
                  <a:lnTo>
                    <a:pt x="72252" y="60145"/>
                  </a:lnTo>
                  <a:lnTo>
                    <a:pt x="73134" y="60433"/>
                  </a:lnTo>
                  <a:lnTo>
                    <a:pt x="73570" y="60572"/>
                  </a:lnTo>
                  <a:lnTo>
                    <a:pt x="74016" y="60712"/>
                  </a:lnTo>
                  <a:lnTo>
                    <a:pt x="74461" y="60833"/>
                  </a:lnTo>
                  <a:lnTo>
                    <a:pt x="74906" y="60955"/>
                  </a:lnTo>
                  <a:lnTo>
                    <a:pt x="75351" y="61069"/>
                  </a:lnTo>
                  <a:lnTo>
                    <a:pt x="75805" y="61182"/>
                  </a:lnTo>
                  <a:lnTo>
                    <a:pt x="76259" y="61278"/>
                  </a:lnTo>
                  <a:lnTo>
                    <a:pt x="76713" y="61374"/>
                  </a:lnTo>
                  <a:lnTo>
                    <a:pt x="77167" y="61452"/>
                  </a:lnTo>
                  <a:lnTo>
                    <a:pt x="77630" y="61522"/>
                  </a:lnTo>
                  <a:lnTo>
                    <a:pt x="78092" y="61583"/>
                  </a:lnTo>
                  <a:lnTo>
                    <a:pt x="78564" y="61635"/>
                  </a:lnTo>
                  <a:lnTo>
                    <a:pt x="78808" y="61652"/>
                  </a:lnTo>
                  <a:lnTo>
                    <a:pt x="79052" y="61670"/>
                  </a:lnTo>
                  <a:lnTo>
                    <a:pt x="79306" y="61679"/>
                  </a:lnTo>
                  <a:lnTo>
                    <a:pt x="79550" y="61687"/>
                  </a:lnTo>
                  <a:lnTo>
                    <a:pt x="79794" y="61679"/>
                  </a:lnTo>
                  <a:lnTo>
                    <a:pt x="80039" y="61679"/>
                  </a:lnTo>
                  <a:lnTo>
                    <a:pt x="80283" y="61661"/>
                  </a:lnTo>
                  <a:lnTo>
                    <a:pt x="80519" y="61644"/>
                  </a:lnTo>
                  <a:lnTo>
                    <a:pt x="80999" y="61591"/>
                  </a:lnTo>
                  <a:lnTo>
                    <a:pt x="81479" y="61522"/>
                  </a:lnTo>
                  <a:lnTo>
                    <a:pt x="81951" y="61435"/>
                  </a:lnTo>
                  <a:lnTo>
                    <a:pt x="82422" y="61330"/>
                  </a:lnTo>
                  <a:lnTo>
                    <a:pt x="82885" y="61199"/>
                  </a:lnTo>
                  <a:lnTo>
                    <a:pt x="83347" y="61060"/>
                  </a:lnTo>
                  <a:lnTo>
                    <a:pt x="83810" y="60912"/>
                  </a:lnTo>
                  <a:lnTo>
                    <a:pt x="84264" y="60738"/>
                  </a:lnTo>
                  <a:lnTo>
                    <a:pt x="84718" y="60555"/>
                  </a:lnTo>
                  <a:lnTo>
                    <a:pt x="85163" y="60363"/>
                  </a:lnTo>
                  <a:lnTo>
                    <a:pt x="85608" y="60163"/>
                  </a:lnTo>
                  <a:lnTo>
                    <a:pt x="86053" y="59945"/>
                  </a:lnTo>
                  <a:lnTo>
                    <a:pt x="86603" y="59657"/>
                  </a:lnTo>
                  <a:lnTo>
                    <a:pt x="87153" y="59361"/>
                  </a:lnTo>
                  <a:lnTo>
                    <a:pt x="87686" y="59065"/>
                  </a:lnTo>
                  <a:lnTo>
                    <a:pt x="88209" y="58751"/>
                  </a:lnTo>
                  <a:lnTo>
                    <a:pt x="88724" y="58429"/>
                  </a:lnTo>
                  <a:lnTo>
                    <a:pt x="89222" y="58098"/>
                  </a:lnTo>
                  <a:lnTo>
                    <a:pt x="89719" y="57758"/>
                  </a:lnTo>
                  <a:lnTo>
                    <a:pt x="90208" y="57410"/>
                  </a:lnTo>
                  <a:lnTo>
                    <a:pt x="90680" y="57053"/>
                  </a:lnTo>
                  <a:lnTo>
                    <a:pt x="91151" y="56687"/>
                  </a:lnTo>
                  <a:lnTo>
                    <a:pt x="91605" y="56312"/>
                  </a:lnTo>
                  <a:lnTo>
                    <a:pt x="92059" y="55929"/>
                  </a:lnTo>
                  <a:lnTo>
                    <a:pt x="92495" y="55537"/>
                  </a:lnTo>
                  <a:lnTo>
                    <a:pt x="92923" y="55136"/>
                  </a:lnTo>
                  <a:lnTo>
                    <a:pt x="93351" y="54727"/>
                  </a:lnTo>
                  <a:lnTo>
                    <a:pt x="93761" y="54309"/>
                  </a:lnTo>
                  <a:lnTo>
                    <a:pt x="94163" y="53873"/>
                  </a:lnTo>
                  <a:lnTo>
                    <a:pt x="94555" y="53437"/>
                  </a:lnTo>
                  <a:lnTo>
                    <a:pt x="94931" y="52993"/>
                  </a:lnTo>
                  <a:lnTo>
                    <a:pt x="95306" y="52531"/>
                  </a:lnTo>
                  <a:lnTo>
                    <a:pt x="95673" y="52070"/>
                  </a:lnTo>
                  <a:lnTo>
                    <a:pt x="96022" y="51599"/>
                  </a:lnTo>
                  <a:lnTo>
                    <a:pt x="96371" y="51120"/>
                  </a:lnTo>
                  <a:lnTo>
                    <a:pt x="96703" y="50624"/>
                  </a:lnTo>
                  <a:lnTo>
                    <a:pt x="97035" y="50127"/>
                  </a:lnTo>
                  <a:lnTo>
                    <a:pt x="97349" y="49613"/>
                  </a:lnTo>
                  <a:lnTo>
                    <a:pt x="97654" y="49099"/>
                  </a:lnTo>
                  <a:lnTo>
                    <a:pt x="97960" y="48576"/>
                  </a:lnTo>
                  <a:lnTo>
                    <a:pt x="98248" y="48036"/>
                  </a:lnTo>
                  <a:lnTo>
                    <a:pt x="98527" y="47496"/>
                  </a:lnTo>
                  <a:lnTo>
                    <a:pt x="98798" y="46939"/>
                  </a:lnTo>
                  <a:lnTo>
                    <a:pt x="99060" y="46381"/>
                  </a:lnTo>
                  <a:lnTo>
                    <a:pt x="99217" y="46015"/>
                  </a:lnTo>
                  <a:lnTo>
                    <a:pt x="99365" y="45641"/>
                  </a:lnTo>
                  <a:lnTo>
                    <a:pt x="99514" y="45266"/>
                  </a:lnTo>
                  <a:lnTo>
                    <a:pt x="99645" y="44891"/>
                  </a:lnTo>
                  <a:lnTo>
                    <a:pt x="99767" y="44517"/>
                  </a:lnTo>
                  <a:lnTo>
                    <a:pt x="99880" y="44133"/>
                  </a:lnTo>
                  <a:lnTo>
                    <a:pt x="99994" y="43750"/>
                  </a:lnTo>
                  <a:lnTo>
                    <a:pt x="100090" y="43367"/>
                  </a:lnTo>
                  <a:lnTo>
                    <a:pt x="100177" y="42975"/>
                  </a:lnTo>
                  <a:lnTo>
                    <a:pt x="100264" y="42592"/>
                  </a:lnTo>
                  <a:lnTo>
                    <a:pt x="100343" y="42199"/>
                  </a:lnTo>
                  <a:lnTo>
                    <a:pt x="100404" y="41807"/>
                  </a:lnTo>
                  <a:lnTo>
                    <a:pt x="100465" y="41415"/>
                  </a:lnTo>
                  <a:lnTo>
                    <a:pt x="100526" y="41015"/>
                  </a:lnTo>
                  <a:lnTo>
                    <a:pt x="100570" y="40623"/>
                  </a:lnTo>
                  <a:lnTo>
                    <a:pt x="100614" y="40222"/>
                  </a:lnTo>
                  <a:lnTo>
                    <a:pt x="100648" y="39830"/>
                  </a:lnTo>
                  <a:lnTo>
                    <a:pt x="100675" y="39429"/>
                  </a:lnTo>
                  <a:lnTo>
                    <a:pt x="100701" y="39028"/>
                  </a:lnTo>
                  <a:lnTo>
                    <a:pt x="100718" y="38628"/>
                  </a:lnTo>
                  <a:lnTo>
                    <a:pt x="100736" y="37826"/>
                  </a:lnTo>
                  <a:lnTo>
                    <a:pt x="100736" y="37025"/>
                  </a:lnTo>
                  <a:lnTo>
                    <a:pt x="100718" y="36223"/>
                  </a:lnTo>
                  <a:lnTo>
                    <a:pt x="100683" y="35431"/>
                  </a:lnTo>
                  <a:lnTo>
                    <a:pt x="100631" y="34638"/>
                  </a:lnTo>
                  <a:lnTo>
                    <a:pt x="100570" y="33845"/>
                  </a:lnTo>
                  <a:lnTo>
                    <a:pt x="100500" y="33035"/>
                  </a:lnTo>
                  <a:lnTo>
                    <a:pt x="100413" y="32225"/>
                  </a:lnTo>
                  <a:lnTo>
                    <a:pt x="100317" y="31423"/>
                  </a:lnTo>
                  <a:lnTo>
                    <a:pt x="100203" y="30622"/>
                  </a:lnTo>
                  <a:lnTo>
                    <a:pt x="100081" y="29820"/>
                  </a:lnTo>
                  <a:lnTo>
                    <a:pt x="99950" y="29028"/>
                  </a:lnTo>
                  <a:lnTo>
                    <a:pt x="99802" y="28235"/>
                  </a:lnTo>
                  <a:lnTo>
                    <a:pt x="99645" y="27451"/>
                  </a:lnTo>
                  <a:lnTo>
                    <a:pt x="99470" y="26667"/>
                  </a:lnTo>
                  <a:lnTo>
                    <a:pt x="99278" y="25883"/>
                  </a:lnTo>
                  <a:lnTo>
                    <a:pt x="99077" y="25107"/>
                  </a:lnTo>
                  <a:lnTo>
                    <a:pt x="98859" y="24332"/>
                  </a:lnTo>
                  <a:lnTo>
                    <a:pt x="98623" y="23557"/>
                  </a:lnTo>
                  <a:lnTo>
                    <a:pt x="98370" y="22790"/>
                  </a:lnTo>
                  <a:lnTo>
                    <a:pt x="98100" y="22024"/>
                  </a:lnTo>
                  <a:lnTo>
                    <a:pt x="97811" y="21257"/>
                  </a:lnTo>
                  <a:lnTo>
                    <a:pt x="97628" y="20795"/>
                  </a:lnTo>
                  <a:lnTo>
                    <a:pt x="97427" y="20333"/>
                  </a:lnTo>
                  <a:lnTo>
                    <a:pt x="97227" y="19880"/>
                  </a:lnTo>
                  <a:lnTo>
                    <a:pt x="97017" y="19427"/>
                  </a:lnTo>
                  <a:lnTo>
                    <a:pt x="96808" y="18983"/>
                  </a:lnTo>
                  <a:lnTo>
                    <a:pt x="96581" y="18539"/>
                  </a:lnTo>
                  <a:lnTo>
                    <a:pt x="96345" y="18095"/>
                  </a:lnTo>
                  <a:lnTo>
                    <a:pt x="96109" y="17659"/>
                  </a:lnTo>
                  <a:lnTo>
                    <a:pt x="95865" y="17232"/>
                  </a:lnTo>
                  <a:lnTo>
                    <a:pt x="95612" y="16805"/>
                  </a:lnTo>
                  <a:lnTo>
                    <a:pt x="95350" y="16378"/>
                  </a:lnTo>
                  <a:lnTo>
                    <a:pt x="95079" y="15960"/>
                  </a:lnTo>
                  <a:lnTo>
                    <a:pt x="94809" y="15551"/>
                  </a:lnTo>
                  <a:lnTo>
                    <a:pt x="94529" y="15141"/>
                  </a:lnTo>
                  <a:lnTo>
                    <a:pt x="94241" y="14732"/>
                  </a:lnTo>
                  <a:lnTo>
                    <a:pt x="93953" y="14331"/>
                  </a:lnTo>
                  <a:lnTo>
                    <a:pt x="93648" y="13939"/>
                  </a:lnTo>
                  <a:lnTo>
                    <a:pt x="93342" y="13547"/>
                  </a:lnTo>
                  <a:lnTo>
                    <a:pt x="93037" y="13164"/>
                  </a:lnTo>
                  <a:lnTo>
                    <a:pt x="92714" y="12781"/>
                  </a:lnTo>
                  <a:lnTo>
                    <a:pt x="92391" y="12406"/>
                  </a:lnTo>
                  <a:lnTo>
                    <a:pt x="92068" y="12031"/>
                  </a:lnTo>
                  <a:lnTo>
                    <a:pt x="91727" y="11665"/>
                  </a:lnTo>
                  <a:lnTo>
                    <a:pt x="91387" y="11300"/>
                  </a:lnTo>
                  <a:lnTo>
                    <a:pt x="91046" y="10942"/>
                  </a:lnTo>
                  <a:lnTo>
                    <a:pt x="90688" y="10585"/>
                  </a:lnTo>
                  <a:lnTo>
                    <a:pt x="90339" y="10237"/>
                  </a:lnTo>
                  <a:lnTo>
                    <a:pt x="89973" y="9897"/>
                  </a:lnTo>
                  <a:lnTo>
                    <a:pt x="89606" y="9557"/>
                  </a:lnTo>
                  <a:lnTo>
                    <a:pt x="89239" y="9226"/>
                  </a:lnTo>
                  <a:lnTo>
                    <a:pt x="88864" y="8895"/>
                  </a:lnTo>
                  <a:lnTo>
                    <a:pt x="88480" y="8573"/>
                  </a:lnTo>
                  <a:lnTo>
                    <a:pt x="88096" y="8251"/>
                  </a:lnTo>
                  <a:lnTo>
                    <a:pt x="87703" y="7937"/>
                  </a:lnTo>
                  <a:lnTo>
                    <a:pt x="87310" y="7632"/>
                  </a:lnTo>
                  <a:lnTo>
                    <a:pt x="86917" y="7327"/>
                  </a:lnTo>
                  <a:lnTo>
                    <a:pt x="86516" y="7031"/>
                  </a:lnTo>
                  <a:lnTo>
                    <a:pt x="86106" y="6735"/>
                  </a:lnTo>
                  <a:lnTo>
                    <a:pt x="85695" y="6447"/>
                  </a:lnTo>
                  <a:lnTo>
                    <a:pt x="85285" y="6169"/>
                  </a:lnTo>
                  <a:lnTo>
                    <a:pt x="84866" y="5890"/>
                  </a:lnTo>
                  <a:lnTo>
                    <a:pt x="84447" y="5620"/>
                  </a:lnTo>
                  <a:lnTo>
                    <a:pt x="84019" y="5350"/>
                  </a:lnTo>
                  <a:lnTo>
                    <a:pt x="83592" y="5088"/>
                  </a:lnTo>
                  <a:lnTo>
                    <a:pt x="83164" y="4836"/>
                  </a:lnTo>
                  <a:lnTo>
                    <a:pt x="82727" y="4592"/>
                  </a:lnTo>
                  <a:lnTo>
                    <a:pt x="82291" y="4348"/>
                  </a:lnTo>
                  <a:lnTo>
                    <a:pt x="81854" y="4104"/>
                  </a:lnTo>
                  <a:lnTo>
                    <a:pt x="81409" y="3877"/>
                  </a:lnTo>
                  <a:lnTo>
                    <a:pt x="80964" y="3651"/>
                  </a:lnTo>
                  <a:lnTo>
                    <a:pt x="80519" y="3424"/>
                  </a:lnTo>
                  <a:lnTo>
                    <a:pt x="80065" y="3207"/>
                  </a:lnTo>
                  <a:lnTo>
                    <a:pt x="79611" y="2997"/>
                  </a:lnTo>
                  <a:lnTo>
                    <a:pt x="79157" y="2797"/>
                  </a:lnTo>
                  <a:lnTo>
                    <a:pt x="78703" y="2597"/>
                  </a:lnTo>
                  <a:lnTo>
                    <a:pt x="78241" y="2405"/>
                  </a:lnTo>
                  <a:lnTo>
                    <a:pt x="77778" y="2222"/>
                  </a:lnTo>
                  <a:lnTo>
                    <a:pt x="77324" y="2039"/>
                  </a:lnTo>
                  <a:lnTo>
                    <a:pt x="76853" y="1865"/>
                  </a:lnTo>
                  <a:lnTo>
                    <a:pt x="76390" y="1699"/>
                  </a:lnTo>
                  <a:lnTo>
                    <a:pt x="75919" y="1534"/>
                  </a:lnTo>
                  <a:lnTo>
                    <a:pt x="75456" y="1377"/>
                  </a:lnTo>
                  <a:lnTo>
                    <a:pt x="74985" y="1229"/>
                  </a:lnTo>
                  <a:lnTo>
                    <a:pt x="74513" y="1090"/>
                  </a:lnTo>
                  <a:lnTo>
                    <a:pt x="73920" y="915"/>
                  </a:lnTo>
                  <a:lnTo>
                    <a:pt x="73326" y="759"/>
                  </a:lnTo>
                  <a:lnTo>
                    <a:pt x="72732" y="628"/>
                  </a:lnTo>
                  <a:lnTo>
                    <a:pt x="72130" y="497"/>
                  </a:lnTo>
                  <a:lnTo>
                    <a:pt x="71537" y="393"/>
                  </a:lnTo>
                  <a:lnTo>
                    <a:pt x="70934" y="297"/>
                  </a:lnTo>
                  <a:lnTo>
                    <a:pt x="70332" y="210"/>
                  </a:lnTo>
                  <a:lnTo>
                    <a:pt x="69738" y="140"/>
                  </a:lnTo>
                  <a:lnTo>
                    <a:pt x="69136" y="88"/>
                  </a:lnTo>
                  <a:lnTo>
                    <a:pt x="68534" y="44"/>
                  </a:lnTo>
                  <a:lnTo>
                    <a:pt x="67931" y="18"/>
                  </a:lnTo>
                  <a:lnTo>
                    <a:pt x="67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1991225" y="1504784"/>
            <a:ext cx="5161500" cy="14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  <a:defRPr sz="7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>
            <a:off x="1991275" y="2907307"/>
            <a:ext cx="5161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26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29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">
  <p:cSld name="Title +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3"/>
          <p:cNvGrpSpPr/>
          <p:nvPr/>
        </p:nvGrpSpPr>
        <p:grpSpPr>
          <a:xfrm>
            <a:off x="-840832" y="-35487"/>
            <a:ext cx="10044198" cy="5246796"/>
            <a:chOff x="-840832" y="-35487"/>
            <a:chExt cx="10044198" cy="5246796"/>
          </a:xfrm>
        </p:grpSpPr>
        <p:sp>
          <p:nvSpPr>
            <p:cNvPr id="108" name="Google Shape;108;p13"/>
            <p:cNvSpPr/>
            <p:nvPr/>
          </p:nvSpPr>
          <p:spPr>
            <a:xfrm>
              <a:off x="-840832" y="1161750"/>
              <a:ext cx="8133264" cy="4049539"/>
            </a:xfrm>
            <a:custGeom>
              <a:avLst/>
              <a:gdLst/>
              <a:ahLst/>
              <a:cxnLst/>
              <a:rect l="l" t="t" r="r" b="b"/>
              <a:pathLst>
                <a:path w="134423" h="66929" extrusionOk="0">
                  <a:moveTo>
                    <a:pt x="91351" y="0"/>
                  </a:moveTo>
                  <a:lnTo>
                    <a:pt x="90572" y="33"/>
                  </a:lnTo>
                  <a:lnTo>
                    <a:pt x="89792" y="83"/>
                  </a:lnTo>
                  <a:lnTo>
                    <a:pt x="89012" y="183"/>
                  </a:lnTo>
                  <a:lnTo>
                    <a:pt x="88216" y="299"/>
                  </a:lnTo>
                  <a:lnTo>
                    <a:pt x="87436" y="448"/>
                  </a:lnTo>
                  <a:lnTo>
                    <a:pt x="86673" y="597"/>
                  </a:lnTo>
                  <a:lnTo>
                    <a:pt x="85893" y="780"/>
                  </a:lnTo>
                  <a:lnTo>
                    <a:pt x="85113" y="979"/>
                  </a:lnTo>
                  <a:lnTo>
                    <a:pt x="84333" y="1178"/>
                  </a:lnTo>
                  <a:lnTo>
                    <a:pt x="82807" y="1610"/>
                  </a:lnTo>
                  <a:lnTo>
                    <a:pt x="81281" y="2041"/>
                  </a:lnTo>
                  <a:lnTo>
                    <a:pt x="79754" y="2456"/>
                  </a:lnTo>
                  <a:lnTo>
                    <a:pt x="76353" y="3335"/>
                  </a:lnTo>
                  <a:lnTo>
                    <a:pt x="74644" y="3750"/>
                  </a:lnTo>
                  <a:lnTo>
                    <a:pt x="72935" y="4165"/>
                  </a:lnTo>
                  <a:lnTo>
                    <a:pt x="71210" y="4530"/>
                  </a:lnTo>
                  <a:lnTo>
                    <a:pt x="70347" y="4712"/>
                  </a:lnTo>
                  <a:lnTo>
                    <a:pt x="69484" y="4878"/>
                  </a:lnTo>
                  <a:lnTo>
                    <a:pt x="68622" y="5027"/>
                  </a:lnTo>
                  <a:lnTo>
                    <a:pt x="67759" y="5177"/>
                  </a:lnTo>
                  <a:lnTo>
                    <a:pt x="66879" y="5309"/>
                  </a:lnTo>
                  <a:lnTo>
                    <a:pt x="66017" y="5425"/>
                  </a:lnTo>
                  <a:lnTo>
                    <a:pt x="65237" y="5508"/>
                  </a:lnTo>
                  <a:lnTo>
                    <a:pt x="64474" y="5591"/>
                  </a:lnTo>
                  <a:lnTo>
                    <a:pt x="63694" y="5658"/>
                  </a:lnTo>
                  <a:lnTo>
                    <a:pt x="62914" y="5708"/>
                  </a:lnTo>
                  <a:lnTo>
                    <a:pt x="62151" y="5741"/>
                  </a:lnTo>
                  <a:lnTo>
                    <a:pt x="61371" y="5774"/>
                  </a:lnTo>
                  <a:lnTo>
                    <a:pt x="60591" y="5790"/>
                  </a:lnTo>
                  <a:lnTo>
                    <a:pt x="59828" y="5790"/>
                  </a:lnTo>
                  <a:lnTo>
                    <a:pt x="58269" y="5774"/>
                  </a:lnTo>
                  <a:lnTo>
                    <a:pt x="56709" y="5741"/>
                  </a:lnTo>
                  <a:lnTo>
                    <a:pt x="55166" y="5674"/>
                  </a:lnTo>
                  <a:lnTo>
                    <a:pt x="53607" y="5575"/>
                  </a:lnTo>
                  <a:lnTo>
                    <a:pt x="52047" y="5475"/>
                  </a:lnTo>
                  <a:lnTo>
                    <a:pt x="50504" y="5359"/>
                  </a:lnTo>
                  <a:lnTo>
                    <a:pt x="47401" y="5127"/>
                  </a:lnTo>
                  <a:lnTo>
                    <a:pt x="45842" y="5011"/>
                  </a:lnTo>
                  <a:lnTo>
                    <a:pt x="44299" y="4928"/>
                  </a:lnTo>
                  <a:lnTo>
                    <a:pt x="42739" y="4845"/>
                  </a:lnTo>
                  <a:lnTo>
                    <a:pt x="41196" y="4795"/>
                  </a:lnTo>
                  <a:lnTo>
                    <a:pt x="40284" y="4778"/>
                  </a:lnTo>
                  <a:lnTo>
                    <a:pt x="39388" y="4778"/>
                  </a:lnTo>
                  <a:lnTo>
                    <a:pt x="38492" y="4795"/>
                  </a:lnTo>
                  <a:lnTo>
                    <a:pt x="37613" y="4845"/>
                  </a:lnTo>
                  <a:lnTo>
                    <a:pt x="36733" y="4895"/>
                  </a:lnTo>
                  <a:lnTo>
                    <a:pt x="35871" y="4978"/>
                  </a:lnTo>
                  <a:lnTo>
                    <a:pt x="35008" y="5077"/>
                  </a:lnTo>
                  <a:lnTo>
                    <a:pt x="34162" y="5193"/>
                  </a:lnTo>
                  <a:lnTo>
                    <a:pt x="33315" y="5326"/>
                  </a:lnTo>
                  <a:lnTo>
                    <a:pt x="32486" y="5492"/>
                  </a:lnTo>
                  <a:lnTo>
                    <a:pt x="31656" y="5658"/>
                  </a:lnTo>
                  <a:lnTo>
                    <a:pt x="30827" y="5857"/>
                  </a:lnTo>
                  <a:lnTo>
                    <a:pt x="30014" y="6073"/>
                  </a:lnTo>
                  <a:lnTo>
                    <a:pt x="29217" y="6305"/>
                  </a:lnTo>
                  <a:lnTo>
                    <a:pt x="28421" y="6570"/>
                  </a:lnTo>
                  <a:lnTo>
                    <a:pt x="27641" y="6836"/>
                  </a:lnTo>
                  <a:lnTo>
                    <a:pt x="26862" y="7134"/>
                  </a:lnTo>
                  <a:lnTo>
                    <a:pt x="26082" y="7466"/>
                  </a:lnTo>
                  <a:lnTo>
                    <a:pt x="25335" y="7798"/>
                  </a:lnTo>
                  <a:lnTo>
                    <a:pt x="24572" y="8163"/>
                  </a:lnTo>
                  <a:lnTo>
                    <a:pt x="23825" y="8561"/>
                  </a:lnTo>
                  <a:lnTo>
                    <a:pt x="23095" y="8959"/>
                  </a:lnTo>
                  <a:lnTo>
                    <a:pt x="22365" y="9391"/>
                  </a:lnTo>
                  <a:lnTo>
                    <a:pt x="21652" y="9839"/>
                  </a:lnTo>
                  <a:lnTo>
                    <a:pt x="20938" y="10320"/>
                  </a:lnTo>
                  <a:lnTo>
                    <a:pt x="20225" y="10818"/>
                  </a:lnTo>
                  <a:lnTo>
                    <a:pt x="19528" y="11349"/>
                  </a:lnTo>
                  <a:lnTo>
                    <a:pt x="18848" y="11879"/>
                  </a:lnTo>
                  <a:lnTo>
                    <a:pt x="18168" y="12460"/>
                  </a:lnTo>
                  <a:lnTo>
                    <a:pt x="17504" y="13041"/>
                  </a:lnTo>
                  <a:lnTo>
                    <a:pt x="16840" y="13671"/>
                  </a:lnTo>
                  <a:lnTo>
                    <a:pt x="16193" y="14302"/>
                  </a:lnTo>
                  <a:lnTo>
                    <a:pt x="15613" y="14899"/>
                  </a:lnTo>
                  <a:lnTo>
                    <a:pt x="15049" y="15496"/>
                  </a:lnTo>
                  <a:lnTo>
                    <a:pt x="14501" y="16127"/>
                  </a:lnTo>
                  <a:lnTo>
                    <a:pt x="13954" y="16757"/>
                  </a:lnTo>
                  <a:lnTo>
                    <a:pt x="13423" y="17388"/>
                  </a:lnTo>
                  <a:lnTo>
                    <a:pt x="12925" y="18035"/>
                  </a:lnTo>
                  <a:lnTo>
                    <a:pt x="12427" y="18698"/>
                  </a:lnTo>
                  <a:lnTo>
                    <a:pt x="11946" y="19379"/>
                  </a:lnTo>
                  <a:lnTo>
                    <a:pt x="11481" y="20059"/>
                  </a:lnTo>
                  <a:lnTo>
                    <a:pt x="11034" y="20756"/>
                  </a:lnTo>
                  <a:lnTo>
                    <a:pt x="10602" y="21453"/>
                  </a:lnTo>
                  <a:lnTo>
                    <a:pt x="10171" y="22166"/>
                  </a:lnTo>
                  <a:lnTo>
                    <a:pt x="9773" y="22879"/>
                  </a:lnTo>
                  <a:lnTo>
                    <a:pt x="9391" y="23609"/>
                  </a:lnTo>
                  <a:lnTo>
                    <a:pt x="9026" y="24356"/>
                  </a:lnTo>
                  <a:lnTo>
                    <a:pt x="8678" y="25086"/>
                  </a:lnTo>
                  <a:lnTo>
                    <a:pt x="8346" y="25849"/>
                  </a:lnTo>
                  <a:lnTo>
                    <a:pt x="8031" y="26612"/>
                  </a:lnTo>
                  <a:lnTo>
                    <a:pt x="7748" y="27376"/>
                  </a:lnTo>
                  <a:lnTo>
                    <a:pt x="7466" y="28155"/>
                  </a:lnTo>
                  <a:lnTo>
                    <a:pt x="7218" y="28935"/>
                  </a:lnTo>
                  <a:lnTo>
                    <a:pt x="6985" y="29715"/>
                  </a:lnTo>
                  <a:lnTo>
                    <a:pt x="6786" y="30511"/>
                  </a:lnTo>
                  <a:lnTo>
                    <a:pt x="6587" y="31308"/>
                  </a:lnTo>
                  <a:lnTo>
                    <a:pt x="6421" y="32121"/>
                  </a:lnTo>
                  <a:lnTo>
                    <a:pt x="6272" y="32934"/>
                  </a:lnTo>
                  <a:lnTo>
                    <a:pt x="6156" y="33747"/>
                  </a:lnTo>
                  <a:lnTo>
                    <a:pt x="6040" y="34560"/>
                  </a:lnTo>
                  <a:lnTo>
                    <a:pt x="5973" y="35389"/>
                  </a:lnTo>
                  <a:lnTo>
                    <a:pt x="5907" y="36219"/>
                  </a:lnTo>
                  <a:lnTo>
                    <a:pt x="5874" y="37048"/>
                  </a:lnTo>
                  <a:lnTo>
                    <a:pt x="5874" y="37894"/>
                  </a:lnTo>
                  <a:lnTo>
                    <a:pt x="5890" y="39487"/>
                  </a:lnTo>
                  <a:lnTo>
                    <a:pt x="5957" y="41097"/>
                  </a:lnTo>
                  <a:lnTo>
                    <a:pt x="6106" y="44332"/>
                  </a:lnTo>
                  <a:lnTo>
                    <a:pt x="6189" y="45941"/>
                  </a:lnTo>
                  <a:lnTo>
                    <a:pt x="6239" y="47567"/>
                  </a:lnTo>
                  <a:lnTo>
                    <a:pt x="6255" y="48363"/>
                  </a:lnTo>
                  <a:lnTo>
                    <a:pt x="6255" y="49160"/>
                  </a:lnTo>
                  <a:lnTo>
                    <a:pt x="6239" y="49973"/>
                  </a:lnTo>
                  <a:lnTo>
                    <a:pt x="6222" y="50769"/>
                  </a:lnTo>
                  <a:lnTo>
                    <a:pt x="6172" y="51566"/>
                  </a:lnTo>
                  <a:lnTo>
                    <a:pt x="6123" y="52345"/>
                  </a:lnTo>
                  <a:lnTo>
                    <a:pt x="6056" y="53142"/>
                  </a:lnTo>
                  <a:lnTo>
                    <a:pt x="5957" y="53922"/>
                  </a:lnTo>
                  <a:lnTo>
                    <a:pt x="5840" y="54701"/>
                  </a:lnTo>
                  <a:lnTo>
                    <a:pt x="5708" y="55481"/>
                  </a:lnTo>
                  <a:lnTo>
                    <a:pt x="5542" y="56244"/>
                  </a:lnTo>
                  <a:lnTo>
                    <a:pt x="5359" y="57024"/>
                  </a:lnTo>
                  <a:lnTo>
                    <a:pt x="5144" y="57771"/>
                  </a:lnTo>
                  <a:lnTo>
                    <a:pt x="4895" y="58534"/>
                  </a:lnTo>
                  <a:lnTo>
                    <a:pt x="4613" y="59280"/>
                  </a:lnTo>
                  <a:lnTo>
                    <a:pt x="4297" y="60027"/>
                  </a:lnTo>
                  <a:lnTo>
                    <a:pt x="3949" y="60757"/>
                  </a:lnTo>
                  <a:lnTo>
                    <a:pt x="3567" y="61487"/>
                  </a:lnTo>
                  <a:lnTo>
                    <a:pt x="3153" y="62201"/>
                  </a:lnTo>
                  <a:lnTo>
                    <a:pt x="2688" y="62914"/>
                  </a:lnTo>
                  <a:lnTo>
                    <a:pt x="1361" y="64905"/>
                  </a:lnTo>
                  <a:lnTo>
                    <a:pt x="0" y="66929"/>
                  </a:lnTo>
                  <a:lnTo>
                    <a:pt x="134422" y="66929"/>
                  </a:lnTo>
                  <a:lnTo>
                    <a:pt x="133742" y="65104"/>
                  </a:lnTo>
                  <a:lnTo>
                    <a:pt x="133394" y="64191"/>
                  </a:lnTo>
                  <a:lnTo>
                    <a:pt x="133078" y="63296"/>
                  </a:lnTo>
                  <a:lnTo>
                    <a:pt x="132780" y="62483"/>
                  </a:lnTo>
                  <a:lnTo>
                    <a:pt x="132464" y="61686"/>
                  </a:lnTo>
                  <a:lnTo>
                    <a:pt x="132133" y="60873"/>
                  </a:lnTo>
                  <a:lnTo>
                    <a:pt x="131768" y="60077"/>
                  </a:lnTo>
                  <a:lnTo>
                    <a:pt x="131403" y="59297"/>
                  </a:lnTo>
                  <a:lnTo>
                    <a:pt x="131004" y="58517"/>
                  </a:lnTo>
                  <a:lnTo>
                    <a:pt x="130590" y="57754"/>
                  </a:lnTo>
                  <a:lnTo>
                    <a:pt x="130142" y="57007"/>
                  </a:lnTo>
                  <a:lnTo>
                    <a:pt x="129694" y="56261"/>
                  </a:lnTo>
                  <a:lnTo>
                    <a:pt x="129213" y="55531"/>
                  </a:lnTo>
                  <a:lnTo>
                    <a:pt x="128698" y="54834"/>
                  </a:lnTo>
                  <a:lnTo>
                    <a:pt x="128184" y="54137"/>
                  </a:lnTo>
                  <a:lnTo>
                    <a:pt x="127636" y="53474"/>
                  </a:lnTo>
                  <a:lnTo>
                    <a:pt x="127056" y="52810"/>
                  </a:lnTo>
                  <a:lnTo>
                    <a:pt x="126475" y="52179"/>
                  </a:lnTo>
                  <a:lnTo>
                    <a:pt x="125861" y="51582"/>
                  </a:lnTo>
                  <a:lnTo>
                    <a:pt x="125264" y="51035"/>
                  </a:lnTo>
                  <a:lnTo>
                    <a:pt x="124667" y="50487"/>
                  </a:lnTo>
                  <a:lnTo>
                    <a:pt x="123455" y="49442"/>
                  </a:lnTo>
                  <a:lnTo>
                    <a:pt x="122211" y="48397"/>
                  </a:lnTo>
                  <a:lnTo>
                    <a:pt x="120983" y="47351"/>
                  </a:lnTo>
                  <a:lnTo>
                    <a:pt x="120386" y="46804"/>
                  </a:lnTo>
                  <a:lnTo>
                    <a:pt x="119805" y="46256"/>
                  </a:lnTo>
                  <a:lnTo>
                    <a:pt x="119225" y="45709"/>
                  </a:lnTo>
                  <a:lnTo>
                    <a:pt x="118677" y="45128"/>
                  </a:lnTo>
                  <a:lnTo>
                    <a:pt x="118130" y="44531"/>
                  </a:lnTo>
                  <a:lnTo>
                    <a:pt x="117615" y="43917"/>
                  </a:lnTo>
                  <a:lnTo>
                    <a:pt x="117134" y="43270"/>
                  </a:lnTo>
                  <a:lnTo>
                    <a:pt x="116902" y="42938"/>
                  </a:lnTo>
                  <a:lnTo>
                    <a:pt x="116670" y="42606"/>
                  </a:lnTo>
                  <a:lnTo>
                    <a:pt x="116288" y="42009"/>
                  </a:lnTo>
                  <a:lnTo>
                    <a:pt x="115956" y="41395"/>
                  </a:lnTo>
                  <a:lnTo>
                    <a:pt x="115641" y="40765"/>
                  </a:lnTo>
                  <a:lnTo>
                    <a:pt x="115342" y="40134"/>
                  </a:lnTo>
                  <a:lnTo>
                    <a:pt x="115077" y="39487"/>
                  </a:lnTo>
                  <a:lnTo>
                    <a:pt x="114845" y="38824"/>
                  </a:lnTo>
                  <a:lnTo>
                    <a:pt x="114629" y="38143"/>
                  </a:lnTo>
                  <a:lnTo>
                    <a:pt x="114446" y="37463"/>
                  </a:lnTo>
                  <a:lnTo>
                    <a:pt x="114280" y="36783"/>
                  </a:lnTo>
                  <a:lnTo>
                    <a:pt x="114131" y="36086"/>
                  </a:lnTo>
                  <a:lnTo>
                    <a:pt x="114015" y="35389"/>
                  </a:lnTo>
                  <a:lnTo>
                    <a:pt x="113915" y="34692"/>
                  </a:lnTo>
                  <a:lnTo>
                    <a:pt x="113833" y="33996"/>
                  </a:lnTo>
                  <a:lnTo>
                    <a:pt x="113766" y="33282"/>
                  </a:lnTo>
                  <a:lnTo>
                    <a:pt x="113733" y="32569"/>
                  </a:lnTo>
                  <a:lnTo>
                    <a:pt x="113716" y="31872"/>
                  </a:lnTo>
                  <a:lnTo>
                    <a:pt x="113700" y="31059"/>
                  </a:lnTo>
                  <a:lnTo>
                    <a:pt x="113733" y="30262"/>
                  </a:lnTo>
                  <a:lnTo>
                    <a:pt x="113783" y="29466"/>
                  </a:lnTo>
                  <a:lnTo>
                    <a:pt x="113833" y="28670"/>
                  </a:lnTo>
                  <a:lnTo>
                    <a:pt x="113915" y="27873"/>
                  </a:lnTo>
                  <a:lnTo>
                    <a:pt x="114015" y="27077"/>
                  </a:lnTo>
                  <a:lnTo>
                    <a:pt x="114198" y="25484"/>
                  </a:lnTo>
                  <a:lnTo>
                    <a:pt x="114397" y="23891"/>
                  </a:lnTo>
                  <a:lnTo>
                    <a:pt x="114480" y="23095"/>
                  </a:lnTo>
                  <a:lnTo>
                    <a:pt x="114563" y="22315"/>
                  </a:lnTo>
                  <a:lnTo>
                    <a:pt x="114612" y="21519"/>
                  </a:lnTo>
                  <a:lnTo>
                    <a:pt x="114645" y="20723"/>
                  </a:lnTo>
                  <a:lnTo>
                    <a:pt x="114662" y="19926"/>
                  </a:lnTo>
                  <a:lnTo>
                    <a:pt x="114662" y="19130"/>
                  </a:lnTo>
                  <a:lnTo>
                    <a:pt x="114629" y="18516"/>
                  </a:lnTo>
                  <a:lnTo>
                    <a:pt x="114579" y="17902"/>
                  </a:lnTo>
                  <a:lnTo>
                    <a:pt x="114513" y="17305"/>
                  </a:lnTo>
                  <a:lnTo>
                    <a:pt x="114446" y="16707"/>
                  </a:lnTo>
                  <a:lnTo>
                    <a:pt x="114347" y="16127"/>
                  </a:lnTo>
                  <a:lnTo>
                    <a:pt x="114231" y="15546"/>
                  </a:lnTo>
                  <a:lnTo>
                    <a:pt x="114115" y="14982"/>
                  </a:lnTo>
                  <a:lnTo>
                    <a:pt x="113965" y="14418"/>
                  </a:lnTo>
                  <a:lnTo>
                    <a:pt x="113816" y="13854"/>
                  </a:lnTo>
                  <a:lnTo>
                    <a:pt x="113633" y="13306"/>
                  </a:lnTo>
                  <a:lnTo>
                    <a:pt x="113451" y="12775"/>
                  </a:lnTo>
                  <a:lnTo>
                    <a:pt x="113235" y="12244"/>
                  </a:lnTo>
                  <a:lnTo>
                    <a:pt x="113020" y="11730"/>
                  </a:lnTo>
                  <a:lnTo>
                    <a:pt x="112771" y="11216"/>
                  </a:lnTo>
                  <a:lnTo>
                    <a:pt x="112522" y="10718"/>
                  </a:lnTo>
                  <a:lnTo>
                    <a:pt x="112256" y="10220"/>
                  </a:lnTo>
                  <a:lnTo>
                    <a:pt x="111958" y="9739"/>
                  </a:lnTo>
                  <a:lnTo>
                    <a:pt x="111659" y="9275"/>
                  </a:lnTo>
                  <a:lnTo>
                    <a:pt x="111344" y="8810"/>
                  </a:lnTo>
                  <a:lnTo>
                    <a:pt x="110995" y="8362"/>
                  </a:lnTo>
                  <a:lnTo>
                    <a:pt x="110647" y="7914"/>
                  </a:lnTo>
                  <a:lnTo>
                    <a:pt x="110282" y="7483"/>
                  </a:lnTo>
                  <a:lnTo>
                    <a:pt x="109884" y="7068"/>
                  </a:lnTo>
                  <a:lnTo>
                    <a:pt x="109486" y="6653"/>
                  </a:lnTo>
                  <a:lnTo>
                    <a:pt x="109071" y="6255"/>
                  </a:lnTo>
                  <a:lnTo>
                    <a:pt x="108623" y="5873"/>
                  </a:lnTo>
                  <a:lnTo>
                    <a:pt x="108175" y="5508"/>
                  </a:lnTo>
                  <a:lnTo>
                    <a:pt x="107710" y="5143"/>
                  </a:lnTo>
                  <a:lnTo>
                    <a:pt x="107213" y="4795"/>
                  </a:lnTo>
                  <a:lnTo>
                    <a:pt x="106715" y="4447"/>
                  </a:lnTo>
                  <a:lnTo>
                    <a:pt x="106201" y="4131"/>
                  </a:lnTo>
                  <a:lnTo>
                    <a:pt x="105653" y="3816"/>
                  </a:lnTo>
                  <a:lnTo>
                    <a:pt x="104890" y="3401"/>
                  </a:lnTo>
                  <a:lnTo>
                    <a:pt x="104110" y="3020"/>
                  </a:lnTo>
                  <a:lnTo>
                    <a:pt x="103314" y="2638"/>
                  </a:lnTo>
                  <a:lnTo>
                    <a:pt x="102501" y="2290"/>
                  </a:lnTo>
                  <a:lnTo>
                    <a:pt x="101671" y="1975"/>
                  </a:lnTo>
                  <a:lnTo>
                    <a:pt x="100825" y="1659"/>
                  </a:lnTo>
                  <a:lnTo>
                    <a:pt x="99979" y="1377"/>
                  </a:lnTo>
                  <a:lnTo>
                    <a:pt x="99116" y="1128"/>
                  </a:lnTo>
                  <a:lnTo>
                    <a:pt x="98253" y="896"/>
                  </a:lnTo>
                  <a:lnTo>
                    <a:pt x="97374" y="680"/>
                  </a:lnTo>
                  <a:lnTo>
                    <a:pt x="96511" y="498"/>
                  </a:lnTo>
                  <a:lnTo>
                    <a:pt x="95632" y="349"/>
                  </a:lnTo>
                  <a:lnTo>
                    <a:pt x="94753" y="216"/>
                  </a:lnTo>
                  <a:lnTo>
                    <a:pt x="93873" y="116"/>
                  </a:lnTo>
                  <a:lnTo>
                    <a:pt x="92994" y="50"/>
                  </a:lnTo>
                  <a:lnTo>
                    <a:pt x="921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2069825" y="178826"/>
              <a:ext cx="5233979" cy="4786008"/>
            </a:xfrm>
            <a:custGeom>
              <a:avLst/>
              <a:gdLst/>
              <a:ahLst/>
              <a:cxnLst/>
              <a:rect l="l" t="t" r="r" b="b"/>
              <a:pathLst>
                <a:path w="90140" h="82425" extrusionOk="0">
                  <a:moveTo>
                    <a:pt x="38160" y="0"/>
                  </a:moveTo>
                  <a:lnTo>
                    <a:pt x="37231" y="33"/>
                  </a:lnTo>
                  <a:lnTo>
                    <a:pt x="36318" y="100"/>
                  </a:lnTo>
                  <a:lnTo>
                    <a:pt x="35389" y="166"/>
                  </a:lnTo>
                  <a:lnTo>
                    <a:pt x="34476" y="265"/>
                  </a:lnTo>
                  <a:lnTo>
                    <a:pt x="33547" y="382"/>
                  </a:lnTo>
                  <a:lnTo>
                    <a:pt x="32618" y="498"/>
                  </a:lnTo>
                  <a:lnTo>
                    <a:pt x="31706" y="647"/>
                  </a:lnTo>
                  <a:lnTo>
                    <a:pt x="30793" y="796"/>
                  </a:lnTo>
                  <a:lnTo>
                    <a:pt x="28985" y="1128"/>
                  </a:lnTo>
                  <a:lnTo>
                    <a:pt x="27210" y="1477"/>
                  </a:lnTo>
                  <a:lnTo>
                    <a:pt x="25467" y="1842"/>
                  </a:lnTo>
                  <a:lnTo>
                    <a:pt x="23759" y="2207"/>
                  </a:lnTo>
                  <a:lnTo>
                    <a:pt x="22614" y="2472"/>
                  </a:lnTo>
                  <a:lnTo>
                    <a:pt x="21452" y="2787"/>
                  </a:lnTo>
                  <a:lnTo>
                    <a:pt x="20291" y="3136"/>
                  </a:lnTo>
                  <a:lnTo>
                    <a:pt x="19710" y="3318"/>
                  </a:lnTo>
                  <a:lnTo>
                    <a:pt x="19130" y="3534"/>
                  </a:lnTo>
                  <a:lnTo>
                    <a:pt x="18549" y="3733"/>
                  </a:lnTo>
                  <a:lnTo>
                    <a:pt x="17968" y="3965"/>
                  </a:lnTo>
                  <a:lnTo>
                    <a:pt x="17388" y="4198"/>
                  </a:lnTo>
                  <a:lnTo>
                    <a:pt x="16823" y="4430"/>
                  </a:lnTo>
                  <a:lnTo>
                    <a:pt x="16243" y="4695"/>
                  </a:lnTo>
                  <a:lnTo>
                    <a:pt x="15679" y="4961"/>
                  </a:lnTo>
                  <a:lnTo>
                    <a:pt x="15115" y="5226"/>
                  </a:lnTo>
                  <a:lnTo>
                    <a:pt x="14567" y="5525"/>
                  </a:lnTo>
                  <a:lnTo>
                    <a:pt x="14020" y="5824"/>
                  </a:lnTo>
                  <a:lnTo>
                    <a:pt x="13472" y="6122"/>
                  </a:lnTo>
                  <a:lnTo>
                    <a:pt x="12941" y="6454"/>
                  </a:lnTo>
                  <a:lnTo>
                    <a:pt x="12410" y="6769"/>
                  </a:lnTo>
                  <a:lnTo>
                    <a:pt x="11896" y="7118"/>
                  </a:lnTo>
                  <a:lnTo>
                    <a:pt x="11382" y="7466"/>
                  </a:lnTo>
                  <a:lnTo>
                    <a:pt x="10884" y="7831"/>
                  </a:lnTo>
                  <a:lnTo>
                    <a:pt x="10403" y="8213"/>
                  </a:lnTo>
                  <a:lnTo>
                    <a:pt x="9922" y="8594"/>
                  </a:lnTo>
                  <a:lnTo>
                    <a:pt x="9457" y="8992"/>
                  </a:lnTo>
                  <a:lnTo>
                    <a:pt x="9009" y="9391"/>
                  </a:lnTo>
                  <a:lnTo>
                    <a:pt x="8561" y="9822"/>
                  </a:lnTo>
                  <a:lnTo>
                    <a:pt x="8146" y="10237"/>
                  </a:lnTo>
                  <a:lnTo>
                    <a:pt x="7731" y="10685"/>
                  </a:lnTo>
                  <a:lnTo>
                    <a:pt x="7333" y="11133"/>
                  </a:lnTo>
                  <a:lnTo>
                    <a:pt x="6952" y="11597"/>
                  </a:lnTo>
                  <a:lnTo>
                    <a:pt x="6653" y="11995"/>
                  </a:lnTo>
                  <a:lnTo>
                    <a:pt x="6371" y="12394"/>
                  </a:lnTo>
                  <a:lnTo>
                    <a:pt x="6106" y="12808"/>
                  </a:lnTo>
                  <a:lnTo>
                    <a:pt x="5857" y="13223"/>
                  </a:lnTo>
                  <a:lnTo>
                    <a:pt x="5608" y="13638"/>
                  </a:lnTo>
                  <a:lnTo>
                    <a:pt x="5392" y="14053"/>
                  </a:lnTo>
                  <a:lnTo>
                    <a:pt x="5193" y="14484"/>
                  </a:lnTo>
                  <a:lnTo>
                    <a:pt x="4994" y="14915"/>
                  </a:lnTo>
                  <a:lnTo>
                    <a:pt x="4828" y="15363"/>
                  </a:lnTo>
                  <a:lnTo>
                    <a:pt x="4662" y="15795"/>
                  </a:lnTo>
                  <a:lnTo>
                    <a:pt x="4513" y="16243"/>
                  </a:lnTo>
                  <a:lnTo>
                    <a:pt x="4380" y="16691"/>
                  </a:lnTo>
                  <a:lnTo>
                    <a:pt x="4264" y="17155"/>
                  </a:lnTo>
                  <a:lnTo>
                    <a:pt x="4148" y="17603"/>
                  </a:lnTo>
                  <a:lnTo>
                    <a:pt x="4065" y="18068"/>
                  </a:lnTo>
                  <a:lnTo>
                    <a:pt x="3965" y="18532"/>
                  </a:lnTo>
                  <a:lnTo>
                    <a:pt x="3899" y="18997"/>
                  </a:lnTo>
                  <a:lnTo>
                    <a:pt x="3833" y="19461"/>
                  </a:lnTo>
                  <a:lnTo>
                    <a:pt x="3783" y="19943"/>
                  </a:lnTo>
                  <a:lnTo>
                    <a:pt x="3733" y="20407"/>
                  </a:lnTo>
                  <a:lnTo>
                    <a:pt x="3683" y="21369"/>
                  </a:lnTo>
                  <a:lnTo>
                    <a:pt x="3667" y="22315"/>
                  </a:lnTo>
                  <a:lnTo>
                    <a:pt x="3667" y="23277"/>
                  </a:lnTo>
                  <a:lnTo>
                    <a:pt x="3716" y="24240"/>
                  </a:lnTo>
                  <a:lnTo>
                    <a:pt x="3783" y="25202"/>
                  </a:lnTo>
                  <a:lnTo>
                    <a:pt x="3866" y="26164"/>
                  </a:lnTo>
                  <a:lnTo>
                    <a:pt x="4015" y="27740"/>
                  </a:lnTo>
                  <a:lnTo>
                    <a:pt x="4115" y="29300"/>
                  </a:lnTo>
                  <a:lnTo>
                    <a:pt x="4198" y="30843"/>
                  </a:lnTo>
                  <a:lnTo>
                    <a:pt x="4231" y="32353"/>
                  </a:lnTo>
                  <a:lnTo>
                    <a:pt x="4231" y="33863"/>
                  </a:lnTo>
                  <a:lnTo>
                    <a:pt x="4181" y="35339"/>
                  </a:lnTo>
                  <a:lnTo>
                    <a:pt x="4098" y="36832"/>
                  </a:lnTo>
                  <a:lnTo>
                    <a:pt x="3982" y="38292"/>
                  </a:lnTo>
                  <a:lnTo>
                    <a:pt x="3916" y="39039"/>
                  </a:lnTo>
                  <a:lnTo>
                    <a:pt x="3833" y="39769"/>
                  </a:lnTo>
                  <a:lnTo>
                    <a:pt x="3633" y="41229"/>
                  </a:lnTo>
                  <a:lnTo>
                    <a:pt x="3385" y="42706"/>
                  </a:lnTo>
                  <a:lnTo>
                    <a:pt x="3119" y="44182"/>
                  </a:lnTo>
                  <a:lnTo>
                    <a:pt x="2787" y="45676"/>
                  </a:lnTo>
                  <a:lnTo>
                    <a:pt x="2422" y="47169"/>
                  </a:lnTo>
                  <a:lnTo>
                    <a:pt x="2024" y="48679"/>
                  </a:lnTo>
                  <a:lnTo>
                    <a:pt x="1576" y="50205"/>
                  </a:lnTo>
                  <a:lnTo>
                    <a:pt x="1261" y="51250"/>
                  </a:lnTo>
                  <a:lnTo>
                    <a:pt x="946" y="52279"/>
                  </a:lnTo>
                  <a:lnTo>
                    <a:pt x="664" y="53324"/>
                  </a:lnTo>
                  <a:lnTo>
                    <a:pt x="531" y="53855"/>
                  </a:lnTo>
                  <a:lnTo>
                    <a:pt x="398" y="54386"/>
                  </a:lnTo>
                  <a:lnTo>
                    <a:pt x="299" y="54917"/>
                  </a:lnTo>
                  <a:lnTo>
                    <a:pt x="199" y="55431"/>
                  </a:lnTo>
                  <a:lnTo>
                    <a:pt x="116" y="55962"/>
                  </a:lnTo>
                  <a:lnTo>
                    <a:pt x="66" y="56493"/>
                  </a:lnTo>
                  <a:lnTo>
                    <a:pt x="17" y="57040"/>
                  </a:lnTo>
                  <a:lnTo>
                    <a:pt x="0" y="57571"/>
                  </a:lnTo>
                  <a:lnTo>
                    <a:pt x="0" y="58102"/>
                  </a:lnTo>
                  <a:lnTo>
                    <a:pt x="33" y="58633"/>
                  </a:lnTo>
                  <a:lnTo>
                    <a:pt x="83" y="59181"/>
                  </a:lnTo>
                  <a:lnTo>
                    <a:pt x="166" y="59712"/>
                  </a:lnTo>
                  <a:lnTo>
                    <a:pt x="249" y="60226"/>
                  </a:lnTo>
                  <a:lnTo>
                    <a:pt x="365" y="60724"/>
                  </a:lnTo>
                  <a:lnTo>
                    <a:pt x="481" y="61205"/>
                  </a:lnTo>
                  <a:lnTo>
                    <a:pt x="630" y="61686"/>
                  </a:lnTo>
                  <a:lnTo>
                    <a:pt x="780" y="62151"/>
                  </a:lnTo>
                  <a:lnTo>
                    <a:pt x="962" y="62599"/>
                  </a:lnTo>
                  <a:lnTo>
                    <a:pt x="1145" y="63030"/>
                  </a:lnTo>
                  <a:lnTo>
                    <a:pt x="1344" y="63461"/>
                  </a:lnTo>
                  <a:lnTo>
                    <a:pt x="1576" y="63876"/>
                  </a:lnTo>
                  <a:lnTo>
                    <a:pt x="1808" y="64274"/>
                  </a:lnTo>
                  <a:lnTo>
                    <a:pt x="2057" y="64672"/>
                  </a:lnTo>
                  <a:lnTo>
                    <a:pt x="2323" y="65054"/>
                  </a:lnTo>
                  <a:lnTo>
                    <a:pt x="2588" y="65419"/>
                  </a:lnTo>
                  <a:lnTo>
                    <a:pt x="2870" y="65767"/>
                  </a:lnTo>
                  <a:lnTo>
                    <a:pt x="3169" y="66116"/>
                  </a:lnTo>
                  <a:lnTo>
                    <a:pt x="3484" y="66448"/>
                  </a:lnTo>
                  <a:lnTo>
                    <a:pt x="3816" y="66780"/>
                  </a:lnTo>
                  <a:lnTo>
                    <a:pt x="4148" y="67078"/>
                  </a:lnTo>
                  <a:lnTo>
                    <a:pt x="4496" y="67393"/>
                  </a:lnTo>
                  <a:lnTo>
                    <a:pt x="4845" y="67675"/>
                  </a:lnTo>
                  <a:lnTo>
                    <a:pt x="5210" y="67958"/>
                  </a:lnTo>
                  <a:lnTo>
                    <a:pt x="5591" y="68240"/>
                  </a:lnTo>
                  <a:lnTo>
                    <a:pt x="5973" y="68505"/>
                  </a:lnTo>
                  <a:lnTo>
                    <a:pt x="6371" y="68754"/>
                  </a:lnTo>
                  <a:lnTo>
                    <a:pt x="6769" y="69003"/>
                  </a:lnTo>
                  <a:lnTo>
                    <a:pt x="7184" y="69235"/>
                  </a:lnTo>
                  <a:lnTo>
                    <a:pt x="7599" y="69467"/>
                  </a:lnTo>
                  <a:lnTo>
                    <a:pt x="8030" y="69683"/>
                  </a:lnTo>
                  <a:lnTo>
                    <a:pt x="8462" y="69882"/>
                  </a:lnTo>
                  <a:lnTo>
                    <a:pt x="8893" y="70081"/>
                  </a:lnTo>
                  <a:lnTo>
                    <a:pt x="9789" y="70463"/>
                  </a:lnTo>
                  <a:lnTo>
                    <a:pt x="10701" y="70811"/>
                  </a:lnTo>
                  <a:lnTo>
                    <a:pt x="11647" y="71126"/>
                  </a:lnTo>
                  <a:lnTo>
                    <a:pt x="12593" y="71408"/>
                  </a:lnTo>
                  <a:lnTo>
                    <a:pt x="13555" y="71674"/>
                  </a:lnTo>
                  <a:lnTo>
                    <a:pt x="14517" y="71906"/>
                  </a:lnTo>
                  <a:lnTo>
                    <a:pt x="15496" y="72105"/>
                  </a:lnTo>
                  <a:lnTo>
                    <a:pt x="16458" y="72288"/>
                  </a:lnTo>
                  <a:lnTo>
                    <a:pt x="17437" y="72454"/>
                  </a:lnTo>
                  <a:lnTo>
                    <a:pt x="18400" y="72586"/>
                  </a:lnTo>
                  <a:lnTo>
                    <a:pt x="19362" y="72703"/>
                  </a:lnTo>
                  <a:lnTo>
                    <a:pt x="20308" y="72802"/>
                  </a:lnTo>
                  <a:lnTo>
                    <a:pt x="21253" y="72885"/>
                  </a:lnTo>
                  <a:lnTo>
                    <a:pt x="22166" y="72968"/>
                  </a:lnTo>
                  <a:lnTo>
                    <a:pt x="23062" y="73018"/>
                  </a:lnTo>
                  <a:lnTo>
                    <a:pt x="23941" y="73051"/>
                  </a:lnTo>
                  <a:lnTo>
                    <a:pt x="24389" y="73084"/>
                  </a:lnTo>
                  <a:lnTo>
                    <a:pt x="24820" y="73134"/>
                  </a:lnTo>
                  <a:lnTo>
                    <a:pt x="25235" y="73184"/>
                  </a:lnTo>
                  <a:lnTo>
                    <a:pt x="25633" y="73250"/>
                  </a:lnTo>
                  <a:lnTo>
                    <a:pt x="26015" y="73333"/>
                  </a:lnTo>
                  <a:lnTo>
                    <a:pt x="26397" y="73433"/>
                  </a:lnTo>
                  <a:lnTo>
                    <a:pt x="26762" y="73549"/>
                  </a:lnTo>
                  <a:lnTo>
                    <a:pt x="27110" y="73665"/>
                  </a:lnTo>
                  <a:lnTo>
                    <a:pt x="27458" y="73798"/>
                  </a:lnTo>
                  <a:lnTo>
                    <a:pt x="27790" y="73947"/>
                  </a:lnTo>
                  <a:lnTo>
                    <a:pt x="28122" y="74113"/>
                  </a:lnTo>
                  <a:lnTo>
                    <a:pt x="28437" y="74279"/>
                  </a:lnTo>
                  <a:lnTo>
                    <a:pt x="28753" y="74445"/>
                  </a:lnTo>
                  <a:lnTo>
                    <a:pt x="29051" y="74627"/>
                  </a:lnTo>
                  <a:lnTo>
                    <a:pt x="29648" y="75025"/>
                  </a:lnTo>
                  <a:lnTo>
                    <a:pt x="30246" y="75440"/>
                  </a:lnTo>
                  <a:lnTo>
                    <a:pt x="30810" y="75888"/>
                  </a:lnTo>
                  <a:lnTo>
                    <a:pt x="31391" y="76353"/>
                  </a:lnTo>
                  <a:lnTo>
                    <a:pt x="31971" y="76834"/>
                  </a:lnTo>
                  <a:lnTo>
                    <a:pt x="33166" y="77813"/>
                  </a:lnTo>
                  <a:lnTo>
                    <a:pt x="33796" y="78310"/>
                  </a:lnTo>
                  <a:lnTo>
                    <a:pt x="34460" y="78808"/>
                  </a:lnTo>
                  <a:lnTo>
                    <a:pt x="35090" y="79256"/>
                  </a:lnTo>
                  <a:lnTo>
                    <a:pt x="35737" y="79671"/>
                  </a:lnTo>
                  <a:lnTo>
                    <a:pt x="36401" y="80069"/>
                  </a:lnTo>
                  <a:lnTo>
                    <a:pt x="37065" y="80434"/>
                  </a:lnTo>
                  <a:lnTo>
                    <a:pt x="37728" y="80766"/>
                  </a:lnTo>
                  <a:lnTo>
                    <a:pt x="38425" y="81065"/>
                  </a:lnTo>
                  <a:lnTo>
                    <a:pt x="39122" y="81347"/>
                  </a:lnTo>
                  <a:lnTo>
                    <a:pt x="39819" y="81595"/>
                  </a:lnTo>
                  <a:lnTo>
                    <a:pt x="40532" y="81811"/>
                  </a:lnTo>
                  <a:lnTo>
                    <a:pt x="41262" y="81994"/>
                  </a:lnTo>
                  <a:lnTo>
                    <a:pt x="41992" y="82143"/>
                  </a:lnTo>
                  <a:lnTo>
                    <a:pt x="42739" y="82276"/>
                  </a:lnTo>
                  <a:lnTo>
                    <a:pt x="43486" y="82359"/>
                  </a:lnTo>
                  <a:lnTo>
                    <a:pt x="44249" y="82408"/>
                  </a:lnTo>
                  <a:lnTo>
                    <a:pt x="45028" y="82425"/>
                  </a:lnTo>
                  <a:lnTo>
                    <a:pt x="45792" y="82408"/>
                  </a:lnTo>
                  <a:lnTo>
                    <a:pt x="46339" y="82392"/>
                  </a:lnTo>
                  <a:lnTo>
                    <a:pt x="46870" y="82342"/>
                  </a:lnTo>
                  <a:lnTo>
                    <a:pt x="47401" y="82292"/>
                  </a:lnTo>
                  <a:lnTo>
                    <a:pt x="47932" y="82226"/>
                  </a:lnTo>
                  <a:lnTo>
                    <a:pt x="48463" y="82143"/>
                  </a:lnTo>
                  <a:lnTo>
                    <a:pt x="48994" y="82060"/>
                  </a:lnTo>
                  <a:lnTo>
                    <a:pt x="49525" y="81960"/>
                  </a:lnTo>
                  <a:lnTo>
                    <a:pt x="50039" y="81844"/>
                  </a:lnTo>
                  <a:lnTo>
                    <a:pt x="50570" y="81712"/>
                  </a:lnTo>
                  <a:lnTo>
                    <a:pt x="51084" y="81579"/>
                  </a:lnTo>
                  <a:lnTo>
                    <a:pt x="51599" y="81430"/>
                  </a:lnTo>
                  <a:lnTo>
                    <a:pt x="52113" y="81280"/>
                  </a:lnTo>
                  <a:lnTo>
                    <a:pt x="52627" y="81114"/>
                  </a:lnTo>
                  <a:lnTo>
                    <a:pt x="53142" y="80932"/>
                  </a:lnTo>
                  <a:lnTo>
                    <a:pt x="53639" y="80749"/>
                  </a:lnTo>
                  <a:lnTo>
                    <a:pt x="54154" y="80550"/>
                  </a:lnTo>
                  <a:lnTo>
                    <a:pt x="54651" y="80335"/>
                  </a:lnTo>
                  <a:lnTo>
                    <a:pt x="55133" y="80119"/>
                  </a:lnTo>
                  <a:lnTo>
                    <a:pt x="56111" y="79671"/>
                  </a:lnTo>
                  <a:lnTo>
                    <a:pt x="57074" y="79173"/>
                  </a:lnTo>
                  <a:lnTo>
                    <a:pt x="58003" y="78642"/>
                  </a:lnTo>
                  <a:lnTo>
                    <a:pt x="58915" y="78095"/>
                  </a:lnTo>
                  <a:lnTo>
                    <a:pt x="59811" y="77514"/>
                  </a:lnTo>
                  <a:lnTo>
                    <a:pt x="60674" y="76900"/>
                  </a:lnTo>
                  <a:lnTo>
                    <a:pt x="61504" y="76253"/>
                  </a:lnTo>
                  <a:lnTo>
                    <a:pt x="62200" y="75689"/>
                  </a:lnTo>
                  <a:lnTo>
                    <a:pt x="62897" y="75141"/>
                  </a:lnTo>
                  <a:lnTo>
                    <a:pt x="64224" y="74013"/>
                  </a:lnTo>
                  <a:lnTo>
                    <a:pt x="65519" y="72885"/>
                  </a:lnTo>
                  <a:lnTo>
                    <a:pt x="66829" y="71790"/>
                  </a:lnTo>
                  <a:lnTo>
                    <a:pt x="67493" y="71259"/>
                  </a:lnTo>
                  <a:lnTo>
                    <a:pt x="68157" y="70728"/>
                  </a:lnTo>
                  <a:lnTo>
                    <a:pt x="68837" y="70214"/>
                  </a:lnTo>
                  <a:lnTo>
                    <a:pt x="69550" y="69700"/>
                  </a:lnTo>
                  <a:lnTo>
                    <a:pt x="70264" y="69218"/>
                  </a:lnTo>
                  <a:lnTo>
                    <a:pt x="71010" y="68737"/>
                  </a:lnTo>
                  <a:lnTo>
                    <a:pt x="71773" y="68289"/>
                  </a:lnTo>
                  <a:lnTo>
                    <a:pt x="72570" y="67841"/>
                  </a:lnTo>
                  <a:lnTo>
                    <a:pt x="73681" y="67277"/>
                  </a:lnTo>
                  <a:lnTo>
                    <a:pt x="74793" y="66746"/>
                  </a:lnTo>
                  <a:lnTo>
                    <a:pt x="75888" y="66215"/>
                  </a:lnTo>
                  <a:lnTo>
                    <a:pt x="76436" y="65933"/>
                  </a:lnTo>
                  <a:lnTo>
                    <a:pt x="76967" y="65651"/>
                  </a:lnTo>
                  <a:lnTo>
                    <a:pt x="77497" y="65353"/>
                  </a:lnTo>
                  <a:lnTo>
                    <a:pt x="78012" y="65037"/>
                  </a:lnTo>
                  <a:lnTo>
                    <a:pt x="78509" y="64722"/>
                  </a:lnTo>
                  <a:lnTo>
                    <a:pt x="79007" y="64357"/>
                  </a:lnTo>
                  <a:lnTo>
                    <a:pt x="79488" y="63992"/>
                  </a:lnTo>
                  <a:lnTo>
                    <a:pt x="79953" y="63594"/>
                  </a:lnTo>
                  <a:lnTo>
                    <a:pt x="80417" y="63163"/>
                  </a:lnTo>
                  <a:lnTo>
                    <a:pt x="80849" y="62698"/>
                  </a:lnTo>
                  <a:lnTo>
                    <a:pt x="81297" y="62167"/>
                  </a:lnTo>
                  <a:lnTo>
                    <a:pt x="81745" y="61636"/>
                  </a:lnTo>
                  <a:lnTo>
                    <a:pt x="82193" y="61089"/>
                  </a:lnTo>
                  <a:lnTo>
                    <a:pt x="82624" y="60525"/>
                  </a:lnTo>
                  <a:lnTo>
                    <a:pt x="83039" y="59944"/>
                  </a:lnTo>
                  <a:lnTo>
                    <a:pt x="83454" y="59347"/>
                  </a:lnTo>
                  <a:lnTo>
                    <a:pt x="83852" y="58749"/>
                  </a:lnTo>
                  <a:lnTo>
                    <a:pt x="84250" y="58136"/>
                  </a:lnTo>
                  <a:lnTo>
                    <a:pt x="84632" y="57505"/>
                  </a:lnTo>
                  <a:lnTo>
                    <a:pt x="85013" y="56875"/>
                  </a:lnTo>
                  <a:lnTo>
                    <a:pt x="85378" y="56228"/>
                  </a:lnTo>
                  <a:lnTo>
                    <a:pt x="85727" y="55580"/>
                  </a:lnTo>
                  <a:lnTo>
                    <a:pt x="86058" y="54900"/>
                  </a:lnTo>
                  <a:lnTo>
                    <a:pt x="86390" y="54237"/>
                  </a:lnTo>
                  <a:lnTo>
                    <a:pt x="86706" y="53556"/>
                  </a:lnTo>
                  <a:lnTo>
                    <a:pt x="87021" y="52860"/>
                  </a:lnTo>
                  <a:lnTo>
                    <a:pt x="87303" y="52163"/>
                  </a:lnTo>
                  <a:lnTo>
                    <a:pt x="87585" y="51466"/>
                  </a:lnTo>
                  <a:lnTo>
                    <a:pt x="87850" y="50752"/>
                  </a:lnTo>
                  <a:lnTo>
                    <a:pt x="88116" y="50039"/>
                  </a:lnTo>
                  <a:lnTo>
                    <a:pt x="88348" y="49309"/>
                  </a:lnTo>
                  <a:lnTo>
                    <a:pt x="88580" y="48579"/>
                  </a:lnTo>
                  <a:lnTo>
                    <a:pt x="88796" y="47849"/>
                  </a:lnTo>
                  <a:lnTo>
                    <a:pt x="88995" y="47119"/>
                  </a:lnTo>
                  <a:lnTo>
                    <a:pt x="89178" y="46389"/>
                  </a:lnTo>
                  <a:lnTo>
                    <a:pt x="89344" y="45642"/>
                  </a:lnTo>
                  <a:lnTo>
                    <a:pt x="89493" y="44912"/>
                  </a:lnTo>
                  <a:lnTo>
                    <a:pt x="89642" y="44166"/>
                  </a:lnTo>
                  <a:lnTo>
                    <a:pt x="89758" y="43419"/>
                  </a:lnTo>
                  <a:lnTo>
                    <a:pt x="89858" y="42673"/>
                  </a:lnTo>
                  <a:lnTo>
                    <a:pt x="89957" y="41926"/>
                  </a:lnTo>
                  <a:lnTo>
                    <a:pt x="90024" y="41179"/>
                  </a:lnTo>
                  <a:lnTo>
                    <a:pt x="90074" y="40433"/>
                  </a:lnTo>
                  <a:lnTo>
                    <a:pt x="90123" y="39686"/>
                  </a:lnTo>
                  <a:lnTo>
                    <a:pt x="90140" y="38940"/>
                  </a:lnTo>
                  <a:lnTo>
                    <a:pt x="90140" y="38210"/>
                  </a:lnTo>
                  <a:lnTo>
                    <a:pt x="90123" y="37463"/>
                  </a:lnTo>
                  <a:lnTo>
                    <a:pt x="90090" y="36733"/>
                  </a:lnTo>
                  <a:lnTo>
                    <a:pt x="90040" y="36003"/>
                  </a:lnTo>
                  <a:lnTo>
                    <a:pt x="89974" y="35273"/>
                  </a:lnTo>
                  <a:lnTo>
                    <a:pt x="89874" y="34559"/>
                  </a:lnTo>
                  <a:lnTo>
                    <a:pt x="89758" y="33829"/>
                  </a:lnTo>
                  <a:lnTo>
                    <a:pt x="89626" y="33116"/>
                  </a:lnTo>
                  <a:lnTo>
                    <a:pt x="89476" y="32419"/>
                  </a:lnTo>
                  <a:lnTo>
                    <a:pt x="89310" y="31722"/>
                  </a:lnTo>
                  <a:lnTo>
                    <a:pt x="89111" y="31026"/>
                  </a:lnTo>
                  <a:lnTo>
                    <a:pt x="88896" y="30345"/>
                  </a:lnTo>
                  <a:lnTo>
                    <a:pt x="88663" y="29665"/>
                  </a:lnTo>
                  <a:lnTo>
                    <a:pt x="88398" y="29001"/>
                  </a:lnTo>
                  <a:lnTo>
                    <a:pt x="88132" y="28338"/>
                  </a:lnTo>
                  <a:lnTo>
                    <a:pt x="87817" y="27691"/>
                  </a:lnTo>
                  <a:lnTo>
                    <a:pt x="87502" y="27060"/>
                  </a:lnTo>
                  <a:lnTo>
                    <a:pt x="87154" y="26430"/>
                  </a:lnTo>
                  <a:lnTo>
                    <a:pt x="86772" y="25816"/>
                  </a:lnTo>
                  <a:lnTo>
                    <a:pt x="86374" y="25202"/>
                  </a:lnTo>
                  <a:lnTo>
                    <a:pt x="85959" y="24605"/>
                  </a:lnTo>
                  <a:lnTo>
                    <a:pt x="85511" y="24024"/>
                  </a:lnTo>
                  <a:lnTo>
                    <a:pt x="85046" y="23460"/>
                  </a:lnTo>
                  <a:lnTo>
                    <a:pt x="84565" y="22912"/>
                  </a:lnTo>
                  <a:lnTo>
                    <a:pt x="84034" y="22365"/>
                  </a:lnTo>
                  <a:lnTo>
                    <a:pt x="83503" y="21851"/>
                  </a:lnTo>
                  <a:lnTo>
                    <a:pt x="82923" y="21336"/>
                  </a:lnTo>
                  <a:lnTo>
                    <a:pt x="82325" y="20839"/>
                  </a:lnTo>
                  <a:lnTo>
                    <a:pt x="81712" y="20357"/>
                  </a:lnTo>
                  <a:lnTo>
                    <a:pt x="81197" y="19992"/>
                  </a:lnTo>
                  <a:lnTo>
                    <a:pt x="80650" y="19644"/>
                  </a:lnTo>
                  <a:lnTo>
                    <a:pt x="80119" y="19312"/>
                  </a:lnTo>
                  <a:lnTo>
                    <a:pt x="79555" y="19014"/>
                  </a:lnTo>
                  <a:lnTo>
                    <a:pt x="78991" y="18748"/>
                  </a:lnTo>
                  <a:lnTo>
                    <a:pt x="78427" y="18499"/>
                  </a:lnTo>
                  <a:lnTo>
                    <a:pt x="77846" y="18267"/>
                  </a:lnTo>
                  <a:lnTo>
                    <a:pt x="77249" y="18068"/>
                  </a:lnTo>
                  <a:lnTo>
                    <a:pt x="76651" y="17885"/>
                  </a:lnTo>
                  <a:lnTo>
                    <a:pt x="76054" y="17719"/>
                  </a:lnTo>
                  <a:lnTo>
                    <a:pt x="75440" y="17587"/>
                  </a:lnTo>
                  <a:lnTo>
                    <a:pt x="74826" y="17471"/>
                  </a:lnTo>
                  <a:lnTo>
                    <a:pt x="74196" y="17371"/>
                  </a:lnTo>
                  <a:lnTo>
                    <a:pt x="73565" y="17288"/>
                  </a:lnTo>
                  <a:lnTo>
                    <a:pt x="72935" y="17238"/>
                  </a:lnTo>
                  <a:lnTo>
                    <a:pt x="72304" y="17205"/>
                  </a:lnTo>
                  <a:lnTo>
                    <a:pt x="71707" y="17188"/>
                  </a:lnTo>
                  <a:lnTo>
                    <a:pt x="71093" y="17188"/>
                  </a:lnTo>
                  <a:lnTo>
                    <a:pt x="69865" y="17205"/>
                  </a:lnTo>
                  <a:lnTo>
                    <a:pt x="68638" y="17222"/>
                  </a:lnTo>
                  <a:lnTo>
                    <a:pt x="68024" y="17205"/>
                  </a:lnTo>
                  <a:lnTo>
                    <a:pt x="67410" y="17188"/>
                  </a:lnTo>
                  <a:lnTo>
                    <a:pt x="66813" y="17155"/>
                  </a:lnTo>
                  <a:lnTo>
                    <a:pt x="66199" y="17106"/>
                  </a:lnTo>
                  <a:lnTo>
                    <a:pt x="65602" y="17023"/>
                  </a:lnTo>
                  <a:lnTo>
                    <a:pt x="65004" y="16906"/>
                  </a:lnTo>
                  <a:lnTo>
                    <a:pt x="64424" y="16774"/>
                  </a:lnTo>
                  <a:lnTo>
                    <a:pt x="63843" y="16591"/>
                  </a:lnTo>
                  <a:lnTo>
                    <a:pt x="63544" y="16492"/>
                  </a:lnTo>
                  <a:lnTo>
                    <a:pt x="63262" y="16376"/>
                  </a:lnTo>
                  <a:lnTo>
                    <a:pt x="62980" y="16243"/>
                  </a:lnTo>
                  <a:lnTo>
                    <a:pt x="62715" y="16110"/>
                  </a:lnTo>
                  <a:lnTo>
                    <a:pt x="62399" y="15944"/>
                  </a:lnTo>
                  <a:lnTo>
                    <a:pt x="62101" y="15762"/>
                  </a:lnTo>
                  <a:lnTo>
                    <a:pt x="61819" y="15579"/>
                  </a:lnTo>
                  <a:lnTo>
                    <a:pt x="61537" y="15363"/>
                  </a:lnTo>
                  <a:lnTo>
                    <a:pt x="61271" y="15148"/>
                  </a:lnTo>
                  <a:lnTo>
                    <a:pt x="61022" y="14932"/>
                  </a:lnTo>
                  <a:lnTo>
                    <a:pt x="60774" y="14700"/>
                  </a:lnTo>
                  <a:lnTo>
                    <a:pt x="60525" y="14451"/>
                  </a:lnTo>
                  <a:lnTo>
                    <a:pt x="60292" y="14202"/>
                  </a:lnTo>
                  <a:lnTo>
                    <a:pt x="60060" y="13937"/>
                  </a:lnTo>
                  <a:lnTo>
                    <a:pt x="59612" y="13389"/>
                  </a:lnTo>
                  <a:lnTo>
                    <a:pt x="59197" y="12825"/>
                  </a:lnTo>
                  <a:lnTo>
                    <a:pt x="58783" y="12244"/>
                  </a:lnTo>
                  <a:lnTo>
                    <a:pt x="58384" y="11647"/>
                  </a:lnTo>
                  <a:lnTo>
                    <a:pt x="58003" y="11033"/>
                  </a:lnTo>
                  <a:lnTo>
                    <a:pt x="57240" y="9839"/>
                  </a:lnTo>
                  <a:lnTo>
                    <a:pt x="56858" y="9241"/>
                  </a:lnTo>
                  <a:lnTo>
                    <a:pt x="56476" y="8661"/>
                  </a:lnTo>
                  <a:lnTo>
                    <a:pt x="56078" y="8097"/>
                  </a:lnTo>
                  <a:lnTo>
                    <a:pt x="55663" y="7566"/>
                  </a:lnTo>
                  <a:lnTo>
                    <a:pt x="55232" y="7051"/>
                  </a:lnTo>
                  <a:lnTo>
                    <a:pt x="54801" y="6570"/>
                  </a:lnTo>
                  <a:lnTo>
                    <a:pt x="54369" y="6106"/>
                  </a:lnTo>
                  <a:lnTo>
                    <a:pt x="53921" y="5658"/>
                  </a:lnTo>
                  <a:lnTo>
                    <a:pt x="53457" y="5226"/>
                  </a:lnTo>
                  <a:lnTo>
                    <a:pt x="52992" y="4811"/>
                  </a:lnTo>
                  <a:lnTo>
                    <a:pt x="52511" y="4413"/>
                  </a:lnTo>
                  <a:lnTo>
                    <a:pt x="52030" y="4048"/>
                  </a:lnTo>
                  <a:lnTo>
                    <a:pt x="51532" y="3683"/>
                  </a:lnTo>
                  <a:lnTo>
                    <a:pt x="51034" y="3351"/>
                  </a:lnTo>
                  <a:lnTo>
                    <a:pt x="50520" y="3020"/>
                  </a:lnTo>
                  <a:lnTo>
                    <a:pt x="50006" y="2721"/>
                  </a:lnTo>
                  <a:lnTo>
                    <a:pt x="49475" y="2422"/>
                  </a:lnTo>
                  <a:lnTo>
                    <a:pt x="48944" y="2157"/>
                  </a:lnTo>
                  <a:lnTo>
                    <a:pt x="48413" y="1891"/>
                  </a:lnTo>
                  <a:lnTo>
                    <a:pt x="47866" y="1659"/>
                  </a:lnTo>
                  <a:lnTo>
                    <a:pt x="47301" y="1443"/>
                  </a:lnTo>
                  <a:lnTo>
                    <a:pt x="46737" y="1228"/>
                  </a:lnTo>
                  <a:lnTo>
                    <a:pt x="46173" y="1045"/>
                  </a:lnTo>
                  <a:lnTo>
                    <a:pt x="45593" y="863"/>
                  </a:lnTo>
                  <a:lnTo>
                    <a:pt x="44995" y="713"/>
                  </a:lnTo>
                  <a:lnTo>
                    <a:pt x="44415" y="581"/>
                  </a:lnTo>
                  <a:lnTo>
                    <a:pt x="43817" y="448"/>
                  </a:lnTo>
                  <a:lnTo>
                    <a:pt x="43203" y="332"/>
                  </a:lnTo>
                  <a:lnTo>
                    <a:pt x="42590" y="249"/>
                  </a:lnTo>
                  <a:lnTo>
                    <a:pt x="41976" y="166"/>
                  </a:lnTo>
                  <a:lnTo>
                    <a:pt x="41362" y="100"/>
                  </a:lnTo>
                  <a:lnTo>
                    <a:pt x="40731" y="50"/>
                  </a:lnTo>
                  <a:lnTo>
                    <a:pt x="40101" y="17"/>
                  </a:lnTo>
                  <a:lnTo>
                    <a:pt x="394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7292558" y="2865624"/>
              <a:ext cx="944530" cy="922518"/>
            </a:xfrm>
            <a:custGeom>
              <a:avLst/>
              <a:gdLst/>
              <a:ahLst/>
              <a:cxnLst/>
              <a:rect l="l" t="t" r="r" b="b"/>
              <a:pathLst>
                <a:path w="19910" h="19446" extrusionOk="0">
                  <a:moveTo>
                    <a:pt x="12245" y="0"/>
                  </a:moveTo>
                  <a:lnTo>
                    <a:pt x="11896" y="17"/>
                  </a:lnTo>
                  <a:lnTo>
                    <a:pt x="11531" y="50"/>
                  </a:lnTo>
                  <a:lnTo>
                    <a:pt x="11166" y="116"/>
                  </a:lnTo>
                  <a:lnTo>
                    <a:pt x="10801" y="199"/>
                  </a:lnTo>
                  <a:lnTo>
                    <a:pt x="10420" y="299"/>
                  </a:lnTo>
                  <a:lnTo>
                    <a:pt x="10055" y="398"/>
                  </a:lnTo>
                  <a:lnTo>
                    <a:pt x="9690" y="531"/>
                  </a:lnTo>
                  <a:lnTo>
                    <a:pt x="9308" y="681"/>
                  </a:lnTo>
                  <a:lnTo>
                    <a:pt x="8943" y="846"/>
                  </a:lnTo>
                  <a:lnTo>
                    <a:pt x="8578" y="1029"/>
                  </a:lnTo>
                  <a:lnTo>
                    <a:pt x="8213" y="1211"/>
                  </a:lnTo>
                  <a:lnTo>
                    <a:pt x="7848" y="1427"/>
                  </a:lnTo>
                  <a:lnTo>
                    <a:pt x="7500" y="1643"/>
                  </a:lnTo>
                  <a:lnTo>
                    <a:pt x="7151" y="1858"/>
                  </a:lnTo>
                  <a:lnTo>
                    <a:pt x="6803" y="2091"/>
                  </a:lnTo>
                  <a:lnTo>
                    <a:pt x="6471" y="2340"/>
                  </a:lnTo>
                  <a:lnTo>
                    <a:pt x="6156" y="2588"/>
                  </a:lnTo>
                  <a:lnTo>
                    <a:pt x="5841" y="2854"/>
                  </a:lnTo>
                  <a:lnTo>
                    <a:pt x="5542" y="3103"/>
                  </a:lnTo>
                  <a:lnTo>
                    <a:pt x="5243" y="3368"/>
                  </a:lnTo>
                  <a:lnTo>
                    <a:pt x="4961" y="3650"/>
                  </a:lnTo>
                  <a:lnTo>
                    <a:pt x="4712" y="3916"/>
                  </a:lnTo>
                  <a:lnTo>
                    <a:pt x="4464" y="4198"/>
                  </a:lnTo>
                  <a:lnTo>
                    <a:pt x="4231" y="4480"/>
                  </a:lnTo>
                  <a:lnTo>
                    <a:pt x="4016" y="4745"/>
                  </a:lnTo>
                  <a:lnTo>
                    <a:pt x="3816" y="5027"/>
                  </a:lnTo>
                  <a:lnTo>
                    <a:pt x="3651" y="5293"/>
                  </a:lnTo>
                  <a:lnTo>
                    <a:pt x="3485" y="5575"/>
                  </a:lnTo>
                  <a:lnTo>
                    <a:pt x="3252" y="6023"/>
                  </a:lnTo>
                  <a:lnTo>
                    <a:pt x="3020" y="6487"/>
                  </a:lnTo>
                  <a:lnTo>
                    <a:pt x="2605" y="7433"/>
                  </a:lnTo>
                  <a:lnTo>
                    <a:pt x="2191" y="8379"/>
                  </a:lnTo>
                  <a:lnTo>
                    <a:pt x="1975" y="8860"/>
                  </a:lnTo>
                  <a:lnTo>
                    <a:pt x="1743" y="9325"/>
                  </a:lnTo>
                  <a:lnTo>
                    <a:pt x="1444" y="9889"/>
                  </a:lnTo>
                  <a:lnTo>
                    <a:pt x="1129" y="10453"/>
                  </a:lnTo>
                  <a:lnTo>
                    <a:pt x="813" y="11017"/>
                  </a:lnTo>
                  <a:lnTo>
                    <a:pt x="531" y="11598"/>
                  </a:lnTo>
                  <a:lnTo>
                    <a:pt x="399" y="11880"/>
                  </a:lnTo>
                  <a:lnTo>
                    <a:pt x="283" y="12178"/>
                  </a:lnTo>
                  <a:lnTo>
                    <a:pt x="183" y="12477"/>
                  </a:lnTo>
                  <a:lnTo>
                    <a:pt x="100" y="12775"/>
                  </a:lnTo>
                  <a:lnTo>
                    <a:pt x="50" y="13074"/>
                  </a:lnTo>
                  <a:lnTo>
                    <a:pt x="17" y="13389"/>
                  </a:lnTo>
                  <a:lnTo>
                    <a:pt x="1" y="13688"/>
                  </a:lnTo>
                  <a:lnTo>
                    <a:pt x="17" y="14003"/>
                  </a:lnTo>
                  <a:lnTo>
                    <a:pt x="67" y="14318"/>
                  </a:lnTo>
                  <a:lnTo>
                    <a:pt x="133" y="14634"/>
                  </a:lnTo>
                  <a:lnTo>
                    <a:pt x="233" y="14932"/>
                  </a:lnTo>
                  <a:lnTo>
                    <a:pt x="349" y="15214"/>
                  </a:lnTo>
                  <a:lnTo>
                    <a:pt x="498" y="15496"/>
                  </a:lnTo>
                  <a:lnTo>
                    <a:pt x="664" y="15762"/>
                  </a:lnTo>
                  <a:lnTo>
                    <a:pt x="847" y="16027"/>
                  </a:lnTo>
                  <a:lnTo>
                    <a:pt x="1062" y="16276"/>
                  </a:lnTo>
                  <a:lnTo>
                    <a:pt x="1278" y="16509"/>
                  </a:lnTo>
                  <a:lnTo>
                    <a:pt x="1510" y="16741"/>
                  </a:lnTo>
                  <a:lnTo>
                    <a:pt x="1743" y="16956"/>
                  </a:lnTo>
                  <a:lnTo>
                    <a:pt x="2008" y="17172"/>
                  </a:lnTo>
                  <a:lnTo>
                    <a:pt x="2274" y="17371"/>
                  </a:lnTo>
                  <a:lnTo>
                    <a:pt x="2539" y="17570"/>
                  </a:lnTo>
                  <a:lnTo>
                    <a:pt x="2804" y="17753"/>
                  </a:lnTo>
                  <a:lnTo>
                    <a:pt x="3086" y="17919"/>
                  </a:lnTo>
                  <a:lnTo>
                    <a:pt x="3684" y="18251"/>
                  </a:lnTo>
                  <a:lnTo>
                    <a:pt x="4298" y="18566"/>
                  </a:lnTo>
                  <a:lnTo>
                    <a:pt x="4613" y="18699"/>
                  </a:lnTo>
                  <a:lnTo>
                    <a:pt x="4928" y="18831"/>
                  </a:lnTo>
                  <a:lnTo>
                    <a:pt x="5260" y="18947"/>
                  </a:lnTo>
                  <a:lnTo>
                    <a:pt x="5575" y="19064"/>
                  </a:lnTo>
                  <a:lnTo>
                    <a:pt x="5907" y="19163"/>
                  </a:lnTo>
                  <a:lnTo>
                    <a:pt x="6239" y="19246"/>
                  </a:lnTo>
                  <a:lnTo>
                    <a:pt x="6571" y="19312"/>
                  </a:lnTo>
                  <a:lnTo>
                    <a:pt x="6902" y="19362"/>
                  </a:lnTo>
                  <a:lnTo>
                    <a:pt x="7251" y="19412"/>
                  </a:lnTo>
                  <a:lnTo>
                    <a:pt x="7583" y="19429"/>
                  </a:lnTo>
                  <a:lnTo>
                    <a:pt x="7931" y="19445"/>
                  </a:lnTo>
                  <a:lnTo>
                    <a:pt x="8263" y="19429"/>
                  </a:lnTo>
                  <a:lnTo>
                    <a:pt x="8595" y="19395"/>
                  </a:lnTo>
                  <a:lnTo>
                    <a:pt x="8927" y="19362"/>
                  </a:lnTo>
                  <a:lnTo>
                    <a:pt x="9258" y="19312"/>
                  </a:lnTo>
                  <a:lnTo>
                    <a:pt x="9574" y="19246"/>
                  </a:lnTo>
                  <a:lnTo>
                    <a:pt x="9905" y="19163"/>
                  </a:lnTo>
                  <a:lnTo>
                    <a:pt x="10221" y="19080"/>
                  </a:lnTo>
                  <a:lnTo>
                    <a:pt x="10851" y="18881"/>
                  </a:lnTo>
                  <a:lnTo>
                    <a:pt x="11482" y="18665"/>
                  </a:lnTo>
                  <a:lnTo>
                    <a:pt x="12129" y="18433"/>
                  </a:lnTo>
                  <a:lnTo>
                    <a:pt x="12759" y="18217"/>
                  </a:lnTo>
                  <a:lnTo>
                    <a:pt x="13390" y="18018"/>
                  </a:lnTo>
                  <a:lnTo>
                    <a:pt x="14302" y="17753"/>
                  </a:lnTo>
                  <a:lnTo>
                    <a:pt x="14767" y="17620"/>
                  </a:lnTo>
                  <a:lnTo>
                    <a:pt x="15215" y="17487"/>
                  </a:lnTo>
                  <a:lnTo>
                    <a:pt x="15663" y="17338"/>
                  </a:lnTo>
                  <a:lnTo>
                    <a:pt x="16111" y="17156"/>
                  </a:lnTo>
                  <a:lnTo>
                    <a:pt x="16525" y="16956"/>
                  </a:lnTo>
                  <a:lnTo>
                    <a:pt x="16741" y="16840"/>
                  </a:lnTo>
                  <a:lnTo>
                    <a:pt x="16940" y="16724"/>
                  </a:lnTo>
                  <a:lnTo>
                    <a:pt x="17139" y="16591"/>
                  </a:lnTo>
                  <a:lnTo>
                    <a:pt x="17322" y="16459"/>
                  </a:lnTo>
                  <a:lnTo>
                    <a:pt x="17504" y="16309"/>
                  </a:lnTo>
                  <a:lnTo>
                    <a:pt x="17687" y="16143"/>
                  </a:lnTo>
                  <a:lnTo>
                    <a:pt x="17853" y="15994"/>
                  </a:lnTo>
                  <a:lnTo>
                    <a:pt x="18002" y="15828"/>
                  </a:lnTo>
                  <a:lnTo>
                    <a:pt x="18301" y="15463"/>
                  </a:lnTo>
                  <a:lnTo>
                    <a:pt x="18566" y="15082"/>
                  </a:lnTo>
                  <a:lnTo>
                    <a:pt x="18815" y="14683"/>
                  </a:lnTo>
                  <a:lnTo>
                    <a:pt x="19031" y="14269"/>
                  </a:lnTo>
                  <a:lnTo>
                    <a:pt x="19213" y="13821"/>
                  </a:lnTo>
                  <a:lnTo>
                    <a:pt x="19379" y="13373"/>
                  </a:lnTo>
                  <a:lnTo>
                    <a:pt x="19512" y="12925"/>
                  </a:lnTo>
                  <a:lnTo>
                    <a:pt x="19628" y="12444"/>
                  </a:lnTo>
                  <a:lnTo>
                    <a:pt x="19727" y="11963"/>
                  </a:lnTo>
                  <a:lnTo>
                    <a:pt x="19810" y="11481"/>
                  </a:lnTo>
                  <a:lnTo>
                    <a:pt x="19860" y="11000"/>
                  </a:lnTo>
                  <a:lnTo>
                    <a:pt x="19893" y="10519"/>
                  </a:lnTo>
                  <a:lnTo>
                    <a:pt x="19910" y="10038"/>
                  </a:lnTo>
                  <a:lnTo>
                    <a:pt x="19910" y="9855"/>
                  </a:lnTo>
                  <a:lnTo>
                    <a:pt x="19910" y="9474"/>
                  </a:lnTo>
                  <a:lnTo>
                    <a:pt x="19910" y="9076"/>
                  </a:lnTo>
                  <a:lnTo>
                    <a:pt x="19877" y="8677"/>
                  </a:lnTo>
                  <a:lnTo>
                    <a:pt x="19844" y="8279"/>
                  </a:lnTo>
                  <a:lnTo>
                    <a:pt x="19794" y="7881"/>
                  </a:lnTo>
                  <a:lnTo>
                    <a:pt x="19744" y="7499"/>
                  </a:lnTo>
                  <a:lnTo>
                    <a:pt x="19661" y="7101"/>
                  </a:lnTo>
                  <a:lnTo>
                    <a:pt x="19578" y="6720"/>
                  </a:lnTo>
                  <a:lnTo>
                    <a:pt x="19479" y="6338"/>
                  </a:lnTo>
                  <a:lnTo>
                    <a:pt x="19362" y="5973"/>
                  </a:lnTo>
                  <a:lnTo>
                    <a:pt x="19230" y="5608"/>
                  </a:lnTo>
                  <a:lnTo>
                    <a:pt x="19080" y="5243"/>
                  </a:lnTo>
                  <a:lnTo>
                    <a:pt x="18914" y="4895"/>
                  </a:lnTo>
                  <a:lnTo>
                    <a:pt x="18732" y="4546"/>
                  </a:lnTo>
                  <a:lnTo>
                    <a:pt x="18533" y="4214"/>
                  </a:lnTo>
                  <a:lnTo>
                    <a:pt x="18301" y="3883"/>
                  </a:lnTo>
                  <a:lnTo>
                    <a:pt x="18002" y="3501"/>
                  </a:lnTo>
                  <a:lnTo>
                    <a:pt x="17670" y="3136"/>
                  </a:lnTo>
                  <a:lnTo>
                    <a:pt x="17322" y="2788"/>
                  </a:lnTo>
                  <a:lnTo>
                    <a:pt x="16957" y="2456"/>
                  </a:lnTo>
                  <a:lnTo>
                    <a:pt x="16592" y="2141"/>
                  </a:lnTo>
                  <a:lnTo>
                    <a:pt x="16210" y="1825"/>
                  </a:lnTo>
                  <a:lnTo>
                    <a:pt x="15414" y="1228"/>
                  </a:lnTo>
                  <a:lnTo>
                    <a:pt x="14999" y="913"/>
                  </a:lnTo>
                  <a:lnTo>
                    <a:pt x="14551" y="614"/>
                  </a:lnTo>
                  <a:lnTo>
                    <a:pt x="14335" y="481"/>
                  </a:lnTo>
                  <a:lnTo>
                    <a:pt x="14103" y="365"/>
                  </a:lnTo>
                  <a:lnTo>
                    <a:pt x="13854" y="249"/>
                  </a:lnTo>
                  <a:lnTo>
                    <a:pt x="13605" y="166"/>
                  </a:lnTo>
                  <a:lnTo>
                    <a:pt x="13273" y="100"/>
                  </a:lnTo>
                  <a:lnTo>
                    <a:pt x="12942" y="33"/>
                  </a:lnTo>
                  <a:lnTo>
                    <a:pt x="12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7191375" y="3394278"/>
              <a:ext cx="2011991" cy="1817031"/>
            </a:xfrm>
            <a:custGeom>
              <a:avLst/>
              <a:gdLst/>
              <a:ahLst/>
              <a:cxnLst/>
              <a:rect l="l" t="t" r="r" b="b"/>
              <a:pathLst>
                <a:path w="32188" h="29069" extrusionOk="0">
                  <a:moveTo>
                    <a:pt x="32187" y="0"/>
                  </a:moveTo>
                  <a:lnTo>
                    <a:pt x="31474" y="930"/>
                  </a:lnTo>
                  <a:lnTo>
                    <a:pt x="31126" y="1394"/>
                  </a:lnTo>
                  <a:lnTo>
                    <a:pt x="30794" y="1875"/>
                  </a:lnTo>
                  <a:lnTo>
                    <a:pt x="29682" y="3634"/>
                  </a:lnTo>
                  <a:lnTo>
                    <a:pt x="28587" y="5393"/>
                  </a:lnTo>
                  <a:lnTo>
                    <a:pt x="27476" y="7151"/>
                  </a:lnTo>
                  <a:lnTo>
                    <a:pt x="26347" y="8910"/>
                  </a:lnTo>
                  <a:lnTo>
                    <a:pt x="25899" y="9590"/>
                  </a:lnTo>
                  <a:lnTo>
                    <a:pt x="25435" y="10287"/>
                  </a:lnTo>
                  <a:lnTo>
                    <a:pt x="24954" y="10967"/>
                  </a:lnTo>
                  <a:lnTo>
                    <a:pt x="24705" y="11299"/>
                  </a:lnTo>
                  <a:lnTo>
                    <a:pt x="24439" y="11614"/>
                  </a:lnTo>
                  <a:lnTo>
                    <a:pt x="24174" y="11930"/>
                  </a:lnTo>
                  <a:lnTo>
                    <a:pt x="23892" y="12228"/>
                  </a:lnTo>
                  <a:lnTo>
                    <a:pt x="23610" y="12527"/>
                  </a:lnTo>
                  <a:lnTo>
                    <a:pt x="23295" y="12792"/>
                  </a:lnTo>
                  <a:lnTo>
                    <a:pt x="22979" y="13058"/>
                  </a:lnTo>
                  <a:lnTo>
                    <a:pt x="22648" y="13307"/>
                  </a:lnTo>
                  <a:lnTo>
                    <a:pt x="22299" y="13522"/>
                  </a:lnTo>
                  <a:lnTo>
                    <a:pt x="21918" y="13738"/>
                  </a:lnTo>
                  <a:lnTo>
                    <a:pt x="21652" y="13871"/>
                  </a:lnTo>
                  <a:lnTo>
                    <a:pt x="21387" y="13987"/>
                  </a:lnTo>
                  <a:lnTo>
                    <a:pt x="21121" y="14086"/>
                  </a:lnTo>
                  <a:lnTo>
                    <a:pt x="20839" y="14169"/>
                  </a:lnTo>
                  <a:lnTo>
                    <a:pt x="20574" y="14252"/>
                  </a:lnTo>
                  <a:lnTo>
                    <a:pt x="20292" y="14319"/>
                  </a:lnTo>
                  <a:lnTo>
                    <a:pt x="19744" y="14418"/>
                  </a:lnTo>
                  <a:lnTo>
                    <a:pt x="19180" y="14501"/>
                  </a:lnTo>
                  <a:lnTo>
                    <a:pt x="18632" y="14551"/>
                  </a:lnTo>
                  <a:lnTo>
                    <a:pt x="18068" y="14568"/>
                  </a:lnTo>
                  <a:lnTo>
                    <a:pt x="17488" y="14584"/>
                  </a:lnTo>
                  <a:lnTo>
                    <a:pt x="16359" y="14568"/>
                  </a:lnTo>
                  <a:lnTo>
                    <a:pt x="15215" y="14568"/>
                  </a:lnTo>
                  <a:lnTo>
                    <a:pt x="14651" y="14584"/>
                  </a:lnTo>
                  <a:lnTo>
                    <a:pt x="14070" y="14634"/>
                  </a:lnTo>
                  <a:lnTo>
                    <a:pt x="13506" y="14700"/>
                  </a:lnTo>
                  <a:lnTo>
                    <a:pt x="12958" y="14783"/>
                  </a:lnTo>
                  <a:lnTo>
                    <a:pt x="12593" y="14866"/>
                  </a:lnTo>
                  <a:lnTo>
                    <a:pt x="12261" y="14966"/>
                  </a:lnTo>
                  <a:lnTo>
                    <a:pt x="11913" y="15065"/>
                  </a:lnTo>
                  <a:lnTo>
                    <a:pt x="11565" y="15165"/>
                  </a:lnTo>
                  <a:lnTo>
                    <a:pt x="11233" y="15281"/>
                  </a:lnTo>
                  <a:lnTo>
                    <a:pt x="10901" y="15414"/>
                  </a:lnTo>
                  <a:lnTo>
                    <a:pt x="10569" y="15563"/>
                  </a:lnTo>
                  <a:lnTo>
                    <a:pt x="10254" y="15712"/>
                  </a:lnTo>
                  <a:lnTo>
                    <a:pt x="9939" y="15878"/>
                  </a:lnTo>
                  <a:lnTo>
                    <a:pt x="9623" y="16044"/>
                  </a:lnTo>
                  <a:lnTo>
                    <a:pt x="9325" y="16243"/>
                  </a:lnTo>
                  <a:lnTo>
                    <a:pt x="9026" y="16426"/>
                  </a:lnTo>
                  <a:lnTo>
                    <a:pt x="8728" y="16641"/>
                  </a:lnTo>
                  <a:lnTo>
                    <a:pt x="8445" y="16857"/>
                  </a:lnTo>
                  <a:lnTo>
                    <a:pt x="8180" y="17089"/>
                  </a:lnTo>
                  <a:lnTo>
                    <a:pt x="7898" y="17322"/>
                  </a:lnTo>
                  <a:lnTo>
                    <a:pt x="7350" y="17853"/>
                  </a:lnTo>
                  <a:lnTo>
                    <a:pt x="6820" y="18383"/>
                  </a:lnTo>
                  <a:lnTo>
                    <a:pt x="6305" y="18914"/>
                  </a:lnTo>
                  <a:lnTo>
                    <a:pt x="5791" y="19479"/>
                  </a:lnTo>
                  <a:lnTo>
                    <a:pt x="5310" y="20043"/>
                  </a:lnTo>
                  <a:lnTo>
                    <a:pt x="4829" y="20607"/>
                  </a:lnTo>
                  <a:lnTo>
                    <a:pt x="4364" y="21204"/>
                  </a:lnTo>
                  <a:lnTo>
                    <a:pt x="3916" y="21801"/>
                  </a:lnTo>
                  <a:lnTo>
                    <a:pt x="3501" y="22399"/>
                  </a:lnTo>
                  <a:lnTo>
                    <a:pt x="3087" y="23029"/>
                  </a:lnTo>
                  <a:lnTo>
                    <a:pt x="2688" y="23659"/>
                  </a:lnTo>
                  <a:lnTo>
                    <a:pt x="2307" y="24307"/>
                  </a:lnTo>
                  <a:lnTo>
                    <a:pt x="1942" y="24954"/>
                  </a:lnTo>
                  <a:lnTo>
                    <a:pt x="1593" y="25617"/>
                  </a:lnTo>
                  <a:lnTo>
                    <a:pt x="1245" y="26297"/>
                  </a:lnTo>
                  <a:lnTo>
                    <a:pt x="930" y="26978"/>
                  </a:lnTo>
                  <a:lnTo>
                    <a:pt x="1" y="29035"/>
                  </a:lnTo>
                  <a:lnTo>
                    <a:pt x="117" y="29052"/>
                  </a:lnTo>
                  <a:lnTo>
                    <a:pt x="216" y="29068"/>
                  </a:lnTo>
                  <a:lnTo>
                    <a:pt x="3518" y="29068"/>
                  </a:lnTo>
                  <a:lnTo>
                    <a:pt x="6820" y="29052"/>
                  </a:lnTo>
                  <a:lnTo>
                    <a:pt x="6886" y="29052"/>
                  </a:lnTo>
                  <a:lnTo>
                    <a:pt x="6952" y="29035"/>
                  </a:lnTo>
                  <a:lnTo>
                    <a:pt x="7085" y="28969"/>
                  </a:lnTo>
                  <a:lnTo>
                    <a:pt x="7201" y="28869"/>
                  </a:lnTo>
                  <a:lnTo>
                    <a:pt x="7301" y="28770"/>
                  </a:lnTo>
                  <a:lnTo>
                    <a:pt x="8296" y="27343"/>
                  </a:lnTo>
                  <a:lnTo>
                    <a:pt x="9292" y="25932"/>
                  </a:lnTo>
                  <a:lnTo>
                    <a:pt x="9540" y="25584"/>
                  </a:lnTo>
                  <a:lnTo>
                    <a:pt x="9806" y="25252"/>
                  </a:lnTo>
                  <a:lnTo>
                    <a:pt x="10071" y="24920"/>
                  </a:lnTo>
                  <a:lnTo>
                    <a:pt x="10353" y="24605"/>
                  </a:lnTo>
                  <a:lnTo>
                    <a:pt x="10636" y="24307"/>
                  </a:lnTo>
                  <a:lnTo>
                    <a:pt x="10934" y="24024"/>
                  </a:lnTo>
                  <a:lnTo>
                    <a:pt x="11249" y="23742"/>
                  </a:lnTo>
                  <a:lnTo>
                    <a:pt x="11565" y="23494"/>
                  </a:lnTo>
                  <a:lnTo>
                    <a:pt x="11913" y="23245"/>
                  </a:lnTo>
                  <a:lnTo>
                    <a:pt x="12245" y="23029"/>
                  </a:lnTo>
                  <a:lnTo>
                    <a:pt x="12610" y="22813"/>
                  </a:lnTo>
                  <a:lnTo>
                    <a:pt x="12975" y="22631"/>
                  </a:lnTo>
                  <a:lnTo>
                    <a:pt x="13356" y="22465"/>
                  </a:lnTo>
                  <a:lnTo>
                    <a:pt x="13755" y="22316"/>
                  </a:lnTo>
                  <a:lnTo>
                    <a:pt x="14169" y="22199"/>
                  </a:lnTo>
                  <a:lnTo>
                    <a:pt x="14601" y="22100"/>
                  </a:lnTo>
                  <a:lnTo>
                    <a:pt x="14933" y="22034"/>
                  </a:lnTo>
                  <a:lnTo>
                    <a:pt x="15264" y="21984"/>
                  </a:lnTo>
                  <a:lnTo>
                    <a:pt x="15596" y="21951"/>
                  </a:lnTo>
                  <a:lnTo>
                    <a:pt x="15945" y="21934"/>
                  </a:lnTo>
                  <a:lnTo>
                    <a:pt x="16625" y="21901"/>
                  </a:lnTo>
                  <a:lnTo>
                    <a:pt x="17289" y="21901"/>
                  </a:lnTo>
                  <a:lnTo>
                    <a:pt x="18649" y="21934"/>
                  </a:lnTo>
                  <a:lnTo>
                    <a:pt x="19329" y="21934"/>
                  </a:lnTo>
                  <a:lnTo>
                    <a:pt x="20010" y="21901"/>
                  </a:lnTo>
                  <a:lnTo>
                    <a:pt x="20557" y="21851"/>
                  </a:lnTo>
                  <a:lnTo>
                    <a:pt x="21121" y="21768"/>
                  </a:lnTo>
                  <a:lnTo>
                    <a:pt x="21685" y="21685"/>
                  </a:lnTo>
                  <a:lnTo>
                    <a:pt x="22233" y="21569"/>
                  </a:lnTo>
                  <a:lnTo>
                    <a:pt x="22797" y="21436"/>
                  </a:lnTo>
                  <a:lnTo>
                    <a:pt x="23344" y="21304"/>
                  </a:lnTo>
                  <a:lnTo>
                    <a:pt x="23892" y="21154"/>
                  </a:lnTo>
                  <a:lnTo>
                    <a:pt x="24423" y="20988"/>
                  </a:lnTo>
                  <a:lnTo>
                    <a:pt x="24921" y="20822"/>
                  </a:lnTo>
                  <a:lnTo>
                    <a:pt x="25418" y="20640"/>
                  </a:lnTo>
                  <a:lnTo>
                    <a:pt x="25916" y="20424"/>
                  </a:lnTo>
                  <a:lnTo>
                    <a:pt x="26397" y="20209"/>
                  </a:lnTo>
                  <a:lnTo>
                    <a:pt x="26878" y="19976"/>
                  </a:lnTo>
                  <a:lnTo>
                    <a:pt x="27343" y="19711"/>
                  </a:lnTo>
                  <a:lnTo>
                    <a:pt x="27791" y="19429"/>
                  </a:lnTo>
                  <a:lnTo>
                    <a:pt x="28222" y="19147"/>
                  </a:lnTo>
                  <a:lnTo>
                    <a:pt x="28654" y="18831"/>
                  </a:lnTo>
                  <a:lnTo>
                    <a:pt x="29052" y="18500"/>
                  </a:lnTo>
                  <a:lnTo>
                    <a:pt x="29450" y="18135"/>
                  </a:lnTo>
                  <a:lnTo>
                    <a:pt x="29832" y="17770"/>
                  </a:lnTo>
                  <a:lnTo>
                    <a:pt x="30180" y="17388"/>
                  </a:lnTo>
                  <a:lnTo>
                    <a:pt x="30528" y="16973"/>
                  </a:lnTo>
                  <a:lnTo>
                    <a:pt x="30844" y="16542"/>
                  </a:lnTo>
                  <a:lnTo>
                    <a:pt x="31142" y="16094"/>
                  </a:lnTo>
                  <a:lnTo>
                    <a:pt x="31673" y="15314"/>
                  </a:lnTo>
                  <a:lnTo>
                    <a:pt x="32187" y="14534"/>
                  </a:lnTo>
                  <a:lnTo>
                    <a:pt x="321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13"/>
            <p:cNvSpPr/>
            <p:nvPr/>
          </p:nvSpPr>
          <p:spPr>
            <a:xfrm rot="10800000">
              <a:off x="7936888" y="-35487"/>
              <a:ext cx="1266461" cy="1510963"/>
            </a:xfrm>
            <a:custGeom>
              <a:avLst/>
              <a:gdLst/>
              <a:ahLst/>
              <a:cxnLst/>
              <a:rect l="l" t="t" r="r" b="b"/>
              <a:pathLst>
                <a:path w="30927" h="36900" extrusionOk="0">
                  <a:moveTo>
                    <a:pt x="1312" y="1"/>
                  </a:moveTo>
                  <a:lnTo>
                    <a:pt x="664" y="17"/>
                  </a:lnTo>
                  <a:lnTo>
                    <a:pt x="1" y="34"/>
                  </a:lnTo>
                  <a:lnTo>
                    <a:pt x="1" y="482"/>
                  </a:lnTo>
                  <a:lnTo>
                    <a:pt x="1" y="5061"/>
                  </a:lnTo>
                  <a:lnTo>
                    <a:pt x="1" y="9640"/>
                  </a:lnTo>
                  <a:lnTo>
                    <a:pt x="1" y="9756"/>
                  </a:lnTo>
                  <a:lnTo>
                    <a:pt x="17" y="9872"/>
                  </a:lnTo>
                  <a:lnTo>
                    <a:pt x="51" y="9972"/>
                  </a:lnTo>
                  <a:lnTo>
                    <a:pt x="100" y="10038"/>
                  </a:lnTo>
                  <a:lnTo>
                    <a:pt x="167" y="10105"/>
                  </a:lnTo>
                  <a:lnTo>
                    <a:pt x="250" y="10171"/>
                  </a:lnTo>
                  <a:lnTo>
                    <a:pt x="349" y="10221"/>
                  </a:lnTo>
                  <a:lnTo>
                    <a:pt x="465" y="10254"/>
                  </a:lnTo>
                  <a:lnTo>
                    <a:pt x="2191" y="10802"/>
                  </a:lnTo>
                  <a:lnTo>
                    <a:pt x="3900" y="11332"/>
                  </a:lnTo>
                  <a:lnTo>
                    <a:pt x="4746" y="11614"/>
                  </a:lnTo>
                  <a:lnTo>
                    <a:pt x="5592" y="11913"/>
                  </a:lnTo>
                  <a:lnTo>
                    <a:pt x="6438" y="12212"/>
                  </a:lnTo>
                  <a:lnTo>
                    <a:pt x="7268" y="12560"/>
                  </a:lnTo>
                  <a:lnTo>
                    <a:pt x="7848" y="12809"/>
                  </a:lnTo>
                  <a:lnTo>
                    <a:pt x="8413" y="13074"/>
                  </a:lnTo>
                  <a:lnTo>
                    <a:pt x="8960" y="13357"/>
                  </a:lnTo>
                  <a:lnTo>
                    <a:pt x="9508" y="13639"/>
                  </a:lnTo>
                  <a:lnTo>
                    <a:pt x="10022" y="13937"/>
                  </a:lnTo>
                  <a:lnTo>
                    <a:pt x="10536" y="14252"/>
                  </a:lnTo>
                  <a:lnTo>
                    <a:pt x="11034" y="14584"/>
                  </a:lnTo>
                  <a:lnTo>
                    <a:pt x="11532" y="14916"/>
                  </a:lnTo>
                  <a:lnTo>
                    <a:pt x="11996" y="15265"/>
                  </a:lnTo>
                  <a:lnTo>
                    <a:pt x="12461" y="15613"/>
                  </a:lnTo>
                  <a:lnTo>
                    <a:pt x="12909" y="15995"/>
                  </a:lnTo>
                  <a:lnTo>
                    <a:pt x="13340" y="16376"/>
                  </a:lnTo>
                  <a:lnTo>
                    <a:pt x="13755" y="16774"/>
                  </a:lnTo>
                  <a:lnTo>
                    <a:pt x="14153" y="17173"/>
                  </a:lnTo>
                  <a:lnTo>
                    <a:pt x="14551" y="17587"/>
                  </a:lnTo>
                  <a:lnTo>
                    <a:pt x="14916" y="18019"/>
                  </a:lnTo>
                  <a:lnTo>
                    <a:pt x="15281" y="18467"/>
                  </a:lnTo>
                  <a:lnTo>
                    <a:pt x="15630" y="18915"/>
                  </a:lnTo>
                  <a:lnTo>
                    <a:pt x="15962" y="19379"/>
                  </a:lnTo>
                  <a:lnTo>
                    <a:pt x="16293" y="19860"/>
                  </a:lnTo>
                  <a:lnTo>
                    <a:pt x="16592" y="20341"/>
                  </a:lnTo>
                  <a:lnTo>
                    <a:pt x="16891" y="20839"/>
                  </a:lnTo>
                  <a:lnTo>
                    <a:pt x="17173" y="21353"/>
                  </a:lnTo>
                  <a:lnTo>
                    <a:pt x="17438" y="21884"/>
                  </a:lnTo>
                  <a:lnTo>
                    <a:pt x="17687" y="22415"/>
                  </a:lnTo>
                  <a:lnTo>
                    <a:pt x="17919" y="22963"/>
                  </a:lnTo>
                  <a:lnTo>
                    <a:pt x="18152" y="23510"/>
                  </a:lnTo>
                  <a:lnTo>
                    <a:pt x="18351" y="24091"/>
                  </a:lnTo>
                  <a:lnTo>
                    <a:pt x="18550" y="24672"/>
                  </a:lnTo>
                  <a:lnTo>
                    <a:pt x="18732" y="25269"/>
                  </a:lnTo>
                  <a:lnTo>
                    <a:pt x="18898" y="25866"/>
                  </a:lnTo>
                  <a:lnTo>
                    <a:pt x="19048" y="26497"/>
                  </a:lnTo>
                  <a:lnTo>
                    <a:pt x="19180" y="27094"/>
                  </a:lnTo>
                  <a:lnTo>
                    <a:pt x="19296" y="27708"/>
                  </a:lnTo>
                  <a:lnTo>
                    <a:pt x="19396" y="28305"/>
                  </a:lnTo>
                  <a:lnTo>
                    <a:pt x="19462" y="28919"/>
                  </a:lnTo>
                  <a:lnTo>
                    <a:pt x="19529" y="29533"/>
                  </a:lnTo>
                  <a:lnTo>
                    <a:pt x="19562" y="30130"/>
                  </a:lnTo>
                  <a:lnTo>
                    <a:pt x="19595" y="30744"/>
                  </a:lnTo>
                  <a:lnTo>
                    <a:pt x="19612" y="31358"/>
                  </a:lnTo>
                  <a:lnTo>
                    <a:pt x="19595" y="31955"/>
                  </a:lnTo>
                  <a:lnTo>
                    <a:pt x="19578" y="32569"/>
                  </a:lnTo>
                  <a:lnTo>
                    <a:pt x="19562" y="33183"/>
                  </a:lnTo>
                  <a:lnTo>
                    <a:pt x="19512" y="33797"/>
                  </a:lnTo>
                  <a:lnTo>
                    <a:pt x="19462" y="34411"/>
                  </a:lnTo>
                  <a:lnTo>
                    <a:pt x="19396" y="35008"/>
                  </a:lnTo>
                  <a:lnTo>
                    <a:pt x="19247" y="36236"/>
                  </a:lnTo>
                  <a:lnTo>
                    <a:pt x="19213" y="36534"/>
                  </a:lnTo>
                  <a:lnTo>
                    <a:pt x="19197" y="36850"/>
                  </a:lnTo>
                  <a:lnTo>
                    <a:pt x="19396" y="36883"/>
                  </a:lnTo>
                  <a:lnTo>
                    <a:pt x="24871" y="36883"/>
                  </a:lnTo>
                  <a:lnTo>
                    <a:pt x="30164" y="36899"/>
                  </a:lnTo>
                  <a:lnTo>
                    <a:pt x="30296" y="36899"/>
                  </a:lnTo>
                  <a:lnTo>
                    <a:pt x="30396" y="36866"/>
                  </a:lnTo>
                  <a:lnTo>
                    <a:pt x="30479" y="36833"/>
                  </a:lnTo>
                  <a:lnTo>
                    <a:pt x="30529" y="36783"/>
                  </a:lnTo>
                  <a:lnTo>
                    <a:pt x="30578" y="36717"/>
                  </a:lnTo>
                  <a:lnTo>
                    <a:pt x="30595" y="36634"/>
                  </a:lnTo>
                  <a:lnTo>
                    <a:pt x="30628" y="36435"/>
                  </a:lnTo>
                  <a:lnTo>
                    <a:pt x="30728" y="35522"/>
                  </a:lnTo>
                  <a:lnTo>
                    <a:pt x="30811" y="34626"/>
                  </a:lnTo>
                  <a:lnTo>
                    <a:pt x="30860" y="33714"/>
                  </a:lnTo>
                  <a:lnTo>
                    <a:pt x="30910" y="32818"/>
                  </a:lnTo>
                  <a:lnTo>
                    <a:pt x="30927" y="31905"/>
                  </a:lnTo>
                  <a:lnTo>
                    <a:pt x="30910" y="30993"/>
                  </a:lnTo>
                  <a:lnTo>
                    <a:pt x="30877" y="30080"/>
                  </a:lnTo>
                  <a:lnTo>
                    <a:pt x="30827" y="29185"/>
                  </a:lnTo>
                  <a:lnTo>
                    <a:pt x="30744" y="28106"/>
                  </a:lnTo>
                  <a:lnTo>
                    <a:pt x="30612" y="27028"/>
                  </a:lnTo>
                  <a:lnTo>
                    <a:pt x="30462" y="25982"/>
                  </a:lnTo>
                  <a:lnTo>
                    <a:pt x="30280" y="24937"/>
                  </a:lnTo>
                  <a:lnTo>
                    <a:pt x="30081" y="23892"/>
                  </a:lnTo>
                  <a:lnTo>
                    <a:pt x="29832" y="22863"/>
                  </a:lnTo>
                  <a:lnTo>
                    <a:pt x="29550" y="21851"/>
                  </a:lnTo>
                  <a:lnTo>
                    <a:pt x="29235" y="20839"/>
                  </a:lnTo>
                  <a:lnTo>
                    <a:pt x="28886" y="19860"/>
                  </a:lnTo>
                  <a:lnTo>
                    <a:pt x="28521" y="18881"/>
                  </a:lnTo>
                  <a:lnTo>
                    <a:pt x="28106" y="17903"/>
                  </a:lnTo>
                  <a:lnTo>
                    <a:pt x="27642" y="16957"/>
                  </a:lnTo>
                  <a:lnTo>
                    <a:pt x="27161" y="16011"/>
                  </a:lnTo>
                  <a:lnTo>
                    <a:pt x="26630" y="15082"/>
                  </a:lnTo>
                  <a:lnTo>
                    <a:pt x="26364" y="14634"/>
                  </a:lnTo>
                  <a:lnTo>
                    <a:pt x="26066" y="14170"/>
                  </a:lnTo>
                  <a:lnTo>
                    <a:pt x="25767" y="13722"/>
                  </a:lnTo>
                  <a:lnTo>
                    <a:pt x="25468" y="13274"/>
                  </a:lnTo>
                  <a:lnTo>
                    <a:pt x="24937" y="12544"/>
                  </a:lnTo>
                  <a:lnTo>
                    <a:pt x="24406" y="11830"/>
                  </a:lnTo>
                  <a:lnTo>
                    <a:pt x="23842" y="11133"/>
                  </a:lnTo>
                  <a:lnTo>
                    <a:pt x="23278" y="10470"/>
                  </a:lnTo>
                  <a:lnTo>
                    <a:pt x="22698" y="9823"/>
                  </a:lnTo>
                  <a:lnTo>
                    <a:pt x="22117" y="9192"/>
                  </a:lnTo>
                  <a:lnTo>
                    <a:pt x="21503" y="8595"/>
                  </a:lnTo>
                  <a:lnTo>
                    <a:pt x="20889" y="7998"/>
                  </a:lnTo>
                  <a:lnTo>
                    <a:pt x="20259" y="7450"/>
                  </a:lnTo>
                  <a:lnTo>
                    <a:pt x="19612" y="6903"/>
                  </a:lnTo>
                  <a:lnTo>
                    <a:pt x="18965" y="6388"/>
                  </a:lnTo>
                  <a:lnTo>
                    <a:pt x="18284" y="5891"/>
                  </a:lnTo>
                  <a:lnTo>
                    <a:pt x="17604" y="5409"/>
                  </a:lnTo>
                  <a:lnTo>
                    <a:pt x="16924" y="4961"/>
                  </a:lnTo>
                  <a:lnTo>
                    <a:pt x="16210" y="4513"/>
                  </a:lnTo>
                  <a:lnTo>
                    <a:pt x="15497" y="4099"/>
                  </a:lnTo>
                  <a:lnTo>
                    <a:pt x="14767" y="3700"/>
                  </a:lnTo>
                  <a:lnTo>
                    <a:pt x="14037" y="3319"/>
                  </a:lnTo>
                  <a:lnTo>
                    <a:pt x="13290" y="2970"/>
                  </a:lnTo>
                  <a:lnTo>
                    <a:pt x="12527" y="2639"/>
                  </a:lnTo>
                  <a:lnTo>
                    <a:pt x="11747" y="2307"/>
                  </a:lnTo>
                  <a:lnTo>
                    <a:pt x="10968" y="2008"/>
                  </a:lnTo>
                  <a:lnTo>
                    <a:pt x="10171" y="1743"/>
                  </a:lnTo>
                  <a:lnTo>
                    <a:pt x="9375" y="1477"/>
                  </a:lnTo>
                  <a:lnTo>
                    <a:pt x="8545" y="1228"/>
                  </a:lnTo>
                  <a:lnTo>
                    <a:pt x="7732" y="1013"/>
                  </a:lnTo>
                  <a:lnTo>
                    <a:pt x="6886" y="797"/>
                  </a:lnTo>
                  <a:lnTo>
                    <a:pt x="6040" y="615"/>
                  </a:lnTo>
                  <a:lnTo>
                    <a:pt x="5177" y="449"/>
                  </a:lnTo>
                  <a:lnTo>
                    <a:pt x="4315" y="299"/>
                  </a:lnTo>
                  <a:lnTo>
                    <a:pt x="3435" y="150"/>
                  </a:lnTo>
                  <a:lnTo>
                    <a:pt x="2556" y="34"/>
                  </a:lnTo>
                  <a:lnTo>
                    <a:pt x="2241" y="17"/>
                  </a:lnTo>
                  <a:lnTo>
                    <a:pt x="1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13"/>
            <p:cNvSpPr/>
            <p:nvPr/>
          </p:nvSpPr>
          <p:spPr>
            <a:xfrm rot="-2420131">
              <a:off x="691462" y="1655423"/>
              <a:ext cx="1248625" cy="1384637"/>
            </a:xfrm>
            <a:custGeom>
              <a:avLst/>
              <a:gdLst/>
              <a:ahLst/>
              <a:cxnLst/>
              <a:rect l="l" t="t" r="r" b="b"/>
              <a:pathLst>
                <a:path w="14403" h="16559" extrusionOk="0">
                  <a:moveTo>
                    <a:pt x="9309" y="0"/>
                  </a:moveTo>
                  <a:lnTo>
                    <a:pt x="8910" y="17"/>
                  </a:lnTo>
                  <a:lnTo>
                    <a:pt x="8496" y="33"/>
                  </a:lnTo>
                  <a:lnTo>
                    <a:pt x="8081" y="83"/>
                  </a:lnTo>
                  <a:lnTo>
                    <a:pt x="7666" y="149"/>
                  </a:lnTo>
                  <a:lnTo>
                    <a:pt x="7235" y="216"/>
                  </a:lnTo>
                  <a:lnTo>
                    <a:pt x="6803" y="315"/>
                  </a:lnTo>
                  <a:lnTo>
                    <a:pt x="6372" y="415"/>
                  </a:lnTo>
                  <a:lnTo>
                    <a:pt x="5941" y="531"/>
                  </a:lnTo>
                  <a:lnTo>
                    <a:pt x="5493" y="664"/>
                  </a:lnTo>
                  <a:lnTo>
                    <a:pt x="5061" y="830"/>
                  </a:lnTo>
                  <a:lnTo>
                    <a:pt x="4647" y="996"/>
                  </a:lnTo>
                  <a:lnTo>
                    <a:pt x="4215" y="1178"/>
                  </a:lnTo>
                  <a:lnTo>
                    <a:pt x="3817" y="1361"/>
                  </a:lnTo>
                  <a:lnTo>
                    <a:pt x="3419" y="1576"/>
                  </a:lnTo>
                  <a:lnTo>
                    <a:pt x="3021" y="1809"/>
                  </a:lnTo>
                  <a:lnTo>
                    <a:pt x="2656" y="2057"/>
                  </a:lnTo>
                  <a:lnTo>
                    <a:pt x="2291" y="2306"/>
                  </a:lnTo>
                  <a:lnTo>
                    <a:pt x="1959" y="2588"/>
                  </a:lnTo>
                  <a:lnTo>
                    <a:pt x="1644" y="2870"/>
                  </a:lnTo>
                  <a:lnTo>
                    <a:pt x="1345" y="3169"/>
                  </a:lnTo>
                  <a:lnTo>
                    <a:pt x="1079" y="3501"/>
                  </a:lnTo>
                  <a:lnTo>
                    <a:pt x="831" y="3833"/>
                  </a:lnTo>
                  <a:lnTo>
                    <a:pt x="615" y="4181"/>
                  </a:lnTo>
                  <a:lnTo>
                    <a:pt x="432" y="4546"/>
                  </a:lnTo>
                  <a:lnTo>
                    <a:pt x="283" y="4928"/>
                  </a:lnTo>
                  <a:lnTo>
                    <a:pt x="150" y="5326"/>
                  </a:lnTo>
                  <a:lnTo>
                    <a:pt x="67" y="5724"/>
                  </a:lnTo>
                  <a:lnTo>
                    <a:pt x="34" y="5940"/>
                  </a:lnTo>
                  <a:lnTo>
                    <a:pt x="18" y="6155"/>
                  </a:lnTo>
                  <a:lnTo>
                    <a:pt x="1" y="6371"/>
                  </a:lnTo>
                  <a:lnTo>
                    <a:pt x="18" y="6603"/>
                  </a:lnTo>
                  <a:lnTo>
                    <a:pt x="18" y="6819"/>
                  </a:lnTo>
                  <a:lnTo>
                    <a:pt x="34" y="7051"/>
                  </a:lnTo>
                  <a:lnTo>
                    <a:pt x="67" y="7284"/>
                  </a:lnTo>
                  <a:lnTo>
                    <a:pt x="117" y="7533"/>
                  </a:lnTo>
                  <a:lnTo>
                    <a:pt x="167" y="7765"/>
                  </a:lnTo>
                  <a:lnTo>
                    <a:pt x="233" y="8014"/>
                  </a:lnTo>
                  <a:lnTo>
                    <a:pt x="449" y="8694"/>
                  </a:lnTo>
                  <a:lnTo>
                    <a:pt x="681" y="9374"/>
                  </a:lnTo>
                  <a:lnTo>
                    <a:pt x="930" y="10038"/>
                  </a:lnTo>
                  <a:lnTo>
                    <a:pt x="1212" y="10685"/>
                  </a:lnTo>
                  <a:lnTo>
                    <a:pt x="1511" y="11315"/>
                  </a:lnTo>
                  <a:lnTo>
                    <a:pt x="1843" y="11946"/>
                  </a:lnTo>
                  <a:lnTo>
                    <a:pt x="2191" y="12560"/>
                  </a:lnTo>
                  <a:lnTo>
                    <a:pt x="2573" y="13157"/>
                  </a:lnTo>
                  <a:lnTo>
                    <a:pt x="2855" y="13588"/>
                  </a:lnTo>
                  <a:lnTo>
                    <a:pt x="3137" y="14003"/>
                  </a:lnTo>
                  <a:lnTo>
                    <a:pt x="3452" y="14418"/>
                  </a:lnTo>
                  <a:lnTo>
                    <a:pt x="3800" y="14799"/>
                  </a:lnTo>
                  <a:lnTo>
                    <a:pt x="4149" y="15181"/>
                  </a:lnTo>
                  <a:lnTo>
                    <a:pt x="4514" y="15513"/>
                  </a:lnTo>
                  <a:lnTo>
                    <a:pt x="4696" y="15679"/>
                  </a:lnTo>
                  <a:lnTo>
                    <a:pt x="4895" y="15828"/>
                  </a:lnTo>
                  <a:lnTo>
                    <a:pt x="5094" y="15961"/>
                  </a:lnTo>
                  <a:lnTo>
                    <a:pt x="5294" y="16077"/>
                  </a:lnTo>
                  <a:lnTo>
                    <a:pt x="5493" y="16193"/>
                  </a:lnTo>
                  <a:lnTo>
                    <a:pt x="5692" y="16293"/>
                  </a:lnTo>
                  <a:lnTo>
                    <a:pt x="5907" y="16376"/>
                  </a:lnTo>
                  <a:lnTo>
                    <a:pt x="6123" y="16442"/>
                  </a:lnTo>
                  <a:lnTo>
                    <a:pt x="6339" y="16508"/>
                  </a:lnTo>
                  <a:lnTo>
                    <a:pt x="6571" y="16542"/>
                  </a:lnTo>
                  <a:lnTo>
                    <a:pt x="6787" y="16558"/>
                  </a:lnTo>
                  <a:lnTo>
                    <a:pt x="7019" y="16558"/>
                  </a:lnTo>
                  <a:lnTo>
                    <a:pt x="7251" y="16525"/>
                  </a:lnTo>
                  <a:lnTo>
                    <a:pt x="7484" y="16492"/>
                  </a:lnTo>
                  <a:lnTo>
                    <a:pt x="7716" y="16425"/>
                  </a:lnTo>
                  <a:lnTo>
                    <a:pt x="7965" y="16342"/>
                  </a:lnTo>
                  <a:lnTo>
                    <a:pt x="8197" y="16243"/>
                  </a:lnTo>
                  <a:lnTo>
                    <a:pt x="8446" y="16110"/>
                  </a:lnTo>
                  <a:lnTo>
                    <a:pt x="8695" y="15944"/>
                  </a:lnTo>
                  <a:lnTo>
                    <a:pt x="8944" y="15762"/>
                  </a:lnTo>
                  <a:lnTo>
                    <a:pt x="9159" y="15596"/>
                  </a:lnTo>
                  <a:lnTo>
                    <a:pt x="9375" y="15413"/>
                  </a:lnTo>
                  <a:lnTo>
                    <a:pt x="9773" y="15015"/>
                  </a:lnTo>
                  <a:lnTo>
                    <a:pt x="10171" y="14584"/>
                  </a:lnTo>
                  <a:lnTo>
                    <a:pt x="10553" y="14136"/>
                  </a:lnTo>
                  <a:lnTo>
                    <a:pt x="10935" y="13638"/>
                  </a:lnTo>
                  <a:lnTo>
                    <a:pt x="11283" y="13124"/>
                  </a:lnTo>
                  <a:lnTo>
                    <a:pt x="11615" y="12593"/>
                  </a:lnTo>
                  <a:lnTo>
                    <a:pt x="11947" y="12045"/>
                  </a:lnTo>
                  <a:lnTo>
                    <a:pt x="12245" y="11498"/>
                  </a:lnTo>
                  <a:lnTo>
                    <a:pt x="12544" y="10934"/>
                  </a:lnTo>
                  <a:lnTo>
                    <a:pt x="12809" y="10370"/>
                  </a:lnTo>
                  <a:lnTo>
                    <a:pt x="13075" y="9806"/>
                  </a:lnTo>
                  <a:lnTo>
                    <a:pt x="13307" y="9241"/>
                  </a:lnTo>
                  <a:lnTo>
                    <a:pt x="13539" y="8694"/>
                  </a:lnTo>
                  <a:lnTo>
                    <a:pt x="13738" y="8163"/>
                  </a:lnTo>
                  <a:lnTo>
                    <a:pt x="13921" y="7665"/>
                  </a:lnTo>
                  <a:lnTo>
                    <a:pt x="14037" y="7300"/>
                  </a:lnTo>
                  <a:lnTo>
                    <a:pt x="14137" y="6935"/>
                  </a:lnTo>
                  <a:lnTo>
                    <a:pt x="14220" y="6570"/>
                  </a:lnTo>
                  <a:lnTo>
                    <a:pt x="14286" y="6205"/>
                  </a:lnTo>
                  <a:lnTo>
                    <a:pt x="14352" y="5840"/>
                  </a:lnTo>
                  <a:lnTo>
                    <a:pt x="14386" y="5475"/>
                  </a:lnTo>
                  <a:lnTo>
                    <a:pt x="14402" y="5094"/>
                  </a:lnTo>
                  <a:lnTo>
                    <a:pt x="14402" y="4729"/>
                  </a:lnTo>
                  <a:lnTo>
                    <a:pt x="14386" y="4397"/>
                  </a:lnTo>
                  <a:lnTo>
                    <a:pt x="14352" y="4065"/>
                  </a:lnTo>
                  <a:lnTo>
                    <a:pt x="14286" y="3733"/>
                  </a:lnTo>
                  <a:lnTo>
                    <a:pt x="14220" y="3401"/>
                  </a:lnTo>
                  <a:lnTo>
                    <a:pt x="14087" y="2970"/>
                  </a:lnTo>
                  <a:lnTo>
                    <a:pt x="13921" y="2572"/>
                  </a:lnTo>
                  <a:lnTo>
                    <a:pt x="13722" y="2207"/>
                  </a:lnTo>
                  <a:lnTo>
                    <a:pt x="13506" y="1875"/>
                  </a:lnTo>
                  <a:lnTo>
                    <a:pt x="13274" y="1560"/>
                  </a:lnTo>
                  <a:lnTo>
                    <a:pt x="12992" y="1278"/>
                  </a:lnTo>
                  <a:lnTo>
                    <a:pt x="12710" y="1029"/>
                  </a:lnTo>
                  <a:lnTo>
                    <a:pt x="12395" y="797"/>
                  </a:lnTo>
                  <a:lnTo>
                    <a:pt x="12063" y="597"/>
                  </a:lnTo>
                  <a:lnTo>
                    <a:pt x="11714" y="432"/>
                  </a:lnTo>
                  <a:lnTo>
                    <a:pt x="11349" y="299"/>
                  </a:lnTo>
                  <a:lnTo>
                    <a:pt x="10968" y="183"/>
                  </a:lnTo>
                  <a:lnTo>
                    <a:pt x="10570" y="100"/>
                  </a:lnTo>
                  <a:lnTo>
                    <a:pt x="10155" y="33"/>
                  </a:lnTo>
                  <a:lnTo>
                    <a:pt x="97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13"/>
            <p:cNvSpPr/>
            <p:nvPr/>
          </p:nvSpPr>
          <p:spPr>
            <a:xfrm rot="-1657187">
              <a:off x="947110" y="621559"/>
              <a:ext cx="511761" cy="588386"/>
            </a:xfrm>
            <a:custGeom>
              <a:avLst/>
              <a:gdLst/>
              <a:ahLst/>
              <a:cxnLst/>
              <a:rect l="l" t="t" r="r" b="b"/>
              <a:pathLst>
                <a:path w="14403" h="16559" extrusionOk="0">
                  <a:moveTo>
                    <a:pt x="9309" y="0"/>
                  </a:moveTo>
                  <a:lnTo>
                    <a:pt x="8910" y="17"/>
                  </a:lnTo>
                  <a:lnTo>
                    <a:pt x="8496" y="33"/>
                  </a:lnTo>
                  <a:lnTo>
                    <a:pt x="8081" y="83"/>
                  </a:lnTo>
                  <a:lnTo>
                    <a:pt x="7666" y="149"/>
                  </a:lnTo>
                  <a:lnTo>
                    <a:pt x="7235" y="216"/>
                  </a:lnTo>
                  <a:lnTo>
                    <a:pt x="6803" y="315"/>
                  </a:lnTo>
                  <a:lnTo>
                    <a:pt x="6372" y="415"/>
                  </a:lnTo>
                  <a:lnTo>
                    <a:pt x="5941" y="531"/>
                  </a:lnTo>
                  <a:lnTo>
                    <a:pt x="5493" y="664"/>
                  </a:lnTo>
                  <a:lnTo>
                    <a:pt x="5061" y="830"/>
                  </a:lnTo>
                  <a:lnTo>
                    <a:pt x="4647" y="996"/>
                  </a:lnTo>
                  <a:lnTo>
                    <a:pt x="4215" y="1178"/>
                  </a:lnTo>
                  <a:lnTo>
                    <a:pt x="3817" y="1361"/>
                  </a:lnTo>
                  <a:lnTo>
                    <a:pt x="3419" y="1576"/>
                  </a:lnTo>
                  <a:lnTo>
                    <a:pt x="3021" y="1809"/>
                  </a:lnTo>
                  <a:lnTo>
                    <a:pt x="2656" y="2057"/>
                  </a:lnTo>
                  <a:lnTo>
                    <a:pt x="2291" y="2306"/>
                  </a:lnTo>
                  <a:lnTo>
                    <a:pt x="1959" y="2588"/>
                  </a:lnTo>
                  <a:lnTo>
                    <a:pt x="1644" y="2870"/>
                  </a:lnTo>
                  <a:lnTo>
                    <a:pt x="1345" y="3169"/>
                  </a:lnTo>
                  <a:lnTo>
                    <a:pt x="1079" y="3501"/>
                  </a:lnTo>
                  <a:lnTo>
                    <a:pt x="831" y="3833"/>
                  </a:lnTo>
                  <a:lnTo>
                    <a:pt x="615" y="4181"/>
                  </a:lnTo>
                  <a:lnTo>
                    <a:pt x="432" y="4546"/>
                  </a:lnTo>
                  <a:lnTo>
                    <a:pt x="283" y="4928"/>
                  </a:lnTo>
                  <a:lnTo>
                    <a:pt x="150" y="5326"/>
                  </a:lnTo>
                  <a:lnTo>
                    <a:pt x="67" y="5724"/>
                  </a:lnTo>
                  <a:lnTo>
                    <a:pt x="34" y="5940"/>
                  </a:lnTo>
                  <a:lnTo>
                    <a:pt x="18" y="6155"/>
                  </a:lnTo>
                  <a:lnTo>
                    <a:pt x="1" y="6371"/>
                  </a:lnTo>
                  <a:lnTo>
                    <a:pt x="18" y="6603"/>
                  </a:lnTo>
                  <a:lnTo>
                    <a:pt x="18" y="6819"/>
                  </a:lnTo>
                  <a:lnTo>
                    <a:pt x="34" y="7051"/>
                  </a:lnTo>
                  <a:lnTo>
                    <a:pt x="67" y="7284"/>
                  </a:lnTo>
                  <a:lnTo>
                    <a:pt x="117" y="7533"/>
                  </a:lnTo>
                  <a:lnTo>
                    <a:pt x="167" y="7765"/>
                  </a:lnTo>
                  <a:lnTo>
                    <a:pt x="233" y="8014"/>
                  </a:lnTo>
                  <a:lnTo>
                    <a:pt x="449" y="8694"/>
                  </a:lnTo>
                  <a:lnTo>
                    <a:pt x="681" y="9374"/>
                  </a:lnTo>
                  <a:lnTo>
                    <a:pt x="930" y="10038"/>
                  </a:lnTo>
                  <a:lnTo>
                    <a:pt x="1212" y="10685"/>
                  </a:lnTo>
                  <a:lnTo>
                    <a:pt x="1511" y="11315"/>
                  </a:lnTo>
                  <a:lnTo>
                    <a:pt x="1843" y="11946"/>
                  </a:lnTo>
                  <a:lnTo>
                    <a:pt x="2191" y="12560"/>
                  </a:lnTo>
                  <a:lnTo>
                    <a:pt x="2573" y="13157"/>
                  </a:lnTo>
                  <a:lnTo>
                    <a:pt x="2855" y="13588"/>
                  </a:lnTo>
                  <a:lnTo>
                    <a:pt x="3137" y="14003"/>
                  </a:lnTo>
                  <a:lnTo>
                    <a:pt x="3452" y="14418"/>
                  </a:lnTo>
                  <a:lnTo>
                    <a:pt x="3800" y="14799"/>
                  </a:lnTo>
                  <a:lnTo>
                    <a:pt x="4149" y="15181"/>
                  </a:lnTo>
                  <a:lnTo>
                    <a:pt x="4514" y="15513"/>
                  </a:lnTo>
                  <a:lnTo>
                    <a:pt x="4696" y="15679"/>
                  </a:lnTo>
                  <a:lnTo>
                    <a:pt x="4895" y="15828"/>
                  </a:lnTo>
                  <a:lnTo>
                    <a:pt x="5094" y="15961"/>
                  </a:lnTo>
                  <a:lnTo>
                    <a:pt x="5294" y="16077"/>
                  </a:lnTo>
                  <a:lnTo>
                    <a:pt x="5493" y="16193"/>
                  </a:lnTo>
                  <a:lnTo>
                    <a:pt x="5692" y="16293"/>
                  </a:lnTo>
                  <a:lnTo>
                    <a:pt x="5907" y="16376"/>
                  </a:lnTo>
                  <a:lnTo>
                    <a:pt x="6123" y="16442"/>
                  </a:lnTo>
                  <a:lnTo>
                    <a:pt x="6339" y="16508"/>
                  </a:lnTo>
                  <a:lnTo>
                    <a:pt x="6571" y="16542"/>
                  </a:lnTo>
                  <a:lnTo>
                    <a:pt x="6787" y="16558"/>
                  </a:lnTo>
                  <a:lnTo>
                    <a:pt x="7019" y="16558"/>
                  </a:lnTo>
                  <a:lnTo>
                    <a:pt x="7251" y="16525"/>
                  </a:lnTo>
                  <a:lnTo>
                    <a:pt x="7484" y="16492"/>
                  </a:lnTo>
                  <a:lnTo>
                    <a:pt x="7716" y="16425"/>
                  </a:lnTo>
                  <a:lnTo>
                    <a:pt x="7965" y="16342"/>
                  </a:lnTo>
                  <a:lnTo>
                    <a:pt x="8197" y="16243"/>
                  </a:lnTo>
                  <a:lnTo>
                    <a:pt x="8446" y="16110"/>
                  </a:lnTo>
                  <a:lnTo>
                    <a:pt x="8695" y="15944"/>
                  </a:lnTo>
                  <a:lnTo>
                    <a:pt x="8944" y="15762"/>
                  </a:lnTo>
                  <a:lnTo>
                    <a:pt x="9159" y="15596"/>
                  </a:lnTo>
                  <a:lnTo>
                    <a:pt x="9375" y="15413"/>
                  </a:lnTo>
                  <a:lnTo>
                    <a:pt x="9773" y="15015"/>
                  </a:lnTo>
                  <a:lnTo>
                    <a:pt x="10171" y="14584"/>
                  </a:lnTo>
                  <a:lnTo>
                    <a:pt x="10553" y="14136"/>
                  </a:lnTo>
                  <a:lnTo>
                    <a:pt x="10935" y="13638"/>
                  </a:lnTo>
                  <a:lnTo>
                    <a:pt x="11283" y="13124"/>
                  </a:lnTo>
                  <a:lnTo>
                    <a:pt x="11615" y="12593"/>
                  </a:lnTo>
                  <a:lnTo>
                    <a:pt x="11947" y="12045"/>
                  </a:lnTo>
                  <a:lnTo>
                    <a:pt x="12245" y="11498"/>
                  </a:lnTo>
                  <a:lnTo>
                    <a:pt x="12544" y="10934"/>
                  </a:lnTo>
                  <a:lnTo>
                    <a:pt x="12809" y="10370"/>
                  </a:lnTo>
                  <a:lnTo>
                    <a:pt x="13075" y="9806"/>
                  </a:lnTo>
                  <a:lnTo>
                    <a:pt x="13307" y="9241"/>
                  </a:lnTo>
                  <a:lnTo>
                    <a:pt x="13539" y="8694"/>
                  </a:lnTo>
                  <a:lnTo>
                    <a:pt x="13738" y="8163"/>
                  </a:lnTo>
                  <a:lnTo>
                    <a:pt x="13921" y="7665"/>
                  </a:lnTo>
                  <a:lnTo>
                    <a:pt x="14037" y="7300"/>
                  </a:lnTo>
                  <a:lnTo>
                    <a:pt x="14137" y="6935"/>
                  </a:lnTo>
                  <a:lnTo>
                    <a:pt x="14220" y="6570"/>
                  </a:lnTo>
                  <a:lnTo>
                    <a:pt x="14286" y="6205"/>
                  </a:lnTo>
                  <a:lnTo>
                    <a:pt x="14352" y="5840"/>
                  </a:lnTo>
                  <a:lnTo>
                    <a:pt x="14386" y="5475"/>
                  </a:lnTo>
                  <a:lnTo>
                    <a:pt x="14402" y="5094"/>
                  </a:lnTo>
                  <a:lnTo>
                    <a:pt x="14402" y="4729"/>
                  </a:lnTo>
                  <a:lnTo>
                    <a:pt x="14386" y="4397"/>
                  </a:lnTo>
                  <a:lnTo>
                    <a:pt x="14352" y="4065"/>
                  </a:lnTo>
                  <a:lnTo>
                    <a:pt x="14286" y="3733"/>
                  </a:lnTo>
                  <a:lnTo>
                    <a:pt x="14220" y="3401"/>
                  </a:lnTo>
                  <a:lnTo>
                    <a:pt x="14087" y="2970"/>
                  </a:lnTo>
                  <a:lnTo>
                    <a:pt x="13921" y="2572"/>
                  </a:lnTo>
                  <a:lnTo>
                    <a:pt x="13722" y="2207"/>
                  </a:lnTo>
                  <a:lnTo>
                    <a:pt x="13506" y="1875"/>
                  </a:lnTo>
                  <a:lnTo>
                    <a:pt x="13274" y="1560"/>
                  </a:lnTo>
                  <a:lnTo>
                    <a:pt x="12992" y="1278"/>
                  </a:lnTo>
                  <a:lnTo>
                    <a:pt x="12710" y="1029"/>
                  </a:lnTo>
                  <a:lnTo>
                    <a:pt x="12395" y="797"/>
                  </a:lnTo>
                  <a:lnTo>
                    <a:pt x="12063" y="597"/>
                  </a:lnTo>
                  <a:lnTo>
                    <a:pt x="11714" y="432"/>
                  </a:lnTo>
                  <a:lnTo>
                    <a:pt x="11349" y="299"/>
                  </a:lnTo>
                  <a:lnTo>
                    <a:pt x="10968" y="183"/>
                  </a:lnTo>
                  <a:lnTo>
                    <a:pt x="10570" y="100"/>
                  </a:lnTo>
                  <a:lnTo>
                    <a:pt x="10155" y="33"/>
                  </a:lnTo>
                  <a:lnTo>
                    <a:pt x="97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2667000" y="1415900"/>
            <a:ext cx="3810000" cy="119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2520400" y="2892025"/>
            <a:ext cx="41031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6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043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4"/>
          <p:cNvGrpSpPr/>
          <p:nvPr/>
        </p:nvGrpSpPr>
        <p:grpSpPr>
          <a:xfrm>
            <a:off x="1531523" y="-1661038"/>
            <a:ext cx="9618407" cy="8352226"/>
            <a:chOff x="1531522" y="-1661038"/>
            <a:chExt cx="9618407" cy="8352226"/>
          </a:xfrm>
        </p:grpSpPr>
        <p:grpSp>
          <p:nvGrpSpPr>
            <p:cNvPr id="119" name="Google Shape;119;p14"/>
            <p:cNvGrpSpPr/>
            <p:nvPr/>
          </p:nvGrpSpPr>
          <p:grpSpPr>
            <a:xfrm>
              <a:off x="2384839" y="-71415"/>
              <a:ext cx="6897668" cy="6762603"/>
              <a:chOff x="2384839" y="-71415"/>
              <a:chExt cx="6897668" cy="6762603"/>
            </a:xfrm>
          </p:grpSpPr>
          <p:sp>
            <p:nvSpPr>
              <p:cNvPr id="120" name="Google Shape;120;p14"/>
              <p:cNvSpPr/>
              <p:nvPr/>
            </p:nvSpPr>
            <p:spPr>
              <a:xfrm>
                <a:off x="3635164" y="1654392"/>
                <a:ext cx="1873673" cy="1834717"/>
              </a:xfrm>
              <a:custGeom>
                <a:avLst/>
                <a:gdLst/>
                <a:ahLst/>
                <a:cxnLst/>
                <a:rect l="l" t="t" r="r" b="b"/>
                <a:pathLst>
                  <a:path w="20345" h="19922" extrusionOk="0">
                    <a:moveTo>
                      <a:pt x="10115" y="0"/>
                    </a:moveTo>
                    <a:lnTo>
                      <a:pt x="9499" y="38"/>
                    </a:lnTo>
                    <a:lnTo>
                      <a:pt x="8846" y="154"/>
                    </a:lnTo>
                    <a:lnTo>
                      <a:pt x="8230" y="308"/>
                    </a:lnTo>
                    <a:lnTo>
                      <a:pt x="7615" y="538"/>
                    </a:lnTo>
                    <a:lnTo>
                      <a:pt x="7000" y="769"/>
                    </a:lnTo>
                    <a:lnTo>
                      <a:pt x="6423" y="1038"/>
                    </a:lnTo>
                    <a:lnTo>
                      <a:pt x="5846" y="1385"/>
                    </a:lnTo>
                    <a:lnTo>
                      <a:pt x="5307" y="1731"/>
                    </a:lnTo>
                    <a:lnTo>
                      <a:pt x="4769" y="2077"/>
                    </a:lnTo>
                    <a:lnTo>
                      <a:pt x="4269" y="2461"/>
                    </a:lnTo>
                    <a:lnTo>
                      <a:pt x="3769" y="2884"/>
                    </a:lnTo>
                    <a:lnTo>
                      <a:pt x="3269" y="3307"/>
                    </a:lnTo>
                    <a:lnTo>
                      <a:pt x="2846" y="3731"/>
                    </a:lnTo>
                    <a:lnTo>
                      <a:pt x="2423" y="4192"/>
                    </a:lnTo>
                    <a:lnTo>
                      <a:pt x="2038" y="4654"/>
                    </a:lnTo>
                    <a:lnTo>
                      <a:pt x="1654" y="5154"/>
                    </a:lnTo>
                    <a:lnTo>
                      <a:pt x="1346" y="5653"/>
                    </a:lnTo>
                    <a:lnTo>
                      <a:pt x="1038" y="6153"/>
                    </a:lnTo>
                    <a:lnTo>
                      <a:pt x="769" y="6692"/>
                    </a:lnTo>
                    <a:lnTo>
                      <a:pt x="538" y="7269"/>
                    </a:lnTo>
                    <a:lnTo>
                      <a:pt x="346" y="7846"/>
                    </a:lnTo>
                    <a:lnTo>
                      <a:pt x="192" y="8423"/>
                    </a:lnTo>
                    <a:lnTo>
                      <a:pt x="77" y="9038"/>
                    </a:lnTo>
                    <a:lnTo>
                      <a:pt x="0" y="9692"/>
                    </a:lnTo>
                    <a:lnTo>
                      <a:pt x="0" y="10345"/>
                    </a:lnTo>
                    <a:lnTo>
                      <a:pt x="39" y="11076"/>
                    </a:lnTo>
                    <a:lnTo>
                      <a:pt x="77" y="11692"/>
                    </a:lnTo>
                    <a:lnTo>
                      <a:pt x="154" y="12268"/>
                    </a:lnTo>
                    <a:lnTo>
                      <a:pt x="269" y="12884"/>
                    </a:lnTo>
                    <a:lnTo>
                      <a:pt x="423" y="13461"/>
                    </a:lnTo>
                    <a:lnTo>
                      <a:pt x="615" y="14038"/>
                    </a:lnTo>
                    <a:lnTo>
                      <a:pt x="808" y="14614"/>
                    </a:lnTo>
                    <a:lnTo>
                      <a:pt x="1077" y="15153"/>
                    </a:lnTo>
                    <a:lnTo>
                      <a:pt x="1385" y="15653"/>
                    </a:lnTo>
                    <a:lnTo>
                      <a:pt x="1731" y="16153"/>
                    </a:lnTo>
                    <a:lnTo>
                      <a:pt x="2115" y="16653"/>
                    </a:lnTo>
                    <a:lnTo>
                      <a:pt x="2538" y="17076"/>
                    </a:lnTo>
                    <a:lnTo>
                      <a:pt x="3000" y="17460"/>
                    </a:lnTo>
                    <a:lnTo>
                      <a:pt x="3500" y="17845"/>
                    </a:lnTo>
                    <a:lnTo>
                      <a:pt x="4000" y="18191"/>
                    </a:lnTo>
                    <a:lnTo>
                      <a:pt x="4538" y="18499"/>
                    </a:lnTo>
                    <a:lnTo>
                      <a:pt x="5077" y="18806"/>
                    </a:lnTo>
                    <a:lnTo>
                      <a:pt x="5961" y="19191"/>
                    </a:lnTo>
                    <a:lnTo>
                      <a:pt x="6884" y="19499"/>
                    </a:lnTo>
                    <a:lnTo>
                      <a:pt x="7846" y="19729"/>
                    </a:lnTo>
                    <a:lnTo>
                      <a:pt x="8769" y="19845"/>
                    </a:lnTo>
                    <a:lnTo>
                      <a:pt x="9730" y="19922"/>
                    </a:lnTo>
                    <a:lnTo>
                      <a:pt x="10692" y="19883"/>
                    </a:lnTo>
                    <a:lnTo>
                      <a:pt x="11653" y="19806"/>
                    </a:lnTo>
                    <a:lnTo>
                      <a:pt x="12576" y="19614"/>
                    </a:lnTo>
                    <a:lnTo>
                      <a:pt x="13499" y="19345"/>
                    </a:lnTo>
                    <a:lnTo>
                      <a:pt x="14384" y="18999"/>
                    </a:lnTo>
                    <a:lnTo>
                      <a:pt x="15230" y="18576"/>
                    </a:lnTo>
                    <a:lnTo>
                      <a:pt x="16037" y="18076"/>
                    </a:lnTo>
                    <a:lnTo>
                      <a:pt x="16807" y="17499"/>
                    </a:lnTo>
                    <a:lnTo>
                      <a:pt x="17153" y="17191"/>
                    </a:lnTo>
                    <a:lnTo>
                      <a:pt x="17499" y="16845"/>
                    </a:lnTo>
                    <a:lnTo>
                      <a:pt x="17845" y="16499"/>
                    </a:lnTo>
                    <a:lnTo>
                      <a:pt x="18153" y="16114"/>
                    </a:lnTo>
                    <a:lnTo>
                      <a:pt x="18460" y="15730"/>
                    </a:lnTo>
                    <a:lnTo>
                      <a:pt x="18730" y="15307"/>
                    </a:lnTo>
                    <a:lnTo>
                      <a:pt x="19076" y="14807"/>
                    </a:lnTo>
                    <a:lnTo>
                      <a:pt x="19345" y="14230"/>
                    </a:lnTo>
                    <a:lnTo>
                      <a:pt x="19614" y="13691"/>
                    </a:lnTo>
                    <a:lnTo>
                      <a:pt x="19806" y="13114"/>
                    </a:lnTo>
                    <a:lnTo>
                      <a:pt x="19999" y="12538"/>
                    </a:lnTo>
                    <a:lnTo>
                      <a:pt x="20153" y="11922"/>
                    </a:lnTo>
                    <a:lnTo>
                      <a:pt x="20229" y="11307"/>
                    </a:lnTo>
                    <a:lnTo>
                      <a:pt x="20306" y="10692"/>
                    </a:lnTo>
                    <a:lnTo>
                      <a:pt x="20345" y="10076"/>
                    </a:lnTo>
                    <a:lnTo>
                      <a:pt x="20345" y="9461"/>
                    </a:lnTo>
                    <a:lnTo>
                      <a:pt x="20306" y="8846"/>
                    </a:lnTo>
                    <a:lnTo>
                      <a:pt x="20229" y="8269"/>
                    </a:lnTo>
                    <a:lnTo>
                      <a:pt x="20076" y="7653"/>
                    </a:lnTo>
                    <a:lnTo>
                      <a:pt x="19922" y="7076"/>
                    </a:lnTo>
                    <a:lnTo>
                      <a:pt x="19729" y="6500"/>
                    </a:lnTo>
                    <a:lnTo>
                      <a:pt x="19499" y="5923"/>
                    </a:lnTo>
                    <a:lnTo>
                      <a:pt x="19114" y="5230"/>
                    </a:lnTo>
                    <a:lnTo>
                      <a:pt x="18730" y="4538"/>
                    </a:lnTo>
                    <a:lnTo>
                      <a:pt x="18230" y="3923"/>
                    </a:lnTo>
                    <a:lnTo>
                      <a:pt x="17730" y="3307"/>
                    </a:lnTo>
                    <a:lnTo>
                      <a:pt x="17153" y="2769"/>
                    </a:lnTo>
                    <a:lnTo>
                      <a:pt x="16576" y="2231"/>
                    </a:lnTo>
                    <a:lnTo>
                      <a:pt x="15922" y="1769"/>
                    </a:lnTo>
                    <a:lnTo>
                      <a:pt x="15268" y="1346"/>
                    </a:lnTo>
                    <a:lnTo>
                      <a:pt x="14653" y="1038"/>
                    </a:lnTo>
                    <a:lnTo>
                      <a:pt x="14038" y="731"/>
                    </a:lnTo>
                    <a:lnTo>
                      <a:pt x="13422" y="500"/>
                    </a:lnTo>
                    <a:lnTo>
                      <a:pt x="12768" y="308"/>
                    </a:lnTo>
                    <a:lnTo>
                      <a:pt x="12115" y="154"/>
                    </a:lnTo>
                    <a:lnTo>
                      <a:pt x="11461" y="38"/>
                    </a:lnTo>
                    <a:lnTo>
                      <a:pt x="108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" name="Google Shape;121;p14"/>
              <p:cNvSpPr/>
              <p:nvPr/>
            </p:nvSpPr>
            <p:spPr>
              <a:xfrm>
                <a:off x="3246318" y="3238689"/>
                <a:ext cx="615284" cy="602491"/>
              </a:xfrm>
              <a:custGeom>
                <a:avLst/>
                <a:gdLst/>
                <a:ahLst/>
                <a:cxnLst/>
                <a:rect l="l" t="t" r="r" b="b"/>
                <a:pathLst>
                  <a:path w="20345" h="19922" extrusionOk="0">
                    <a:moveTo>
                      <a:pt x="10115" y="0"/>
                    </a:moveTo>
                    <a:lnTo>
                      <a:pt x="9499" y="38"/>
                    </a:lnTo>
                    <a:lnTo>
                      <a:pt x="8846" y="154"/>
                    </a:lnTo>
                    <a:lnTo>
                      <a:pt x="8230" y="308"/>
                    </a:lnTo>
                    <a:lnTo>
                      <a:pt x="7615" y="538"/>
                    </a:lnTo>
                    <a:lnTo>
                      <a:pt x="7000" y="769"/>
                    </a:lnTo>
                    <a:lnTo>
                      <a:pt x="6423" y="1038"/>
                    </a:lnTo>
                    <a:lnTo>
                      <a:pt x="5846" y="1385"/>
                    </a:lnTo>
                    <a:lnTo>
                      <a:pt x="5307" y="1731"/>
                    </a:lnTo>
                    <a:lnTo>
                      <a:pt x="4769" y="2077"/>
                    </a:lnTo>
                    <a:lnTo>
                      <a:pt x="4269" y="2461"/>
                    </a:lnTo>
                    <a:lnTo>
                      <a:pt x="3769" y="2884"/>
                    </a:lnTo>
                    <a:lnTo>
                      <a:pt x="3269" y="3307"/>
                    </a:lnTo>
                    <a:lnTo>
                      <a:pt x="2846" y="3731"/>
                    </a:lnTo>
                    <a:lnTo>
                      <a:pt x="2423" y="4192"/>
                    </a:lnTo>
                    <a:lnTo>
                      <a:pt x="2038" y="4654"/>
                    </a:lnTo>
                    <a:lnTo>
                      <a:pt x="1654" y="5154"/>
                    </a:lnTo>
                    <a:lnTo>
                      <a:pt x="1346" y="5653"/>
                    </a:lnTo>
                    <a:lnTo>
                      <a:pt x="1038" y="6153"/>
                    </a:lnTo>
                    <a:lnTo>
                      <a:pt x="769" y="6692"/>
                    </a:lnTo>
                    <a:lnTo>
                      <a:pt x="538" y="7269"/>
                    </a:lnTo>
                    <a:lnTo>
                      <a:pt x="346" y="7846"/>
                    </a:lnTo>
                    <a:lnTo>
                      <a:pt x="192" y="8423"/>
                    </a:lnTo>
                    <a:lnTo>
                      <a:pt x="77" y="9038"/>
                    </a:lnTo>
                    <a:lnTo>
                      <a:pt x="0" y="9692"/>
                    </a:lnTo>
                    <a:lnTo>
                      <a:pt x="0" y="10345"/>
                    </a:lnTo>
                    <a:lnTo>
                      <a:pt x="39" y="11076"/>
                    </a:lnTo>
                    <a:lnTo>
                      <a:pt x="77" y="11692"/>
                    </a:lnTo>
                    <a:lnTo>
                      <a:pt x="154" y="12268"/>
                    </a:lnTo>
                    <a:lnTo>
                      <a:pt x="269" y="12884"/>
                    </a:lnTo>
                    <a:lnTo>
                      <a:pt x="423" y="13461"/>
                    </a:lnTo>
                    <a:lnTo>
                      <a:pt x="615" y="14038"/>
                    </a:lnTo>
                    <a:lnTo>
                      <a:pt x="808" y="14614"/>
                    </a:lnTo>
                    <a:lnTo>
                      <a:pt x="1077" y="15153"/>
                    </a:lnTo>
                    <a:lnTo>
                      <a:pt x="1385" y="15653"/>
                    </a:lnTo>
                    <a:lnTo>
                      <a:pt x="1731" y="16153"/>
                    </a:lnTo>
                    <a:lnTo>
                      <a:pt x="2115" y="16653"/>
                    </a:lnTo>
                    <a:lnTo>
                      <a:pt x="2538" y="17076"/>
                    </a:lnTo>
                    <a:lnTo>
                      <a:pt x="3000" y="17460"/>
                    </a:lnTo>
                    <a:lnTo>
                      <a:pt x="3500" y="17845"/>
                    </a:lnTo>
                    <a:lnTo>
                      <a:pt x="4000" y="18191"/>
                    </a:lnTo>
                    <a:lnTo>
                      <a:pt x="4538" y="18499"/>
                    </a:lnTo>
                    <a:lnTo>
                      <a:pt x="5077" y="18806"/>
                    </a:lnTo>
                    <a:lnTo>
                      <a:pt x="5961" y="19191"/>
                    </a:lnTo>
                    <a:lnTo>
                      <a:pt x="6884" y="19499"/>
                    </a:lnTo>
                    <a:lnTo>
                      <a:pt x="7846" y="19729"/>
                    </a:lnTo>
                    <a:lnTo>
                      <a:pt x="8769" y="19845"/>
                    </a:lnTo>
                    <a:lnTo>
                      <a:pt x="9730" y="19922"/>
                    </a:lnTo>
                    <a:lnTo>
                      <a:pt x="10692" y="19883"/>
                    </a:lnTo>
                    <a:lnTo>
                      <a:pt x="11653" y="19806"/>
                    </a:lnTo>
                    <a:lnTo>
                      <a:pt x="12576" y="19614"/>
                    </a:lnTo>
                    <a:lnTo>
                      <a:pt x="13499" y="19345"/>
                    </a:lnTo>
                    <a:lnTo>
                      <a:pt x="14384" y="18999"/>
                    </a:lnTo>
                    <a:lnTo>
                      <a:pt x="15230" y="18576"/>
                    </a:lnTo>
                    <a:lnTo>
                      <a:pt x="16037" y="18076"/>
                    </a:lnTo>
                    <a:lnTo>
                      <a:pt x="16807" y="17499"/>
                    </a:lnTo>
                    <a:lnTo>
                      <a:pt x="17153" y="17191"/>
                    </a:lnTo>
                    <a:lnTo>
                      <a:pt x="17499" y="16845"/>
                    </a:lnTo>
                    <a:lnTo>
                      <a:pt x="17845" y="16499"/>
                    </a:lnTo>
                    <a:lnTo>
                      <a:pt x="18153" y="16114"/>
                    </a:lnTo>
                    <a:lnTo>
                      <a:pt x="18460" y="15730"/>
                    </a:lnTo>
                    <a:lnTo>
                      <a:pt x="18730" y="15307"/>
                    </a:lnTo>
                    <a:lnTo>
                      <a:pt x="19076" y="14807"/>
                    </a:lnTo>
                    <a:lnTo>
                      <a:pt x="19345" y="14230"/>
                    </a:lnTo>
                    <a:lnTo>
                      <a:pt x="19614" y="13691"/>
                    </a:lnTo>
                    <a:lnTo>
                      <a:pt x="19806" y="13114"/>
                    </a:lnTo>
                    <a:lnTo>
                      <a:pt x="19999" y="12538"/>
                    </a:lnTo>
                    <a:lnTo>
                      <a:pt x="20153" y="11922"/>
                    </a:lnTo>
                    <a:lnTo>
                      <a:pt x="20229" y="11307"/>
                    </a:lnTo>
                    <a:lnTo>
                      <a:pt x="20306" y="10692"/>
                    </a:lnTo>
                    <a:lnTo>
                      <a:pt x="20345" y="10076"/>
                    </a:lnTo>
                    <a:lnTo>
                      <a:pt x="20345" y="9461"/>
                    </a:lnTo>
                    <a:lnTo>
                      <a:pt x="20306" y="8846"/>
                    </a:lnTo>
                    <a:lnTo>
                      <a:pt x="20229" y="8269"/>
                    </a:lnTo>
                    <a:lnTo>
                      <a:pt x="20076" y="7653"/>
                    </a:lnTo>
                    <a:lnTo>
                      <a:pt x="19922" y="7076"/>
                    </a:lnTo>
                    <a:lnTo>
                      <a:pt x="19729" y="6500"/>
                    </a:lnTo>
                    <a:lnTo>
                      <a:pt x="19499" y="5923"/>
                    </a:lnTo>
                    <a:lnTo>
                      <a:pt x="19114" y="5230"/>
                    </a:lnTo>
                    <a:lnTo>
                      <a:pt x="18730" y="4538"/>
                    </a:lnTo>
                    <a:lnTo>
                      <a:pt x="18230" y="3923"/>
                    </a:lnTo>
                    <a:lnTo>
                      <a:pt x="17730" y="3307"/>
                    </a:lnTo>
                    <a:lnTo>
                      <a:pt x="17153" y="2769"/>
                    </a:lnTo>
                    <a:lnTo>
                      <a:pt x="16576" y="2231"/>
                    </a:lnTo>
                    <a:lnTo>
                      <a:pt x="15922" y="1769"/>
                    </a:lnTo>
                    <a:lnTo>
                      <a:pt x="15268" y="1346"/>
                    </a:lnTo>
                    <a:lnTo>
                      <a:pt x="14653" y="1038"/>
                    </a:lnTo>
                    <a:lnTo>
                      <a:pt x="14038" y="731"/>
                    </a:lnTo>
                    <a:lnTo>
                      <a:pt x="13422" y="500"/>
                    </a:lnTo>
                    <a:lnTo>
                      <a:pt x="12768" y="308"/>
                    </a:lnTo>
                    <a:lnTo>
                      <a:pt x="12115" y="154"/>
                    </a:lnTo>
                    <a:lnTo>
                      <a:pt x="11461" y="38"/>
                    </a:lnTo>
                    <a:lnTo>
                      <a:pt x="108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" name="Google Shape;122;p14"/>
              <p:cNvSpPr/>
              <p:nvPr/>
            </p:nvSpPr>
            <p:spPr>
              <a:xfrm rot="-2443109">
                <a:off x="2828149" y="2637252"/>
                <a:ext cx="4382781" cy="2985727"/>
              </a:xfrm>
              <a:custGeom>
                <a:avLst/>
                <a:gdLst/>
                <a:ahLst/>
                <a:cxnLst/>
                <a:rect l="l" t="t" r="r" b="b"/>
                <a:pathLst>
                  <a:path w="204074" h="141155" extrusionOk="0">
                    <a:moveTo>
                      <a:pt x="47504" y="1"/>
                    </a:moveTo>
                    <a:lnTo>
                      <a:pt x="45275" y="146"/>
                    </a:lnTo>
                    <a:lnTo>
                      <a:pt x="43045" y="340"/>
                    </a:lnTo>
                    <a:lnTo>
                      <a:pt x="40864" y="631"/>
                    </a:lnTo>
                    <a:lnTo>
                      <a:pt x="38634" y="1019"/>
                    </a:lnTo>
                    <a:lnTo>
                      <a:pt x="36453" y="1552"/>
                    </a:lnTo>
                    <a:lnTo>
                      <a:pt x="34223" y="2182"/>
                    </a:lnTo>
                    <a:lnTo>
                      <a:pt x="32041" y="2909"/>
                    </a:lnTo>
                    <a:lnTo>
                      <a:pt x="30975" y="3297"/>
                    </a:lnTo>
                    <a:lnTo>
                      <a:pt x="29860" y="3733"/>
                    </a:lnTo>
                    <a:lnTo>
                      <a:pt x="28794" y="4218"/>
                    </a:lnTo>
                    <a:lnTo>
                      <a:pt x="27727" y="4703"/>
                    </a:lnTo>
                    <a:lnTo>
                      <a:pt x="26661" y="5284"/>
                    </a:lnTo>
                    <a:lnTo>
                      <a:pt x="25595" y="5818"/>
                    </a:lnTo>
                    <a:lnTo>
                      <a:pt x="24237" y="6593"/>
                    </a:lnTo>
                    <a:lnTo>
                      <a:pt x="22880" y="7417"/>
                    </a:lnTo>
                    <a:lnTo>
                      <a:pt x="21571" y="8290"/>
                    </a:lnTo>
                    <a:lnTo>
                      <a:pt x="20311" y="9211"/>
                    </a:lnTo>
                    <a:lnTo>
                      <a:pt x="19099" y="10180"/>
                    </a:lnTo>
                    <a:lnTo>
                      <a:pt x="17887" y="11198"/>
                    </a:lnTo>
                    <a:lnTo>
                      <a:pt x="16772" y="12264"/>
                    </a:lnTo>
                    <a:lnTo>
                      <a:pt x="15658" y="13379"/>
                    </a:lnTo>
                    <a:lnTo>
                      <a:pt x="14591" y="14543"/>
                    </a:lnTo>
                    <a:lnTo>
                      <a:pt x="13573" y="15706"/>
                    </a:lnTo>
                    <a:lnTo>
                      <a:pt x="12604" y="16918"/>
                    </a:lnTo>
                    <a:lnTo>
                      <a:pt x="11683" y="18178"/>
                    </a:lnTo>
                    <a:lnTo>
                      <a:pt x="10859" y="19487"/>
                    </a:lnTo>
                    <a:lnTo>
                      <a:pt x="10035" y="20844"/>
                    </a:lnTo>
                    <a:lnTo>
                      <a:pt x="9308" y="22201"/>
                    </a:lnTo>
                    <a:lnTo>
                      <a:pt x="8629" y="23607"/>
                    </a:lnTo>
                    <a:lnTo>
                      <a:pt x="8047" y="24964"/>
                    </a:lnTo>
                    <a:lnTo>
                      <a:pt x="7563" y="26322"/>
                    </a:lnTo>
                    <a:lnTo>
                      <a:pt x="7078" y="27727"/>
                    </a:lnTo>
                    <a:lnTo>
                      <a:pt x="6690" y="29085"/>
                    </a:lnTo>
                    <a:lnTo>
                      <a:pt x="6351" y="30442"/>
                    </a:lnTo>
                    <a:lnTo>
                      <a:pt x="6060" y="31799"/>
                    </a:lnTo>
                    <a:lnTo>
                      <a:pt x="5817" y="33205"/>
                    </a:lnTo>
                    <a:lnTo>
                      <a:pt x="5624" y="34562"/>
                    </a:lnTo>
                    <a:lnTo>
                      <a:pt x="5478" y="35968"/>
                    </a:lnTo>
                    <a:lnTo>
                      <a:pt x="5333" y="37374"/>
                    </a:lnTo>
                    <a:lnTo>
                      <a:pt x="5284" y="38731"/>
                    </a:lnTo>
                    <a:lnTo>
                      <a:pt x="5236" y="40137"/>
                    </a:lnTo>
                    <a:lnTo>
                      <a:pt x="5187" y="42948"/>
                    </a:lnTo>
                    <a:lnTo>
                      <a:pt x="5284" y="45760"/>
                    </a:lnTo>
                    <a:lnTo>
                      <a:pt x="5478" y="48571"/>
                    </a:lnTo>
                    <a:lnTo>
                      <a:pt x="5672" y="51382"/>
                    </a:lnTo>
                    <a:lnTo>
                      <a:pt x="6157" y="57005"/>
                    </a:lnTo>
                    <a:lnTo>
                      <a:pt x="6399" y="59817"/>
                    </a:lnTo>
                    <a:lnTo>
                      <a:pt x="6593" y="62677"/>
                    </a:lnTo>
                    <a:lnTo>
                      <a:pt x="6690" y="65488"/>
                    </a:lnTo>
                    <a:lnTo>
                      <a:pt x="6738" y="68300"/>
                    </a:lnTo>
                    <a:lnTo>
                      <a:pt x="6690" y="69318"/>
                    </a:lnTo>
                    <a:lnTo>
                      <a:pt x="6642" y="70384"/>
                    </a:lnTo>
                    <a:lnTo>
                      <a:pt x="6448" y="72371"/>
                    </a:lnTo>
                    <a:lnTo>
                      <a:pt x="6108" y="74359"/>
                    </a:lnTo>
                    <a:lnTo>
                      <a:pt x="5721" y="76346"/>
                    </a:lnTo>
                    <a:lnTo>
                      <a:pt x="5236" y="78285"/>
                    </a:lnTo>
                    <a:lnTo>
                      <a:pt x="4751" y="80224"/>
                    </a:lnTo>
                    <a:lnTo>
                      <a:pt x="3588" y="84102"/>
                    </a:lnTo>
                    <a:lnTo>
                      <a:pt x="2424" y="87980"/>
                    </a:lnTo>
                    <a:lnTo>
                      <a:pt x="1843" y="89870"/>
                    </a:lnTo>
                    <a:lnTo>
                      <a:pt x="1358" y="91809"/>
                    </a:lnTo>
                    <a:lnTo>
                      <a:pt x="922" y="93797"/>
                    </a:lnTo>
                    <a:lnTo>
                      <a:pt x="534" y="95735"/>
                    </a:lnTo>
                    <a:lnTo>
                      <a:pt x="243" y="97723"/>
                    </a:lnTo>
                    <a:lnTo>
                      <a:pt x="146" y="98741"/>
                    </a:lnTo>
                    <a:lnTo>
                      <a:pt x="49" y="99759"/>
                    </a:lnTo>
                    <a:lnTo>
                      <a:pt x="1" y="101504"/>
                    </a:lnTo>
                    <a:lnTo>
                      <a:pt x="1" y="103297"/>
                    </a:lnTo>
                    <a:lnTo>
                      <a:pt x="98" y="105042"/>
                    </a:lnTo>
                    <a:lnTo>
                      <a:pt x="292" y="106836"/>
                    </a:lnTo>
                    <a:lnTo>
                      <a:pt x="582" y="108581"/>
                    </a:lnTo>
                    <a:lnTo>
                      <a:pt x="922" y="110326"/>
                    </a:lnTo>
                    <a:lnTo>
                      <a:pt x="1358" y="112022"/>
                    </a:lnTo>
                    <a:lnTo>
                      <a:pt x="1891" y="113719"/>
                    </a:lnTo>
                    <a:lnTo>
                      <a:pt x="2473" y="115416"/>
                    </a:lnTo>
                    <a:lnTo>
                      <a:pt x="3151" y="117015"/>
                    </a:lnTo>
                    <a:lnTo>
                      <a:pt x="3879" y="118615"/>
                    </a:lnTo>
                    <a:lnTo>
                      <a:pt x="4703" y="120214"/>
                    </a:lnTo>
                    <a:lnTo>
                      <a:pt x="5624" y="121717"/>
                    </a:lnTo>
                    <a:lnTo>
                      <a:pt x="6593" y="123171"/>
                    </a:lnTo>
                    <a:lnTo>
                      <a:pt x="7659" y="124626"/>
                    </a:lnTo>
                    <a:lnTo>
                      <a:pt x="8823" y="125983"/>
                    </a:lnTo>
                    <a:lnTo>
                      <a:pt x="9550" y="126807"/>
                    </a:lnTo>
                    <a:lnTo>
                      <a:pt x="10325" y="127582"/>
                    </a:lnTo>
                    <a:lnTo>
                      <a:pt x="11101" y="128358"/>
                    </a:lnTo>
                    <a:lnTo>
                      <a:pt x="11925" y="129085"/>
                    </a:lnTo>
                    <a:lnTo>
                      <a:pt x="12749" y="129812"/>
                    </a:lnTo>
                    <a:lnTo>
                      <a:pt x="13622" y="130539"/>
                    </a:lnTo>
                    <a:lnTo>
                      <a:pt x="14494" y="131169"/>
                    </a:lnTo>
                    <a:lnTo>
                      <a:pt x="15367" y="131848"/>
                    </a:lnTo>
                    <a:lnTo>
                      <a:pt x="16288" y="132430"/>
                    </a:lnTo>
                    <a:lnTo>
                      <a:pt x="17209" y="133060"/>
                    </a:lnTo>
                    <a:lnTo>
                      <a:pt x="19099" y="134175"/>
                    </a:lnTo>
                    <a:lnTo>
                      <a:pt x="21087" y="135193"/>
                    </a:lnTo>
                    <a:lnTo>
                      <a:pt x="23074" y="136162"/>
                    </a:lnTo>
                    <a:lnTo>
                      <a:pt x="25110" y="136986"/>
                    </a:lnTo>
                    <a:lnTo>
                      <a:pt x="27243" y="137762"/>
                    </a:lnTo>
                    <a:lnTo>
                      <a:pt x="29375" y="138440"/>
                    </a:lnTo>
                    <a:lnTo>
                      <a:pt x="31508" y="139022"/>
                    </a:lnTo>
                    <a:lnTo>
                      <a:pt x="33690" y="139555"/>
                    </a:lnTo>
                    <a:lnTo>
                      <a:pt x="35919" y="139992"/>
                    </a:lnTo>
                    <a:lnTo>
                      <a:pt x="38149" y="140379"/>
                    </a:lnTo>
                    <a:lnTo>
                      <a:pt x="40330" y="140670"/>
                    </a:lnTo>
                    <a:lnTo>
                      <a:pt x="42463" y="140864"/>
                    </a:lnTo>
                    <a:lnTo>
                      <a:pt x="44548" y="141058"/>
                    </a:lnTo>
                    <a:lnTo>
                      <a:pt x="47214" y="141155"/>
                    </a:lnTo>
                    <a:lnTo>
                      <a:pt x="49880" y="141155"/>
                    </a:lnTo>
                    <a:lnTo>
                      <a:pt x="52546" y="141106"/>
                    </a:lnTo>
                    <a:lnTo>
                      <a:pt x="55163" y="140961"/>
                    </a:lnTo>
                    <a:lnTo>
                      <a:pt x="57829" y="140767"/>
                    </a:lnTo>
                    <a:lnTo>
                      <a:pt x="60447" y="140428"/>
                    </a:lnTo>
                    <a:lnTo>
                      <a:pt x="63113" y="140040"/>
                    </a:lnTo>
                    <a:lnTo>
                      <a:pt x="65730" y="139555"/>
                    </a:lnTo>
                    <a:lnTo>
                      <a:pt x="68299" y="139022"/>
                    </a:lnTo>
                    <a:lnTo>
                      <a:pt x="70869" y="138392"/>
                    </a:lnTo>
                    <a:lnTo>
                      <a:pt x="73438" y="137713"/>
                    </a:lnTo>
                    <a:lnTo>
                      <a:pt x="76007" y="136889"/>
                    </a:lnTo>
                    <a:lnTo>
                      <a:pt x="78479" y="136017"/>
                    </a:lnTo>
                    <a:lnTo>
                      <a:pt x="80999" y="135096"/>
                    </a:lnTo>
                    <a:lnTo>
                      <a:pt x="83423" y="134078"/>
                    </a:lnTo>
                    <a:lnTo>
                      <a:pt x="85847" y="133011"/>
                    </a:lnTo>
                    <a:lnTo>
                      <a:pt x="87931" y="131993"/>
                    </a:lnTo>
                    <a:lnTo>
                      <a:pt x="89919" y="130879"/>
                    </a:lnTo>
                    <a:lnTo>
                      <a:pt x="91906" y="129764"/>
                    </a:lnTo>
                    <a:lnTo>
                      <a:pt x="93845" y="128552"/>
                    </a:lnTo>
                    <a:lnTo>
                      <a:pt x="95784" y="127340"/>
                    </a:lnTo>
                    <a:lnTo>
                      <a:pt x="97674" y="126080"/>
                    </a:lnTo>
                    <a:lnTo>
                      <a:pt x="101407" y="123462"/>
                    </a:lnTo>
                    <a:lnTo>
                      <a:pt x="105139" y="120796"/>
                    </a:lnTo>
                    <a:lnTo>
                      <a:pt x="108872" y="118179"/>
                    </a:lnTo>
                    <a:lnTo>
                      <a:pt x="110714" y="116870"/>
                    </a:lnTo>
                    <a:lnTo>
                      <a:pt x="112652" y="115610"/>
                    </a:lnTo>
                    <a:lnTo>
                      <a:pt x="114543" y="114398"/>
                    </a:lnTo>
                    <a:lnTo>
                      <a:pt x="116482" y="113186"/>
                    </a:lnTo>
                    <a:lnTo>
                      <a:pt x="118372" y="112168"/>
                    </a:lnTo>
                    <a:lnTo>
                      <a:pt x="120214" y="111150"/>
                    </a:lnTo>
                    <a:lnTo>
                      <a:pt x="122105" y="110181"/>
                    </a:lnTo>
                    <a:lnTo>
                      <a:pt x="123995" y="109260"/>
                    </a:lnTo>
                    <a:lnTo>
                      <a:pt x="125934" y="108387"/>
                    </a:lnTo>
                    <a:lnTo>
                      <a:pt x="127873" y="107563"/>
                    </a:lnTo>
                    <a:lnTo>
                      <a:pt x="129860" y="106787"/>
                    </a:lnTo>
                    <a:lnTo>
                      <a:pt x="131848" y="106012"/>
                    </a:lnTo>
                    <a:lnTo>
                      <a:pt x="133835" y="105333"/>
                    </a:lnTo>
                    <a:lnTo>
                      <a:pt x="135823" y="104703"/>
                    </a:lnTo>
                    <a:lnTo>
                      <a:pt x="137859" y="104121"/>
                    </a:lnTo>
                    <a:lnTo>
                      <a:pt x="139943" y="103588"/>
                    </a:lnTo>
                    <a:lnTo>
                      <a:pt x="141979" y="103152"/>
                    </a:lnTo>
                    <a:lnTo>
                      <a:pt x="144063" y="102716"/>
                    </a:lnTo>
                    <a:lnTo>
                      <a:pt x="146147" y="102328"/>
                    </a:lnTo>
                    <a:lnTo>
                      <a:pt x="148280" y="101989"/>
                    </a:lnTo>
                    <a:lnTo>
                      <a:pt x="152934" y="101310"/>
                    </a:lnTo>
                    <a:lnTo>
                      <a:pt x="157587" y="100583"/>
                    </a:lnTo>
                    <a:lnTo>
                      <a:pt x="160738" y="100050"/>
                    </a:lnTo>
                    <a:lnTo>
                      <a:pt x="163937" y="99419"/>
                    </a:lnTo>
                    <a:lnTo>
                      <a:pt x="167233" y="98692"/>
                    </a:lnTo>
                    <a:lnTo>
                      <a:pt x="170481" y="97917"/>
                    </a:lnTo>
                    <a:lnTo>
                      <a:pt x="172129" y="97432"/>
                    </a:lnTo>
                    <a:lnTo>
                      <a:pt x="173777" y="96947"/>
                    </a:lnTo>
                    <a:lnTo>
                      <a:pt x="175377" y="96463"/>
                    </a:lnTo>
                    <a:lnTo>
                      <a:pt x="176976" y="95929"/>
                    </a:lnTo>
                    <a:lnTo>
                      <a:pt x="178576" y="95348"/>
                    </a:lnTo>
                    <a:lnTo>
                      <a:pt x="180176" y="94718"/>
                    </a:lnTo>
                    <a:lnTo>
                      <a:pt x="181727" y="94087"/>
                    </a:lnTo>
                    <a:lnTo>
                      <a:pt x="183230" y="93360"/>
                    </a:lnTo>
                    <a:lnTo>
                      <a:pt x="184732" y="92633"/>
                    </a:lnTo>
                    <a:lnTo>
                      <a:pt x="186186" y="91858"/>
                    </a:lnTo>
                    <a:lnTo>
                      <a:pt x="187641" y="91034"/>
                    </a:lnTo>
                    <a:lnTo>
                      <a:pt x="189046" y="90161"/>
                    </a:lnTo>
                    <a:lnTo>
                      <a:pt x="190404" y="89240"/>
                    </a:lnTo>
                    <a:lnTo>
                      <a:pt x="191712" y="88222"/>
                    </a:lnTo>
                    <a:lnTo>
                      <a:pt x="192973" y="87204"/>
                    </a:lnTo>
                    <a:lnTo>
                      <a:pt x="194136" y="86138"/>
                    </a:lnTo>
                    <a:lnTo>
                      <a:pt x="195299" y="84974"/>
                    </a:lnTo>
                    <a:lnTo>
                      <a:pt x="196414" y="83763"/>
                    </a:lnTo>
                    <a:lnTo>
                      <a:pt x="197432" y="82502"/>
                    </a:lnTo>
                    <a:lnTo>
                      <a:pt x="198402" y="81193"/>
                    </a:lnTo>
                    <a:lnTo>
                      <a:pt x="199323" y="79788"/>
                    </a:lnTo>
                    <a:lnTo>
                      <a:pt x="200147" y="78334"/>
                    </a:lnTo>
                    <a:lnTo>
                      <a:pt x="200922" y="76831"/>
                    </a:lnTo>
                    <a:lnTo>
                      <a:pt x="201601" y="75231"/>
                    </a:lnTo>
                    <a:lnTo>
                      <a:pt x="202086" y="73922"/>
                    </a:lnTo>
                    <a:lnTo>
                      <a:pt x="202522" y="72662"/>
                    </a:lnTo>
                    <a:lnTo>
                      <a:pt x="202861" y="71353"/>
                    </a:lnTo>
                    <a:lnTo>
                      <a:pt x="203200" y="70093"/>
                    </a:lnTo>
                    <a:lnTo>
                      <a:pt x="203491" y="68784"/>
                    </a:lnTo>
                    <a:lnTo>
                      <a:pt x="203685" y="67524"/>
                    </a:lnTo>
                    <a:lnTo>
                      <a:pt x="203879" y="66215"/>
                    </a:lnTo>
                    <a:lnTo>
                      <a:pt x="203976" y="64955"/>
                    </a:lnTo>
                    <a:lnTo>
                      <a:pt x="204073" y="63646"/>
                    </a:lnTo>
                    <a:lnTo>
                      <a:pt x="204073" y="62386"/>
                    </a:lnTo>
                    <a:lnTo>
                      <a:pt x="204073" y="61126"/>
                    </a:lnTo>
                    <a:lnTo>
                      <a:pt x="203976" y="59817"/>
                    </a:lnTo>
                    <a:lnTo>
                      <a:pt x="203879" y="58556"/>
                    </a:lnTo>
                    <a:lnTo>
                      <a:pt x="203734" y="57296"/>
                    </a:lnTo>
                    <a:lnTo>
                      <a:pt x="203540" y="56084"/>
                    </a:lnTo>
                    <a:lnTo>
                      <a:pt x="203297" y="54824"/>
                    </a:lnTo>
                    <a:lnTo>
                      <a:pt x="203007" y="53612"/>
                    </a:lnTo>
                    <a:lnTo>
                      <a:pt x="202716" y="52352"/>
                    </a:lnTo>
                    <a:lnTo>
                      <a:pt x="202328" y="51140"/>
                    </a:lnTo>
                    <a:lnTo>
                      <a:pt x="201940" y="49977"/>
                    </a:lnTo>
                    <a:lnTo>
                      <a:pt x="201504" y="48765"/>
                    </a:lnTo>
                    <a:lnTo>
                      <a:pt x="201019" y="47601"/>
                    </a:lnTo>
                    <a:lnTo>
                      <a:pt x="200534" y="46390"/>
                    </a:lnTo>
                    <a:lnTo>
                      <a:pt x="200001" y="45275"/>
                    </a:lnTo>
                    <a:lnTo>
                      <a:pt x="199420" y="44111"/>
                    </a:lnTo>
                    <a:lnTo>
                      <a:pt x="198789" y="42997"/>
                    </a:lnTo>
                    <a:lnTo>
                      <a:pt x="198159" y="41882"/>
                    </a:lnTo>
                    <a:lnTo>
                      <a:pt x="197481" y="40767"/>
                    </a:lnTo>
                    <a:lnTo>
                      <a:pt x="196754" y="39700"/>
                    </a:lnTo>
                    <a:lnTo>
                      <a:pt x="196026" y="38634"/>
                    </a:lnTo>
                    <a:lnTo>
                      <a:pt x="195251" y="37568"/>
                    </a:lnTo>
                    <a:lnTo>
                      <a:pt x="194475" y="36550"/>
                    </a:lnTo>
                    <a:lnTo>
                      <a:pt x="193651" y="35532"/>
                    </a:lnTo>
                    <a:lnTo>
                      <a:pt x="192827" y="34562"/>
                    </a:lnTo>
                    <a:lnTo>
                      <a:pt x="191955" y="33593"/>
                    </a:lnTo>
                    <a:lnTo>
                      <a:pt x="191034" y="32623"/>
                    </a:lnTo>
                    <a:lnTo>
                      <a:pt x="190113" y="31702"/>
                    </a:lnTo>
                    <a:lnTo>
                      <a:pt x="189143" y="30830"/>
                    </a:lnTo>
                    <a:lnTo>
                      <a:pt x="188174" y="29957"/>
                    </a:lnTo>
                    <a:lnTo>
                      <a:pt x="187204" y="29085"/>
                    </a:lnTo>
                    <a:lnTo>
                      <a:pt x="186186" y="28261"/>
                    </a:lnTo>
                    <a:lnTo>
                      <a:pt x="185168" y="27437"/>
                    </a:lnTo>
                    <a:lnTo>
                      <a:pt x="184102" y="26661"/>
                    </a:lnTo>
                    <a:lnTo>
                      <a:pt x="183036" y="25885"/>
                    </a:lnTo>
                    <a:lnTo>
                      <a:pt x="181969" y="25158"/>
                    </a:lnTo>
                    <a:lnTo>
                      <a:pt x="180854" y="24480"/>
                    </a:lnTo>
                    <a:lnTo>
                      <a:pt x="179739" y="23801"/>
                    </a:lnTo>
                    <a:lnTo>
                      <a:pt x="178576" y="23171"/>
                    </a:lnTo>
                    <a:lnTo>
                      <a:pt x="177461" y="22541"/>
                    </a:lnTo>
                    <a:lnTo>
                      <a:pt x="176298" y="21959"/>
                    </a:lnTo>
                    <a:lnTo>
                      <a:pt x="175086" y="21426"/>
                    </a:lnTo>
                    <a:lnTo>
                      <a:pt x="173923" y="20941"/>
                    </a:lnTo>
                    <a:lnTo>
                      <a:pt x="172711" y="20456"/>
                    </a:lnTo>
                    <a:lnTo>
                      <a:pt x="171499" y="19972"/>
                    </a:lnTo>
                    <a:lnTo>
                      <a:pt x="170287" y="19584"/>
                    </a:lnTo>
                    <a:lnTo>
                      <a:pt x="169075" y="19196"/>
                    </a:lnTo>
                    <a:lnTo>
                      <a:pt x="167815" y="18857"/>
                    </a:lnTo>
                    <a:lnTo>
                      <a:pt x="166603" y="18518"/>
                    </a:lnTo>
                    <a:lnTo>
                      <a:pt x="165343" y="18275"/>
                    </a:lnTo>
                    <a:lnTo>
                      <a:pt x="164083" y="18033"/>
                    </a:lnTo>
                    <a:lnTo>
                      <a:pt x="162871" y="17839"/>
                    </a:lnTo>
                    <a:lnTo>
                      <a:pt x="161610" y="17645"/>
                    </a:lnTo>
                    <a:lnTo>
                      <a:pt x="160350" y="17548"/>
                    </a:lnTo>
                    <a:lnTo>
                      <a:pt x="159090" y="17451"/>
                    </a:lnTo>
                    <a:lnTo>
                      <a:pt x="156957" y="17403"/>
                    </a:lnTo>
                    <a:lnTo>
                      <a:pt x="154824" y="17451"/>
                    </a:lnTo>
                    <a:lnTo>
                      <a:pt x="152740" y="17548"/>
                    </a:lnTo>
                    <a:lnTo>
                      <a:pt x="150607" y="17693"/>
                    </a:lnTo>
                    <a:lnTo>
                      <a:pt x="148523" y="17887"/>
                    </a:lnTo>
                    <a:lnTo>
                      <a:pt x="146390" y="18130"/>
                    </a:lnTo>
                    <a:lnTo>
                      <a:pt x="142173" y="18614"/>
                    </a:lnTo>
                    <a:lnTo>
                      <a:pt x="137956" y="19099"/>
                    </a:lnTo>
                    <a:lnTo>
                      <a:pt x="135823" y="19293"/>
                    </a:lnTo>
                    <a:lnTo>
                      <a:pt x="133738" y="19439"/>
                    </a:lnTo>
                    <a:lnTo>
                      <a:pt x="131654" y="19487"/>
                    </a:lnTo>
                    <a:lnTo>
                      <a:pt x="129521" y="19535"/>
                    </a:lnTo>
                    <a:lnTo>
                      <a:pt x="127437" y="19439"/>
                    </a:lnTo>
                    <a:lnTo>
                      <a:pt x="125304" y="19293"/>
                    </a:lnTo>
                    <a:lnTo>
                      <a:pt x="123414" y="19099"/>
                    </a:lnTo>
                    <a:lnTo>
                      <a:pt x="121523" y="18808"/>
                    </a:lnTo>
                    <a:lnTo>
                      <a:pt x="119633" y="18518"/>
                    </a:lnTo>
                    <a:lnTo>
                      <a:pt x="117791" y="18130"/>
                    </a:lnTo>
                    <a:lnTo>
                      <a:pt x="115949" y="17742"/>
                    </a:lnTo>
                    <a:lnTo>
                      <a:pt x="114107" y="17306"/>
                    </a:lnTo>
                    <a:lnTo>
                      <a:pt x="112265" y="16869"/>
                    </a:lnTo>
                    <a:lnTo>
                      <a:pt x="110423" y="16336"/>
                    </a:lnTo>
                    <a:lnTo>
                      <a:pt x="106739" y="15270"/>
                    </a:lnTo>
                    <a:lnTo>
                      <a:pt x="103152" y="14106"/>
                    </a:lnTo>
                    <a:lnTo>
                      <a:pt x="99516" y="12895"/>
                    </a:lnTo>
                    <a:lnTo>
                      <a:pt x="95978" y="11586"/>
                    </a:lnTo>
                    <a:lnTo>
                      <a:pt x="87446" y="8532"/>
                    </a:lnTo>
                    <a:lnTo>
                      <a:pt x="83132" y="6981"/>
                    </a:lnTo>
                    <a:lnTo>
                      <a:pt x="78770" y="5527"/>
                    </a:lnTo>
                    <a:lnTo>
                      <a:pt x="76540" y="4848"/>
                    </a:lnTo>
                    <a:lnTo>
                      <a:pt x="74310" y="4169"/>
                    </a:lnTo>
                    <a:lnTo>
                      <a:pt x="72129" y="3539"/>
                    </a:lnTo>
                    <a:lnTo>
                      <a:pt x="69899" y="2958"/>
                    </a:lnTo>
                    <a:lnTo>
                      <a:pt x="67669" y="2376"/>
                    </a:lnTo>
                    <a:lnTo>
                      <a:pt x="65440" y="1891"/>
                    </a:lnTo>
                    <a:lnTo>
                      <a:pt x="63210" y="1406"/>
                    </a:lnTo>
                    <a:lnTo>
                      <a:pt x="60932" y="1019"/>
                    </a:lnTo>
                    <a:lnTo>
                      <a:pt x="58702" y="679"/>
                    </a:lnTo>
                    <a:lnTo>
                      <a:pt x="56472" y="389"/>
                    </a:lnTo>
                    <a:lnTo>
                      <a:pt x="54242" y="195"/>
                    </a:lnTo>
                    <a:lnTo>
                      <a:pt x="51964" y="49"/>
                    </a:lnTo>
                    <a:lnTo>
                      <a:pt x="497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3940044" y="-71415"/>
                <a:ext cx="5342464" cy="5299328"/>
              </a:xfrm>
              <a:custGeom>
                <a:avLst/>
                <a:gdLst/>
                <a:ahLst/>
                <a:cxnLst/>
                <a:rect l="l" t="t" r="r" b="b"/>
                <a:pathLst>
                  <a:path w="166952" h="165604" extrusionOk="0">
                    <a:moveTo>
                      <a:pt x="165990" y="0"/>
                    </a:moveTo>
                    <a:lnTo>
                      <a:pt x="66073" y="38"/>
                    </a:lnTo>
                    <a:lnTo>
                      <a:pt x="65689" y="38"/>
                    </a:lnTo>
                    <a:lnTo>
                      <a:pt x="65304" y="77"/>
                    </a:lnTo>
                    <a:lnTo>
                      <a:pt x="64881" y="154"/>
                    </a:lnTo>
                    <a:lnTo>
                      <a:pt x="64496" y="269"/>
                    </a:lnTo>
                    <a:lnTo>
                      <a:pt x="61804" y="1192"/>
                    </a:lnTo>
                    <a:lnTo>
                      <a:pt x="59074" y="2154"/>
                    </a:lnTo>
                    <a:lnTo>
                      <a:pt x="56305" y="3154"/>
                    </a:lnTo>
                    <a:lnTo>
                      <a:pt x="53536" y="4269"/>
                    </a:lnTo>
                    <a:lnTo>
                      <a:pt x="50767" y="5423"/>
                    </a:lnTo>
                    <a:lnTo>
                      <a:pt x="48036" y="6653"/>
                    </a:lnTo>
                    <a:lnTo>
                      <a:pt x="45305" y="7961"/>
                    </a:lnTo>
                    <a:lnTo>
                      <a:pt x="43959" y="8653"/>
                    </a:lnTo>
                    <a:lnTo>
                      <a:pt x="42652" y="9346"/>
                    </a:lnTo>
                    <a:lnTo>
                      <a:pt x="41306" y="10076"/>
                    </a:lnTo>
                    <a:lnTo>
                      <a:pt x="40036" y="10845"/>
                    </a:lnTo>
                    <a:lnTo>
                      <a:pt x="38729" y="11615"/>
                    </a:lnTo>
                    <a:lnTo>
                      <a:pt x="37498" y="12422"/>
                    </a:lnTo>
                    <a:lnTo>
                      <a:pt x="36229" y="13230"/>
                    </a:lnTo>
                    <a:lnTo>
                      <a:pt x="34998" y="14076"/>
                    </a:lnTo>
                    <a:lnTo>
                      <a:pt x="33806" y="14961"/>
                    </a:lnTo>
                    <a:lnTo>
                      <a:pt x="32652" y="15884"/>
                    </a:lnTo>
                    <a:lnTo>
                      <a:pt x="31499" y="16807"/>
                    </a:lnTo>
                    <a:lnTo>
                      <a:pt x="30383" y="17768"/>
                    </a:lnTo>
                    <a:lnTo>
                      <a:pt x="29306" y="18729"/>
                    </a:lnTo>
                    <a:lnTo>
                      <a:pt x="28230" y="19729"/>
                    </a:lnTo>
                    <a:lnTo>
                      <a:pt x="27230" y="20768"/>
                    </a:lnTo>
                    <a:lnTo>
                      <a:pt x="26230" y="21845"/>
                    </a:lnTo>
                    <a:lnTo>
                      <a:pt x="25268" y="22960"/>
                    </a:lnTo>
                    <a:lnTo>
                      <a:pt x="24345" y="24075"/>
                    </a:lnTo>
                    <a:lnTo>
                      <a:pt x="23576" y="25114"/>
                    </a:lnTo>
                    <a:lnTo>
                      <a:pt x="22845" y="26191"/>
                    </a:lnTo>
                    <a:lnTo>
                      <a:pt x="22115" y="27267"/>
                    </a:lnTo>
                    <a:lnTo>
                      <a:pt x="21461" y="28383"/>
                    </a:lnTo>
                    <a:lnTo>
                      <a:pt x="20807" y="29498"/>
                    </a:lnTo>
                    <a:lnTo>
                      <a:pt x="20230" y="30652"/>
                    </a:lnTo>
                    <a:lnTo>
                      <a:pt x="19653" y="31844"/>
                    </a:lnTo>
                    <a:lnTo>
                      <a:pt x="19153" y="33036"/>
                    </a:lnTo>
                    <a:lnTo>
                      <a:pt x="18692" y="34228"/>
                    </a:lnTo>
                    <a:lnTo>
                      <a:pt x="18307" y="35459"/>
                    </a:lnTo>
                    <a:lnTo>
                      <a:pt x="17923" y="36728"/>
                    </a:lnTo>
                    <a:lnTo>
                      <a:pt x="17615" y="37959"/>
                    </a:lnTo>
                    <a:lnTo>
                      <a:pt x="17384" y="39228"/>
                    </a:lnTo>
                    <a:lnTo>
                      <a:pt x="17192" y="40497"/>
                    </a:lnTo>
                    <a:lnTo>
                      <a:pt x="17038" y="41805"/>
                    </a:lnTo>
                    <a:lnTo>
                      <a:pt x="16961" y="43074"/>
                    </a:lnTo>
                    <a:lnTo>
                      <a:pt x="16923" y="43997"/>
                    </a:lnTo>
                    <a:lnTo>
                      <a:pt x="16923" y="44882"/>
                    </a:lnTo>
                    <a:lnTo>
                      <a:pt x="16961" y="45805"/>
                    </a:lnTo>
                    <a:lnTo>
                      <a:pt x="17038" y="46689"/>
                    </a:lnTo>
                    <a:lnTo>
                      <a:pt x="17115" y="47574"/>
                    </a:lnTo>
                    <a:lnTo>
                      <a:pt x="17230" y="48458"/>
                    </a:lnTo>
                    <a:lnTo>
                      <a:pt x="17346" y="49343"/>
                    </a:lnTo>
                    <a:lnTo>
                      <a:pt x="17500" y="50227"/>
                    </a:lnTo>
                    <a:lnTo>
                      <a:pt x="17884" y="51958"/>
                    </a:lnTo>
                    <a:lnTo>
                      <a:pt x="18384" y="53689"/>
                    </a:lnTo>
                    <a:lnTo>
                      <a:pt x="18923" y="55381"/>
                    </a:lnTo>
                    <a:lnTo>
                      <a:pt x="19538" y="57035"/>
                    </a:lnTo>
                    <a:lnTo>
                      <a:pt x="20230" y="58688"/>
                    </a:lnTo>
                    <a:lnTo>
                      <a:pt x="20961" y="60342"/>
                    </a:lnTo>
                    <a:lnTo>
                      <a:pt x="21768" y="61957"/>
                    </a:lnTo>
                    <a:lnTo>
                      <a:pt x="22615" y="63534"/>
                    </a:lnTo>
                    <a:lnTo>
                      <a:pt x="23499" y="65111"/>
                    </a:lnTo>
                    <a:lnTo>
                      <a:pt x="24384" y="66649"/>
                    </a:lnTo>
                    <a:lnTo>
                      <a:pt x="25345" y="68188"/>
                    </a:lnTo>
                    <a:lnTo>
                      <a:pt x="26307" y="69688"/>
                    </a:lnTo>
                    <a:lnTo>
                      <a:pt x="27037" y="70841"/>
                    </a:lnTo>
                    <a:lnTo>
                      <a:pt x="27768" y="72034"/>
                    </a:lnTo>
                    <a:lnTo>
                      <a:pt x="28499" y="73264"/>
                    </a:lnTo>
                    <a:lnTo>
                      <a:pt x="29191" y="74533"/>
                    </a:lnTo>
                    <a:lnTo>
                      <a:pt x="29845" y="75802"/>
                    </a:lnTo>
                    <a:lnTo>
                      <a:pt x="30460" y="77072"/>
                    </a:lnTo>
                    <a:lnTo>
                      <a:pt x="31076" y="78379"/>
                    </a:lnTo>
                    <a:lnTo>
                      <a:pt x="31652" y="79725"/>
                    </a:lnTo>
                    <a:lnTo>
                      <a:pt x="32191" y="81071"/>
                    </a:lnTo>
                    <a:lnTo>
                      <a:pt x="32691" y="82417"/>
                    </a:lnTo>
                    <a:lnTo>
                      <a:pt x="33152" y="83763"/>
                    </a:lnTo>
                    <a:lnTo>
                      <a:pt x="33575" y="85148"/>
                    </a:lnTo>
                    <a:lnTo>
                      <a:pt x="33960" y="86533"/>
                    </a:lnTo>
                    <a:lnTo>
                      <a:pt x="34306" y="87917"/>
                    </a:lnTo>
                    <a:lnTo>
                      <a:pt x="34575" y="89302"/>
                    </a:lnTo>
                    <a:lnTo>
                      <a:pt x="34806" y="90686"/>
                    </a:lnTo>
                    <a:lnTo>
                      <a:pt x="34960" y="92109"/>
                    </a:lnTo>
                    <a:lnTo>
                      <a:pt x="35075" y="93494"/>
                    </a:lnTo>
                    <a:lnTo>
                      <a:pt x="35152" y="94878"/>
                    </a:lnTo>
                    <a:lnTo>
                      <a:pt x="35152" y="96263"/>
                    </a:lnTo>
                    <a:lnTo>
                      <a:pt x="35075" y="97647"/>
                    </a:lnTo>
                    <a:lnTo>
                      <a:pt x="34921" y="99032"/>
                    </a:lnTo>
                    <a:lnTo>
                      <a:pt x="34729" y="100378"/>
                    </a:lnTo>
                    <a:lnTo>
                      <a:pt x="34460" y="101724"/>
                    </a:lnTo>
                    <a:lnTo>
                      <a:pt x="34075" y="103070"/>
                    </a:lnTo>
                    <a:lnTo>
                      <a:pt x="33652" y="104416"/>
                    </a:lnTo>
                    <a:lnTo>
                      <a:pt x="33152" y="105724"/>
                    </a:lnTo>
                    <a:lnTo>
                      <a:pt x="32575" y="107031"/>
                    </a:lnTo>
                    <a:lnTo>
                      <a:pt x="31883" y="108300"/>
                    </a:lnTo>
                    <a:lnTo>
                      <a:pt x="31114" y="109531"/>
                    </a:lnTo>
                    <a:lnTo>
                      <a:pt x="30268" y="110762"/>
                    </a:lnTo>
                    <a:lnTo>
                      <a:pt x="29306" y="111992"/>
                    </a:lnTo>
                    <a:lnTo>
                      <a:pt x="28576" y="112877"/>
                    </a:lnTo>
                    <a:lnTo>
                      <a:pt x="27768" y="113723"/>
                    </a:lnTo>
                    <a:lnTo>
                      <a:pt x="26922" y="114531"/>
                    </a:lnTo>
                    <a:lnTo>
                      <a:pt x="26076" y="115300"/>
                    </a:lnTo>
                    <a:lnTo>
                      <a:pt x="25191" y="116069"/>
                    </a:lnTo>
                    <a:lnTo>
                      <a:pt x="24307" y="116800"/>
                    </a:lnTo>
                    <a:lnTo>
                      <a:pt x="23384" y="117492"/>
                    </a:lnTo>
                    <a:lnTo>
                      <a:pt x="22422" y="118184"/>
                    </a:lnTo>
                    <a:lnTo>
                      <a:pt x="20538" y="119530"/>
                    </a:lnTo>
                    <a:lnTo>
                      <a:pt x="18576" y="120838"/>
                    </a:lnTo>
                    <a:lnTo>
                      <a:pt x="14615" y="123453"/>
                    </a:lnTo>
                    <a:lnTo>
                      <a:pt x="12692" y="124761"/>
                    </a:lnTo>
                    <a:lnTo>
                      <a:pt x="10808" y="126145"/>
                    </a:lnTo>
                    <a:lnTo>
                      <a:pt x="9923" y="126837"/>
                    </a:lnTo>
                    <a:lnTo>
                      <a:pt x="9000" y="127568"/>
                    </a:lnTo>
                    <a:lnTo>
                      <a:pt x="8154" y="128337"/>
                    </a:lnTo>
                    <a:lnTo>
                      <a:pt x="7308" y="129145"/>
                    </a:lnTo>
                    <a:lnTo>
                      <a:pt x="6500" y="129953"/>
                    </a:lnTo>
                    <a:lnTo>
                      <a:pt x="5731" y="130799"/>
                    </a:lnTo>
                    <a:lnTo>
                      <a:pt x="4962" y="131683"/>
                    </a:lnTo>
                    <a:lnTo>
                      <a:pt x="4270" y="132568"/>
                    </a:lnTo>
                    <a:lnTo>
                      <a:pt x="3616" y="133529"/>
                    </a:lnTo>
                    <a:lnTo>
                      <a:pt x="3001" y="134529"/>
                    </a:lnTo>
                    <a:lnTo>
                      <a:pt x="2424" y="135568"/>
                    </a:lnTo>
                    <a:lnTo>
                      <a:pt x="1885" y="136683"/>
                    </a:lnTo>
                    <a:lnTo>
                      <a:pt x="1501" y="137606"/>
                    </a:lnTo>
                    <a:lnTo>
                      <a:pt x="1154" y="138490"/>
                    </a:lnTo>
                    <a:lnTo>
                      <a:pt x="885" y="139414"/>
                    </a:lnTo>
                    <a:lnTo>
                      <a:pt x="616" y="140337"/>
                    </a:lnTo>
                    <a:lnTo>
                      <a:pt x="424" y="141260"/>
                    </a:lnTo>
                    <a:lnTo>
                      <a:pt x="270" y="142183"/>
                    </a:lnTo>
                    <a:lnTo>
                      <a:pt x="116" y="143106"/>
                    </a:lnTo>
                    <a:lnTo>
                      <a:pt x="39" y="143990"/>
                    </a:lnTo>
                    <a:lnTo>
                      <a:pt x="1" y="144913"/>
                    </a:lnTo>
                    <a:lnTo>
                      <a:pt x="1" y="145836"/>
                    </a:lnTo>
                    <a:lnTo>
                      <a:pt x="39" y="146721"/>
                    </a:lnTo>
                    <a:lnTo>
                      <a:pt x="116" y="147644"/>
                    </a:lnTo>
                    <a:lnTo>
                      <a:pt x="231" y="148528"/>
                    </a:lnTo>
                    <a:lnTo>
                      <a:pt x="385" y="149413"/>
                    </a:lnTo>
                    <a:lnTo>
                      <a:pt x="578" y="150336"/>
                    </a:lnTo>
                    <a:lnTo>
                      <a:pt x="770" y="151182"/>
                    </a:lnTo>
                    <a:lnTo>
                      <a:pt x="1039" y="152066"/>
                    </a:lnTo>
                    <a:lnTo>
                      <a:pt x="1308" y="152951"/>
                    </a:lnTo>
                    <a:lnTo>
                      <a:pt x="1654" y="153797"/>
                    </a:lnTo>
                    <a:lnTo>
                      <a:pt x="2001" y="154643"/>
                    </a:lnTo>
                    <a:lnTo>
                      <a:pt x="2385" y="155489"/>
                    </a:lnTo>
                    <a:lnTo>
                      <a:pt x="2770" y="156297"/>
                    </a:lnTo>
                    <a:lnTo>
                      <a:pt x="3231" y="157105"/>
                    </a:lnTo>
                    <a:lnTo>
                      <a:pt x="3693" y="157912"/>
                    </a:lnTo>
                    <a:lnTo>
                      <a:pt x="4193" y="158720"/>
                    </a:lnTo>
                    <a:lnTo>
                      <a:pt x="4693" y="159489"/>
                    </a:lnTo>
                    <a:lnTo>
                      <a:pt x="5270" y="160258"/>
                    </a:lnTo>
                    <a:lnTo>
                      <a:pt x="5808" y="161027"/>
                    </a:lnTo>
                    <a:lnTo>
                      <a:pt x="6423" y="161758"/>
                    </a:lnTo>
                    <a:lnTo>
                      <a:pt x="7039" y="162450"/>
                    </a:lnTo>
                    <a:lnTo>
                      <a:pt x="7692" y="163181"/>
                    </a:lnTo>
                    <a:lnTo>
                      <a:pt x="8346" y="163835"/>
                    </a:lnTo>
                    <a:lnTo>
                      <a:pt x="10038" y="165604"/>
                    </a:lnTo>
                    <a:lnTo>
                      <a:pt x="166951" y="165604"/>
                    </a:lnTo>
                    <a:lnTo>
                      <a:pt x="1669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24" name="Google Shape;124;p14"/>
            <p:cNvSpPr/>
            <p:nvPr/>
          </p:nvSpPr>
          <p:spPr>
            <a:xfrm>
              <a:off x="1531522" y="4451976"/>
              <a:ext cx="4248414" cy="1598733"/>
            </a:xfrm>
            <a:custGeom>
              <a:avLst/>
              <a:gdLst/>
              <a:ahLst/>
              <a:cxnLst/>
              <a:rect l="l" t="t" r="r" b="b"/>
              <a:pathLst>
                <a:path w="102917" h="38729" extrusionOk="0">
                  <a:moveTo>
                    <a:pt x="53382" y="0"/>
                  </a:moveTo>
                  <a:lnTo>
                    <a:pt x="51997" y="39"/>
                  </a:lnTo>
                  <a:lnTo>
                    <a:pt x="50613" y="77"/>
                  </a:lnTo>
                  <a:lnTo>
                    <a:pt x="48843" y="231"/>
                  </a:lnTo>
                  <a:lnTo>
                    <a:pt x="47074" y="423"/>
                  </a:lnTo>
                  <a:lnTo>
                    <a:pt x="45344" y="654"/>
                  </a:lnTo>
                  <a:lnTo>
                    <a:pt x="43613" y="962"/>
                  </a:lnTo>
                  <a:lnTo>
                    <a:pt x="41882" y="1308"/>
                  </a:lnTo>
                  <a:lnTo>
                    <a:pt x="40190" y="1693"/>
                  </a:lnTo>
                  <a:lnTo>
                    <a:pt x="38498" y="2154"/>
                  </a:lnTo>
                  <a:lnTo>
                    <a:pt x="36844" y="2654"/>
                  </a:lnTo>
                  <a:lnTo>
                    <a:pt x="35229" y="3231"/>
                  </a:lnTo>
                  <a:lnTo>
                    <a:pt x="33575" y="3808"/>
                  </a:lnTo>
                  <a:lnTo>
                    <a:pt x="31960" y="4462"/>
                  </a:lnTo>
                  <a:lnTo>
                    <a:pt x="30383" y="5154"/>
                  </a:lnTo>
                  <a:lnTo>
                    <a:pt x="28806" y="5923"/>
                  </a:lnTo>
                  <a:lnTo>
                    <a:pt x="27229" y="6731"/>
                  </a:lnTo>
                  <a:lnTo>
                    <a:pt x="25691" y="7538"/>
                  </a:lnTo>
                  <a:lnTo>
                    <a:pt x="24153" y="8423"/>
                  </a:lnTo>
                  <a:lnTo>
                    <a:pt x="23076" y="9077"/>
                  </a:lnTo>
                  <a:lnTo>
                    <a:pt x="22038" y="9769"/>
                  </a:lnTo>
                  <a:lnTo>
                    <a:pt x="20999" y="10461"/>
                  </a:lnTo>
                  <a:lnTo>
                    <a:pt x="19999" y="11154"/>
                  </a:lnTo>
                  <a:lnTo>
                    <a:pt x="18999" y="11884"/>
                  </a:lnTo>
                  <a:lnTo>
                    <a:pt x="18038" y="12653"/>
                  </a:lnTo>
                  <a:lnTo>
                    <a:pt x="17076" y="13384"/>
                  </a:lnTo>
                  <a:lnTo>
                    <a:pt x="16153" y="14192"/>
                  </a:lnTo>
                  <a:lnTo>
                    <a:pt x="15230" y="14961"/>
                  </a:lnTo>
                  <a:lnTo>
                    <a:pt x="14346" y="15769"/>
                  </a:lnTo>
                  <a:lnTo>
                    <a:pt x="13461" y="16615"/>
                  </a:lnTo>
                  <a:lnTo>
                    <a:pt x="12615" y="17461"/>
                  </a:lnTo>
                  <a:lnTo>
                    <a:pt x="11769" y="18307"/>
                  </a:lnTo>
                  <a:lnTo>
                    <a:pt x="10961" y="19191"/>
                  </a:lnTo>
                  <a:lnTo>
                    <a:pt x="10192" y="20114"/>
                  </a:lnTo>
                  <a:lnTo>
                    <a:pt x="9423" y="21037"/>
                  </a:lnTo>
                  <a:lnTo>
                    <a:pt x="8692" y="21960"/>
                  </a:lnTo>
                  <a:lnTo>
                    <a:pt x="7962" y="22922"/>
                  </a:lnTo>
                  <a:lnTo>
                    <a:pt x="7269" y="23883"/>
                  </a:lnTo>
                  <a:lnTo>
                    <a:pt x="6577" y="24883"/>
                  </a:lnTo>
                  <a:lnTo>
                    <a:pt x="5923" y="25883"/>
                  </a:lnTo>
                  <a:lnTo>
                    <a:pt x="5269" y="26883"/>
                  </a:lnTo>
                  <a:lnTo>
                    <a:pt x="4654" y="27922"/>
                  </a:lnTo>
                  <a:lnTo>
                    <a:pt x="4077" y="28998"/>
                  </a:lnTo>
                  <a:lnTo>
                    <a:pt x="3500" y="30075"/>
                  </a:lnTo>
                  <a:lnTo>
                    <a:pt x="2962" y="31152"/>
                  </a:lnTo>
                  <a:lnTo>
                    <a:pt x="2423" y="32267"/>
                  </a:lnTo>
                  <a:lnTo>
                    <a:pt x="1923" y="33383"/>
                  </a:lnTo>
                  <a:lnTo>
                    <a:pt x="1424" y="34537"/>
                  </a:lnTo>
                  <a:lnTo>
                    <a:pt x="962" y="35690"/>
                  </a:lnTo>
                  <a:lnTo>
                    <a:pt x="539" y="36883"/>
                  </a:lnTo>
                  <a:lnTo>
                    <a:pt x="116" y="38075"/>
                  </a:lnTo>
                  <a:lnTo>
                    <a:pt x="39" y="38344"/>
                  </a:lnTo>
                  <a:lnTo>
                    <a:pt x="1" y="38652"/>
                  </a:lnTo>
                  <a:lnTo>
                    <a:pt x="3154" y="38613"/>
                  </a:lnTo>
                  <a:lnTo>
                    <a:pt x="4693" y="38613"/>
                  </a:lnTo>
                  <a:lnTo>
                    <a:pt x="6231" y="38690"/>
                  </a:lnTo>
                  <a:lnTo>
                    <a:pt x="6654" y="38690"/>
                  </a:lnTo>
                  <a:lnTo>
                    <a:pt x="7000" y="38652"/>
                  </a:lnTo>
                  <a:lnTo>
                    <a:pt x="7308" y="38536"/>
                  </a:lnTo>
                  <a:lnTo>
                    <a:pt x="7615" y="38421"/>
                  </a:lnTo>
                  <a:lnTo>
                    <a:pt x="7846" y="38229"/>
                  </a:lnTo>
                  <a:lnTo>
                    <a:pt x="8077" y="37998"/>
                  </a:lnTo>
                  <a:lnTo>
                    <a:pt x="8308" y="37690"/>
                  </a:lnTo>
                  <a:lnTo>
                    <a:pt x="8500" y="37306"/>
                  </a:lnTo>
                  <a:lnTo>
                    <a:pt x="9385" y="35536"/>
                  </a:lnTo>
                  <a:lnTo>
                    <a:pt x="10346" y="33844"/>
                  </a:lnTo>
                  <a:lnTo>
                    <a:pt x="11346" y="32191"/>
                  </a:lnTo>
                  <a:lnTo>
                    <a:pt x="12423" y="30575"/>
                  </a:lnTo>
                  <a:lnTo>
                    <a:pt x="13538" y="29037"/>
                  </a:lnTo>
                  <a:lnTo>
                    <a:pt x="14730" y="27537"/>
                  </a:lnTo>
                  <a:lnTo>
                    <a:pt x="15961" y="26114"/>
                  </a:lnTo>
                  <a:lnTo>
                    <a:pt x="17230" y="24730"/>
                  </a:lnTo>
                  <a:lnTo>
                    <a:pt x="18576" y="23383"/>
                  </a:lnTo>
                  <a:lnTo>
                    <a:pt x="19961" y="22076"/>
                  </a:lnTo>
                  <a:lnTo>
                    <a:pt x="21422" y="20845"/>
                  </a:lnTo>
                  <a:lnTo>
                    <a:pt x="22922" y="19691"/>
                  </a:lnTo>
                  <a:lnTo>
                    <a:pt x="24499" y="18538"/>
                  </a:lnTo>
                  <a:lnTo>
                    <a:pt x="26114" y="17461"/>
                  </a:lnTo>
                  <a:lnTo>
                    <a:pt x="27768" y="16461"/>
                  </a:lnTo>
                  <a:lnTo>
                    <a:pt x="29499" y="15461"/>
                  </a:lnTo>
                  <a:lnTo>
                    <a:pt x="30883" y="14730"/>
                  </a:lnTo>
                  <a:lnTo>
                    <a:pt x="32345" y="14038"/>
                  </a:lnTo>
                  <a:lnTo>
                    <a:pt x="33768" y="13423"/>
                  </a:lnTo>
                  <a:lnTo>
                    <a:pt x="35267" y="12807"/>
                  </a:lnTo>
                  <a:lnTo>
                    <a:pt x="36729" y="12269"/>
                  </a:lnTo>
                  <a:lnTo>
                    <a:pt x="38267" y="11730"/>
                  </a:lnTo>
                  <a:lnTo>
                    <a:pt x="39767" y="11269"/>
                  </a:lnTo>
                  <a:lnTo>
                    <a:pt x="41305" y="10807"/>
                  </a:lnTo>
                  <a:lnTo>
                    <a:pt x="42421" y="10500"/>
                  </a:lnTo>
                  <a:lnTo>
                    <a:pt x="43536" y="10231"/>
                  </a:lnTo>
                  <a:lnTo>
                    <a:pt x="44651" y="9961"/>
                  </a:lnTo>
                  <a:lnTo>
                    <a:pt x="45767" y="9731"/>
                  </a:lnTo>
                  <a:lnTo>
                    <a:pt x="46920" y="9538"/>
                  </a:lnTo>
                  <a:lnTo>
                    <a:pt x="48036" y="9384"/>
                  </a:lnTo>
                  <a:lnTo>
                    <a:pt x="49151" y="9269"/>
                  </a:lnTo>
                  <a:lnTo>
                    <a:pt x="50305" y="9192"/>
                  </a:lnTo>
                  <a:lnTo>
                    <a:pt x="51420" y="9154"/>
                  </a:lnTo>
                  <a:lnTo>
                    <a:pt x="52574" y="9115"/>
                  </a:lnTo>
                  <a:lnTo>
                    <a:pt x="53689" y="9154"/>
                  </a:lnTo>
                  <a:lnTo>
                    <a:pt x="54843" y="9231"/>
                  </a:lnTo>
                  <a:lnTo>
                    <a:pt x="55997" y="9308"/>
                  </a:lnTo>
                  <a:lnTo>
                    <a:pt x="57112" y="9461"/>
                  </a:lnTo>
                  <a:lnTo>
                    <a:pt x="58266" y="9654"/>
                  </a:lnTo>
                  <a:lnTo>
                    <a:pt x="59420" y="9846"/>
                  </a:lnTo>
                  <a:lnTo>
                    <a:pt x="60420" y="10077"/>
                  </a:lnTo>
                  <a:lnTo>
                    <a:pt x="61381" y="10346"/>
                  </a:lnTo>
                  <a:lnTo>
                    <a:pt x="62381" y="10654"/>
                  </a:lnTo>
                  <a:lnTo>
                    <a:pt x="63342" y="11000"/>
                  </a:lnTo>
                  <a:lnTo>
                    <a:pt x="64265" y="11346"/>
                  </a:lnTo>
                  <a:lnTo>
                    <a:pt x="65227" y="11730"/>
                  </a:lnTo>
                  <a:lnTo>
                    <a:pt x="66150" y="12153"/>
                  </a:lnTo>
                  <a:lnTo>
                    <a:pt x="67035" y="12577"/>
                  </a:lnTo>
                  <a:lnTo>
                    <a:pt x="67958" y="13038"/>
                  </a:lnTo>
                  <a:lnTo>
                    <a:pt x="68842" y="13538"/>
                  </a:lnTo>
                  <a:lnTo>
                    <a:pt x="70573" y="14538"/>
                  </a:lnTo>
                  <a:lnTo>
                    <a:pt x="72303" y="15653"/>
                  </a:lnTo>
                  <a:lnTo>
                    <a:pt x="73957" y="16807"/>
                  </a:lnTo>
                  <a:lnTo>
                    <a:pt x="75342" y="17807"/>
                  </a:lnTo>
                  <a:lnTo>
                    <a:pt x="76649" y="18845"/>
                  </a:lnTo>
                  <a:lnTo>
                    <a:pt x="77918" y="19922"/>
                  </a:lnTo>
                  <a:lnTo>
                    <a:pt x="79188" y="21037"/>
                  </a:lnTo>
                  <a:lnTo>
                    <a:pt x="80418" y="22153"/>
                  </a:lnTo>
                  <a:lnTo>
                    <a:pt x="81572" y="23307"/>
                  </a:lnTo>
                  <a:lnTo>
                    <a:pt x="82726" y="24499"/>
                  </a:lnTo>
                  <a:lnTo>
                    <a:pt x="83880" y="25729"/>
                  </a:lnTo>
                  <a:lnTo>
                    <a:pt x="84956" y="26960"/>
                  </a:lnTo>
                  <a:lnTo>
                    <a:pt x="86033" y="28229"/>
                  </a:lnTo>
                  <a:lnTo>
                    <a:pt x="87072" y="29537"/>
                  </a:lnTo>
                  <a:lnTo>
                    <a:pt x="88072" y="30844"/>
                  </a:lnTo>
                  <a:lnTo>
                    <a:pt x="89071" y="32191"/>
                  </a:lnTo>
                  <a:lnTo>
                    <a:pt x="90033" y="33575"/>
                  </a:lnTo>
                  <a:lnTo>
                    <a:pt x="90956" y="34960"/>
                  </a:lnTo>
                  <a:lnTo>
                    <a:pt x="91879" y="36383"/>
                  </a:lnTo>
                  <a:lnTo>
                    <a:pt x="92187" y="36959"/>
                  </a:lnTo>
                  <a:lnTo>
                    <a:pt x="92533" y="37575"/>
                  </a:lnTo>
                  <a:lnTo>
                    <a:pt x="92725" y="37882"/>
                  </a:lnTo>
                  <a:lnTo>
                    <a:pt x="92917" y="38152"/>
                  </a:lnTo>
                  <a:lnTo>
                    <a:pt x="93110" y="38344"/>
                  </a:lnTo>
                  <a:lnTo>
                    <a:pt x="93379" y="38536"/>
                  </a:lnTo>
                  <a:lnTo>
                    <a:pt x="93648" y="38652"/>
                  </a:lnTo>
                  <a:lnTo>
                    <a:pt x="93956" y="38690"/>
                  </a:lnTo>
                  <a:lnTo>
                    <a:pt x="94263" y="38729"/>
                  </a:lnTo>
                  <a:lnTo>
                    <a:pt x="94610" y="38729"/>
                  </a:lnTo>
                  <a:lnTo>
                    <a:pt x="95302" y="38690"/>
                  </a:lnTo>
                  <a:lnTo>
                    <a:pt x="95994" y="38652"/>
                  </a:lnTo>
                  <a:lnTo>
                    <a:pt x="102917" y="38652"/>
                  </a:lnTo>
                  <a:lnTo>
                    <a:pt x="102724" y="38152"/>
                  </a:lnTo>
                  <a:lnTo>
                    <a:pt x="100994" y="34883"/>
                  </a:lnTo>
                  <a:lnTo>
                    <a:pt x="100109" y="33229"/>
                  </a:lnTo>
                  <a:lnTo>
                    <a:pt x="99225" y="31614"/>
                  </a:lnTo>
                  <a:lnTo>
                    <a:pt x="97956" y="29460"/>
                  </a:lnTo>
                  <a:lnTo>
                    <a:pt x="96609" y="27383"/>
                  </a:lnTo>
                  <a:lnTo>
                    <a:pt x="95186" y="25383"/>
                  </a:lnTo>
                  <a:lnTo>
                    <a:pt x="93725" y="23422"/>
                  </a:lnTo>
                  <a:lnTo>
                    <a:pt x="92225" y="21537"/>
                  </a:lnTo>
                  <a:lnTo>
                    <a:pt x="90648" y="19730"/>
                  </a:lnTo>
                  <a:lnTo>
                    <a:pt x="88995" y="17961"/>
                  </a:lnTo>
                  <a:lnTo>
                    <a:pt x="87302" y="16230"/>
                  </a:lnTo>
                  <a:lnTo>
                    <a:pt x="85533" y="14615"/>
                  </a:lnTo>
                  <a:lnTo>
                    <a:pt x="83726" y="13000"/>
                  </a:lnTo>
                  <a:lnTo>
                    <a:pt x="81841" y="11500"/>
                  </a:lnTo>
                  <a:lnTo>
                    <a:pt x="79918" y="10038"/>
                  </a:lnTo>
                  <a:lnTo>
                    <a:pt x="77918" y="8654"/>
                  </a:lnTo>
                  <a:lnTo>
                    <a:pt x="75842" y="7308"/>
                  </a:lnTo>
                  <a:lnTo>
                    <a:pt x="73726" y="6038"/>
                  </a:lnTo>
                  <a:lnTo>
                    <a:pt x="71573" y="4808"/>
                  </a:lnTo>
                  <a:lnTo>
                    <a:pt x="70342" y="4154"/>
                  </a:lnTo>
                  <a:lnTo>
                    <a:pt x="69111" y="3577"/>
                  </a:lnTo>
                  <a:lnTo>
                    <a:pt x="67842" y="3000"/>
                  </a:lnTo>
                  <a:lnTo>
                    <a:pt x="66611" y="2500"/>
                  </a:lnTo>
                  <a:lnTo>
                    <a:pt x="65342" y="2039"/>
                  </a:lnTo>
                  <a:lnTo>
                    <a:pt x="64035" y="1654"/>
                  </a:lnTo>
                  <a:lnTo>
                    <a:pt x="62727" y="1270"/>
                  </a:lnTo>
                  <a:lnTo>
                    <a:pt x="61458" y="962"/>
                  </a:lnTo>
                  <a:lnTo>
                    <a:pt x="60112" y="693"/>
                  </a:lnTo>
                  <a:lnTo>
                    <a:pt x="58804" y="462"/>
                  </a:lnTo>
                  <a:lnTo>
                    <a:pt x="57458" y="270"/>
                  </a:lnTo>
                  <a:lnTo>
                    <a:pt x="56112" y="154"/>
                  </a:lnTo>
                  <a:lnTo>
                    <a:pt x="54766" y="39"/>
                  </a:lnTo>
                  <a:lnTo>
                    <a:pt x="533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14"/>
            <p:cNvSpPr/>
            <p:nvPr/>
          </p:nvSpPr>
          <p:spPr>
            <a:xfrm rot="-9000020">
              <a:off x="6786377" y="-706028"/>
              <a:ext cx="4248456" cy="1598749"/>
            </a:xfrm>
            <a:custGeom>
              <a:avLst/>
              <a:gdLst/>
              <a:ahLst/>
              <a:cxnLst/>
              <a:rect l="l" t="t" r="r" b="b"/>
              <a:pathLst>
                <a:path w="102917" h="38729" extrusionOk="0">
                  <a:moveTo>
                    <a:pt x="53382" y="0"/>
                  </a:moveTo>
                  <a:lnTo>
                    <a:pt x="51997" y="39"/>
                  </a:lnTo>
                  <a:lnTo>
                    <a:pt x="50613" y="77"/>
                  </a:lnTo>
                  <a:lnTo>
                    <a:pt x="48843" y="231"/>
                  </a:lnTo>
                  <a:lnTo>
                    <a:pt x="47074" y="423"/>
                  </a:lnTo>
                  <a:lnTo>
                    <a:pt x="45344" y="654"/>
                  </a:lnTo>
                  <a:lnTo>
                    <a:pt x="43613" y="962"/>
                  </a:lnTo>
                  <a:lnTo>
                    <a:pt x="41882" y="1308"/>
                  </a:lnTo>
                  <a:lnTo>
                    <a:pt x="40190" y="1693"/>
                  </a:lnTo>
                  <a:lnTo>
                    <a:pt x="38498" y="2154"/>
                  </a:lnTo>
                  <a:lnTo>
                    <a:pt x="36844" y="2654"/>
                  </a:lnTo>
                  <a:lnTo>
                    <a:pt x="35229" y="3231"/>
                  </a:lnTo>
                  <a:lnTo>
                    <a:pt x="33575" y="3808"/>
                  </a:lnTo>
                  <a:lnTo>
                    <a:pt x="31960" y="4462"/>
                  </a:lnTo>
                  <a:lnTo>
                    <a:pt x="30383" y="5154"/>
                  </a:lnTo>
                  <a:lnTo>
                    <a:pt x="28806" y="5923"/>
                  </a:lnTo>
                  <a:lnTo>
                    <a:pt x="27229" y="6731"/>
                  </a:lnTo>
                  <a:lnTo>
                    <a:pt x="25691" y="7538"/>
                  </a:lnTo>
                  <a:lnTo>
                    <a:pt x="24153" y="8423"/>
                  </a:lnTo>
                  <a:lnTo>
                    <a:pt x="23076" y="9077"/>
                  </a:lnTo>
                  <a:lnTo>
                    <a:pt x="22038" y="9769"/>
                  </a:lnTo>
                  <a:lnTo>
                    <a:pt x="20999" y="10461"/>
                  </a:lnTo>
                  <a:lnTo>
                    <a:pt x="19999" y="11154"/>
                  </a:lnTo>
                  <a:lnTo>
                    <a:pt x="18999" y="11884"/>
                  </a:lnTo>
                  <a:lnTo>
                    <a:pt x="18038" y="12653"/>
                  </a:lnTo>
                  <a:lnTo>
                    <a:pt x="17076" y="13384"/>
                  </a:lnTo>
                  <a:lnTo>
                    <a:pt x="16153" y="14192"/>
                  </a:lnTo>
                  <a:lnTo>
                    <a:pt x="15230" y="14961"/>
                  </a:lnTo>
                  <a:lnTo>
                    <a:pt x="14346" y="15769"/>
                  </a:lnTo>
                  <a:lnTo>
                    <a:pt x="13461" y="16615"/>
                  </a:lnTo>
                  <a:lnTo>
                    <a:pt x="12615" y="17461"/>
                  </a:lnTo>
                  <a:lnTo>
                    <a:pt x="11769" y="18307"/>
                  </a:lnTo>
                  <a:lnTo>
                    <a:pt x="10961" y="19191"/>
                  </a:lnTo>
                  <a:lnTo>
                    <a:pt x="10192" y="20114"/>
                  </a:lnTo>
                  <a:lnTo>
                    <a:pt x="9423" y="21037"/>
                  </a:lnTo>
                  <a:lnTo>
                    <a:pt x="8692" y="21960"/>
                  </a:lnTo>
                  <a:lnTo>
                    <a:pt x="7962" y="22922"/>
                  </a:lnTo>
                  <a:lnTo>
                    <a:pt x="7269" y="23883"/>
                  </a:lnTo>
                  <a:lnTo>
                    <a:pt x="6577" y="24883"/>
                  </a:lnTo>
                  <a:lnTo>
                    <a:pt x="5923" y="25883"/>
                  </a:lnTo>
                  <a:lnTo>
                    <a:pt x="5269" y="26883"/>
                  </a:lnTo>
                  <a:lnTo>
                    <a:pt x="4654" y="27922"/>
                  </a:lnTo>
                  <a:lnTo>
                    <a:pt x="4077" y="28998"/>
                  </a:lnTo>
                  <a:lnTo>
                    <a:pt x="3500" y="30075"/>
                  </a:lnTo>
                  <a:lnTo>
                    <a:pt x="2962" y="31152"/>
                  </a:lnTo>
                  <a:lnTo>
                    <a:pt x="2423" y="32267"/>
                  </a:lnTo>
                  <a:lnTo>
                    <a:pt x="1923" y="33383"/>
                  </a:lnTo>
                  <a:lnTo>
                    <a:pt x="1424" y="34537"/>
                  </a:lnTo>
                  <a:lnTo>
                    <a:pt x="962" y="35690"/>
                  </a:lnTo>
                  <a:lnTo>
                    <a:pt x="539" y="36883"/>
                  </a:lnTo>
                  <a:lnTo>
                    <a:pt x="116" y="38075"/>
                  </a:lnTo>
                  <a:lnTo>
                    <a:pt x="39" y="38344"/>
                  </a:lnTo>
                  <a:lnTo>
                    <a:pt x="1" y="38652"/>
                  </a:lnTo>
                  <a:lnTo>
                    <a:pt x="3154" y="38613"/>
                  </a:lnTo>
                  <a:lnTo>
                    <a:pt x="4693" y="38613"/>
                  </a:lnTo>
                  <a:lnTo>
                    <a:pt x="6231" y="38690"/>
                  </a:lnTo>
                  <a:lnTo>
                    <a:pt x="6654" y="38690"/>
                  </a:lnTo>
                  <a:lnTo>
                    <a:pt x="7000" y="38652"/>
                  </a:lnTo>
                  <a:lnTo>
                    <a:pt x="7308" y="38536"/>
                  </a:lnTo>
                  <a:lnTo>
                    <a:pt x="7615" y="38421"/>
                  </a:lnTo>
                  <a:lnTo>
                    <a:pt x="7846" y="38229"/>
                  </a:lnTo>
                  <a:lnTo>
                    <a:pt x="8077" y="37998"/>
                  </a:lnTo>
                  <a:lnTo>
                    <a:pt x="8308" y="37690"/>
                  </a:lnTo>
                  <a:lnTo>
                    <a:pt x="8500" y="37306"/>
                  </a:lnTo>
                  <a:lnTo>
                    <a:pt x="9385" y="35536"/>
                  </a:lnTo>
                  <a:lnTo>
                    <a:pt x="10346" y="33844"/>
                  </a:lnTo>
                  <a:lnTo>
                    <a:pt x="11346" y="32191"/>
                  </a:lnTo>
                  <a:lnTo>
                    <a:pt x="12423" y="30575"/>
                  </a:lnTo>
                  <a:lnTo>
                    <a:pt x="13538" y="29037"/>
                  </a:lnTo>
                  <a:lnTo>
                    <a:pt x="14730" y="27537"/>
                  </a:lnTo>
                  <a:lnTo>
                    <a:pt x="15961" y="26114"/>
                  </a:lnTo>
                  <a:lnTo>
                    <a:pt x="17230" y="24730"/>
                  </a:lnTo>
                  <a:lnTo>
                    <a:pt x="18576" y="23383"/>
                  </a:lnTo>
                  <a:lnTo>
                    <a:pt x="19961" y="22076"/>
                  </a:lnTo>
                  <a:lnTo>
                    <a:pt x="21422" y="20845"/>
                  </a:lnTo>
                  <a:lnTo>
                    <a:pt x="22922" y="19691"/>
                  </a:lnTo>
                  <a:lnTo>
                    <a:pt x="24499" y="18538"/>
                  </a:lnTo>
                  <a:lnTo>
                    <a:pt x="26114" y="17461"/>
                  </a:lnTo>
                  <a:lnTo>
                    <a:pt x="27768" y="16461"/>
                  </a:lnTo>
                  <a:lnTo>
                    <a:pt x="29499" y="15461"/>
                  </a:lnTo>
                  <a:lnTo>
                    <a:pt x="30883" y="14730"/>
                  </a:lnTo>
                  <a:lnTo>
                    <a:pt x="32345" y="14038"/>
                  </a:lnTo>
                  <a:lnTo>
                    <a:pt x="33768" y="13423"/>
                  </a:lnTo>
                  <a:lnTo>
                    <a:pt x="35267" y="12807"/>
                  </a:lnTo>
                  <a:lnTo>
                    <a:pt x="36729" y="12269"/>
                  </a:lnTo>
                  <a:lnTo>
                    <a:pt x="38267" y="11730"/>
                  </a:lnTo>
                  <a:lnTo>
                    <a:pt x="39767" y="11269"/>
                  </a:lnTo>
                  <a:lnTo>
                    <a:pt x="41305" y="10807"/>
                  </a:lnTo>
                  <a:lnTo>
                    <a:pt x="42421" y="10500"/>
                  </a:lnTo>
                  <a:lnTo>
                    <a:pt x="43536" y="10231"/>
                  </a:lnTo>
                  <a:lnTo>
                    <a:pt x="44651" y="9961"/>
                  </a:lnTo>
                  <a:lnTo>
                    <a:pt x="45767" y="9731"/>
                  </a:lnTo>
                  <a:lnTo>
                    <a:pt x="46920" y="9538"/>
                  </a:lnTo>
                  <a:lnTo>
                    <a:pt x="48036" y="9384"/>
                  </a:lnTo>
                  <a:lnTo>
                    <a:pt x="49151" y="9269"/>
                  </a:lnTo>
                  <a:lnTo>
                    <a:pt x="50305" y="9192"/>
                  </a:lnTo>
                  <a:lnTo>
                    <a:pt x="51420" y="9154"/>
                  </a:lnTo>
                  <a:lnTo>
                    <a:pt x="52574" y="9115"/>
                  </a:lnTo>
                  <a:lnTo>
                    <a:pt x="53689" y="9154"/>
                  </a:lnTo>
                  <a:lnTo>
                    <a:pt x="54843" y="9231"/>
                  </a:lnTo>
                  <a:lnTo>
                    <a:pt x="55997" y="9308"/>
                  </a:lnTo>
                  <a:lnTo>
                    <a:pt x="57112" y="9461"/>
                  </a:lnTo>
                  <a:lnTo>
                    <a:pt x="58266" y="9654"/>
                  </a:lnTo>
                  <a:lnTo>
                    <a:pt x="59420" y="9846"/>
                  </a:lnTo>
                  <a:lnTo>
                    <a:pt x="60420" y="10077"/>
                  </a:lnTo>
                  <a:lnTo>
                    <a:pt x="61381" y="10346"/>
                  </a:lnTo>
                  <a:lnTo>
                    <a:pt x="62381" y="10654"/>
                  </a:lnTo>
                  <a:lnTo>
                    <a:pt x="63342" y="11000"/>
                  </a:lnTo>
                  <a:lnTo>
                    <a:pt x="64265" y="11346"/>
                  </a:lnTo>
                  <a:lnTo>
                    <a:pt x="65227" y="11730"/>
                  </a:lnTo>
                  <a:lnTo>
                    <a:pt x="66150" y="12153"/>
                  </a:lnTo>
                  <a:lnTo>
                    <a:pt x="67035" y="12577"/>
                  </a:lnTo>
                  <a:lnTo>
                    <a:pt x="67958" y="13038"/>
                  </a:lnTo>
                  <a:lnTo>
                    <a:pt x="68842" y="13538"/>
                  </a:lnTo>
                  <a:lnTo>
                    <a:pt x="70573" y="14538"/>
                  </a:lnTo>
                  <a:lnTo>
                    <a:pt x="72303" y="15653"/>
                  </a:lnTo>
                  <a:lnTo>
                    <a:pt x="73957" y="16807"/>
                  </a:lnTo>
                  <a:lnTo>
                    <a:pt x="75342" y="17807"/>
                  </a:lnTo>
                  <a:lnTo>
                    <a:pt x="76649" y="18845"/>
                  </a:lnTo>
                  <a:lnTo>
                    <a:pt x="77918" y="19922"/>
                  </a:lnTo>
                  <a:lnTo>
                    <a:pt x="79188" y="21037"/>
                  </a:lnTo>
                  <a:lnTo>
                    <a:pt x="80418" y="22153"/>
                  </a:lnTo>
                  <a:lnTo>
                    <a:pt x="81572" y="23307"/>
                  </a:lnTo>
                  <a:lnTo>
                    <a:pt x="82726" y="24499"/>
                  </a:lnTo>
                  <a:lnTo>
                    <a:pt x="83880" y="25729"/>
                  </a:lnTo>
                  <a:lnTo>
                    <a:pt x="84956" y="26960"/>
                  </a:lnTo>
                  <a:lnTo>
                    <a:pt x="86033" y="28229"/>
                  </a:lnTo>
                  <a:lnTo>
                    <a:pt x="87072" y="29537"/>
                  </a:lnTo>
                  <a:lnTo>
                    <a:pt x="88072" y="30844"/>
                  </a:lnTo>
                  <a:lnTo>
                    <a:pt x="89071" y="32191"/>
                  </a:lnTo>
                  <a:lnTo>
                    <a:pt x="90033" y="33575"/>
                  </a:lnTo>
                  <a:lnTo>
                    <a:pt x="90956" y="34960"/>
                  </a:lnTo>
                  <a:lnTo>
                    <a:pt x="91879" y="36383"/>
                  </a:lnTo>
                  <a:lnTo>
                    <a:pt x="92187" y="36959"/>
                  </a:lnTo>
                  <a:lnTo>
                    <a:pt x="92533" y="37575"/>
                  </a:lnTo>
                  <a:lnTo>
                    <a:pt x="92725" y="37882"/>
                  </a:lnTo>
                  <a:lnTo>
                    <a:pt x="92917" y="38152"/>
                  </a:lnTo>
                  <a:lnTo>
                    <a:pt x="93110" y="38344"/>
                  </a:lnTo>
                  <a:lnTo>
                    <a:pt x="93379" y="38536"/>
                  </a:lnTo>
                  <a:lnTo>
                    <a:pt x="93648" y="38652"/>
                  </a:lnTo>
                  <a:lnTo>
                    <a:pt x="93956" y="38690"/>
                  </a:lnTo>
                  <a:lnTo>
                    <a:pt x="94263" y="38729"/>
                  </a:lnTo>
                  <a:lnTo>
                    <a:pt x="94610" y="38729"/>
                  </a:lnTo>
                  <a:lnTo>
                    <a:pt x="95302" y="38690"/>
                  </a:lnTo>
                  <a:lnTo>
                    <a:pt x="95994" y="38652"/>
                  </a:lnTo>
                  <a:lnTo>
                    <a:pt x="102917" y="38652"/>
                  </a:lnTo>
                  <a:lnTo>
                    <a:pt x="102724" y="38152"/>
                  </a:lnTo>
                  <a:lnTo>
                    <a:pt x="100994" y="34883"/>
                  </a:lnTo>
                  <a:lnTo>
                    <a:pt x="100109" y="33229"/>
                  </a:lnTo>
                  <a:lnTo>
                    <a:pt x="99225" y="31614"/>
                  </a:lnTo>
                  <a:lnTo>
                    <a:pt x="97956" y="29460"/>
                  </a:lnTo>
                  <a:lnTo>
                    <a:pt x="96609" y="27383"/>
                  </a:lnTo>
                  <a:lnTo>
                    <a:pt x="95186" y="25383"/>
                  </a:lnTo>
                  <a:lnTo>
                    <a:pt x="93725" y="23422"/>
                  </a:lnTo>
                  <a:lnTo>
                    <a:pt x="92225" y="21537"/>
                  </a:lnTo>
                  <a:lnTo>
                    <a:pt x="90648" y="19730"/>
                  </a:lnTo>
                  <a:lnTo>
                    <a:pt x="88995" y="17961"/>
                  </a:lnTo>
                  <a:lnTo>
                    <a:pt x="87302" y="16230"/>
                  </a:lnTo>
                  <a:lnTo>
                    <a:pt x="85533" y="14615"/>
                  </a:lnTo>
                  <a:lnTo>
                    <a:pt x="83726" y="13000"/>
                  </a:lnTo>
                  <a:lnTo>
                    <a:pt x="81841" y="11500"/>
                  </a:lnTo>
                  <a:lnTo>
                    <a:pt x="79918" y="10038"/>
                  </a:lnTo>
                  <a:lnTo>
                    <a:pt x="77918" y="8654"/>
                  </a:lnTo>
                  <a:lnTo>
                    <a:pt x="75842" y="7308"/>
                  </a:lnTo>
                  <a:lnTo>
                    <a:pt x="73726" y="6038"/>
                  </a:lnTo>
                  <a:lnTo>
                    <a:pt x="71573" y="4808"/>
                  </a:lnTo>
                  <a:lnTo>
                    <a:pt x="70342" y="4154"/>
                  </a:lnTo>
                  <a:lnTo>
                    <a:pt x="69111" y="3577"/>
                  </a:lnTo>
                  <a:lnTo>
                    <a:pt x="67842" y="3000"/>
                  </a:lnTo>
                  <a:lnTo>
                    <a:pt x="66611" y="2500"/>
                  </a:lnTo>
                  <a:lnTo>
                    <a:pt x="65342" y="2039"/>
                  </a:lnTo>
                  <a:lnTo>
                    <a:pt x="64035" y="1654"/>
                  </a:lnTo>
                  <a:lnTo>
                    <a:pt x="62727" y="1270"/>
                  </a:lnTo>
                  <a:lnTo>
                    <a:pt x="61458" y="962"/>
                  </a:lnTo>
                  <a:lnTo>
                    <a:pt x="60112" y="693"/>
                  </a:lnTo>
                  <a:lnTo>
                    <a:pt x="58804" y="462"/>
                  </a:lnTo>
                  <a:lnTo>
                    <a:pt x="57458" y="270"/>
                  </a:lnTo>
                  <a:lnTo>
                    <a:pt x="56112" y="154"/>
                  </a:lnTo>
                  <a:lnTo>
                    <a:pt x="54766" y="39"/>
                  </a:lnTo>
                  <a:lnTo>
                    <a:pt x="533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14"/>
          <p:cNvSpPr txBox="1">
            <a:spLocks noGrp="1"/>
          </p:cNvSpPr>
          <p:nvPr>
            <p:ph type="title" hasCustomPrompt="1"/>
          </p:nvPr>
        </p:nvSpPr>
        <p:spPr>
          <a:xfrm flipH="1">
            <a:off x="5283200" y="938813"/>
            <a:ext cx="615300" cy="8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1"/>
          </p:nvPr>
        </p:nvSpPr>
        <p:spPr>
          <a:xfrm>
            <a:off x="5898500" y="1061075"/>
            <a:ext cx="25254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swald"/>
              <a:buNone/>
              <a:defRPr sz="2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subTitle" idx="2"/>
          </p:nvPr>
        </p:nvSpPr>
        <p:spPr>
          <a:xfrm>
            <a:off x="5898600" y="1324175"/>
            <a:ext cx="25254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4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subTitle" idx="3"/>
          </p:nvPr>
        </p:nvSpPr>
        <p:spPr>
          <a:xfrm>
            <a:off x="5898525" y="2359438"/>
            <a:ext cx="25254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swald"/>
              <a:buNone/>
              <a:defRPr sz="2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4"/>
          </p:nvPr>
        </p:nvSpPr>
        <p:spPr>
          <a:xfrm>
            <a:off x="5894350" y="2622538"/>
            <a:ext cx="25296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4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5283200" y="3535538"/>
            <a:ext cx="615300" cy="8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6"/>
          </p:nvPr>
        </p:nvSpPr>
        <p:spPr>
          <a:xfrm>
            <a:off x="5898600" y="3657800"/>
            <a:ext cx="25254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swald"/>
              <a:buNone/>
              <a:defRPr sz="2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subTitle" idx="7"/>
          </p:nvPr>
        </p:nvSpPr>
        <p:spPr>
          <a:xfrm>
            <a:off x="5898600" y="3920900"/>
            <a:ext cx="25254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4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5283200" y="2237176"/>
            <a:ext cx="615300" cy="8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9"/>
          </p:nvPr>
        </p:nvSpPr>
        <p:spPr>
          <a:xfrm>
            <a:off x="946575" y="566450"/>
            <a:ext cx="2389200" cy="13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2862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">
  <p:cSld name="1_Title + Column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5"/>
          <p:cNvGrpSpPr/>
          <p:nvPr/>
        </p:nvGrpSpPr>
        <p:grpSpPr>
          <a:xfrm>
            <a:off x="-1598443" y="-1994834"/>
            <a:ext cx="13699999" cy="7165542"/>
            <a:chOff x="-1598444" y="-1994834"/>
            <a:chExt cx="13699999" cy="7165542"/>
          </a:xfrm>
        </p:grpSpPr>
        <p:sp>
          <p:nvSpPr>
            <p:cNvPr id="138" name="Google Shape;138;p15"/>
            <p:cNvSpPr/>
            <p:nvPr/>
          </p:nvSpPr>
          <p:spPr>
            <a:xfrm rot="-899943">
              <a:off x="7645949" y="-1510845"/>
              <a:ext cx="4136517" cy="3010432"/>
            </a:xfrm>
            <a:custGeom>
              <a:avLst/>
              <a:gdLst/>
              <a:ahLst/>
              <a:cxnLst/>
              <a:rect l="l" t="t" r="r" b="b"/>
              <a:pathLst>
                <a:path w="141700" h="103125" extrusionOk="0">
                  <a:moveTo>
                    <a:pt x="47362" y="1"/>
                  </a:moveTo>
                  <a:lnTo>
                    <a:pt x="45859" y="78"/>
                  </a:lnTo>
                  <a:lnTo>
                    <a:pt x="44356" y="193"/>
                  </a:lnTo>
                  <a:lnTo>
                    <a:pt x="42892" y="424"/>
                  </a:lnTo>
                  <a:lnTo>
                    <a:pt x="41389" y="694"/>
                  </a:lnTo>
                  <a:lnTo>
                    <a:pt x="39924" y="1041"/>
                  </a:lnTo>
                  <a:lnTo>
                    <a:pt x="38460" y="1465"/>
                  </a:lnTo>
                  <a:lnTo>
                    <a:pt x="36957" y="1966"/>
                  </a:lnTo>
                  <a:lnTo>
                    <a:pt x="35493" y="2505"/>
                  </a:lnTo>
                  <a:lnTo>
                    <a:pt x="34144" y="3083"/>
                  </a:lnTo>
                  <a:lnTo>
                    <a:pt x="32834" y="3662"/>
                  </a:lnTo>
                  <a:lnTo>
                    <a:pt x="31523" y="4278"/>
                  </a:lnTo>
                  <a:lnTo>
                    <a:pt x="30252" y="4895"/>
                  </a:lnTo>
                  <a:lnTo>
                    <a:pt x="28980" y="5550"/>
                  </a:lnTo>
                  <a:lnTo>
                    <a:pt x="27708" y="6205"/>
                  </a:lnTo>
                  <a:lnTo>
                    <a:pt x="26475" y="6937"/>
                  </a:lnTo>
                  <a:lnTo>
                    <a:pt x="25242" y="7669"/>
                  </a:lnTo>
                  <a:lnTo>
                    <a:pt x="24009" y="8402"/>
                  </a:lnTo>
                  <a:lnTo>
                    <a:pt x="22814" y="9172"/>
                  </a:lnTo>
                  <a:lnTo>
                    <a:pt x="21619" y="9982"/>
                  </a:lnTo>
                  <a:lnTo>
                    <a:pt x="20463" y="10791"/>
                  </a:lnTo>
                  <a:lnTo>
                    <a:pt x="19269" y="11639"/>
                  </a:lnTo>
                  <a:lnTo>
                    <a:pt x="18151" y="12525"/>
                  </a:lnTo>
                  <a:lnTo>
                    <a:pt x="16995" y="13411"/>
                  </a:lnTo>
                  <a:lnTo>
                    <a:pt x="15877" y="14336"/>
                  </a:lnTo>
                  <a:lnTo>
                    <a:pt x="14991" y="15107"/>
                  </a:lnTo>
                  <a:lnTo>
                    <a:pt x="14105" y="15878"/>
                  </a:lnTo>
                  <a:lnTo>
                    <a:pt x="13257" y="16687"/>
                  </a:lnTo>
                  <a:lnTo>
                    <a:pt x="12409" y="17496"/>
                  </a:lnTo>
                  <a:lnTo>
                    <a:pt x="11561" y="18344"/>
                  </a:lnTo>
                  <a:lnTo>
                    <a:pt x="10752" y="19192"/>
                  </a:lnTo>
                  <a:lnTo>
                    <a:pt x="9981" y="20078"/>
                  </a:lnTo>
                  <a:lnTo>
                    <a:pt x="9211" y="20964"/>
                  </a:lnTo>
                  <a:lnTo>
                    <a:pt x="8478" y="21851"/>
                  </a:lnTo>
                  <a:lnTo>
                    <a:pt x="7746" y="22776"/>
                  </a:lnTo>
                  <a:lnTo>
                    <a:pt x="7052" y="23739"/>
                  </a:lnTo>
                  <a:lnTo>
                    <a:pt x="6359" y="24703"/>
                  </a:lnTo>
                  <a:lnTo>
                    <a:pt x="5742" y="25666"/>
                  </a:lnTo>
                  <a:lnTo>
                    <a:pt x="5126" y="26668"/>
                  </a:lnTo>
                  <a:lnTo>
                    <a:pt x="4509" y="27708"/>
                  </a:lnTo>
                  <a:lnTo>
                    <a:pt x="3931" y="28749"/>
                  </a:lnTo>
                  <a:lnTo>
                    <a:pt x="3237" y="30136"/>
                  </a:lnTo>
                  <a:lnTo>
                    <a:pt x="2621" y="31562"/>
                  </a:lnTo>
                  <a:lnTo>
                    <a:pt x="2043" y="32988"/>
                  </a:lnTo>
                  <a:lnTo>
                    <a:pt x="1542" y="34414"/>
                  </a:lnTo>
                  <a:lnTo>
                    <a:pt x="1118" y="35840"/>
                  </a:lnTo>
                  <a:lnTo>
                    <a:pt x="732" y="37265"/>
                  </a:lnTo>
                  <a:lnTo>
                    <a:pt x="463" y="38730"/>
                  </a:lnTo>
                  <a:lnTo>
                    <a:pt x="231" y="40194"/>
                  </a:lnTo>
                  <a:lnTo>
                    <a:pt x="77" y="41659"/>
                  </a:lnTo>
                  <a:lnTo>
                    <a:pt x="0" y="43123"/>
                  </a:lnTo>
                  <a:lnTo>
                    <a:pt x="39" y="44626"/>
                  </a:lnTo>
                  <a:lnTo>
                    <a:pt x="116" y="46129"/>
                  </a:lnTo>
                  <a:lnTo>
                    <a:pt x="270" y="47632"/>
                  </a:lnTo>
                  <a:lnTo>
                    <a:pt x="540" y="49135"/>
                  </a:lnTo>
                  <a:lnTo>
                    <a:pt x="848" y="50638"/>
                  </a:lnTo>
                  <a:lnTo>
                    <a:pt x="1272" y="52179"/>
                  </a:lnTo>
                  <a:lnTo>
                    <a:pt x="1889" y="54029"/>
                  </a:lnTo>
                  <a:lnTo>
                    <a:pt x="2544" y="55879"/>
                  </a:lnTo>
                  <a:lnTo>
                    <a:pt x="3199" y="57728"/>
                  </a:lnTo>
                  <a:lnTo>
                    <a:pt x="3854" y="59578"/>
                  </a:lnTo>
                  <a:lnTo>
                    <a:pt x="4278" y="60888"/>
                  </a:lnTo>
                  <a:lnTo>
                    <a:pt x="4663" y="62237"/>
                  </a:lnTo>
                  <a:lnTo>
                    <a:pt x="5049" y="63586"/>
                  </a:lnTo>
                  <a:lnTo>
                    <a:pt x="5357" y="64935"/>
                  </a:lnTo>
                  <a:lnTo>
                    <a:pt x="5511" y="65860"/>
                  </a:lnTo>
                  <a:lnTo>
                    <a:pt x="5627" y="66785"/>
                  </a:lnTo>
                  <a:lnTo>
                    <a:pt x="5858" y="68634"/>
                  </a:lnTo>
                  <a:lnTo>
                    <a:pt x="6051" y="70484"/>
                  </a:lnTo>
                  <a:lnTo>
                    <a:pt x="6282" y="72334"/>
                  </a:lnTo>
                  <a:lnTo>
                    <a:pt x="6474" y="73644"/>
                  </a:lnTo>
                  <a:lnTo>
                    <a:pt x="6706" y="74954"/>
                  </a:lnTo>
                  <a:lnTo>
                    <a:pt x="7014" y="76265"/>
                  </a:lnTo>
                  <a:lnTo>
                    <a:pt x="7322" y="77536"/>
                  </a:lnTo>
                  <a:lnTo>
                    <a:pt x="7669" y="78808"/>
                  </a:lnTo>
                  <a:lnTo>
                    <a:pt x="8093" y="80080"/>
                  </a:lnTo>
                  <a:lnTo>
                    <a:pt x="8594" y="81313"/>
                  </a:lnTo>
                  <a:lnTo>
                    <a:pt x="9172" y="82546"/>
                  </a:lnTo>
                  <a:lnTo>
                    <a:pt x="9634" y="83432"/>
                  </a:lnTo>
                  <a:lnTo>
                    <a:pt x="10135" y="84319"/>
                  </a:lnTo>
                  <a:lnTo>
                    <a:pt x="10713" y="85167"/>
                  </a:lnTo>
                  <a:lnTo>
                    <a:pt x="11253" y="86014"/>
                  </a:lnTo>
                  <a:lnTo>
                    <a:pt x="11870" y="86785"/>
                  </a:lnTo>
                  <a:lnTo>
                    <a:pt x="12525" y="87556"/>
                  </a:lnTo>
                  <a:lnTo>
                    <a:pt x="13180" y="88288"/>
                  </a:lnTo>
                  <a:lnTo>
                    <a:pt x="13873" y="88982"/>
                  </a:lnTo>
                  <a:lnTo>
                    <a:pt x="14567" y="89675"/>
                  </a:lnTo>
                  <a:lnTo>
                    <a:pt x="15299" y="90331"/>
                  </a:lnTo>
                  <a:lnTo>
                    <a:pt x="16070" y="90986"/>
                  </a:lnTo>
                  <a:lnTo>
                    <a:pt x="16879" y="91564"/>
                  </a:lnTo>
                  <a:lnTo>
                    <a:pt x="17689" y="92180"/>
                  </a:lnTo>
                  <a:lnTo>
                    <a:pt x="18498" y="92720"/>
                  </a:lnTo>
                  <a:lnTo>
                    <a:pt x="19384" y="93298"/>
                  </a:lnTo>
                  <a:lnTo>
                    <a:pt x="20232" y="93799"/>
                  </a:lnTo>
                  <a:lnTo>
                    <a:pt x="21619" y="94570"/>
                  </a:lnTo>
                  <a:lnTo>
                    <a:pt x="23007" y="95340"/>
                  </a:lnTo>
                  <a:lnTo>
                    <a:pt x="24394" y="96034"/>
                  </a:lnTo>
                  <a:lnTo>
                    <a:pt x="25820" y="96689"/>
                  </a:lnTo>
                  <a:lnTo>
                    <a:pt x="27246" y="97267"/>
                  </a:lnTo>
                  <a:lnTo>
                    <a:pt x="28710" y="97845"/>
                  </a:lnTo>
                  <a:lnTo>
                    <a:pt x="30175" y="98385"/>
                  </a:lnTo>
                  <a:lnTo>
                    <a:pt x="31639" y="98886"/>
                  </a:lnTo>
                  <a:lnTo>
                    <a:pt x="33103" y="99310"/>
                  </a:lnTo>
                  <a:lnTo>
                    <a:pt x="34606" y="99733"/>
                  </a:lnTo>
                  <a:lnTo>
                    <a:pt x="36109" y="100119"/>
                  </a:lnTo>
                  <a:lnTo>
                    <a:pt x="37651" y="100427"/>
                  </a:lnTo>
                  <a:lnTo>
                    <a:pt x="39154" y="100735"/>
                  </a:lnTo>
                  <a:lnTo>
                    <a:pt x="40695" y="100967"/>
                  </a:lnTo>
                  <a:lnTo>
                    <a:pt x="42275" y="101198"/>
                  </a:lnTo>
                  <a:lnTo>
                    <a:pt x="43855" y="101352"/>
                  </a:lnTo>
                  <a:lnTo>
                    <a:pt x="45975" y="101545"/>
                  </a:lnTo>
                  <a:lnTo>
                    <a:pt x="48133" y="101737"/>
                  </a:lnTo>
                  <a:lnTo>
                    <a:pt x="50291" y="101930"/>
                  </a:lnTo>
                  <a:lnTo>
                    <a:pt x="52449" y="102161"/>
                  </a:lnTo>
                  <a:lnTo>
                    <a:pt x="55763" y="102547"/>
                  </a:lnTo>
                  <a:lnTo>
                    <a:pt x="59116" y="102816"/>
                  </a:lnTo>
                  <a:lnTo>
                    <a:pt x="60773" y="102932"/>
                  </a:lnTo>
                  <a:lnTo>
                    <a:pt x="62430" y="103009"/>
                  </a:lnTo>
                  <a:lnTo>
                    <a:pt x="64125" y="103086"/>
                  </a:lnTo>
                  <a:lnTo>
                    <a:pt x="65782" y="103125"/>
                  </a:lnTo>
                  <a:lnTo>
                    <a:pt x="67247" y="103086"/>
                  </a:lnTo>
                  <a:lnTo>
                    <a:pt x="68711" y="103048"/>
                  </a:lnTo>
                  <a:lnTo>
                    <a:pt x="70176" y="102971"/>
                  </a:lnTo>
                  <a:lnTo>
                    <a:pt x="71640" y="102855"/>
                  </a:lnTo>
                  <a:lnTo>
                    <a:pt x="73104" y="102739"/>
                  </a:lnTo>
                  <a:lnTo>
                    <a:pt x="74569" y="102547"/>
                  </a:lnTo>
                  <a:lnTo>
                    <a:pt x="76033" y="102354"/>
                  </a:lnTo>
                  <a:lnTo>
                    <a:pt x="77498" y="102123"/>
                  </a:lnTo>
                  <a:lnTo>
                    <a:pt x="80041" y="101622"/>
                  </a:lnTo>
                  <a:lnTo>
                    <a:pt x="82546" y="101044"/>
                  </a:lnTo>
                  <a:lnTo>
                    <a:pt x="85051" y="100427"/>
                  </a:lnTo>
                  <a:lnTo>
                    <a:pt x="86323" y="100080"/>
                  </a:lnTo>
                  <a:lnTo>
                    <a:pt x="87556" y="99695"/>
                  </a:lnTo>
                  <a:lnTo>
                    <a:pt x="88750" y="99310"/>
                  </a:lnTo>
                  <a:lnTo>
                    <a:pt x="89984" y="98886"/>
                  </a:lnTo>
                  <a:lnTo>
                    <a:pt x="91178" y="98423"/>
                  </a:lnTo>
                  <a:lnTo>
                    <a:pt x="92373" y="97961"/>
                  </a:lnTo>
                  <a:lnTo>
                    <a:pt x="93567" y="97460"/>
                  </a:lnTo>
                  <a:lnTo>
                    <a:pt x="94724" y="96882"/>
                  </a:lnTo>
                  <a:lnTo>
                    <a:pt x="95918" y="96342"/>
                  </a:lnTo>
                  <a:lnTo>
                    <a:pt x="97036" y="95726"/>
                  </a:lnTo>
                  <a:lnTo>
                    <a:pt x="100273" y="93914"/>
                  </a:lnTo>
                  <a:lnTo>
                    <a:pt x="103433" y="92065"/>
                  </a:lnTo>
                  <a:lnTo>
                    <a:pt x="106593" y="90099"/>
                  </a:lnTo>
                  <a:lnTo>
                    <a:pt x="109676" y="88095"/>
                  </a:lnTo>
                  <a:lnTo>
                    <a:pt x="111179" y="87093"/>
                  </a:lnTo>
                  <a:lnTo>
                    <a:pt x="112720" y="86053"/>
                  </a:lnTo>
                  <a:lnTo>
                    <a:pt x="114223" y="84974"/>
                  </a:lnTo>
                  <a:lnTo>
                    <a:pt x="115688" y="83895"/>
                  </a:lnTo>
                  <a:lnTo>
                    <a:pt x="117152" y="82777"/>
                  </a:lnTo>
                  <a:lnTo>
                    <a:pt x="118616" y="81621"/>
                  </a:lnTo>
                  <a:lnTo>
                    <a:pt x="120042" y="80465"/>
                  </a:lnTo>
                  <a:lnTo>
                    <a:pt x="121468" y="79309"/>
                  </a:lnTo>
                  <a:lnTo>
                    <a:pt x="122894" y="78076"/>
                  </a:lnTo>
                  <a:lnTo>
                    <a:pt x="124281" y="76843"/>
                  </a:lnTo>
                  <a:lnTo>
                    <a:pt x="125669" y="75609"/>
                  </a:lnTo>
                  <a:lnTo>
                    <a:pt x="127017" y="74338"/>
                  </a:lnTo>
                  <a:lnTo>
                    <a:pt x="128289" y="73028"/>
                  </a:lnTo>
                  <a:lnTo>
                    <a:pt x="129561" y="71640"/>
                  </a:lnTo>
                  <a:lnTo>
                    <a:pt x="130755" y="70253"/>
                  </a:lnTo>
                  <a:lnTo>
                    <a:pt x="131912" y="68789"/>
                  </a:lnTo>
                  <a:lnTo>
                    <a:pt x="133029" y="67208"/>
                  </a:lnTo>
                  <a:lnTo>
                    <a:pt x="134070" y="65667"/>
                  </a:lnTo>
                  <a:lnTo>
                    <a:pt x="135033" y="64048"/>
                  </a:lnTo>
                  <a:lnTo>
                    <a:pt x="135958" y="62430"/>
                  </a:lnTo>
                  <a:lnTo>
                    <a:pt x="136806" y="60773"/>
                  </a:lnTo>
                  <a:lnTo>
                    <a:pt x="137538" y="59116"/>
                  </a:lnTo>
                  <a:lnTo>
                    <a:pt x="138270" y="57420"/>
                  </a:lnTo>
                  <a:lnTo>
                    <a:pt x="138887" y="55725"/>
                  </a:lnTo>
                  <a:lnTo>
                    <a:pt x="139465" y="53990"/>
                  </a:lnTo>
                  <a:lnTo>
                    <a:pt x="139966" y="52218"/>
                  </a:lnTo>
                  <a:lnTo>
                    <a:pt x="140390" y="50445"/>
                  </a:lnTo>
                  <a:lnTo>
                    <a:pt x="140775" y="48634"/>
                  </a:lnTo>
                  <a:lnTo>
                    <a:pt x="141083" y="46784"/>
                  </a:lnTo>
                  <a:lnTo>
                    <a:pt x="141315" y="44934"/>
                  </a:lnTo>
                  <a:lnTo>
                    <a:pt x="141507" y="43085"/>
                  </a:lnTo>
                  <a:lnTo>
                    <a:pt x="141623" y="41196"/>
                  </a:lnTo>
                  <a:lnTo>
                    <a:pt x="141661" y="39963"/>
                  </a:lnTo>
                  <a:lnTo>
                    <a:pt x="141700" y="38730"/>
                  </a:lnTo>
                  <a:lnTo>
                    <a:pt x="141661" y="37535"/>
                  </a:lnTo>
                  <a:lnTo>
                    <a:pt x="141623" y="36341"/>
                  </a:lnTo>
                  <a:lnTo>
                    <a:pt x="141546" y="35107"/>
                  </a:lnTo>
                  <a:lnTo>
                    <a:pt x="141430" y="33913"/>
                  </a:lnTo>
                  <a:lnTo>
                    <a:pt x="141315" y="32718"/>
                  </a:lnTo>
                  <a:lnTo>
                    <a:pt x="141122" y="31562"/>
                  </a:lnTo>
                  <a:lnTo>
                    <a:pt x="140929" y="30367"/>
                  </a:lnTo>
                  <a:lnTo>
                    <a:pt x="140659" y="29173"/>
                  </a:lnTo>
                  <a:lnTo>
                    <a:pt x="140390" y="28017"/>
                  </a:lnTo>
                  <a:lnTo>
                    <a:pt x="140043" y="26861"/>
                  </a:lnTo>
                  <a:lnTo>
                    <a:pt x="139696" y="25704"/>
                  </a:lnTo>
                  <a:lnTo>
                    <a:pt x="139272" y="24548"/>
                  </a:lnTo>
                  <a:lnTo>
                    <a:pt x="138848" y="23431"/>
                  </a:lnTo>
                  <a:lnTo>
                    <a:pt x="138347" y="22275"/>
                  </a:lnTo>
                  <a:lnTo>
                    <a:pt x="137923" y="21388"/>
                  </a:lnTo>
                  <a:lnTo>
                    <a:pt x="137499" y="20502"/>
                  </a:lnTo>
                  <a:lnTo>
                    <a:pt x="137037" y="19654"/>
                  </a:lnTo>
                  <a:lnTo>
                    <a:pt x="136575" y="18845"/>
                  </a:lnTo>
                  <a:lnTo>
                    <a:pt x="136074" y="18036"/>
                  </a:lnTo>
                  <a:lnTo>
                    <a:pt x="135573" y="17265"/>
                  </a:lnTo>
                  <a:lnTo>
                    <a:pt x="135033" y="16533"/>
                  </a:lnTo>
                  <a:lnTo>
                    <a:pt x="134494" y="15801"/>
                  </a:lnTo>
                  <a:lnTo>
                    <a:pt x="133915" y="15107"/>
                  </a:lnTo>
                  <a:lnTo>
                    <a:pt x="133337" y="14413"/>
                  </a:lnTo>
                  <a:lnTo>
                    <a:pt x="132721" y="13797"/>
                  </a:lnTo>
                  <a:lnTo>
                    <a:pt x="132104" y="13142"/>
                  </a:lnTo>
                  <a:lnTo>
                    <a:pt x="131449" y="12563"/>
                  </a:lnTo>
                  <a:lnTo>
                    <a:pt x="130794" y="11985"/>
                  </a:lnTo>
                  <a:lnTo>
                    <a:pt x="130100" y="11446"/>
                  </a:lnTo>
                  <a:lnTo>
                    <a:pt x="129407" y="10906"/>
                  </a:lnTo>
                  <a:lnTo>
                    <a:pt x="128713" y="10405"/>
                  </a:lnTo>
                  <a:lnTo>
                    <a:pt x="127981" y="9943"/>
                  </a:lnTo>
                  <a:lnTo>
                    <a:pt x="127210" y="9481"/>
                  </a:lnTo>
                  <a:lnTo>
                    <a:pt x="126439" y="9057"/>
                  </a:lnTo>
                  <a:lnTo>
                    <a:pt x="125669" y="8671"/>
                  </a:lnTo>
                  <a:lnTo>
                    <a:pt x="124859" y="8286"/>
                  </a:lnTo>
                  <a:lnTo>
                    <a:pt x="124050" y="7939"/>
                  </a:lnTo>
                  <a:lnTo>
                    <a:pt x="123202" y="7592"/>
                  </a:lnTo>
                  <a:lnTo>
                    <a:pt x="122354" y="7284"/>
                  </a:lnTo>
                  <a:lnTo>
                    <a:pt x="121468" y="7014"/>
                  </a:lnTo>
                  <a:lnTo>
                    <a:pt x="120582" y="6744"/>
                  </a:lnTo>
                  <a:lnTo>
                    <a:pt x="119695" y="6513"/>
                  </a:lnTo>
                  <a:lnTo>
                    <a:pt x="118771" y="6282"/>
                  </a:lnTo>
                  <a:lnTo>
                    <a:pt x="117807" y="6089"/>
                  </a:lnTo>
                  <a:lnTo>
                    <a:pt x="116844" y="5935"/>
                  </a:lnTo>
                  <a:lnTo>
                    <a:pt x="115880" y="5820"/>
                  </a:lnTo>
                  <a:lnTo>
                    <a:pt x="115032" y="5704"/>
                  </a:lnTo>
                  <a:lnTo>
                    <a:pt x="114146" y="5627"/>
                  </a:lnTo>
                  <a:lnTo>
                    <a:pt x="112451" y="5550"/>
                  </a:lnTo>
                  <a:lnTo>
                    <a:pt x="110716" y="5550"/>
                  </a:lnTo>
                  <a:lnTo>
                    <a:pt x="109021" y="5588"/>
                  </a:lnTo>
                  <a:lnTo>
                    <a:pt x="107287" y="5704"/>
                  </a:lnTo>
                  <a:lnTo>
                    <a:pt x="105591" y="5858"/>
                  </a:lnTo>
                  <a:lnTo>
                    <a:pt x="102161" y="6205"/>
                  </a:lnTo>
                  <a:lnTo>
                    <a:pt x="98462" y="6667"/>
                  </a:lnTo>
                  <a:lnTo>
                    <a:pt x="94762" y="7130"/>
                  </a:lnTo>
                  <a:lnTo>
                    <a:pt x="91063" y="7592"/>
                  </a:lnTo>
                  <a:lnTo>
                    <a:pt x="87325" y="7978"/>
                  </a:lnTo>
                  <a:lnTo>
                    <a:pt x="85937" y="8093"/>
                  </a:lnTo>
                  <a:lnTo>
                    <a:pt x="84588" y="8132"/>
                  </a:lnTo>
                  <a:lnTo>
                    <a:pt x="83201" y="8170"/>
                  </a:lnTo>
                  <a:lnTo>
                    <a:pt x="81852" y="8170"/>
                  </a:lnTo>
                  <a:lnTo>
                    <a:pt x="80465" y="8093"/>
                  </a:lnTo>
                  <a:lnTo>
                    <a:pt x="79116" y="7978"/>
                  </a:lnTo>
                  <a:lnTo>
                    <a:pt x="77767" y="7862"/>
                  </a:lnTo>
                  <a:lnTo>
                    <a:pt x="76457" y="7669"/>
                  </a:lnTo>
                  <a:lnTo>
                    <a:pt x="75108" y="7438"/>
                  </a:lnTo>
                  <a:lnTo>
                    <a:pt x="73798" y="7168"/>
                  </a:lnTo>
                  <a:lnTo>
                    <a:pt x="72449" y="6860"/>
                  </a:lnTo>
                  <a:lnTo>
                    <a:pt x="71139" y="6475"/>
                  </a:lnTo>
                  <a:lnTo>
                    <a:pt x="69829" y="6089"/>
                  </a:lnTo>
                  <a:lnTo>
                    <a:pt x="68557" y="5665"/>
                  </a:lnTo>
                  <a:lnTo>
                    <a:pt x="67247" y="5164"/>
                  </a:lnTo>
                  <a:lnTo>
                    <a:pt x="65975" y="4625"/>
                  </a:lnTo>
                  <a:lnTo>
                    <a:pt x="64318" y="3931"/>
                  </a:lnTo>
                  <a:lnTo>
                    <a:pt x="62661" y="3276"/>
                  </a:lnTo>
                  <a:lnTo>
                    <a:pt x="59270" y="2043"/>
                  </a:lnTo>
                  <a:lnTo>
                    <a:pt x="57805" y="1542"/>
                  </a:lnTo>
                  <a:lnTo>
                    <a:pt x="56302" y="1118"/>
                  </a:lnTo>
                  <a:lnTo>
                    <a:pt x="54800" y="733"/>
                  </a:lnTo>
                  <a:lnTo>
                    <a:pt x="53297" y="463"/>
                  </a:lnTo>
                  <a:lnTo>
                    <a:pt x="51832" y="232"/>
                  </a:lnTo>
                  <a:lnTo>
                    <a:pt x="50329" y="78"/>
                  </a:lnTo>
                  <a:lnTo>
                    <a:pt x="48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-966875" y="8"/>
              <a:ext cx="2844960" cy="3444288"/>
            </a:xfrm>
            <a:custGeom>
              <a:avLst/>
              <a:gdLst/>
              <a:ahLst/>
              <a:cxnLst/>
              <a:rect l="l" t="t" r="r" b="b"/>
              <a:pathLst>
                <a:path w="88905" h="107634" extrusionOk="0">
                  <a:moveTo>
                    <a:pt x="0" y="0"/>
                  </a:moveTo>
                  <a:lnTo>
                    <a:pt x="0" y="107633"/>
                  </a:lnTo>
                  <a:lnTo>
                    <a:pt x="540" y="106053"/>
                  </a:lnTo>
                  <a:lnTo>
                    <a:pt x="771" y="105244"/>
                  </a:lnTo>
                  <a:lnTo>
                    <a:pt x="1002" y="104435"/>
                  </a:lnTo>
                  <a:lnTo>
                    <a:pt x="1426" y="102546"/>
                  </a:lnTo>
                  <a:lnTo>
                    <a:pt x="1696" y="101583"/>
                  </a:lnTo>
                  <a:lnTo>
                    <a:pt x="1965" y="100658"/>
                  </a:lnTo>
                  <a:lnTo>
                    <a:pt x="2312" y="99695"/>
                  </a:lnTo>
                  <a:lnTo>
                    <a:pt x="2659" y="98808"/>
                  </a:lnTo>
                  <a:lnTo>
                    <a:pt x="3044" y="97883"/>
                  </a:lnTo>
                  <a:lnTo>
                    <a:pt x="3468" y="96997"/>
                  </a:lnTo>
                  <a:lnTo>
                    <a:pt x="3969" y="96034"/>
                  </a:lnTo>
                  <a:lnTo>
                    <a:pt x="4432" y="95070"/>
                  </a:lnTo>
                  <a:lnTo>
                    <a:pt x="4856" y="94107"/>
                  </a:lnTo>
                  <a:lnTo>
                    <a:pt x="5202" y="93105"/>
                  </a:lnTo>
                  <a:lnTo>
                    <a:pt x="5511" y="92334"/>
                  </a:lnTo>
                  <a:lnTo>
                    <a:pt x="5819" y="91563"/>
                  </a:lnTo>
                  <a:lnTo>
                    <a:pt x="6127" y="90870"/>
                  </a:lnTo>
                  <a:lnTo>
                    <a:pt x="6513" y="90176"/>
                  </a:lnTo>
                  <a:lnTo>
                    <a:pt x="6898" y="89521"/>
                  </a:lnTo>
                  <a:lnTo>
                    <a:pt x="7361" y="88943"/>
                  </a:lnTo>
                  <a:lnTo>
                    <a:pt x="7823" y="88365"/>
                  </a:lnTo>
                  <a:lnTo>
                    <a:pt x="8324" y="87825"/>
                  </a:lnTo>
                  <a:lnTo>
                    <a:pt x="8863" y="87324"/>
                  </a:lnTo>
                  <a:lnTo>
                    <a:pt x="9442" y="86900"/>
                  </a:lnTo>
                  <a:lnTo>
                    <a:pt x="10058" y="86476"/>
                  </a:lnTo>
                  <a:lnTo>
                    <a:pt x="10752" y="86130"/>
                  </a:lnTo>
                  <a:lnTo>
                    <a:pt x="11445" y="85783"/>
                  </a:lnTo>
                  <a:lnTo>
                    <a:pt x="12178" y="85513"/>
                  </a:lnTo>
                  <a:lnTo>
                    <a:pt x="12987" y="85282"/>
                  </a:lnTo>
                  <a:lnTo>
                    <a:pt x="13835" y="85089"/>
                  </a:lnTo>
                  <a:lnTo>
                    <a:pt x="14336" y="84974"/>
                  </a:lnTo>
                  <a:lnTo>
                    <a:pt x="14798" y="84858"/>
                  </a:lnTo>
                  <a:lnTo>
                    <a:pt x="15800" y="84550"/>
                  </a:lnTo>
                  <a:lnTo>
                    <a:pt x="16763" y="84126"/>
                  </a:lnTo>
                  <a:lnTo>
                    <a:pt x="17650" y="83663"/>
                  </a:lnTo>
                  <a:lnTo>
                    <a:pt x="18536" y="83124"/>
                  </a:lnTo>
                  <a:lnTo>
                    <a:pt x="19384" y="82584"/>
                  </a:lnTo>
                  <a:lnTo>
                    <a:pt x="20193" y="81968"/>
                  </a:lnTo>
                  <a:lnTo>
                    <a:pt x="20964" y="81351"/>
                  </a:lnTo>
                  <a:lnTo>
                    <a:pt x="21658" y="80696"/>
                  </a:lnTo>
                  <a:lnTo>
                    <a:pt x="22351" y="80041"/>
                  </a:lnTo>
                  <a:lnTo>
                    <a:pt x="23006" y="79309"/>
                  </a:lnTo>
                  <a:lnTo>
                    <a:pt x="23623" y="78576"/>
                  </a:lnTo>
                  <a:lnTo>
                    <a:pt x="24163" y="77806"/>
                  </a:lnTo>
                  <a:lnTo>
                    <a:pt x="24702" y="76996"/>
                  </a:lnTo>
                  <a:lnTo>
                    <a:pt x="25164" y="76149"/>
                  </a:lnTo>
                  <a:lnTo>
                    <a:pt x="25588" y="75301"/>
                  </a:lnTo>
                  <a:lnTo>
                    <a:pt x="25974" y="74376"/>
                  </a:lnTo>
                  <a:lnTo>
                    <a:pt x="26321" y="73451"/>
                  </a:lnTo>
                  <a:lnTo>
                    <a:pt x="26629" y="72488"/>
                  </a:lnTo>
                  <a:lnTo>
                    <a:pt x="26899" y="71486"/>
                  </a:lnTo>
                  <a:lnTo>
                    <a:pt x="27284" y="69674"/>
                  </a:lnTo>
                  <a:lnTo>
                    <a:pt x="27669" y="67863"/>
                  </a:lnTo>
                  <a:lnTo>
                    <a:pt x="28402" y="64241"/>
                  </a:lnTo>
                  <a:lnTo>
                    <a:pt x="28748" y="62776"/>
                  </a:lnTo>
                  <a:lnTo>
                    <a:pt x="29095" y="61312"/>
                  </a:lnTo>
                  <a:lnTo>
                    <a:pt x="29519" y="59848"/>
                  </a:lnTo>
                  <a:lnTo>
                    <a:pt x="29982" y="58422"/>
                  </a:lnTo>
                  <a:lnTo>
                    <a:pt x="30521" y="57034"/>
                  </a:lnTo>
                  <a:lnTo>
                    <a:pt x="31099" y="55647"/>
                  </a:lnTo>
                  <a:lnTo>
                    <a:pt x="31754" y="54298"/>
                  </a:lnTo>
                  <a:lnTo>
                    <a:pt x="32486" y="52950"/>
                  </a:lnTo>
                  <a:lnTo>
                    <a:pt x="32795" y="52487"/>
                  </a:lnTo>
                  <a:lnTo>
                    <a:pt x="33103" y="52063"/>
                  </a:lnTo>
                  <a:lnTo>
                    <a:pt x="33411" y="51639"/>
                  </a:lnTo>
                  <a:lnTo>
                    <a:pt x="33758" y="51254"/>
                  </a:lnTo>
                  <a:lnTo>
                    <a:pt x="34105" y="50907"/>
                  </a:lnTo>
                  <a:lnTo>
                    <a:pt x="34490" y="50560"/>
                  </a:lnTo>
                  <a:lnTo>
                    <a:pt x="34876" y="50252"/>
                  </a:lnTo>
                  <a:lnTo>
                    <a:pt x="35300" y="49944"/>
                  </a:lnTo>
                  <a:lnTo>
                    <a:pt x="35724" y="49712"/>
                  </a:lnTo>
                  <a:lnTo>
                    <a:pt x="36147" y="49443"/>
                  </a:lnTo>
                  <a:lnTo>
                    <a:pt x="36610" y="49250"/>
                  </a:lnTo>
                  <a:lnTo>
                    <a:pt x="37072" y="49057"/>
                  </a:lnTo>
                  <a:lnTo>
                    <a:pt x="37573" y="48865"/>
                  </a:lnTo>
                  <a:lnTo>
                    <a:pt x="38074" y="48710"/>
                  </a:lnTo>
                  <a:lnTo>
                    <a:pt x="38614" y="48595"/>
                  </a:lnTo>
                  <a:lnTo>
                    <a:pt x="39115" y="48479"/>
                  </a:lnTo>
                  <a:lnTo>
                    <a:pt x="42044" y="48017"/>
                  </a:lnTo>
                  <a:lnTo>
                    <a:pt x="43508" y="47747"/>
                  </a:lnTo>
                  <a:lnTo>
                    <a:pt x="44934" y="47477"/>
                  </a:lnTo>
                  <a:lnTo>
                    <a:pt x="46437" y="47130"/>
                  </a:lnTo>
                  <a:lnTo>
                    <a:pt x="47863" y="46707"/>
                  </a:lnTo>
                  <a:lnTo>
                    <a:pt x="49250" y="46206"/>
                  </a:lnTo>
                  <a:lnTo>
                    <a:pt x="50560" y="45666"/>
                  </a:lnTo>
                  <a:lnTo>
                    <a:pt x="51793" y="45050"/>
                  </a:lnTo>
                  <a:lnTo>
                    <a:pt x="52988" y="44356"/>
                  </a:lnTo>
                  <a:lnTo>
                    <a:pt x="53566" y="43970"/>
                  </a:lnTo>
                  <a:lnTo>
                    <a:pt x="54144" y="43585"/>
                  </a:lnTo>
                  <a:lnTo>
                    <a:pt x="54684" y="43161"/>
                  </a:lnTo>
                  <a:lnTo>
                    <a:pt x="55223" y="42737"/>
                  </a:lnTo>
                  <a:lnTo>
                    <a:pt x="55724" y="42275"/>
                  </a:lnTo>
                  <a:lnTo>
                    <a:pt x="56225" y="41812"/>
                  </a:lnTo>
                  <a:lnTo>
                    <a:pt x="56688" y="41350"/>
                  </a:lnTo>
                  <a:lnTo>
                    <a:pt x="57150" y="40849"/>
                  </a:lnTo>
                  <a:lnTo>
                    <a:pt x="57612" y="40309"/>
                  </a:lnTo>
                  <a:lnTo>
                    <a:pt x="58036" y="39770"/>
                  </a:lnTo>
                  <a:lnTo>
                    <a:pt x="58460" y="39230"/>
                  </a:lnTo>
                  <a:lnTo>
                    <a:pt x="58884" y="38652"/>
                  </a:lnTo>
                  <a:lnTo>
                    <a:pt x="59270" y="38074"/>
                  </a:lnTo>
                  <a:lnTo>
                    <a:pt x="59616" y="37458"/>
                  </a:lnTo>
                  <a:lnTo>
                    <a:pt x="59963" y="36803"/>
                  </a:lnTo>
                  <a:lnTo>
                    <a:pt x="60310" y="36148"/>
                  </a:lnTo>
                  <a:lnTo>
                    <a:pt x="60618" y="35492"/>
                  </a:lnTo>
                  <a:lnTo>
                    <a:pt x="60927" y="34799"/>
                  </a:lnTo>
                  <a:lnTo>
                    <a:pt x="61505" y="33334"/>
                  </a:lnTo>
                  <a:lnTo>
                    <a:pt x="61929" y="32178"/>
                  </a:lnTo>
                  <a:lnTo>
                    <a:pt x="62391" y="30984"/>
                  </a:lnTo>
                  <a:lnTo>
                    <a:pt x="63277" y="28671"/>
                  </a:lnTo>
                  <a:lnTo>
                    <a:pt x="63547" y="28016"/>
                  </a:lnTo>
                  <a:lnTo>
                    <a:pt x="63817" y="27361"/>
                  </a:lnTo>
                  <a:lnTo>
                    <a:pt x="64125" y="26783"/>
                  </a:lnTo>
                  <a:lnTo>
                    <a:pt x="64433" y="26205"/>
                  </a:lnTo>
                  <a:lnTo>
                    <a:pt x="64780" y="25627"/>
                  </a:lnTo>
                  <a:lnTo>
                    <a:pt x="65166" y="25088"/>
                  </a:lnTo>
                  <a:lnTo>
                    <a:pt x="65551" y="24587"/>
                  </a:lnTo>
                  <a:lnTo>
                    <a:pt x="65975" y="24124"/>
                  </a:lnTo>
                  <a:lnTo>
                    <a:pt x="66437" y="23662"/>
                  </a:lnTo>
                  <a:lnTo>
                    <a:pt x="66900" y="23238"/>
                  </a:lnTo>
                  <a:lnTo>
                    <a:pt x="67439" y="22852"/>
                  </a:lnTo>
                  <a:lnTo>
                    <a:pt x="67979" y="22467"/>
                  </a:lnTo>
                  <a:lnTo>
                    <a:pt x="68518" y="22120"/>
                  </a:lnTo>
                  <a:lnTo>
                    <a:pt x="69135" y="21812"/>
                  </a:lnTo>
                  <a:lnTo>
                    <a:pt x="69752" y="21542"/>
                  </a:lnTo>
                  <a:lnTo>
                    <a:pt x="70445" y="21272"/>
                  </a:lnTo>
                  <a:lnTo>
                    <a:pt x="70753" y="21157"/>
                  </a:lnTo>
                  <a:lnTo>
                    <a:pt x="71023" y="21003"/>
                  </a:lnTo>
                  <a:lnTo>
                    <a:pt x="72603" y="20155"/>
                  </a:lnTo>
                  <a:lnTo>
                    <a:pt x="74145" y="19230"/>
                  </a:lnTo>
                  <a:lnTo>
                    <a:pt x="75609" y="18267"/>
                  </a:lnTo>
                  <a:lnTo>
                    <a:pt x="76996" y="17265"/>
                  </a:lnTo>
                  <a:lnTo>
                    <a:pt x="78345" y="16186"/>
                  </a:lnTo>
                  <a:lnTo>
                    <a:pt x="79617" y="15029"/>
                  </a:lnTo>
                  <a:lnTo>
                    <a:pt x="80812" y="13873"/>
                  </a:lnTo>
                  <a:lnTo>
                    <a:pt x="81968" y="12640"/>
                  </a:lnTo>
                  <a:lnTo>
                    <a:pt x="83047" y="11330"/>
                  </a:lnTo>
                  <a:lnTo>
                    <a:pt x="84049" y="9981"/>
                  </a:lnTo>
                  <a:lnTo>
                    <a:pt x="85012" y="8555"/>
                  </a:lnTo>
                  <a:lnTo>
                    <a:pt x="85898" y="7091"/>
                  </a:lnTo>
                  <a:lnTo>
                    <a:pt x="86708" y="5588"/>
                  </a:lnTo>
                  <a:lnTo>
                    <a:pt x="87478" y="3969"/>
                  </a:lnTo>
                  <a:lnTo>
                    <a:pt x="88134" y="2351"/>
                  </a:lnTo>
                  <a:lnTo>
                    <a:pt x="88750" y="655"/>
                  </a:lnTo>
                  <a:lnTo>
                    <a:pt x="88827" y="347"/>
                  </a:lnTo>
                  <a:lnTo>
                    <a:pt x="88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15"/>
            <p:cNvSpPr/>
            <p:nvPr/>
          </p:nvSpPr>
          <p:spPr>
            <a:xfrm rot="10800000">
              <a:off x="-419354" y="4002868"/>
              <a:ext cx="1749920" cy="1167840"/>
            </a:xfrm>
            <a:custGeom>
              <a:avLst/>
              <a:gdLst/>
              <a:ahLst/>
              <a:cxnLst/>
              <a:rect l="l" t="t" r="r" b="b"/>
              <a:pathLst>
                <a:path w="54685" h="36495" extrusionOk="0">
                  <a:moveTo>
                    <a:pt x="1" y="0"/>
                  </a:moveTo>
                  <a:lnTo>
                    <a:pt x="39" y="270"/>
                  </a:lnTo>
                  <a:lnTo>
                    <a:pt x="78" y="501"/>
                  </a:lnTo>
                  <a:lnTo>
                    <a:pt x="1003" y="2890"/>
                  </a:lnTo>
                  <a:lnTo>
                    <a:pt x="1465" y="4085"/>
                  </a:lnTo>
                  <a:lnTo>
                    <a:pt x="1966" y="5202"/>
                  </a:lnTo>
                  <a:lnTo>
                    <a:pt x="2506" y="6359"/>
                  </a:lnTo>
                  <a:lnTo>
                    <a:pt x="3007" y="7476"/>
                  </a:lnTo>
                  <a:lnTo>
                    <a:pt x="3585" y="8594"/>
                  </a:lnTo>
                  <a:lnTo>
                    <a:pt x="4163" y="9673"/>
                  </a:lnTo>
                  <a:lnTo>
                    <a:pt x="4741" y="10752"/>
                  </a:lnTo>
                  <a:lnTo>
                    <a:pt x="5357" y="11792"/>
                  </a:lnTo>
                  <a:lnTo>
                    <a:pt x="6013" y="12833"/>
                  </a:lnTo>
                  <a:lnTo>
                    <a:pt x="6668" y="13873"/>
                  </a:lnTo>
                  <a:lnTo>
                    <a:pt x="7361" y="14875"/>
                  </a:lnTo>
                  <a:lnTo>
                    <a:pt x="8055" y="15839"/>
                  </a:lnTo>
                  <a:lnTo>
                    <a:pt x="8787" y="16802"/>
                  </a:lnTo>
                  <a:lnTo>
                    <a:pt x="9519" y="17765"/>
                  </a:lnTo>
                  <a:lnTo>
                    <a:pt x="10290" y="18690"/>
                  </a:lnTo>
                  <a:lnTo>
                    <a:pt x="11099" y="19615"/>
                  </a:lnTo>
                  <a:lnTo>
                    <a:pt x="11909" y="20502"/>
                  </a:lnTo>
                  <a:lnTo>
                    <a:pt x="12756" y="21388"/>
                  </a:lnTo>
                  <a:lnTo>
                    <a:pt x="13604" y="22236"/>
                  </a:lnTo>
                  <a:lnTo>
                    <a:pt x="14491" y="23045"/>
                  </a:lnTo>
                  <a:lnTo>
                    <a:pt x="15416" y="23854"/>
                  </a:lnTo>
                  <a:lnTo>
                    <a:pt x="16340" y="24663"/>
                  </a:lnTo>
                  <a:lnTo>
                    <a:pt x="17304" y="25434"/>
                  </a:lnTo>
                  <a:lnTo>
                    <a:pt x="18306" y="26205"/>
                  </a:lnTo>
                  <a:lnTo>
                    <a:pt x="19308" y="26937"/>
                  </a:lnTo>
                  <a:lnTo>
                    <a:pt x="20348" y="27631"/>
                  </a:lnTo>
                  <a:lnTo>
                    <a:pt x="21389" y="28324"/>
                  </a:lnTo>
                  <a:lnTo>
                    <a:pt x="22506" y="28980"/>
                  </a:lnTo>
                  <a:lnTo>
                    <a:pt x="23585" y="29635"/>
                  </a:lnTo>
                  <a:lnTo>
                    <a:pt x="24741" y="30251"/>
                  </a:lnTo>
                  <a:lnTo>
                    <a:pt x="26476" y="31138"/>
                  </a:lnTo>
                  <a:lnTo>
                    <a:pt x="28210" y="31985"/>
                  </a:lnTo>
                  <a:lnTo>
                    <a:pt x="29944" y="32718"/>
                  </a:lnTo>
                  <a:lnTo>
                    <a:pt x="31717" y="33450"/>
                  </a:lnTo>
                  <a:lnTo>
                    <a:pt x="33451" y="34066"/>
                  </a:lnTo>
                  <a:lnTo>
                    <a:pt x="35262" y="34644"/>
                  </a:lnTo>
                  <a:lnTo>
                    <a:pt x="37035" y="35107"/>
                  </a:lnTo>
                  <a:lnTo>
                    <a:pt x="38846" y="35531"/>
                  </a:lnTo>
                  <a:lnTo>
                    <a:pt x="40657" y="35878"/>
                  </a:lnTo>
                  <a:lnTo>
                    <a:pt x="42507" y="36147"/>
                  </a:lnTo>
                  <a:lnTo>
                    <a:pt x="44357" y="36340"/>
                  </a:lnTo>
                  <a:lnTo>
                    <a:pt x="46245" y="36456"/>
                  </a:lnTo>
                  <a:lnTo>
                    <a:pt x="48133" y="36494"/>
                  </a:lnTo>
                  <a:lnTo>
                    <a:pt x="50022" y="36456"/>
                  </a:lnTo>
                  <a:lnTo>
                    <a:pt x="51948" y="36302"/>
                  </a:lnTo>
                  <a:lnTo>
                    <a:pt x="53875" y="36109"/>
                  </a:lnTo>
                  <a:lnTo>
                    <a:pt x="54684" y="35993"/>
                  </a:lnTo>
                  <a:lnTo>
                    <a:pt x="54684" y="25010"/>
                  </a:lnTo>
                  <a:lnTo>
                    <a:pt x="54569" y="24972"/>
                  </a:lnTo>
                  <a:lnTo>
                    <a:pt x="54453" y="24933"/>
                  </a:lnTo>
                  <a:lnTo>
                    <a:pt x="53644" y="24818"/>
                  </a:lnTo>
                  <a:lnTo>
                    <a:pt x="52334" y="24702"/>
                  </a:lnTo>
                  <a:lnTo>
                    <a:pt x="51023" y="24548"/>
                  </a:lnTo>
                  <a:lnTo>
                    <a:pt x="49752" y="24355"/>
                  </a:lnTo>
                  <a:lnTo>
                    <a:pt x="48442" y="24163"/>
                  </a:lnTo>
                  <a:lnTo>
                    <a:pt x="47170" y="23931"/>
                  </a:lnTo>
                  <a:lnTo>
                    <a:pt x="45898" y="23700"/>
                  </a:lnTo>
                  <a:lnTo>
                    <a:pt x="44626" y="23430"/>
                  </a:lnTo>
                  <a:lnTo>
                    <a:pt x="43355" y="23122"/>
                  </a:lnTo>
                  <a:lnTo>
                    <a:pt x="42083" y="22775"/>
                  </a:lnTo>
                  <a:lnTo>
                    <a:pt x="40850" y="22390"/>
                  </a:lnTo>
                  <a:lnTo>
                    <a:pt x="39617" y="22004"/>
                  </a:lnTo>
                  <a:lnTo>
                    <a:pt x="38383" y="21581"/>
                  </a:lnTo>
                  <a:lnTo>
                    <a:pt x="37150" y="21118"/>
                  </a:lnTo>
                  <a:lnTo>
                    <a:pt x="35956" y="20617"/>
                  </a:lnTo>
                  <a:lnTo>
                    <a:pt x="34761" y="20078"/>
                  </a:lnTo>
                  <a:lnTo>
                    <a:pt x="33566" y="19500"/>
                  </a:lnTo>
                  <a:lnTo>
                    <a:pt x="31986" y="18729"/>
                  </a:lnTo>
                  <a:lnTo>
                    <a:pt x="30406" y="17920"/>
                  </a:lnTo>
                  <a:lnTo>
                    <a:pt x="28903" y="17033"/>
                  </a:lnTo>
                  <a:lnTo>
                    <a:pt x="27400" y="16108"/>
                  </a:lnTo>
                  <a:lnTo>
                    <a:pt x="25975" y="15106"/>
                  </a:lnTo>
                  <a:lnTo>
                    <a:pt x="25281" y="14605"/>
                  </a:lnTo>
                  <a:lnTo>
                    <a:pt x="24587" y="14066"/>
                  </a:lnTo>
                  <a:lnTo>
                    <a:pt x="23932" y="13488"/>
                  </a:lnTo>
                  <a:lnTo>
                    <a:pt x="23238" y="12910"/>
                  </a:lnTo>
                  <a:lnTo>
                    <a:pt x="22622" y="12293"/>
                  </a:lnTo>
                  <a:lnTo>
                    <a:pt x="22005" y="11677"/>
                  </a:lnTo>
                  <a:lnTo>
                    <a:pt x="20772" y="10366"/>
                  </a:lnTo>
                  <a:lnTo>
                    <a:pt x="19616" y="8979"/>
                  </a:lnTo>
                  <a:lnTo>
                    <a:pt x="18498" y="7592"/>
                  </a:lnTo>
                  <a:lnTo>
                    <a:pt x="17419" y="6166"/>
                  </a:lnTo>
                  <a:lnTo>
                    <a:pt x="16456" y="4663"/>
                  </a:lnTo>
                  <a:lnTo>
                    <a:pt x="15493" y="3160"/>
                  </a:lnTo>
                  <a:lnTo>
                    <a:pt x="14606" y="1619"/>
                  </a:lnTo>
                  <a:lnTo>
                    <a:pt x="137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7148199" y="2846153"/>
              <a:ext cx="2488576" cy="2324544"/>
            </a:xfrm>
            <a:custGeom>
              <a:avLst/>
              <a:gdLst/>
              <a:ahLst/>
              <a:cxnLst/>
              <a:rect l="l" t="t" r="r" b="b"/>
              <a:pathLst>
                <a:path w="77768" h="72642" extrusionOk="0">
                  <a:moveTo>
                    <a:pt x="77768" y="0"/>
                  </a:moveTo>
                  <a:lnTo>
                    <a:pt x="76304" y="424"/>
                  </a:lnTo>
                  <a:lnTo>
                    <a:pt x="74878" y="887"/>
                  </a:lnTo>
                  <a:lnTo>
                    <a:pt x="73452" y="1426"/>
                  </a:lnTo>
                  <a:lnTo>
                    <a:pt x="72758" y="1696"/>
                  </a:lnTo>
                  <a:lnTo>
                    <a:pt x="72103" y="2004"/>
                  </a:lnTo>
                  <a:lnTo>
                    <a:pt x="71448" y="2313"/>
                  </a:lnTo>
                  <a:lnTo>
                    <a:pt x="70793" y="2659"/>
                  </a:lnTo>
                  <a:lnTo>
                    <a:pt x="70176" y="3045"/>
                  </a:lnTo>
                  <a:lnTo>
                    <a:pt x="69560" y="3430"/>
                  </a:lnTo>
                  <a:lnTo>
                    <a:pt x="68943" y="3893"/>
                  </a:lnTo>
                  <a:lnTo>
                    <a:pt x="68365" y="4355"/>
                  </a:lnTo>
                  <a:lnTo>
                    <a:pt x="67826" y="4856"/>
                  </a:lnTo>
                  <a:lnTo>
                    <a:pt x="67286" y="5395"/>
                  </a:lnTo>
                  <a:lnTo>
                    <a:pt x="66053" y="6706"/>
                  </a:lnTo>
                  <a:lnTo>
                    <a:pt x="64897" y="8055"/>
                  </a:lnTo>
                  <a:lnTo>
                    <a:pt x="63779" y="9480"/>
                  </a:lnTo>
                  <a:lnTo>
                    <a:pt x="62739" y="10906"/>
                  </a:lnTo>
                  <a:lnTo>
                    <a:pt x="62392" y="11407"/>
                  </a:lnTo>
                  <a:lnTo>
                    <a:pt x="62084" y="11908"/>
                  </a:lnTo>
                  <a:lnTo>
                    <a:pt x="61506" y="12949"/>
                  </a:lnTo>
                  <a:lnTo>
                    <a:pt x="61005" y="14028"/>
                  </a:lnTo>
                  <a:lnTo>
                    <a:pt x="60542" y="15145"/>
                  </a:lnTo>
                  <a:lnTo>
                    <a:pt x="60157" y="16263"/>
                  </a:lnTo>
                  <a:lnTo>
                    <a:pt x="59810" y="17380"/>
                  </a:lnTo>
                  <a:lnTo>
                    <a:pt x="59155" y="19693"/>
                  </a:lnTo>
                  <a:lnTo>
                    <a:pt x="59001" y="20309"/>
                  </a:lnTo>
                  <a:lnTo>
                    <a:pt x="58769" y="20887"/>
                  </a:lnTo>
                  <a:lnTo>
                    <a:pt x="58538" y="21465"/>
                  </a:lnTo>
                  <a:lnTo>
                    <a:pt x="58268" y="22005"/>
                  </a:lnTo>
                  <a:lnTo>
                    <a:pt x="57999" y="22544"/>
                  </a:lnTo>
                  <a:lnTo>
                    <a:pt x="57652" y="23045"/>
                  </a:lnTo>
                  <a:lnTo>
                    <a:pt x="57266" y="23546"/>
                  </a:lnTo>
                  <a:lnTo>
                    <a:pt x="56881" y="24009"/>
                  </a:lnTo>
                  <a:lnTo>
                    <a:pt x="56496" y="24356"/>
                  </a:lnTo>
                  <a:lnTo>
                    <a:pt x="56072" y="24664"/>
                  </a:lnTo>
                  <a:lnTo>
                    <a:pt x="55648" y="24934"/>
                  </a:lnTo>
                  <a:lnTo>
                    <a:pt x="55185" y="25126"/>
                  </a:lnTo>
                  <a:lnTo>
                    <a:pt x="53490" y="25704"/>
                  </a:lnTo>
                  <a:lnTo>
                    <a:pt x="51794" y="26205"/>
                  </a:lnTo>
                  <a:lnTo>
                    <a:pt x="50060" y="26668"/>
                  </a:lnTo>
                  <a:lnTo>
                    <a:pt x="48364" y="27015"/>
                  </a:lnTo>
                  <a:lnTo>
                    <a:pt x="46592" y="27323"/>
                  </a:lnTo>
                  <a:lnTo>
                    <a:pt x="44858" y="27593"/>
                  </a:lnTo>
                  <a:lnTo>
                    <a:pt x="43085" y="27785"/>
                  </a:lnTo>
                  <a:lnTo>
                    <a:pt x="41312" y="27939"/>
                  </a:lnTo>
                  <a:lnTo>
                    <a:pt x="40580" y="28017"/>
                  </a:lnTo>
                  <a:lnTo>
                    <a:pt x="39848" y="28132"/>
                  </a:lnTo>
                  <a:lnTo>
                    <a:pt x="39116" y="28248"/>
                  </a:lnTo>
                  <a:lnTo>
                    <a:pt x="38422" y="28402"/>
                  </a:lnTo>
                  <a:lnTo>
                    <a:pt x="37728" y="28595"/>
                  </a:lnTo>
                  <a:lnTo>
                    <a:pt x="37035" y="28787"/>
                  </a:lnTo>
                  <a:lnTo>
                    <a:pt x="36380" y="29018"/>
                  </a:lnTo>
                  <a:lnTo>
                    <a:pt x="35724" y="29288"/>
                  </a:lnTo>
                  <a:lnTo>
                    <a:pt x="35069" y="29597"/>
                  </a:lnTo>
                  <a:lnTo>
                    <a:pt x="34453" y="29905"/>
                  </a:lnTo>
                  <a:lnTo>
                    <a:pt x="33836" y="30252"/>
                  </a:lnTo>
                  <a:lnTo>
                    <a:pt x="33258" y="30637"/>
                  </a:lnTo>
                  <a:lnTo>
                    <a:pt x="32680" y="31061"/>
                  </a:lnTo>
                  <a:lnTo>
                    <a:pt x="32102" y="31523"/>
                  </a:lnTo>
                  <a:lnTo>
                    <a:pt x="31562" y="31986"/>
                  </a:lnTo>
                  <a:lnTo>
                    <a:pt x="30984" y="32525"/>
                  </a:lnTo>
                  <a:lnTo>
                    <a:pt x="30368" y="33180"/>
                  </a:lnTo>
                  <a:lnTo>
                    <a:pt x="29751" y="33836"/>
                  </a:lnTo>
                  <a:lnTo>
                    <a:pt x="29135" y="34529"/>
                  </a:lnTo>
                  <a:lnTo>
                    <a:pt x="28557" y="35223"/>
                  </a:lnTo>
                  <a:lnTo>
                    <a:pt x="28017" y="35917"/>
                  </a:lnTo>
                  <a:lnTo>
                    <a:pt x="27478" y="36649"/>
                  </a:lnTo>
                  <a:lnTo>
                    <a:pt x="26977" y="37381"/>
                  </a:lnTo>
                  <a:lnTo>
                    <a:pt x="26476" y="38152"/>
                  </a:lnTo>
                  <a:lnTo>
                    <a:pt x="26013" y="38922"/>
                  </a:lnTo>
                  <a:lnTo>
                    <a:pt x="25589" y="39693"/>
                  </a:lnTo>
                  <a:lnTo>
                    <a:pt x="25204" y="40502"/>
                  </a:lnTo>
                  <a:lnTo>
                    <a:pt x="24819" y="41350"/>
                  </a:lnTo>
                  <a:lnTo>
                    <a:pt x="24472" y="42159"/>
                  </a:lnTo>
                  <a:lnTo>
                    <a:pt x="24163" y="43007"/>
                  </a:lnTo>
                  <a:lnTo>
                    <a:pt x="23894" y="43894"/>
                  </a:lnTo>
                  <a:lnTo>
                    <a:pt x="23624" y="44780"/>
                  </a:lnTo>
                  <a:lnTo>
                    <a:pt x="23316" y="46206"/>
                  </a:lnTo>
                  <a:lnTo>
                    <a:pt x="23007" y="47632"/>
                  </a:lnTo>
                  <a:lnTo>
                    <a:pt x="22429" y="50483"/>
                  </a:lnTo>
                  <a:lnTo>
                    <a:pt x="22314" y="51139"/>
                  </a:lnTo>
                  <a:lnTo>
                    <a:pt x="22121" y="51755"/>
                  </a:lnTo>
                  <a:lnTo>
                    <a:pt x="21928" y="52372"/>
                  </a:lnTo>
                  <a:lnTo>
                    <a:pt x="21697" y="52950"/>
                  </a:lnTo>
                  <a:lnTo>
                    <a:pt x="21427" y="53489"/>
                  </a:lnTo>
                  <a:lnTo>
                    <a:pt x="21119" y="54029"/>
                  </a:lnTo>
                  <a:lnTo>
                    <a:pt x="20811" y="54530"/>
                  </a:lnTo>
                  <a:lnTo>
                    <a:pt x="20464" y="54992"/>
                  </a:lnTo>
                  <a:lnTo>
                    <a:pt x="20078" y="55455"/>
                  </a:lnTo>
                  <a:lnTo>
                    <a:pt x="19655" y="55879"/>
                  </a:lnTo>
                  <a:lnTo>
                    <a:pt x="19231" y="56302"/>
                  </a:lnTo>
                  <a:lnTo>
                    <a:pt x="18768" y="56688"/>
                  </a:lnTo>
                  <a:lnTo>
                    <a:pt x="18267" y="57035"/>
                  </a:lnTo>
                  <a:lnTo>
                    <a:pt x="17728" y="57381"/>
                  </a:lnTo>
                  <a:lnTo>
                    <a:pt x="17150" y="57690"/>
                  </a:lnTo>
                  <a:lnTo>
                    <a:pt x="16572" y="57960"/>
                  </a:lnTo>
                  <a:lnTo>
                    <a:pt x="15338" y="58499"/>
                  </a:lnTo>
                  <a:lnTo>
                    <a:pt x="14067" y="58923"/>
                  </a:lnTo>
                  <a:lnTo>
                    <a:pt x="11485" y="59771"/>
                  </a:lnTo>
                  <a:lnTo>
                    <a:pt x="10367" y="60079"/>
                  </a:lnTo>
                  <a:lnTo>
                    <a:pt x="9211" y="60387"/>
                  </a:lnTo>
                  <a:lnTo>
                    <a:pt x="8094" y="60734"/>
                  </a:lnTo>
                  <a:lnTo>
                    <a:pt x="7516" y="60927"/>
                  </a:lnTo>
                  <a:lnTo>
                    <a:pt x="6976" y="61120"/>
                  </a:lnTo>
                  <a:lnTo>
                    <a:pt x="6167" y="61505"/>
                  </a:lnTo>
                  <a:lnTo>
                    <a:pt x="5357" y="61967"/>
                  </a:lnTo>
                  <a:lnTo>
                    <a:pt x="4625" y="62468"/>
                  </a:lnTo>
                  <a:lnTo>
                    <a:pt x="3932" y="62969"/>
                  </a:lnTo>
                  <a:lnTo>
                    <a:pt x="3315" y="63586"/>
                  </a:lnTo>
                  <a:lnTo>
                    <a:pt x="2737" y="64202"/>
                  </a:lnTo>
                  <a:lnTo>
                    <a:pt x="2197" y="64858"/>
                  </a:lnTo>
                  <a:lnTo>
                    <a:pt x="1735" y="65590"/>
                  </a:lnTo>
                  <a:lnTo>
                    <a:pt x="1311" y="66322"/>
                  </a:lnTo>
                  <a:lnTo>
                    <a:pt x="926" y="67131"/>
                  </a:lnTo>
                  <a:lnTo>
                    <a:pt x="617" y="67941"/>
                  </a:lnTo>
                  <a:lnTo>
                    <a:pt x="386" y="68788"/>
                  </a:lnTo>
                  <a:lnTo>
                    <a:pt x="194" y="69713"/>
                  </a:lnTo>
                  <a:lnTo>
                    <a:pt x="78" y="70638"/>
                  </a:lnTo>
                  <a:lnTo>
                    <a:pt x="1" y="71563"/>
                  </a:lnTo>
                  <a:lnTo>
                    <a:pt x="1" y="72565"/>
                  </a:lnTo>
                  <a:lnTo>
                    <a:pt x="194" y="72603"/>
                  </a:lnTo>
                  <a:lnTo>
                    <a:pt x="9828" y="72642"/>
                  </a:lnTo>
                  <a:lnTo>
                    <a:pt x="19462" y="72603"/>
                  </a:lnTo>
                  <a:lnTo>
                    <a:pt x="19655" y="72565"/>
                  </a:lnTo>
                  <a:lnTo>
                    <a:pt x="19809" y="72449"/>
                  </a:lnTo>
                  <a:lnTo>
                    <a:pt x="19963" y="72295"/>
                  </a:lnTo>
                  <a:lnTo>
                    <a:pt x="20078" y="72141"/>
                  </a:lnTo>
                  <a:lnTo>
                    <a:pt x="20310" y="71602"/>
                  </a:lnTo>
                  <a:lnTo>
                    <a:pt x="20618" y="71101"/>
                  </a:lnTo>
                  <a:lnTo>
                    <a:pt x="20965" y="70638"/>
                  </a:lnTo>
                  <a:lnTo>
                    <a:pt x="21350" y="70253"/>
                  </a:lnTo>
                  <a:lnTo>
                    <a:pt x="21774" y="69906"/>
                  </a:lnTo>
                  <a:lnTo>
                    <a:pt x="22275" y="69636"/>
                  </a:lnTo>
                  <a:lnTo>
                    <a:pt x="22776" y="69405"/>
                  </a:lnTo>
                  <a:lnTo>
                    <a:pt x="23354" y="69174"/>
                  </a:lnTo>
                  <a:lnTo>
                    <a:pt x="24356" y="68904"/>
                  </a:lnTo>
                  <a:lnTo>
                    <a:pt x="25397" y="68634"/>
                  </a:lnTo>
                  <a:lnTo>
                    <a:pt x="26206" y="68403"/>
                  </a:lnTo>
                  <a:lnTo>
                    <a:pt x="27015" y="68133"/>
                  </a:lnTo>
                  <a:lnTo>
                    <a:pt x="27786" y="67863"/>
                  </a:lnTo>
                  <a:lnTo>
                    <a:pt x="28557" y="67517"/>
                  </a:lnTo>
                  <a:lnTo>
                    <a:pt x="29289" y="67170"/>
                  </a:lnTo>
                  <a:lnTo>
                    <a:pt x="30021" y="66746"/>
                  </a:lnTo>
                  <a:lnTo>
                    <a:pt x="30715" y="66322"/>
                  </a:lnTo>
                  <a:lnTo>
                    <a:pt x="31408" y="65821"/>
                  </a:lnTo>
                  <a:lnTo>
                    <a:pt x="32372" y="65012"/>
                  </a:lnTo>
                  <a:lnTo>
                    <a:pt x="33297" y="64202"/>
                  </a:lnTo>
                  <a:lnTo>
                    <a:pt x="34183" y="63355"/>
                  </a:lnTo>
                  <a:lnTo>
                    <a:pt x="34992" y="62430"/>
                  </a:lnTo>
                  <a:lnTo>
                    <a:pt x="35801" y="61505"/>
                  </a:lnTo>
                  <a:lnTo>
                    <a:pt x="36534" y="60503"/>
                  </a:lnTo>
                  <a:lnTo>
                    <a:pt x="37227" y="59462"/>
                  </a:lnTo>
                  <a:lnTo>
                    <a:pt x="37844" y="58383"/>
                  </a:lnTo>
                  <a:lnTo>
                    <a:pt x="39424" y="55455"/>
                  </a:lnTo>
                  <a:lnTo>
                    <a:pt x="40195" y="53990"/>
                  </a:lnTo>
                  <a:lnTo>
                    <a:pt x="40965" y="52526"/>
                  </a:lnTo>
                  <a:lnTo>
                    <a:pt x="41582" y="51408"/>
                  </a:lnTo>
                  <a:lnTo>
                    <a:pt x="42237" y="50291"/>
                  </a:lnTo>
                  <a:lnTo>
                    <a:pt x="42931" y="49212"/>
                  </a:lnTo>
                  <a:lnTo>
                    <a:pt x="43624" y="48133"/>
                  </a:lnTo>
                  <a:lnTo>
                    <a:pt x="44395" y="47092"/>
                  </a:lnTo>
                  <a:lnTo>
                    <a:pt x="45166" y="46052"/>
                  </a:lnTo>
                  <a:lnTo>
                    <a:pt x="45975" y="45088"/>
                  </a:lnTo>
                  <a:lnTo>
                    <a:pt x="46784" y="44086"/>
                  </a:lnTo>
                  <a:lnTo>
                    <a:pt x="47440" y="43393"/>
                  </a:lnTo>
                  <a:lnTo>
                    <a:pt x="48133" y="42699"/>
                  </a:lnTo>
                  <a:lnTo>
                    <a:pt x="48865" y="42044"/>
                  </a:lnTo>
                  <a:lnTo>
                    <a:pt x="49598" y="41466"/>
                  </a:lnTo>
                  <a:lnTo>
                    <a:pt x="50407" y="40926"/>
                  </a:lnTo>
                  <a:lnTo>
                    <a:pt x="51216" y="40464"/>
                  </a:lnTo>
                  <a:lnTo>
                    <a:pt x="52103" y="40040"/>
                  </a:lnTo>
                  <a:lnTo>
                    <a:pt x="52989" y="39693"/>
                  </a:lnTo>
                  <a:lnTo>
                    <a:pt x="55031" y="38999"/>
                  </a:lnTo>
                  <a:lnTo>
                    <a:pt x="57112" y="38344"/>
                  </a:lnTo>
                  <a:lnTo>
                    <a:pt x="59193" y="37728"/>
                  </a:lnTo>
                  <a:lnTo>
                    <a:pt x="61274" y="37150"/>
                  </a:lnTo>
                  <a:lnTo>
                    <a:pt x="62392" y="36841"/>
                  </a:lnTo>
                  <a:lnTo>
                    <a:pt x="63509" y="36495"/>
                  </a:lnTo>
                  <a:lnTo>
                    <a:pt x="64627" y="36148"/>
                  </a:lnTo>
                  <a:lnTo>
                    <a:pt x="65745" y="35762"/>
                  </a:lnTo>
                  <a:lnTo>
                    <a:pt x="66824" y="35339"/>
                  </a:lnTo>
                  <a:lnTo>
                    <a:pt x="67864" y="34876"/>
                  </a:lnTo>
                  <a:lnTo>
                    <a:pt x="68905" y="34414"/>
                  </a:lnTo>
                  <a:lnTo>
                    <a:pt x="69945" y="33874"/>
                  </a:lnTo>
                  <a:lnTo>
                    <a:pt x="70947" y="33296"/>
                  </a:lnTo>
                  <a:lnTo>
                    <a:pt x="71910" y="32718"/>
                  </a:lnTo>
                  <a:lnTo>
                    <a:pt x="72874" y="32063"/>
                  </a:lnTo>
                  <a:lnTo>
                    <a:pt x="73799" y="31408"/>
                  </a:lnTo>
                  <a:lnTo>
                    <a:pt x="74685" y="30676"/>
                  </a:lnTo>
                  <a:lnTo>
                    <a:pt x="75571" y="29866"/>
                  </a:lnTo>
                  <a:lnTo>
                    <a:pt x="76419" y="29057"/>
                  </a:lnTo>
                  <a:lnTo>
                    <a:pt x="77267" y="28171"/>
                  </a:lnTo>
                  <a:lnTo>
                    <a:pt x="77498" y="27901"/>
                  </a:lnTo>
                  <a:lnTo>
                    <a:pt x="77652" y="27593"/>
                  </a:lnTo>
                  <a:lnTo>
                    <a:pt x="77768" y="27246"/>
                  </a:lnTo>
                  <a:lnTo>
                    <a:pt x="77768" y="26899"/>
                  </a:lnTo>
                  <a:lnTo>
                    <a:pt x="77768" y="848"/>
                  </a:lnTo>
                  <a:lnTo>
                    <a:pt x="77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15"/>
            <p:cNvSpPr/>
            <p:nvPr/>
          </p:nvSpPr>
          <p:spPr>
            <a:xfrm rot="5400000" flipH="1">
              <a:off x="-1646540" y="-767651"/>
              <a:ext cx="2799328" cy="2703136"/>
            </a:xfrm>
            <a:custGeom>
              <a:avLst/>
              <a:gdLst/>
              <a:ahLst/>
              <a:cxnLst/>
              <a:rect l="l" t="t" r="r" b="b"/>
              <a:pathLst>
                <a:path w="87479" h="84473" extrusionOk="0">
                  <a:moveTo>
                    <a:pt x="86516" y="1"/>
                  </a:moveTo>
                  <a:lnTo>
                    <a:pt x="84165" y="116"/>
                  </a:lnTo>
                  <a:lnTo>
                    <a:pt x="83009" y="232"/>
                  </a:lnTo>
                  <a:lnTo>
                    <a:pt x="81814" y="347"/>
                  </a:lnTo>
                  <a:lnTo>
                    <a:pt x="80928" y="463"/>
                  </a:lnTo>
                  <a:lnTo>
                    <a:pt x="80041" y="617"/>
                  </a:lnTo>
                  <a:lnTo>
                    <a:pt x="79194" y="810"/>
                  </a:lnTo>
                  <a:lnTo>
                    <a:pt x="78307" y="1003"/>
                  </a:lnTo>
                  <a:lnTo>
                    <a:pt x="77459" y="1234"/>
                  </a:lnTo>
                  <a:lnTo>
                    <a:pt x="76612" y="1465"/>
                  </a:lnTo>
                  <a:lnTo>
                    <a:pt x="75802" y="1773"/>
                  </a:lnTo>
                  <a:lnTo>
                    <a:pt x="74993" y="2043"/>
                  </a:lnTo>
                  <a:lnTo>
                    <a:pt x="74184" y="2390"/>
                  </a:lnTo>
                  <a:lnTo>
                    <a:pt x="73375" y="2775"/>
                  </a:lnTo>
                  <a:lnTo>
                    <a:pt x="72565" y="3161"/>
                  </a:lnTo>
                  <a:lnTo>
                    <a:pt x="71795" y="3585"/>
                  </a:lnTo>
                  <a:lnTo>
                    <a:pt x="71062" y="4047"/>
                  </a:lnTo>
                  <a:lnTo>
                    <a:pt x="70292" y="4548"/>
                  </a:lnTo>
                  <a:lnTo>
                    <a:pt x="69559" y="5049"/>
                  </a:lnTo>
                  <a:lnTo>
                    <a:pt x="68866" y="5627"/>
                  </a:lnTo>
                  <a:lnTo>
                    <a:pt x="67247" y="6976"/>
                  </a:lnTo>
                  <a:lnTo>
                    <a:pt x="66476" y="7669"/>
                  </a:lnTo>
                  <a:lnTo>
                    <a:pt x="65744" y="8402"/>
                  </a:lnTo>
                  <a:lnTo>
                    <a:pt x="64974" y="9095"/>
                  </a:lnTo>
                  <a:lnTo>
                    <a:pt x="64280" y="9866"/>
                  </a:lnTo>
                  <a:lnTo>
                    <a:pt x="63586" y="10637"/>
                  </a:lnTo>
                  <a:lnTo>
                    <a:pt x="62893" y="11407"/>
                  </a:lnTo>
                  <a:lnTo>
                    <a:pt x="62237" y="12178"/>
                  </a:lnTo>
                  <a:lnTo>
                    <a:pt x="61621" y="13026"/>
                  </a:lnTo>
                  <a:lnTo>
                    <a:pt x="61004" y="13835"/>
                  </a:lnTo>
                  <a:lnTo>
                    <a:pt x="60426" y="14683"/>
                  </a:lnTo>
                  <a:lnTo>
                    <a:pt x="59887" y="15569"/>
                  </a:lnTo>
                  <a:lnTo>
                    <a:pt x="59347" y="16494"/>
                  </a:lnTo>
                  <a:lnTo>
                    <a:pt x="58846" y="17419"/>
                  </a:lnTo>
                  <a:lnTo>
                    <a:pt x="58384" y="18344"/>
                  </a:lnTo>
                  <a:lnTo>
                    <a:pt x="57883" y="19346"/>
                  </a:lnTo>
                  <a:lnTo>
                    <a:pt x="57305" y="20232"/>
                  </a:lnTo>
                  <a:lnTo>
                    <a:pt x="56727" y="21119"/>
                  </a:lnTo>
                  <a:lnTo>
                    <a:pt x="56110" y="21928"/>
                  </a:lnTo>
                  <a:lnTo>
                    <a:pt x="55416" y="22699"/>
                  </a:lnTo>
                  <a:lnTo>
                    <a:pt x="54723" y="23392"/>
                  </a:lnTo>
                  <a:lnTo>
                    <a:pt x="53952" y="24047"/>
                  </a:lnTo>
                  <a:lnTo>
                    <a:pt x="53181" y="24626"/>
                  </a:lnTo>
                  <a:lnTo>
                    <a:pt x="52333" y="25165"/>
                  </a:lnTo>
                  <a:lnTo>
                    <a:pt x="51486" y="25666"/>
                  </a:lnTo>
                  <a:lnTo>
                    <a:pt x="50599" y="26128"/>
                  </a:lnTo>
                  <a:lnTo>
                    <a:pt x="49636" y="26552"/>
                  </a:lnTo>
                  <a:lnTo>
                    <a:pt x="48673" y="26899"/>
                  </a:lnTo>
                  <a:lnTo>
                    <a:pt x="47671" y="27208"/>
                  </a:lnTo>
                  <a:lnTo>
                    <a:pt x="46630" y="27477"/>
                  </a:lnTo>
                  <a:lnTo>
                    <a:pt x="45590" y="27670"/>
                  </a:lnTo>
                  <a:lnTo>
                    <a:pt x="44356" y="27863"/>
                  </a:lnTo>
                  <a:lnTo>
                    <a:pt x="43123" y="28017"/>
                  </a:lnTo>
                  <a:lnTo>
                    <a:pt x="41890" y="28171"/>
                  </a:lnTo>
                  <a:lnTo>
                    <a:pt x="40695" y="28325"/>
                  </a:lnTo>
                  <a:lnTo>
                    <a:pt x="39732" y="28518"/>
                  </a:lnTo>
                  <a:lnTo>
                    <a:pt x="38846" y="28788"/>
                  </a:lnTo>
                  <a:lnTo>
                    <a:pt x="37959" y="29057"/>
                  </a:lnTo>
                  <a:lnTo>
                    <a:pt x="37111" y="29366"/>
                  </a:lnTo>
                  <a:lnTo>
                    <a:pt x="36302" y="29712"/>
                  </a:lnTo>
                  <a:lnTo>
                    <a:pt x="35493" y="30136"/>
                  </a:lnTo>
                  <a:lnTo>
                    <a:pt x="34722" y="30560"/>
                  </a:lnTo>
                  <a:lnTo>
                    <a:pt x="33951" y="31023"/>
                  </a:lnTo>
                  <a:lnTo>
                    <a:pt x="33219" y="31524"/>
                  </a:lnTo>
                  <a:lnTo>
                    <a:pt x="32487" y="32063"/>
                  </a:lnTo>
                  <a:lnTo>
                    <a:pt x="31793" y="32641"/>
                  </a:lnTo>
                  <a:lnTo>
                    <a:pt x="31138" y="33219"/>
                  </a:lnTo>
                  <a:lnTo>
                    <a:pt x="30483" y="33874"/>
                  </a:lnTo>
                  <a:lnTo>
                    <a:pt x="29828" y="34529"/>
                  </a:lnTo>
                  <a:lnTo>
                    <a:pt x="29211" y="35223"/>
                  </a:lnTo>
                  <a:lnTo>
                    <a:pt x="28633" y="35917"/>
                  </a:lnTo>
                  <a:lnTo>
                    <a:pt x="27477" y="37381"/>
                  </a:lnTo>
                  <a:lnTo>
                    <a:pt x="26437" y="38884"/>
                  </a:lnTo>
                  <a:lnTo>
                    <a:pt x="25435" y="40426"/>
                  </a:lnTo>
                  <a:lnTo>
                    <a:pt x="24510" y="42006"/>
                  </a:lnTo>
                  <a:lnTo>
                    <a:pt x="23624" y="43624"/>
                  </a:lnTo>
                  <a:lnTo>
                    <a:pt x="22814" y="45281"/>
                  </a:lnTo>
                  <a:lnTo>
                    <a:pt x="22044" y="46938"/>
                  </a:lnTo>
                  <a:lnTo>
                    <a:pt x="21350" y="48634"/>
                  </a:lnTo>
                  <a:lnTo>
                    <a:pt x="19577" y="52989"/>
                  </a:lnTo>
                  <a:lnTo>
                    <a:pt x="18652" y="55147"/>
                  </a:lnTo>
                  <a:lnTo>
                    <a:pt x="17766" y="57305"/>
                  </a:lnTo>
                  <a:lnTo>
                    <a:pt x="17304" y="58268"/>
                  </a:lnTo>
                  <a:lnTo>
                    <a:pt x="16764" y="59154"/>
                  </a:lnTo>
                  <a:lnTo>
                    <a:pt x="16186" y="59964"/>
                  </a:lnTo>
                  <a:lnTo>
                    <a:pt x="15531" y="60734"/>
                  </a:lnTo>
                  <a:lnTo>
                    <a:pt x="14837" y="61467"/>
                  </a:lnTo>
                  <a:lnTo>
                    <a:pt x="14066" y="62122"/>
                  </a:lnTo>
                  <a:lnTo>
                    <a:pt x="13219" y="62738"/>
                  </a:lnTo>
                  <a:lnTo>
                    <a:pt x="12332" y="63316"/>
                  </a:lnTo>
                  <a:lnTo>
                    <a:pt x="11022" y="64126"/>
                  </a:lnTo>
                  <a:lnTo>
                    <a:pt x="10328" y="64511"/>
                  </a:lnTo>
                  <a:lnTo>
                    <a:pt x="9635" y="64858"/>
                  </a:lnTo>
                  <a:lnTo>
                    <a:pt x="8980" y="65205"/>
                  </a:lnTo>
                  <a:lnTo>
                    <a:pt x="8325" y="65629"/>
                  </a:lnTo>
                  <a:lnTo>
                    <a:pt x="7669" y="66014"/>
                  </a:lnTo>
                  <a:lnTo>
                    <a:pt x="7091" y="66476"/>
                  </a:lnTo>
                  <a:lnTo>
                    <a:pt x="6475" y="66900"/>
                  </a:lnTo>
                  <a:lnTo>
                    <a:pt x="5935" y="67401"/>
                  </a:lnTo>
                  <a:lnTo>
                    <a:pt x="5396" y="67902"/>
                  </a:lnTo>
                  <a:lnTo>
                    <a:pt x="4856" y="68403"/>
                  </a:lnTo>
                  <a:lnTo>
                    <a:pt x="4355" y="68943"/>
                  </a:lnTo>
                  <a:lnTo>
                    <a:pt x="3893" y="69521"/>
                  </a:lnTo>
                  <a:lnTo>
                    <a:pt x="3430" y="70099"/>
                  </a:lnTo>
                  <a:lnTo>
                    <a:pt x="2968" y="70677"/>
                  </a:lnTo>
                  <a:lnTo>
                    <a:pt x="2544" y="71293"/>
                  </a:lnTo>
                  <a:lnTo>
                    <a:pt x="2120" y="71949"/>
                  </a:lnTo>
                  <a:lnTo>
                    <a:pt x="1349" y="73259"/>
                  </a:lnTo>
                  <a:lnTo>
                    <a:pt x="1080" y="73798"/>
                  </a:lnTo>
                  <a:lnTo>
                    <a:pt x="810" y="74376"/>
                  </a:lnTo>
                  <a:lnTo>
                    <a:pt x="579" y="74954"/>
                  </a:lnTo>
                  <a:lnTo>
                    <a:pt x="424" y="75532"/>
                  </a:lnTo>
                  <a:lnTo>
                    <a:pt x="270" y="76111"/>
                  </a:lnTo>
                  <a:lnTo>
                    <a:pt x="155" y="76727"/>
                  </a:lnTo>
                  <a:lnTo>
                    <a:pt x="39" y="77344"/>
                  </a:lnTo>
                  <a:lnTo>
                    <a:pt x="1" y="77960"/>
                  </a:lnTo>
                  <a:lnTo>
                    <a:pt x="1" y="78731"/>
                  </a:lnTo>
                  <a:lnTo>
                    <a:pt x="1" y="79502"/>
                  </a:lnTo>
                  <a:lnTo>
                    <a:pt x="78" y="80273"/>
                  </a:lnTo>
                  <a:lnTo>
                    <a:pt x="193" y="81043"/>
                  </a:lnTo>
                  <a:lnTo>
                    <a:pt x="463" y="82585"/>
                  </a:lnTo>
                  <a:lnTo>
                    <a:pt x="810" y="84088"/>
                  </a:lnTo>
                  <a:lnTo>
                    <a:pt x="887" y="84203"/>
                  </a:lnTo>
                  <a:lnTo>
                    <a:pt x="1003" y="84319"/>
                  </a:lnTo>
                  <a:lnTo>
                    <a:pt x="1118" y="84396"/>
                  </a:lnTo>
                  <a:lnTo>
                    <a:pt x="1272" y="84434"/>
                  </a:lnTo>
                  <a:lnTo>
                    <a:pt x="3585" y="84473"/>
                  </a:lnTo>
                  <a:lnTo>
                    <a:pt x="6012" y="84473"/>
                  </a:lnTo>
                  <a:lnTo>
                    <a:pt x="6012" y="82700"/>
                  </a:lnTo>
                  <a:lnTo>
                    <a:pt x="5935" y="80851"/>
                  </a:lnTo>
                  <a:lnTo>
                    <a:pt x="5935" y="79926"/>
                  </a:lnTo>
                  <a:lnTo>
                    <a:pt x="6012" y="79001"/>
                  </a:lnTo>
                  <a:lnTo>
                    <a:pt x="6128" y="78269"/>
                  </a:lnTo>
                  <a:lnTo>
                    <a:pt x="6244" y="77575"/>
                  </a:lnTo>
                  <a:lnTo>
                    <a:pt x="6436" y="76920"/>
                  </a:lnTo>
                  <a:lnTo>
                    <a:pt x="6629" y="76265"/>
                  </a:lnTo>
                  <a:lnTo>
                    <a:pt x="6899" y="75648"/>
                  </a:lnTo>
                  <a:lnTo>
                    <a:pt x="7207" y="75070"/>
                  </a:lnTo>
                  <a:lnTo>
                    <a:pt x="7515" y="74531"/>
                  </a:lnTo>
                  <a:lnTo>
                    <a:pt x="7901" y="73991"/>
                  </a:lnTo>
                  <a:lnTo>
                    <a:pt x="8286" y="73490"/>
                  </a:lnTo>
                  <a:lnTo>
                    <a:pt x="8748" y="73028"/>
                  </a:lnTo>
                  <a:lnTo>
                    <a:pt x="9211" y="72565"/>
                  </a:lnTo>
                  <a:lnTo>
                    <a:pt x="9750" y="72141"/>
                  </a:lnTo>
                  <a:lnTo>
                    <a:pt x="10290" y="71756"/>
                  </a:lnTo>
                  <a:lnTo>
                    <a:pt x="10868" y="71409"/>
                  </a:lnTo>
                  <a:lnTo>
                    <a:pt x="11523" y="71062"/>
                  </a:lnTo>
                  <a:lnTo>
                    <a:pt x="12178" y="70792"/>
                  </a:lnTo>
                  <a:lnTo>
                    <a:pt x="13065" y="70446"/>
                  </a:lnTo>
                  <a:lnTo>
                    <a:pt x="13912" y="70137"/>
                  </a:lnTo>
                  <a:lnTo>
                    <a:pt x="15647" y="69482"/>
                  </a:lnTo>
                  <a:lnTo>
                    <a:pt x="16302" y="69251"/>
                  </a:lnTo>
                  <a:lnTo>
                    <a:pt x="16918" y="68943"/>
                  </a:lnTo>
                  <a:lnTo>
                    <a:pt x="17535" y="68634"/>
                  </a:lnTo>
                  <a:lnTo>
                    <a:pt x="18151" y="68326"/>
                  </a:lnTo>
                  <a:lnTo>
                    <a:pt x="18729" y="67979"/>
                  </a:lnTo>
                  <a:lnTo>
                    <a:pt x="19269" y="67594"/>
                  </a:lnTo>
                  <a:lnTo>
                    <a:pt x="19808" y="67209"/>
                  </a:lnTo>
                  <a:lnTo>
                    <a:pt x="20348" y="66823"/>
                  </a:lnTo>
                  <a:lnTo>
                    <a:pt x="20849" y="66361"/>
                  </a:lnTo>
                  <a:lnTo>
                    <a:pt x="21350" y="65937"/>
                  </a:lnTo>
                  <a:lnTo>
                    <a:pt x="21851" y="65436"/>
                  </a:lnTo>
                  <a:lnTo>
                    <a:pt x="22313" y="64973"/>
                  </a:lnTo>
                  <a:lnTo>
                    <a:pt x="22737" y="64472"/>
                  </a:lnTo>
                  <a:lnTo>
                    <a:pt x="23200" y="63933"/>
                  </a:lnTo>
                  <a:lnTo>
                    <a:pt x="24009" y="62815"/>
                  </a:lnTo>
                  <a:lnTo>
                    <a:pt x="24587" y="61968"/>
                  </a:lnTo>
                  <a:lnTo>
                    <a:pt x="25127" y="61081"/>
                  </a:lnTo>
                  <a:lnTo>
                    <a:pt x="25628" y="60156"/>
                  </a:lnTo>
                  <a:lnTo>
                    <a:pt x="26090" y="59231"/>
                  </a:lnTo>
                  <a:lnTo>
                    <a:pt x="26514" y="58307"/>
                  </a:lnTo>
                  <a:lnTo>
                    <a:pt x="26938" y="57343"/>
                  </a:lnTo>
                  <a:lnTo>
                    <a:pt x="27747" y="55455"/>
                  </a:lnTo>
                  <a:lnTo>
                    <a:pt x="29134" y="51987"/>
                  </a:lnTo>
                  <a:lnTo>
                    <a:pt x="29905" y="50252"/>
                  </a:lnTo>
                  <a:lnTo>
                    <a:pt x="30637" y="48557"/>
                  </a:lnTo>
                  <a:lnTo>
                    <a:pt x="31447" y="46861"/>
                  </a:lnTo>
                  <a:lnTo>
                    <a:pt x="32294" y="45166"/>
                  </a:lnTo>
                  <a:lnTo>
                    <a:pt x="33219" y="43547"/>
                  </a:lnTo>
                  <a:lnTo>
                    <a:pt x="34221" y="41929"/>
                  </a:lnTo>
                  <a:lnTo>
                    <a:pt x="34838" y="41042"/>
                  </a:lnTo>
                  <a:lnTo>
                    <a:pt x="35493" y="40233"/>
                  </a:lnTo>
                  <a:lnTo>
                    <a:pt x="36187" y="39501"/>
                  </a:lnTo>
                  <a:lnTo>
                    <a:pt x="36572" y="39115"/>
                  </a:lnTo>
                  <a:lnTo>
                    <a:pt x="36957" y="38807"/>
                  </a:lnTo>
                  <a:lnTo>
                    <a:pt x="37343" y="38499"/>
                  </a:lnTo>
                  <a:lnTo>
                    <a:pt x="37767" y="38190"/>
                  </a:lnTo>
                  <a:lnTo>
                    <a:pt x="38191" y="37921"/>
                  </a:lnTo>
                  <a:lnTo>
                    <a:pt x="38653" y="37689"/>
                  </a:lnTo>
                  <a:lnTo>
                    <a:pt x="39115" y="37458"/>
                  </a:lnTo>
                  <a:lnTo>
                    <a:pt x="39616" y="37227"/>
                  </a:lnTo>
                  <a:lnTo>
                    <a:pt x="40079" y="37034"/>
                  </a:lnTo>
                  <a:lnTo>
                    <a:pt x="40618" y="36880"/>
                  </a:lnTo>
                  <a:lnTo>
                    <a:pt x="41505" y="36649"/>
                  </a:lnTo>
                  <a:lnTo>
                    <a:pt x="42391" y="36495"/>
                  </a:lnTo>
                  <a:lnTo>
                    <a:pt x="43316" y="36379"/>
                  </a:lnTo>
                  <a:lnTo>
                    <a:pt x="44241" y="36302"/>
                  </a:lnTo>
                  <a:lnTo>
                    <a:pt x="45204" y="36187"/>
                  </a:lnTo>
                  <a:lnTo>
                    <a:pt x="46168" y="36071"/>
                  </a:lnTo>
                  <a:lnTo>
                    <a:pt x="47092" y="35917"/>
                  </a:lnTo>
                  <a:lnTo>
                    <a:pt x="48017" y="35763"/>
                  </a:lnTo>
                  <a:lnTo>
                    <a:pt x="48942" y="35531"/>
                  </a:lnTo>
                  <a:lnTo>
                    <a:pt x="49829" y="35300"/>
                  </a:lnTo>
                  <a:lnTo>
                    <a:pt x="50715" y="35030"/>
                  </a:lnTo>
                  <a:lnTo>
                    <a:pt x="51601" y="34761"/>
                  </a:lnTo>
                  <a:lnTo>
                    <a:pt x="52488" y="34414"/>
                  </a:lnTo>
                  <a:lnTo>
                    <a:pt x="53335" y="34067"/>
                  </a:lnTo>
                  <a:lnTo>
                    <a:pt x="54183" y="33682"/>
                  </a:lnTo>
                  <a:lnTo>
                    <a:pt x="55031" y="33258"/>
                  </a:lnTo>
                  <a:lnTo>
                    <a:pt x="55840" y="32795"/>
                  </a:lnTo>
                  <a:lnTo>
                    <a:pt x="56650" y="32333"/>
                  </a:lnTo>
                  <a:lnTo>
                    <a:pt x="57459" y="31793"/>
                  </a:lnTo>
                  <a:lnTo>
                    <a:pt x="58268" y="31254"/>
                  </a:lnTo>
                  <a:lnTo>
                    <a:pt x="59000" y="30714"/>
                  </a:lnTo>
                  <a:lnTo>
                    <a:pt x="59694" y="30175"/>
                  </a:lnTo>
                  <a:lnTo>
                    <a:pt x="60349" y="29597"/>
                  </a:lnTo>
                  <a:lnTo>
                    <a:pt x="61004" y="28980"/>
                  </a:lnTo>
                  <a:lnTo>
                    <a:pt x="61659" y="28364"/>
                  </a:lnTo>
                  <a:lnTo>
                    <a:pt x="62237" y="27747"/>
                  </a:lnTo>
                  <a:lnTo>
                    <a:pt x="62854" y="27092"/>
                  </a:lnTo>
                  <a:lnTo>
                    <a:pt x="63394" y="26437"/>
                  </a:lnTo>
                  <a:lnTo>
                    <a:pt x="63933" y="25743"/>
                  </a:lnTo>
                  <a:lnTo>
                    <a:pt x="64473" y="25049"/>
                  </a:lnTo>
                  <a:lnTo>
                    <a:pt x="64974" y="24317"/>
                  </a:lnTo>
                  <a:lnTo>
                    <a:pt x="65436" y="23585"/>
                  </a:lnTo>
                  <a:lnTo>
                    <a:pt x="65898" y="22814"/>
                  </a:lnTo>
                  <a:lnTo>
                    <a:pt x="66322" y="22082"/>
                  </a:lnTo>
                  <a:lnTo>
                    <a:pt x="67170" y="20502"/>
                  </a:lnTo>
                  <a:lnTo>
                    <a:pt x="67787" y="19307"/>
                  </a:lnTo>
                  <a:lnTo>
                    <a:pt x="68480" y="18190"/>
                  </a:lnTo>
                  <a:lnTo>
                    <a:pt x="69251" y="17111"/>
                  </a:lnTo>
                  <a:lnTo>
                    <a:pt x="70022" y="16070"/>
                  </a:lnTo>
                  <a:lnTo>
                    <a:pt x="70908" y="15068"/>
                  </a:lnTo>
                  <a:lnTo>
                    <a:pt x="71795" y="14105"/>
                  </a:lnTo>
                  <a:lnTo>
                    <a:pt x="72758" y="13180"/>
                  </a:lnTo>
                  <a:lnTo>
                    <a:pt x="73721" y="12294"/>
                  </a:lnTo>
                  <a:lnTo>
                    <a:pt x="75456" y="10829"/>
                  </a:lnTo>
                  <a:lnTo>
                    <a:pt x="76111" y="10290"/>
                  </a:lnTo>
                  <a:lnTo>
                    <a:pt x="76766" y="9789"/>
                  </a:lnTo>
                  <a:lnTo>
                    <a:pt x="77459" y="9365"/>
                  </a:lnTo>
                  <a:lnTo>
                    <a:pt x="78192" y="8980"/>
                  </a:lnTo>
                  <a:lnTo>
                    <a:pt x="78924" y="8633"/>
                  </a:lnTo>
                  <a:lnTo>
                    <a:pt x="79695" y="8325"/>
                  </a:lnTo>
                  <a:lnTo>
                    <a:pt x="80465" y="8055"/>
                  </a:lnTo>
                  <a:lnTo>
                    <a:pt x="81275" y="7862"/>
                  </a:lnTo>
                  <a:lnTo>
                    <a:pt x="83741" y="7245"/>
                  </a:lnTo>
                  <a:lnTo>
                    <a:pt x="86207" y="6590"/>
                  </a:lnTo>
                  <a:lnTo>
                    <a:pt x="86631" y="6436"/>
                  </a:lnTo>
                  <a:lnTo>
                    <a:pt x="86940" y="6321"/>
                  </a:lnTo>
                  <a:lnTo>
                    <a:pt x="87171" y="6205"/>
                  </a:lnTo>
                  <a:lnTo>
                    <a:pt x="87325" y="6051"/>
                  </a:lnTo>
                  <a:lnTo>
                    <a:pt x="87440" y="5858"/>
                  </a:lnTo>
                  <a:lnTo>
                    <a:pt x="87479" y="5627"/>
                  </a:lnTo>
                  <a:lnTo>
                    <a:pt x="87479" y="4818"/>
                  </a:lnTo>
                  <a:lnTo>
                    <a:pt x="87479" y="155"/>
                  </a:lnTo>
                  <a:lnTo>
                    <a:pt x="86978" y="78"/>
                  </a:lnTo>
                  <a:lnTo>
                    <a:pt x="86747" y="39"/>
                  </a:lnTo>
                  <a:lnTo>
                    <a:pt x="865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8499961" y="4002875"/>
              <a:ext cx="1136823" cy="1140614"/>
            </a:xfrm>
            <a:custGeom>
              <a:avLst/>
              <a:gdLst/>
              <a:ahLst/>
              <a:cxnLst/>
              <a:rect l="l" t="t" r="r" b="b"/>
              <a:pathLst>
                <a:path w="34491" h="34606" extrusionOk="0">
                  <a:moveTo>
                    <a:pt x="34491" y="0"/>
                  </a:moveTo>
                  <a:lnTo>
                    <a:pt x="34298" y="77"/>
                  </a:lnTo>
                  <a:lnTo>
                    <a:pt x="34183" y="116"/>
                  </a:lnTo>
                  <a:lnTo>
                    <a:pt x="33643" y="540"/>
                  </a:lnTo>
                  <a:lnTo>
                    <a:pt x="33065" y="963"/>
                  </a:lnTo>
                  <a:lnTo>
                    <a:pt x="32487" y="1349"/>
                  </a:lnTo>
                  <a:lnTo>
                    <a:pt x="31909" y="1696"/>
                  </a:lnTo>
                  <a:lnTo>
                    <a:pt x="30714" y="2351"/>
                  </a:lnTo>
                  <a:lnTo>
                    <a:pt x="29481" y="2929"/>
                  </a:lnTo>
                  <a:lnTo>
                    <a:pt x="28210" y="3468"/>
                  </a:lnTo>
                  <a:lnTo>
                    <a:pt x="26938" y="3931"/>
                  </a:lnTo>
                  <a:lnTo>
                    <a:pt x="25628" y="4393"/>
                  </a:lnTo>
                  <a:lnTo>
                    <a:pt x="24317" y="4817"/>
                  </a:lnTo>
                  <a:lnTo>
                    <a:pt x="23200" y="5164"/>
                  </a:lnTo>
                  <a:lnTo>
                    <a:pt x="22121" y="5511"/>
                  </a:lnTo>
                  <a:lnTo>
                    <a:pt x="21042" y="5896"/>
                  </a:lnTo>
                  <a:lnTo>
                    <a:pt x="20001" y="6359"/>
                  </a:lnTo>
                  <a:lnTo>
                    <a:pt x="19153" y="6744"/>
                  </a:lnTo>
                  <a:lnTo>
                    <a:pt x="18306" y="7129"/>
                  </a:lnTo>
                  <a:lnTo>
                    <a:pt x="17496" y="7553"/>
                  </a:lnTo>
                  <a:lnTo>
                    <a:pt x="16687" y="8016"/>
                  </a:lnTo>
                  <a:lnTo>
                    <a:pt x="15916" y="8517"/>
                  </a:lnTo>
                  <a:lnTo>
                    <a:pt x="15184" y="9018"/>
                  </a:lnTo>
                  <a:lnTo>
                    <a:pt x="14452" y="9519"/>
                  </a:lnTo>
                  <a:lnTo>
                    <a:pt x="13720" y="10097"/>
                  </a:lnTo>
                  <a:lnTo>
                    <a:pt x="13065" y="10675"/>
                  </a:lnTo>
                  <a:lnTo>
                    <a:pt x="12409" y="11291"/>
                  </a:lnTo>
                  <a:lnTo>
                    <a:pt x="11793" y="11946"/>
                  </a:lnTo>
                  <a:lnTo>
                    <a:pt x="11215" y="12640"/>
                  </a:lnTo>
                  <a:lnTo>
                    <a:pt x="10675" y="13372"/>
                  </a:lnTo>
                  <a:lnTo>
                    <a:pt x="10174" y="14143"/>
                  </a:lnTo>
                  <a:lnTo>
                    <a:pt x="9673" y="14952"/>
                  </a:lnTo>
                  <a:lnTo>
                    <a:pt x="9249" y="15800"/>
                  </a:lnTo>
                  <a:lnTo>
                    <a:pt x="8170" y="18151"/>
                  </a:lnTo>
                  <a:lnTo>
                    <a:pt x="7130" y="20502"/>
                  </a:lnTo>
                  <a:lnTo>
                    <a:pt x="6128" y="22852"/>
                  </a:lnTo>
                  <a:lnTo>
                    <a:pt x="5126" y="25203"/>
                  </a:lnTo>
                  <a:lnTo>
                    <a:pt x="4625" y="26436"/>
                  </a:lnTo>
                  <a:lnTo>
                    <a:pt x="4124" y="27631"/>
                  </a:lnTo>
                  <a:lnTo>
                    <a:pt x="3546" y="28826"/>
                  </a:lnTo>
                  <a:lnTo>
                    <a:pt x="2968" y="29982"/>
                  </a:lnTo>
                  <a:lnTo>
                    <a:pt x="2351" y="31138"/>
                  </a:lnTo>
                  <a:lnTo>
                    <a:pt x="1658" y="32255"/>
                  </a:lnTo>
                  <a:lnTo>
                    <a:pt x="887" y="33296"/>
                  </a:lnTo>
                  <a:lnTo>
                    <a:pt x="502" y="33835"/>
                  </a:lnTo>
                  <a:lnTo>
                    <a:pt x="78" y="34336"/>
                  </a:lnTo>
                  <a:lnTo>
                    <a:pt x="39" y="34452"/>
                  </a:lnTo>
                  <a:lnTo>
                    <a:pt x="1" y="34606"/>
                  </a:lnTo>
                  <a:lnTo>
                    <a:pt x="4548" y="34606"/>
                  </a:lnTo>
                  <a:lnTo>
                    <a:pt x="9057" y="34567"/>
                  </a:lnTo>
                  <a:lnTo>
                    <a:pt x="9211" y="34529"/>
                  </a:lnTo>
                  <a:lnTo>
                    <a:pt x="9404" y="34413"/>
                  </a:lnTo>
                  <a:lnTo>
                    <a:pt x="9558" y="34259"/>
                  </a:lnTo>
                  <a:lnTo>
                    <a:pt x="9673" y="34105"/>
                  </a:lnTo>
                  <a:lnTo>
                    <a:pt x="11292" y="30906"/>
                  </a:lnTo>
                  <a:lnTo>
                    <a:pt x="12101" y="29288"/>
                  </a:lnTo>
                  <a:lnTo>
                    <a:pt x="12872" y="27669"/>
                  </a:lnTo>
                  <a:lnTo>
                    <a:pt x="13797" y="25627"/>
                  </a:lnTo>
                  <a:lnTo>
                    <a:pt x="14722" y="23585"/>
                  </a:lnTo>
                  <a:lnTo>
                    <a:pt x="15608" y="21581"/>
                  </a:lnTo>
                  <a:lnTo>
                    <a:pt x="16533" y="19538"/>
                  </a:lnTo>
                  <a:lnTo>
                    <a:pt x="16880" y="18845"/>
                  </a:lnTo>
                  <a:lnTo>
                    <a:pt x="17265" y="18228"/>
                  </a:lnTo>
                  <a:lnTo>
                    <a:pt x="17728" y="17611"/>
                  </a:lnTo>
                  <a:lnTo>
                    <a:pt x="18190" y="17033"/>
                  </a:lnTo>
                  <a:lnTo>
                    <a:pt x="18691" y="16494"/>
                  </a:lnTo>
                  <a:lnTo>
                    <a:pt x="19230" y="15993"/>
                  </a:lnTo>
                  <a:lnTo>
                    <a:pt x="19847" y="15530"/>
                  </a:lnTo>
                  <a:lnTo>
                    <a:pt x="20464" y="15106"/>
                  </a:lnTo>
                  <a:lnTo>
                    <a:pt x="22044" y="14182"/>
                  </a:lnTo>
                  <a:lnTo>
                    <a:pt x="23662" y="13295"/>
                  </a:lnTo>
                  <a:lnTo>
                    <a:pt x="26938" y="11561"/>
                  </a:lnTo>
                  <a:lnTo>
                    <a:pt x="30445" y="9750"/>
                  </a:lnTo>
                  <a:lnTo>
                    <a:pt x="33952" y="7939"/>
                  </a:lnTo>
                  <a:lnTo>
                    <a:pt x="34144" y="7823"/>
                  </a:lnTo>
                  <a:lnTo>
                    <a:pt x="34298" y="7630"/>
                  </a:lnTo>
                  <a:lnTo>
                    <a:pt x="34414" y="7438"/>
                  </a:lnTo>
                  <a:lnTo>
                    <a:pt x="34491" y="7245"/>
                  </a:lnTo>
                  <a:lnTo>
                    <a:pt x="34491" y="3661"/>
                  </a:lnTo>
                  <a:lnTo>
                    <a:pt x="34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29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subTitle" idx="1"/>
          </p:nvPr>
        </p:nvSpPr>
        <p:spPr>
          <a:xfrm>
            <a:off x="1856625" y="1847600"/>
            <a:ext cx="54309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●"/>
              <a:defRPr sz="14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9848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1645500" y="1735975"/>
            <a:ext cx="5853000" cy="15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swald"/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2"/>
          </p:nvPr>
        </p:nvSpPr>
        <p:spPr>
          <a:xfrm>
            <a:off x="1645650" y="3444725"/>
            <a:ext cx="58530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defRPr sz="1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9" name="Google Shape;149;p16"/>
          <p:cNvGrpSpPr/>
          <p:nvPr/>
        </p:nvGrpSpPr>
        <p:grpSpPr>
          <a:xfrm>
            <a:off x="-1905" y="-6786"/>
            <a:ext cx="9144000" cy="5143712"/>
            <a:chOff x="-1905" y="-6786"/>
            <a:chExt cx="9144000" cy="5143712"/>
          </a:xfrm>
        </p:grpSpPr>
        <p:sp>
          <p:nvSpPr>
            <p:cNvPr id="150" name="Google Shape;150;p16"/>
            <p:cNvSpPr/>
            <p:nvPr/>
          </p:nvSpPr>
          <p:spPr>
            <a:xfrm>
              <a:off x="-1905" y="-6786"/>
              <a:ext cx="2838496" cy="2438688"/>
            </a:xfrm>
            <a:custGeom>
              <a:avLst/>
              <a:gdLst/>
              <a:ahLst/>
              <a:cxnLst/>
              <a:rect l="l" t="t" r="r" b="b"/>
              <a:pathLst>
                <a:path w="88703" h="76209" extrusionOk="0">
                  <a:moveTo>
                    <a:pt x="0" y="0"/>
                  </a:moveTo>
                  <a:lnTo>
                    <a:pt x="0" y="76208"/>
                  </a:lnTo>
                  <a:lnTo>
                    <a:pt x="367" y="76150"/>
                  </a:lnTo>
                  <a:lnTo>
                    <a:pt x="719" y="76076"/>
                  </a:lnTo>
                  <a:lnTo>
                    <a:pt x="1057" y="75988"/>
                  </a:lnTo>
                  <a:lnTo>
                    <a:pt x="1395" y="75885"/>
                  </a:lnTo>
                  <a:lnTo>
                    <a:pt x="1718" y="75753"/>
                  </a:lnTo>
                  <a:lnTo>
                    <a:pt x="2026" y="75621"/>
                  </a:lnTo>
                  <a:lnTo>
                    <a:pt x="2320" y="75460"/>
                  </a:lnTo>
                  <a:lnTo>
                    <a:pt x="2613" y="75284"/>
                  </a:lnTo>
                  <a:lnTo>
                    <a:pt x="2892" y="75093"/>
                  </a:lnTo>
                  <a:lnTo>
                    <a:pt x="3156" y="74887"/>
                  </a:lnTo>
                  <a:lnTo>
                    <a:pt x="3421" y="74667"/>
                  </a:lnTo>
                  <a:lnTo>
                    <a:pt x="3670" y="74432"/>
                  </a:lnTo>
                  <a:lnTo>
                    <a:pt x="3920" y="74183"/>
                  </a:lnTo>
                  <a:lnTo>
                    <a:pt x="4155" y="73933"/>
                  </a:lnTo>
                  <a:lnTo>
                    <a:pt x="4390" y="73654"/>
                  </a:lnTo>
                  <a:lnTo>
                    <a:pt x="4610" y="73375"/>
                  </a:lnTo>
                  <a:lnTo>
                    <a:pt x="4845" y="73052"/>
                  </a:lnTo>
                  <a:lnTo>
                    <a:pt x="5065" y="72714"/>
                  </a:lnTo>
                  <a:lnTo>
                    <a:pt x="5285" y="72377"/>
                  </a:lnTo>
                  <a:lnTo>
                    <a:pt x="5491" y="72039"/>
                  </a:lnTo>
                  <a:lnTo>
                    <a:pt x="5682" y="71687"/>
                  </a:lnTo>
                  <a:lnTo>
                    <a:pt x="5872" y="71334"/>
                  </a:lnTo>
                  <a:lnTo>
                    <a:pt x="6239" y="70630"/>
                  </a:lnTo>
                  <a:lnTo>
                    <a:pt x="6562" y="69910"/>
                  </a:lnTo>
                  <a:lnTo>
                    <a:pt x="6885" y="69162"/>
                  </a:lnTo>
                  <a:lnTo>
                    <a:pt x="7164" y="68428"/>
                  </a:lnTo>
                  <a:lnTo>
                    <a:pt x="7443" y="67664"/>
                  </a:lnTo>
                  <a:lnTo>
                    <a:pt x="8207" y="65535"/>
                  </a:lnTo>
                  <a:lnTo>
                    <a:pt x="8618" y="64478"/>
                  </a:lnTo>
                  <a:lnTo>
                    <a:pt x="8823" y="63950"/>
                  </a:lnTo>
                  <a:lnTo>
                    <a:pt x="9058" y="63436"/>
                  </a:lnTo>
                  <a:lnTo>
                    <a:pt x="9220" y="63084"/>
                  </a:lnTo>
                  <a:lnTo>
                    <a:pt x="9381" y="62731"/>
                  </a:lnTo>
                  <a:lnTo>
                    <a:pt x="9557" y="62394"/>
                  </a:lnTo>
                  <a:lnTo>
                    <a:pt x="9748" y="62071"/>
                  </a:lnTo>
                  <a:lnTo>
                    <a:pt x="9939" y="61748"/>
                  </a:lnTo>
                  <a:lnTo>
                    <a:pt x="10130" y="61440"/>
                  </a:lnTo>
                  <a:lnTo>
                    <a:pt x="10335" y="61131"/>
                  </a:lnTo>
                  <a:lnTo>
                    <a:pt x="10541" y="60823"/>
                  </a:lnTo>
                  <a:lnTo>
                    <a:pt x="10746" y="60544"/>
                  </a:lnTo>
                  <a:lnTo>
                    <a:pt x="10967" y="60250"/>
                  </a:lnTo>
                  <a:lnTo>
                    <a:pt x="11202" y="59971"/>
                  </a:lnTo>
                  <a:lnTo>
                    <a:pt x="11436" y="59707"/>
                  </a:lnTo>
                  <a:lnTo>
                    <a:pt x="11671" y="59443"/>
                  </a:lnTo>
                  <a:lnTo>
                    <a:pt x="11921" y="59193"/>
                  </a:lnTo>
                  <a:lnTo>
                    <a:pt x="12185" y="58944"/>
                  </a:lnTo>
                  <a:lnTo>
                    <a:pt x="12435" y="58709"/>
                  </a:lnTo>
                  <a:lnTo>
                    <a:pt x="12714" y="58474"/>
                  </a:lnTo>
                  <a:lnTo>
                    <a:pt x="12993" y="58254"/>
                  </a:lnTo>
                  <a:lnTo>
                    <a:pt x="13272" y="58034"/>
                  </a:lnTo>
                  <a:lnTo>
                    <a:pt x="13565" y="57828"/>
                  </a:lnTo>
                  <a:lnTo>
                    <a:pt x="13859" y="57622"/>
                  </a:lnTo>
                  <a:lnTo>
                    <a:pt x="14152" y="57432"/>
                  </a:lnTo>
                  <a:lnTo>
                    <a:pt x="14475" y="57241"/>
                  </a:lnTo>
                  <a:lnTo>
                    <a:pt x="14784" y="57065"/>
                  </a:lnTo>
                  <a:lnTo>
                    <a:pt x="15107" y="56903"/>
                  </a:lnTo>
                  <a:lnTo>
                    <a:pt x="15444" y="56742"/>
                  </a:lnTo>
                  <a:lnTo>
                    <a:pt x="15782" y="56595"/>
                  </a:lnTo>
                  <a:lnTo>
                    <a:pt x="16134" y="56448"/>
                  </a:lnTo>
                  <a:lnTo>
                    <a:pt x="16487" y="56301"/>
                  </a:lnTo>
                  <a:lnTo>
                    <a:pt x="16854" y="56184"/>
                  </a:lnTo>
                  <a:lnTo>
                    <a:pt x="17221" y="56052"/>
                  </a:lnTo>
                  <a:lnTo>
                    <a:pt x="17588" y="55949"/>
                  </a:lnTo>
                  <a:lnTo>
                    <a:pt x="19570" y="55362"/>
                  </a:lnTo>
                  <a:lnTo>
                    <a:pt x="21537" y="54760"/>
                  </a:lnTo>
                  <a:lnTo>
                    <a:pt x="22521" y="54437"/>
                  </a:lnTo>
                  <a:lnTo>
                    <a:pt x="23504" y="54114"/>
                  </a:lnTo>
                  <a:lnTo>
                    <a:pt x="24473" y="53776"/>
                  </a:lnTo>
                  <a:lnTo>
                    <a:pt x="25457" y="53438"/>
                  </a:lnTo>
                  <a:lnTo>
                    <a:pt x="26059" y="53204"/>
                  </a:lnTo>
                  <a:lnTo>
                    <a:pt x="26661" y="52969"/>
                  </a:lnTo>
                  <a:lnTo>
                    <a:pt x="27248" y="52719"/>
                  </a:lnTo>
                  <a:lnTo>
                    <a:pt x="27820" y="52469"/>
                  </a:lnTo>
                  <a:lnTo>
                    <a:pt x="28393" y="52191"/>
                  </a:lnTo>
                  <a:lnTo>
                    <a:pt x="28951" y="51912"/>
                  </a:lnTo>
                  <a:lnTo>
                    <a:pt x="29509" y="51618"/>
                  </a:lnTo>
                  <a:lnTo>
                    <a:pt x="30037" y="51324"/>
                  </a:lnTo>
                  <a:lnTo>
                    <a:pt x="30566" y="51001"/>
                  </a:lnTo>
                  <a:lnTo>
                    <a:pt x="31080" y="50678"/>
                  </a:lnTo>
                  <a:lnTo>
                    <a:pt x="31593" y="50341"/>
                  </a:lnTo>
                  <a:lnTo>
                    <a:pt x="32078" y="49988"/>
                  </a:lnTo>
                  <a:lnTo>
                    <a:pt x="32562" y="49636"/>
                  </a:lnTo>
                  <a:lnTo>
                    <a:pt x="33032" y="49254"/>
                  </a:lnTo>
                  <a:lnTo>
                    <a:pt x="33502" y="48873"/>
                  </a:lnTo>
                  <a:lnTo>
                    <a:pt x="33942" y="48476"/>
                  </a:lnTo>
                  <a:lnTo>
                    <a:pt x="34383" y="48065"/>
                  </a:lnTo>
                  <a:lnTo>
                    <a:pt x="34809" y="47639"/>
                  </a:lnTo>
                  <a:lnTo>
                    <a:pt x="35234" y="47199"/>
                  </a:lnTo>
                  <a:lnTo>
                    <a:pt x="35631" y="46759"/>
                  </a:lnTo>
                  <a:lnTo>
                    <a:pt x="36027" y="46289"/>
                  </a:lnTo>
                  <a:lnTo>
                    <a:pt x="36394" y="45819"/>
                  </a:lnTo>
                  <a:lnTo>
                    <a:pt x="36761" y="45335"/>
                  </a:lnTo>
                  <a:lnTo>
                    <a:pt x="37128" y="44821"/>
                  </a:lnTo>
                  <a:lnTo>
                    <a:pt x="37466" y="44307"/>
                  </a:lnTo>
                  <a:lnTo>
                    <a:pt x="37789" y="43778"/>
                  </a:lnTo>
                  <a:lnTo>
                    <a:pt x="38112" y="43235"/>
                  </a:lnTo>
                  <a:lnTo>
                    <a:pt x="38420" y="42677"/>
                  </a:lnTo>
                  <a:lnTo>
                    <a:pt x="38699" y="42105"/>
                  </a:lnTo>
                  <a:lnTo>
                    <a:pt x="38978" y="41518"/>
                  </a:lnTo>
                  <a:lnTo>
                    <a:pt x="39242" y="40930"/>
                  </a:lnTo>
                  <a:lnTo>
                    <a:pt x="39492" y="40314"/>
                  </a:lnTo>
                  <a:lnTo>
                    <a:pt x="39800" y="39580"/>
                  </a:lnTo>
                  <a:lnTo>
                    <a:pt x="40123" y="38846"/>
                  </a:lnTo>
                  <a:lnTo>
                    <a:pt x="40461" y="38126"/>
                  </a:lnTo>
                  <a:lnTo>
                    <a:pt x="40813" y="37407"/>
                  </a:lnTo>
                  <a:lnTo>
                    <a:pt x="41180" y="36688"/>
                  </a:lnTo>
                  <a:lnTo>
                    <a:pt x="41562" y="35983"/>
                  </a:lnTo>
                  <a:lnTo>
                    <a:pt x="42340" y="34588"/>
                  </a:lnTo>
                  <a:lnTo>
                    <a:pt x="42575" y="34192"/>
                  </a:lnTo>
                  <a:lnTo>
                    <a:pt x="42810" y="33810"/>
                  </a:lnTo>
                  <a:lnTo>
                    <a:pt x="43074" y="33428"/>
                  </a:lnTo>
                  <a:lnTo>
                    <a:pt x="43338" y="33061"/>
                  </a:lnTo>
                  <a:lnTo>
                    <a:pt x="43617" y="32694"/>
                  </a:lnTo>
                  <a:lnTo>
                    <a:pt x="43911" y="32357"/>
                  </a:lnTo>
                  <a:lnTo>
                    <a:pt x="44219" y="32019"/>
                  </a:lnTo>
                  <a:lnTo>
                    <a:pt x="44527" y="31696"/>
                  </a:lnTo>
                  <a:lnTo>
                    <a:pt x="44865" y="31388"/>
                  </a:lnTo>
                  <a:lnTo>
                    <a:pt x="45203" y="31079"/>
                  </a:lnTo>
                  <a:lnTo>
                    <a:pt x="45540" y="30800"/>
                  </a:lnTo>
                  <a:lnTo>
                    <a:pt x="45907" y="30522"/>
                  </a:lnTo>
                  <a:lnTo>
                    <a:pt x="46274" y="30257"/>
                  </a:lnTo>
                  <a:lnTo>
                    <a:pt x="46671" y="30008"/>
                  </a:lnTo>
                  <a:lnTo>
                    <a:pt x="47067" y="29773"/>
                  </a:lnTo>
                  <a:lnTo>
                    <a:pt x="47464" y="29538"/>
                  </a:lnTo>
                  <a:lnTo>
                    <a:pt x="47933" y="29303"/>
                  </a:lnTo>
                  <a:lnTo>
                    <a:pt x="48418" y="29068"/>
                  </a:lnTo>
                  <a:lnTo>
                    <a:pt x="48888" y="28848"/>
                  </a:lnTo>
                  <a:lnTo>
                    <a:pt x="49372" y="28628"/>
                  </a:lnTo>
                  <a:lnTo>
                    <a:pt x="49857" y="28437"/>
                  </a:lnTo>
                  <a:lnTo>
                    <a:pt x="50341" y="28246"/>
                  </a:lnTo>
                  <a:lnTo>
                    <a:pt x="50840" y="28055"/>
                  </a:lnTo>
                  <a:lnTo>
                    <a:pt x="51325" y="27894"/>
                  </a:lnTo>
                  <a:lnTo>
                    <a:pt x="51824" y="27718"/>
                  </a:lnTo>
                  <a:lnTo>
                    <a:pt x="52323" y="27571"/>
                  </a:lnTo>
                  <a:lnTo>
                    <a:pt x="53336" y="27277"/>
                  </a:lnTo>
                  <a:lnTo>
                    <a:pt x="54349" y="27028"/>
                  </a:lnTo>
                  <a:lnTo>
                    <a:pt x="55377" y="26793"/>
                  </a:lnTo>
                  <a:lnTo>
                    <a:pt x="56639" y="26528"/>
                  </a:lnTo>
                  <a:lnTo>
                    <a:pt x="57887" y="26264"/>
                  </a:lnTo>
                  <a:lnTo>
                    <a:pt x="59150" y="25970"/>
                  </a:lnTo>
                  <a:lnTo>
                    <a:pt x="60383" y="25662"/>
                  </a:lnTo>
                  <a:lnTo>
                    <a:pt x="60999" y="25486"/>
                  </a:lnTo>
                  <a:lnTo>
                    <a:pt x="61616" y="25310"/>
                  </a:lnTo>
                  <a:lnTo>
                    <a:pt x="62233" y="25134"/>
                  </a:lnTo>
                  <a:lnTo>
                    <a:pt x="62849" y="24928"/>
                  </a:lnTo>
                  <a:lnTo>
                    <a:pt x="63451" y="24723"/>
                  </a:lnTo>
                  <a:lnTo>
                    <a:pt x="64053" y="24517"/>
                  </a:lnTo>
                  <a:lnTo>
                    <a:pt x="64655" y="24282"/>
                  </a:lnTo>
                  <a:lnTo>
                    <a:pt x="65257" y="24033"/>
                  </a:lnTo>
                  <a:lnTo>
                    <a:pt x="66270" y="23592"/>
                  </a:lnTo>
                  <a:lnTo>
                    <a:pt x="67268" y="23122"/>
                  </a:lnTo>
                  <a:lnTo>
                    <a:pt x="68252" y="22638"/>
                  </a:lnTo>
                  <a:lnTo>
                    <a:pt x="69206" y="22124"/>
                  </a:lnTo>
                  <a:lnTo>
                    <a:pt x="70146" y="21596"/>
                  </a:lnTo>
                  <a:lnTo>
                    <a:pt x="71056" y="21052"/>
                  </a:lnTo>
                  <a:lnTo>
                    <a:pt x="71951" y="20480"/>
                  </a:lnTo>
                  <a:lnTo>
                    <a:pt x="72818" y="19878"/>
                  </a:lnTo>
                  <a:lnTo>
                    <a:pt x="73684" y="19276"/>
                  </a:lnTo>
                  <a:lnTo>
                    <a:pt x="74521" y="18645"/>
                  </a:lnTo>
                  <a:lnTo>
                    <a:pt x="75328" y="17984"/>
                  </a:lnTo>
                  <a:lnTo>
                    <a:pt x="76121" y="17323"/>
                  </a:lnTo>
                  <a:lnTo>
                    <a:pt x="76899" y="16633"/>
                  </a:lnTo>
                  <a:lnTo>
                    <a:pt x="77662" y="15929"/>
                  </a:lnTo>
                  <a:lnTo>
                    <a:pt x="78411" y="15209"/>
                  </a:lnTo>
                  <a:lnTo>
                    <a:pt x="79130" y="14461"/>
                  </a:lnTo>
                  <a:lnTo>
                    <a:pt x="79835" y="13712"/>
                  </a:lnTo>
                  <a:lnTo>
                    <a:pt x="80525" y="12934"/>
                  </a:lnTo>
                  <a:lnTo>
                    <a:pt x="81200" y="12141"/>
                  </a:lnTo>
                  <a:lnTo>
                    <a:pt x="81861" y="11334"/>
                  </a:lnTo>
                  <a:lnTo>
                    <a:pt x="82507" y="10512"/>
                  </a:lnTo>
                  <a:lnTo>
                    <a:pt x="83124" y="9675"/>
                  </a:lnTo>
                  <a:lnTo>
                    <a:pt x="83740" y="8823"/>
                  </a:lnTo>
                  <a:lnTo>
                    <a:pt x="84327" y="7957"/>
                  </a:lnTo>
                  <a:lnTo>
                    <a:pt x="84915" y="7076"/>
                  </a:lnTo>
                  <a:lnTo>
                    <a:pt x="85472" y="6166"/>
                  </a:lnTo>
                  <a:lnTo>
                    <a:pt x="86030" y="5256"/>
                  </a:lnTo>
                  <a:lnTo>
                    <a:pt x="86559" y="4331"/>
                  </a:lnTo>
                  <a:lnTo>
                    <a:pt x="87087" y="3391"/>
                  </a:lnTo>
                  <a:lnTo>
                    <a:pt x="87587" y="2437"/>
                  </a:lnTo>
                  <a:lnTo>
                    <a:pt x="88086" y="1468"/>
                  </a:lnTo>
                  <a:lnTo>
                    <a:pt x="88570" y="499"/>
                  </a:lnTo>
                  <a:lnTo>
                    <a:pt x="88614" y="382"/>
                  </a:lnTo>
                  <a:lnTo>
                    <a:pt x="88644" y="250"/>
                  </a:lnTo>
                  <a:lnTo>
                    <a:pt x="887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6236911" y="4012222"/>
              <a:ext cx="2905184" cy="1124704"/>
            </a:xfrm>
            <a:custGeom>
              <a:avLst/>
              <a:gdLst/>
              <a:ahLst/>
              <a:cxnLst/>
              <a:rect l="l" t="t" r="r" b="b"/>
              <a:pathLst>
                <a:path w="90787" h="35147" extrusionOk="0">
                  <a:moveTo>
                    <a:pt x="64229" y="1"/>
                  </a:moveTo>
                  <a:lnTo>
                    <a:pt x="63055" y="30"/>
                  </a:lnTo>
                  <a:lnTo>
                    <a:pt x="61880" y="74"/>
                  </a:lnTo>
                  <a:lnTo>
                    <a:pt x="60720" y="148"/>
                  </a:lnTo>
                  <a:lnTo>
                    <a:pt x="59561" y="236"/>
                  </a:lnTo>
                  <a:lnTo>
                    <a:pt x="58386" y="353"/>
                  </a:lnTo>
                  <a:lnTo>
                    <a:pt x="57226" y="471"/>
                  </a:lnTo>
                  <a:lnTo>
                    <a:pt x="56067" y="618"/>
                  </a:lnTo>
                  <a:lnTo>
                    <a:pt x="54907" y="779"/>
                  </a:lnTo>
                  <a:lnTo>
                    <a:pt x="53762" y="970"/>
                  </a:lnTo>
                  <a:lnTo>
                    <a:pt x="52602" y="1161"/>
                  </a:lnTo>
                  <a:lnTo>
                    <a:pt x="51442" y="1381"/>
                  </a:lnTo>
                  <a:lnTo>
                    <a:pt x="50297" y="1601"/>
                  </a:lnTo>
                  <a:lnTo>
                    <a:pt x="49387" y="1792"/>
                  </a:lnTo>
                  <a:lnTo>
                    <a:pt x="48477" y="1998"/>
                  </a:lnTo>
                  <a:lnTo>
                    <a:pt x="47566" y="2203"/>
                  </a:lnTo>
                  <a:lnTo>
                    <a:pt x="46656" y="2423"/>
                  </a:lnTo>
                  <a:lnTo>
                    <a:pt x="45761" y="2644"/>
                  </a:lnTo>
                  <a:lnTo>
                    <a:pt x="44865" y="2878"/>
                  </a:lnTo>
                  <a:lnTo>
                    <a:pt x="43969" y="3128"/>
                  </a:lnTo>
                  <a:lnTo>
                    <a:pt x="43089" y="3378"/>
                  </a:lnTo>
                  <a:lnTo>
                    <a:pt x="42208" y="3657"/>
                  </a:lnTo>
                  <a:lnTo>
                    <a:pt x="41327" y="3921"/>
                  </a:lnTo>
                  <a:lnTo>
                    <a:pt x="40446" y="4214"/>
                  </a:lnTo>
                  <a:lnTo>
                    <a:pt x="39580" y="4508"/>
                  </a:lnTo>
                  <a:lnTo>
                    <a:pt x="38714" y="4816"/>
                  </a:lnTo>
                  <a:lnTo>
                    <a:pt x="37848" y="5125"/>
                  </a:lnTo>
                  <a:lnTo>
                    <a:pt x="36981" y="5448"/>
                  </a:lnTo>
                  <a:lnTo>
                    <a:pt x="36130" y="5785"/>
                  </a:lnTo>
                  <a:lnTo>
                    <a:pt x="35264" y="6123"/>
                  </a:lnTo>
                  <a:lnTo>
                    <a:pt x="34427" y="6475"/>
                  </a:lnTo>
                  <a:lnTo>
                    <a:pt x="33575" y="6842"/>
                  </a:lnTo>
                  <a:lnTo>
                    <a:pt x="32739" y="7224"/>
                  </a:lnTo>
                  <a:lnTo>
                    <a:pt x="31902" y="7606"/>
                  </a:lnTo>
                  <a:lnTo>
                    <a:pt x="31065" y="8002"/>
                  </a:lnTo>
                  <a:lnTo>
                    <a:pt x="30228" y="8398"/>
                  </a:lnTo>
                  <a:lnTo>
                    <a:pt x="29406" y="8810"/>
                  </a:lnTo>
                  <a:lnTo>
                    <a:pt x="28584" y="9235"/>
                  </a:lnTo>
                  <a:lnTo>
                    <a:pt x="27776" y="9676"/>
                  </a:lnTo>
                  <a:lnTo>
                    <a:pt x="26954" y="10116"/>
                  </a:lnTo>
                  <a:lnTo>
                    <a:pt x="26147" y="10571"/>
                  </a:lnTo>
                  <a:lnTo>
                    <a:pt x="25339" y="11041"/>
                  </a:lnTo>
                  <a:lnTo>
                    <a:pt x="24547" y="11511"/>
                  </a:lnTo>
                  <a:lnTo>
                    <a:pt x="23739" y="11995"/>
                  </a:lnTo>
                  <a:lnTo>
                    <a:pt x="22946" y="12494"/>
                  </a:lnTo>
                  <a:lnTo>
                    <a:pt x="21743" y="13272"/>
                  </a:lnTo>
                  <a:lnTo>
                    <a:pt x="20524" y="14065"/>
                  </a:lnTo>
                  <a:lnTo>
                    <a:pt x="19320" y="14858"/>
                  </a:lnTo>
                  <a:lnTo>
                    <a:pt x="18131" y="15665"/>
                  </a:lnTo>
                  <a:lnTo>
                    <a:pt x="16957" y="16502"/>
                  </a:lnTo>
                  <a:lnTo>
                    <a:pt x="15782" y="17339"/>
                  </a:lnTo>
                  <a:lnTo>
                    <a:pt x="14622" y="18191"/>
                  </a:lnTo>
                  <a:lnTo>
                    <a:pt x="13477" y="19057"/>
                  </a:lnTo>
                  <a:lnTo>
                    <a:pt x="12347" y="19938"/>
                  </a:lnTo>
                  <a:lnTo>
                    <a:pt x="11231" y="20848"/>
                  </a:lnTo>
                  <a:lnTo>
                    <a:pt x="10130" y="21773"/>
                  </a:lnTo>
                  <a:lnTo>
                    <a:pt x="9043" y="22712"/>
                  </a:lnTo>
                  <a:lnTo>
                    <a:pt x="7986" y="23681"/>
                  </a:lnTo>
                  <a:lnTo>
                    <a:pt x="6929" y="24665"/>
                  </a:lnTo>
                  <a:lnTo>
                    <a:pt x="5902" y="25678"/>
                  </a:lnTo>
                  <a:lnTo>
                    <a:pt x="4889" y="26720"/>
                  </a:lnTo>
                  <a:lnTo>
                    <a:pt x="4566" y="27073"/>
                  </a:lnTo>
                  <a:lnTo>
                    <a:pt x="4243" y="27425"/>
                  </a:lnTo>
                  <a:lnTo>
                    <a:pt x="3949" y="27777"/>
                  </a:lnTo>
                  <a:lnTo>
                    <a:pt x="3641" y="28144"/>
                  </a:lnTo>
                  <a:lnTo>
                    <a:pt x="3347" y="28511"/>
                  </a:lnTo>
                  <a:lnTo>
                    <a:pt x="3068" y="28878"/>
                  </a:lnTo>
                  <a:lnTo>
                    <a:pt x="2789" y="29260"/>
                  </a:lnTo>
                  <a:lnTo>
                    <a:pt x="2525" y="29642"/>
                  </a:lnTo>
                  <a:lnTo>
                    <a:pt x="2261" y="30023"/>
                  </a:lnTo>
                  <a:lnTo>
                    <a:pt x="2011" y="30420"/>
                  </a:lnTo>
                  <a:lnTo>
                    <a:pt x="1762" y="30816"/>
                  </a:lnTo>
                  <a:lnTo>
                    <a:pt x="1527" y="31227"/>
                  </a:lnTo>
                  <a:lnTo>
                    <a:pt x="1292" y="31638"/>
                  </a:lnTo>
                  <a:lnTo>
                    <a:pt x="1072" y="32049"/>
                  </a:lnTo>
                  <a:lnTo>
                    <a:pt x="852" y="32460"/>
                  </a:lnTo>
                  <a:lnTo>
                    <a:pt x="646" y="32886"/>
                  </a:lnTo>
                  <a:lnTo>
                    <a:pt x="543" y="33150"/>
                  </a:lnTo>
                  <a:lnTo>
                    <a:pt x="440" y="33429"/>
                  </a:lnTo>
                  <a:lnTo>
                    <a:pt x="352" y="33708"/>
                  </a:lnTo>
                  <a:lnTo>
                    <a:pt x="279" y="33987"/>
                  </a:lnTo>
                  <a:lnTo>
                    <a:pt x="147" y="34574"/>
                  </a:lnTo>
                  <a:lnTo>
                    <a:pt x="0" y="35147"/>
                  </a:lnTo>
                  <a:lnTo>
                    <a:pt x="90787" y="35147"/>
                  </a:lnTo>
                  <a:lnTo>
                    <a:pt x="90787" y="5374"/>
                  </a:lnTo>
                  <a:lnTo>
                    <a:pt x="89348" y="4802"/>
                  </a:lnTo>
                  <a:lnTo>
                    <a:pt x="87924" y="4229"/>
                  </a:lnTo>
                  <a:lnTo>
                    <a:pt x="86485" y="3671"/>
                  </a:lnTo>
                  <a:lnTo>
                    <a:pt x="85766" y="3407"/>
                  </a:lnTo>
                  <a:lnTo>
                    <a:pt x="85032" y="3143"/>
                  </a:lnTo>
                  <a:lnTo>
                    <a:pt x="84063" y="2820"/>
                  </a:lnTo>
                  <a:lnTo>
                    <a:pt x="83065" y="2526"/>
                  </a:lnTo>
                  <a:lnTo>
                    <a:pt x="82081" y="2247"/>
                  </a:lnTo>
                  <a:lnTo>
                    <a:pt x="81083" y="1983"/>
                  </a:lnTo>
                  <a:lnTo>
                    <a:pt x="80085" y="1748"/>
                  </a:lnTo>
                  <a:lnTo>
                    <a:pt x="79086" y="1513"/>
                  </a:lnTo>
                  <a:lnTo>
                    <a:pt x="78088" y="1308"/>
                  </a:lnTo>
                  <a:lnTo>
                    <a:pt x="77075" y="1131"/>
                  </a:lnTo>
                  <a:lnTo>
                    <a:pt x="76062" y="955"/>
                  </a:lnTo>
                  <a:lnTo>
                    <a:pt x="75049" y="794"/>
                  </a:lnTo>
                  <a:lnTo>
                    <a:pt x="74036" y="662"/>
                  </a:lnTo>
                  <a:lnTo>
                    <a:pt x="73023" y="529"/>
                  </a:lnTo>
                  <a:lnTo>
                    <a:pt x="71995" y="412"/>
                  </a:lnTo>
                  <a:lnTo>
                    <a:pt x="70982" y="324"/>
                  </a:lnTo>
                  <a:lnTo>
                    <a:pt x="69955" y="221"/>
                  </a:lnTo>
                  <a:lnTo>
                    <a:pt x="68927" y="148"/>
                  </a:lnTo>
                  <a:lnTo>
                    <a:pt x="67753" y="74"/>
                  </a:lnTo>
                  <a:lnTo>
                    <a:pt x="66578" y="30"/>
                  </a:lnTo>
                  <a:lnTo>
                    <a:pt x="654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6575151" y="-6786"/>
              <a:ext cx="2566944" cy="1614688"/>
            </a:xfrm>
            <a:custGeom>
              <a:avLst/>
              <a:gdLst/>
              <a:ahLst/>
              <a:cxnLst/>
              <a:rect l="l" t="t" r="r" b="b"/>
              <a:pathLst>
                <a:path w="80217" h="50459" extrusionOk="0">
                  <a:moveTo>
                    <a:pt x="0" y="0"/>
                  </a:moveTo>
                  <a:lnTo>
                    <a:pt x="764" y="1351"/>
                  </a:lnTo>
                  <a:lnTo>
                    <a:pt x="1527" y="2716"/>
                  </a:lnTo>
                  <a:lnTo>
                    <a:pt x="1909" y="3391"/>
                  </a:lnTo>
                  <a:lnTo>
                    <a:pt x="2305" y="4052"/>
                  </a:lnTo>
                  <a:lnTo>
                    <a:pt x="2702" y="4727"/>
                  </a:lnTo>
                  <a:lnTo>
                    <a:pt x="3113" y="5373"/>
                  </a:lnTo>
                  <a:lnTo>
                    <a:pt x="3348" y="5726"/>
                  </a:lnTo>
                  <a:lnTo>
                    <a:pt x="3597" y="6078"/>
                  </a:lnTo>
                  <a:lnTo>
                    <a:pt x="3832" y="6416"/>
                  </a:lnTo>
                  <a:lnTo>
                    <a:pt x="4096" y="6739"/>
                  </a:lnTo>
                  <a:lnTo>
                    <a:pt x="4346" y="7062"/>
                  </a:lnTo>
                  <a:lnTo>
                    <a:pt x="4610" y="7384"/>
                  </a:lnTo>
                  <a:lnTo>
                    <a:pt x="4889" y="7678"/>
                  </a:lnTo>
                  <a:lnTo>
                    <a:pt x="5153" y="7972"/>
                  </a:lnTo>
                  <a:lnTo>
                    <a:pt x="5447" y="8265"/>
                  </a:lnTo>
                  <a:lnTo>
                    <a:pt x="5726" y="8544"/>
                  </a:lnTo>
                  <a:lnTo>
                    <a:pt x="6019" y="8809"/>
                  </a:lnTo>
                  <a:lnTo>
                    <a:pt x="6328" y="9073"/>
                  </a:lnTo>
                  <a:lnTo>
                    <a:pt x="6636" y="9337"/>
                  </a:lnTo>
                  <a:lnTo>
                    <a:pt x="6944" y="9572"/>
                  </a:lnTo>
                  <a:lnTo>
                    <a:pt x="7253" y="9822"/>
                  </a:lnTo>
                  <a:lnTo>
                    <a:pt x="7576" y="10042"/>
                  </a:lnTo>
                  <a:lnTo>
                    <a:pt x="7913" y="10262"/>
                  </a:lnTo>
                  <a:lnTo>
                    <a:pt x="8236" y="10482"/>
                  </a:lnTo>
                  <a:lnTo>
                    <a:pt x="8589" y="10688"/>
                  </a:lnTo>
                  <a:lnTo>
                    <a:pt x="8926" y="10893"/>
                  </a:lnTo>
                  <a:lnTo>
                    <a:pt x="9279" y="11084"/>
                  </a:lnTo>
                  <a:lnTo>
                    <a:pt x="9631" y="11260"/>
                  </a:lnTo>
                  <a:lnTo>
                    <a:pt x="9998" y="11436"/>
                  </a:lnTo>
                  <a:lnTo>
                    <a:pt x="10365" y="11598"/>
                  </a:lnTo>
                  <a:lnTo>
                    <a:pt x="10732" y="11759"/>
                  </a:lnTo>
                  <a:lnTo>
                    <a:pt x="11114" y="11921"/>
                  </a:lnTo>
                  <a:lnTo>
                    <a:pt x="11495" y="12053"/>
                  </a:lnTo>
                  <a:lnTo>
                    <a:pt x="11892" y="12200"/>
                  </a:lnTo>
                  <a:lnTo>
                    <a:pt x="12685" y="12449"/>
                  </a:lnTo>
                  <a:lnTo>
                    <a:pt x="13507" y="12670"/>
                  </a:lnTo>
                  <a:lnTo>
                    <a:pt x="16869" y="13521"/>
                  </a:lnTo>
                  <a:lnTo>
                    <a:pt x="20231" y="14373"/>
                  </a:lnTo>
                  <a:lnTo>
                    <a:pt x="23593" y="15224"/>
                  </a:lnTo>
                  <a:lnTo>
                    <a:pt x="26969" y="16076"/>
                  </a:lnTo>
                  <a:lnTo>
                    <a:pt x="27336" y="16178"/>
                  </a:lnTo>
                  <a:lnTo>
                    <a:pt x="27718" y="16281"/>
                  </a:lnTo>
                  <a:lnTo>
                    <a:pt x="28070" y="16399"/>
                  </a:lnTo>
                  <a:lnTo>
                    <a:pt x="28437" y="16531"/>
                  </a:lnTo>
                  <a:lnTo>
                    <a:pt x="28790" y="16677"/>
                  </a:lnTo>
                  <a:lnTo>
                    <a:pt x="29142" y="16824"/>
                  </a:lnTo>
                  <a:lnTo>
                    <a:pt x="29480" y="16986"/>
                  </a:lnTo>
                  <a:lnTo>
                    <a:pt x="29817" y="17162"/>
                  </a:lnTo>
                  <a:lnTo>
                    <a:pt x="30155" y="17338"/>
                  </a:lnTo>
                  <a:lnTo>
                    <a:pt x="30478" y="17529"/>
                  </a:lnTo>
                  <a:lnTo>
                    <a:pt x="30801" y="17735"/>
                  </a:lnTo>
                  <a:lnTo>
                    <a:pt x="31109" y="17940"/>
                  </a:lnTo>
                  <a:lnTo>
                    <a:pt x="31418" y="18160"/>
                  </a:lnTo>
                  <a:lnTo>
                    <a:pt x="31726" y="18380"/>
                  </a:lnTo>
                  <a:lnTo>
                    <a:pt x="32019" y="18630"/>
                  </a:lnTo>
                  <a:lnTo>
                    <a:pt x="32313" y="18865"/>
                  </a:lnTo>
                  <a:lnTo>
                    <a:pt x="32783" y="19291"/>
                  </a:lnTo>
                  <a:lnTo>
                    <a:pt x="33238" y="19702"/>
                  </a:lnTo>
                  <a:lnTo>
                    <a:pt x="33678" y="20142"/>
                  </a:lnTo>
                  <a:lnTo>
                    <a:pt x="34119" y="20583"/>
                  </a:lnTo>
                  <a:lnTo>
                    <a:pt x="34545" y="21023"/>
                  </a:lnTo>
                  <a:lnTo>
                    <a:pt x="34970" y="21478"/>
                  </a:lnTo>
                  <a:lnTo>
                    <a:pt x="35396" y="21948"/>
                  </a:lnTo>
                  <a:lnTo>
                    <a:pt x="35792" y="22418"/>
                  </a:lnTo>
                  <a:lnTo>
                    <a:pt x="37202" y="24062"/>
                  </a:lnTo>
                  <a:lnTo>
                    <a:pt x="38626" y="25692"/>
                  </a:lnTo>
                  <a:lnTo>
                    <a:pt x="40050" y="27321"/>
                  </a:lnTo>
                  <a:lnTo>
                    <a:pt x="40784" y="28129"/>
                  </a:lnTo>
                  <a:lnTo>
                    <a:pt x="41503" y="28921"/>
                  </a:lnTo>
                  <a:lnTo>
                    <a:pt x="42237" y="29714"/>
                  </a:lnTo>
                  <a:lnTo>
                    <a:pt x="42986" y="30507"/>
                  </a:lnTo>
                  <a:lnTo>
                    <a:pt x="43750" y="31285"/>
                  </a:lnTo>
                  <a:lnTo>
                    <a:pt x="44513" y="32048"/>
                  </a:lnTo>
                  <a:lnTo>
                    <a:pt x="45276" y="32797"/>
                  </a:lnTo>
                  <a:lnTo>
                    <a:pt x="46069" y="33546"/>
                  </a:lnTo>
                  <a:lnTo>
                    <a:pt x="46862" y="34280"/>
                  </a:lnTo>
                  <a:lnTo>
                    <a:pt x="47684" y="34999"/>
                  </a:lnTo>
                  <a:lnTo>
                    <a:pt x="48345" y="35572"/>
                  </a:lnTo>
                  <a:lnTo>
                    <a:pt x="49035" y="36115"/>
                  </a:lnTo>
                  <a:lnTo>
                    <a:pt x="49725" y="36629"/>
                  </a:lnTo>
                  <a:lnTo>
                    <a:pt x="50429" y="37113"/>
                  </a:lnTo>
                  <a:lnTo>
                    <a:pt x="51149" y="37568"/>
                  </a:lnTo>
                  <a:lnTo>
                    <a:pt x="51883" y="38009"/>
                  </a:lnTo>
                  <a:lnTo>
                    <a:pt x="52617" y="38420"/>
                  </a:lnTo>
                  <a:lnTo>
                    <a:pt x="53380" y="38787"/>
                  </a:lnTo>
                  <a:lnTo>
                    <a:pt x="54158" y="39139"/>
                  </a:lnTo>
                  <a:lnTo>
                    <a:pt x="54936" y="39462"/>
                  </a:lnTo>
                  <a:lnTo>
                    <a:pt x="55744" y="39741"/>
                  </a:lnTo>
                  <a:lnTo>
                    <a:pt x="56551" y="40005"/>
                  </a:lnTo>
                  <a:lnTo>
                    <a:pt x="57388" y="40226"/>
                  </a:lnTo>
                  <a:lnTo>
                    <a:pt x="58225" y="40416"/>
                  </a:lnTo>
                  <a:lnTo>
                    <a:pt x="58651" y="40505"/>
                  </a:lnTo>
                  <a:lnTo>
                    <a:pt x="59091" y="40578"/>
                  </a:lnTo>
                  <a:lnTo>
                    <a:pt x="59517" y="40651"/>
                  </a:lnTo>
                  <a:lnTo>
                    <a:pt x="59957" y="40710"/>
                  </a:lnTo>
                  <a:lnTo>
                    <a:pt x="61690" y="40930"/>
                  </a:lnTo>
                  <a:lnTo>
                    <a:pt x="63422" y="41165"/>
                  </a:lnTo>
                  <a:lnTo>
                    <a:pt x="65154" y="41415"/>
                  </a:lnTo>
                  <a:lnTo>
                    <a:pt x="66021" y="41547"/>
                  </a:lnTo>
                  <a:lnTo>
                    <a:pt x="66887" y="41694"/>
                  </a:lnTo>
                  <a:lnTo>
                    <a:pt x="67533" y="41826"/>
                  </a:lnTo>
                  <a:lnTo>
                    <a:pt x="68193" y="41958"/>
                  </a:lnTo>
                  <a:lnTo>
                    <a:pt x="68825" y="42119"/>
                  </a:lnTo>
                  <a:lnTo>
                    <a:pt x="69456" y="42296"/>
                  </a:lnTo>
                  <a:lnTo>
                    <a:pt x="70087" y="42486"/>
                  </a:lnTo>
                  <a:lnTo>
                    <a:pt x="70704" y="42707"/>
                  </a:lnTo>
                  <a:lnTo>
                    <a:pt x="71306" y="42942"/>
                  </a:lnTo>
                  <a:lnTo>
                    <a:pt x="71908" y="43191"/>
                  </a:lnTo>
                  <a:lnTo>
                    <a:pt x="72495" y="43470"/>
                  </a:lnTo>
                  <a:lnTo>
                    <a:pt x="73082" y="43778"/>
                  </a:lnTo>
                  <a:lnTo>
                    <a:pt x="73640" y="44101"/>
                  </a:lnTo>
                  <a:lnTo>
                    <a:pt x="74198" y="44439"/>
                  </a:lnTo>
                  <a:lnTo>
                    <a:pt x="74741" y="44821"/>
                  </a:lnTo>
                  <a:lnTo>
                    <a:pt x="75284" y="45217"/>
                  </a:lnTo>
                  <a:lnTo>
                    <a:pt x="75798" y="45643"/>
                  </a:lnTo>
                  <a:lnTo>
                    <a:pt x="76312" y="46098"/>
                  </a:lnTo>
                  <a:lnTo>
                    <a:pt x="76855" y="46597"/>
                  </a:lnTo>
                  <a:lnTo>
                    <a:pt x="77384" y="47111"/>
                  </a:lnTo>
                  <a:lnTo>
                    <a:pt x="77897" y="47625"/>
                  </a:lnTo>
                  <a:lnTo>
                    <a:pt x="78397" y="48153"/>
                  </a:lnTo>
                  <a:lnTo>
                    <a:pt x="78881" y="48711"/>
                  </a:lnTo>
                  <a:lnTo>
                    <a:pt x="79351" y="49269"/>
                  </a:lnTo>
                  <a:lnTo>
                    <a:pt x="79791" y="49856"/>
                  </a:lnTo>
                  <a:lnTo>
                    <a:pt x="80217" y="50458"/>
                  </a:lnTo>
                  <a:lnTo>
                    <a:pt x="80217" y="32900"/>
                  </a:lnTo>
                  <a:lnTo>
                    <a:pt x="79762" y="32225"/>
                  </a:lnTo>
                  <a:lnTo>
                    <a:pt x="79307" y="31535"/>
                  </a:lnTo>
                  <a:lnTo>
                    <a:pt x="78837" y="30874"/>
                  </a:lnTo>
                  <a:lnTo>
                    <a:pt x="78587" y="30536"/>
                  </a:lnTo>
                  <a:lnTo>
                    <a:pt x="78338" y="30228"/>
                  </a:lnTo>
                  <a:lnTo>
                    <a:pt x="78147" y="29978"/>
                  </a:lnTo>
                  <a:lnTo>
                    <a:pt x="77941" y="29758"/>
                  </a:lnTo>
                  <a:lnTo>
                    <a:pt x="77721" y="29538"/>
                  </a:lnTo>
                  <a:lnTo>
                    <a:pt x="77516" y="29318"/>
                  </a:lnTo>
                  <a:lnTo>
                    <a:pt x="77296" y="29112"/>
                  </a:lnTo>
                  <a:lnTo>
                    <a:pt x="77075" y="28921"/>
                  </a:lnTo>
                  <a:lnTo>
                    <a:pt x="76620" y="28554"/>
                  </a:lnTo>
                  <a:lnTo>
                    <a:pt x="76136" y="28202"/>
                  </a:lnTo>
                  <a:lnTo>
                    <a:pt x="75651" y="27894"/>
                  </a:lnTo>
                  <a:lnTo>
                    <a:pt x="75152" y="27615"/>
                  </a:lnTo>
                  <a:lnTo>
                    <a:pt x="74638" y="27350"/>
                  </a:lnTo>
                  <a:lnTo>
                    <a:pt x="74110" y="27116"/>
                  </a:lnTo>
                  <a:lnTo>
                    <a:pt x="73567" y="26910"/>
                  </a:lnTo>
                  <a:lnTo>
                    <a:pt x="73023" y="26719"/>
                  </a:lnTo>
                  <a:lnTo>
                    <a:pt x="72465" y="26543"/>
                  </a:lnTo>
                  <a:lnTo>
                    <a:pt x="71893" y="26396"/>
                  </a:lnTo>
                  <a:lnTo>
                    <a:pt x="71306" y="26264"/>
                  </a:lnTo>
                  <a:lnTo>
                    <a:pt x="70718" y="26147"/>
                  </a:lnTo>
                  <a:lnTo>
                    <a:pt x="70131" y="26044"/>
                  </a:lnTo>
                  <a:lnTo>
                    <a:pt x="68883" y="25824"/>
                  </a:lnTo>
                  <a:lnTo>
                    <a:pt x="67635" y="25603"/>
                  </a:lnTo>
                  <a:lnTo>
                    <a:pt x="66402" y="25369"/>
                  </a:lnTo>
                  <a:lnTo>
                    <a:pt x="65169" y="25104"/>
                  </a:lnTo>
                  <a:lnTo>
                    <a:pt x="64479" y="24928"/>
                  </a:lnTo>
                  <a:lnTo>
                    <a:pt x="63818" y="24737"/>
                  </a:lnTo>
                  <a:lnTo>
                    <a:pt x="63172" y="24532"/>
                  </a:lnTo>
                  <a:lnTo>
                    <a:pt x="62526" y="24297"/>
                  </a:lnTo>
                  <a:lnTo>
                    <a:pt x="61895" y="24033"/>
                  </a:lnTo>
                  <a:lnTo>
                    <a:pt x="61279" y="23754"/>
                  </a:lnTo>
                  <a:lnTo>
                    <a:pt x="60662" y="23460"/>
                  </a:lnTo>
                  <a:lnTo>
                    <a:pt x="60075" y="23137"/>
                  </a:lnTo>
                  <a:lnTo>
                    <a:pt x="59488" y="22799"/>
                  </a:lnTo>
                  <a:lnTo>
                    <a:pt x="58915" y="22432"/>
                  </a:lnTo>
                  <a:lnTo>
                    <a:pt x="58357" y="22051"/>
                  </a:lnTo>
                  <a:lnTo>
                    <a:pt x="57814" y="21654"/>
                  </a:lnTo>
                  <a:lnTo>
                    <a:pt x="57271" y="21229"/>
                  </a:lnTo>
                  <a:lnTo>
                    <a:pt x="56742" y="20788"/>
                  </a:lnTo>
                  <a:lnTo>
                    <a:pt x="56228" y="20333"/>
                  </a:lnTo>
                  <a:lnTo>
                    <a:pt x="55729" y="19849"/>
                  </a:lnTo>
                  <a:lnTo>
                    <a:pt x="54966" y="19100"/>
                  </a:lnTo>
                  <a:lnTo>
                    <a:pt x="54202" y="18336"/>
                  </a:lnTo>
                  <a:lnTo>
                    <a:pt x="53454" y="17573"/>
                  </a:lnTo>
                  <a:lnTo>
                    <a:pt x="52705" y="16780"/>
                  </a:lnTo>
                  <a:lnTo>
                    <a:pt x="51971" y="16002"/>
                  </a:lnTo>
                  <a:lnTo>
                    <a:pt x="51237" y="15209"/>
                  </a:lnTo>
                  <a:lnTo>
                    <a:pt x="50517" y="14402"/>
                  </a:lnTo>
                  <a:lnTo>
                    <a:pt x="49798" y="13609"/>
                  </a:lnTo>
                  <a:lnTo>
                    <a:pt x="49035" y="12743"/>
                  </a:lnTo>
                  <a:lnTo>
                    <a:pt x="48257" y="11906"/>
                  </a:lnTo>
                  <a:lnTo>
                    <a:pt x="47464" y="11099"/>
                  </a:lnTo>
                  <a:lnTo>
                    <a:pt x="46656" y="10291"/>
                  </a:lnTo>
                  <a:lnTo>
                    <a:pt x="45834" y="9499"/>
                  </a:lnTo>
                  <a:lnTo>
                    <a:pt x="44997" y="8720"/>
                  </a:lnTo>
                  <a:lnTo>
                    <a:pt x="44146" y="7957"/>
                  </a:lnTo>
                  <a:lnTo>
                    <a:pt x="43265" y="7223"/>
                  </a:lnTo>
                  <a:lnTo>
                    <a:pt x="42619" y="6694"/>
                  </a:lnTo>
                  <a:lnTo>
                    <a:pt x="41973" y="6210"/>
                  </a:lnTo>
                  <a:lnTo>
                    <a:pt x="41298" y="5740"/>
                  </a:lnTo>
                  <a:lnTo>
                    <a:pt x="40622" y="5314"/>
                  </a:lnTo>
                  <a:lnTo>
                    <a:pt x="39932" y="4903"/>
                  </a:lnTo>
                  <a:lnTo>
                    <a:pt x="39228" y="4507"/>
                  </a:lnTo>
                  <a:lnTo>
                    <a:pt x="38508" y="4155"/>
                  </a:lnTo>
                  <a:lnTo>
                    <a:pt x="37789" y="3817"/>
                  </a:lnTo>
                  <a:lnTo>
                    <a:pt x="37055" y="3509"/>
                  </a:lnTo>
                  <a:lnTo>
                    <a:pt x="36306" y="3215"/>
                  </a:lnTo>
                  <a:lnTo>
                    <a:pt x="35558" y="2951"/>
                  </a:lnTo>
                  <a:lnTo>
                    <a:pt x="34779" y="2701"/>
                  </a:lnTo>
                  <a:lnTo>
                    <a:pt x="34016" y="2481"/>
                  </a:lnTo>
                  <a:lnTo>
                    <a:pt x="33223" y="2276"/>
                  </a:lnTo>
                  <a:lnTo>
                    <a:pt x="32431" y="2099"/>
                  </a:lnTo>
                  <a:lnTo>
                    <a:pt x="31623" y="1938"/>
                  </a:lnTo>
                  <a:lnTo>
                    <a:pt x="23093" y="294"/>
                  </a:lnTo>
                  <a:lnTo>
                    <a:pt x="22829" y="235"/>
                  </a:lnTo>
                  <a:lnTo>
                    <a:pt x="22550" y="161"/>
                  </a:lnTo>
                  <a:lnTo>
                    <a:pt x="220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-1905" y="4203454"/>
              <a:ext cx="1466688" cy="933472"/>
            </a:xfrm>
            <a:custGeom>
              <a:avLst/>
              <a:gdLst/>
              <a:ahLst/>
              <a:cxnLst/>
              <a:rect l="l" t="t" r="r" b="b"/>
              <a:pathLst>
                <a:path w="45834" h="29171" extrusionOk="0">
                  <a:moveTo>
                    <a:pt x="0" y="0"/>
                  </a:moveTo>
                  <a:lnTo>
                    <a:pt x="0" y="16810"/>
                  </a:lnTo>
                  <a:lnTo>
                    <a:pt x="1189" y="16942"/>
                  </a:lnTo>
                  <a:lnTo>
                    <a:pt x="2364" y="17089"/>
                  </a:lnTo>
                  <a:lnTo>
                    <a:pt x="3538" y="17265"/>
                  </a:lnTo>
                  <a:lnTo>
                    <a:pt x="4125" y="17368"/>
                  </a:lnTo>
                  <a:lnTo>
                    <a:pt x="4713" y="17470"/>
                  </a:lnTo>
                  <a:lnTo>
                    <a:pt x="5285" y="17588"/>
                  </a:lnTo>
                  <a:lnTo>
                    <a:pt x="5872" y="17720"/>
                  </a:lnTo>
                  <a:lnTo>
                    <a:pt x="6445" y="17867"/>
                  </a:lnTo>
                  <a:lnTo>
                    <a:pt x="7017" y="18028"/>
                  </a:lnTo>
                  <a:lnTo>
                    <a:pt x="7575" y="18190"/>
                  </a:lnTo>
                  <a:lnTo>
                    <a:pt x="8148" y="18366"/>
                  </a:lnTo>
                  <a:lnTo>
                    <a:pt x="8706" y="18571"/>
                  </a:lnTo>
                  <a:lnTo>
                    <a:pt x="9264" y="18777"/>
                  </a:lnTo>
                  <a:lnTo>
                    <a:pt x="10365" y="19217"/>
                  </a:lnTo>
                  <a:lnTo>
                    <a:pt x="11451" y="19687"/>
                  </a:lnTo>
                  <a:lnTo>
                    <a:pt x="12523" y="20157"/>
                  </a:lnTo>
                  <a:lnTo>
                    <a:pt x="13580" y="20671"/>
                  </a:lnTo>
                  <a:lnTo>
                    <a:pt x="14622" y="21185"/>
                  </a:lnTo>
                  <a:lnTo>
                    <a:pt x="15665" y="21728"/>
                  </a:lnTo>
                  <a:lnTo>
                    <a:pt x="16678" y="22300"/>
                  </a:lnTo>
                  <a:lnTo>
                    <a:pt x="17691" y="22888"/>
                  </a:lnTo>
                  <a:lnTo>
                    <a:pt x="18674" y="23504"/>
                  </a:lnTo>
                  <a:lnTo>
                    <a:pt x="19658" y="24150"/>
                  </a:lnTo>
                  <a:lnTo>
                    <a:pt x="20612" y="24825"/>
                  </a:lnTo>
                  <a:lnTo>
                    <a:pt x="21552" y="25515"/>
                  </a:lnTo>
                  <a:lnTo>
                    <a:pt x="22477" y="26250"/>
                  </a:lnTo>
                  <a:lnTo>
                    <a:pt x="22932" y="26617"/>
                  </a:lnTo>
                  <a:lnTo>
                    <a:pt x="23372" y="26998"/>
                  </a:lnTo>
                  <a:lnTo>
                    <a:pt x="23827" y="27395"/>
                  </a:lnTo>
                  <a:lnTo>
                    <a:pt x="24268" y="27791"/>
                  </a:lnTo>
                  <a:lnTo>
                    <a:pt x="24693" y="28187"/>
                  </a:lnTo>
                  <a:lnTo>
                    <a:pt x="25134" y="28613"/>
                  </a:lnTo>
                  <a:lnTo>
                    <a:pt x="25251" y="28745"/>
                  </a:lnTo>
                  <a:lnTo>
                    <a:pt x="25369" y="28877"/>
                  </a:lnTo>
                  <a:lnTo>
                    <a:pt x="25604" y="29171"/>
                  </a:lnTo>
                  <a:lnTo>
                    <a:pt x="45834" y="29171"/>
                  </a:lnTo>
                  <a:lnTo>
                    <a:pt x="45599" y="28672"/>
                  </a:lnTo>
                  <a:lnTo>
                    <a:pt x="45364" y="28173"/>
                  </a:lnTo>
                  <a:lnTo>
                    <a:pt x="45115" y="27674"/>
                  </a:lnTo>
                  <a:lnTo>
                    <a:pt x="44982" y="27424"/>
                  </a:lnTo>
                  <a:lnTo>
                    <a:pt x="44850" y="27189"/>
                  </a:lnTo>
                  <a:lnTo>
                    <a:pt x="44439" y="26558"/>
                  </a:lnTo>
                  <a:lnTo>
                    <a:pt x="44028" y="25927"/>
                  </a:lnTo>
                  <a:lnTo>
                    <a:pt x="43602" y="25310"/>
                  </a:lnTo>
                  <a:lnTo>
                    <a:pt x="43177" y="24708"/>
                  </a:lnTo>
                  <a:lnTo>
                    <a:pt x="42722" y="24106"/>
                  </a:lnTo>
                  <a:lnTo>
                    <a:pt x="42281" y="23519"/>
                  </a:lnTo>
                  <a:lnTo>
                    <a:pt x="41811" y="22932"/>
                  </a:lnTo>
                  <a:lnTo>
                    <a:pt x="41342" y="22344"/>
                  </a:lnTo>
                  <a:lnTo>
                    <a:pt x="40857" y="21772"/>
                  </a:lnTo>
                  <a:lnTo>
                    <a:pt x="40373" y="21214"/>
                  </a:lnTo>
                  <a:lnTo>
                    <a:pt x="39389" y="20098"/>
                  </a:lnTo>
                  <a:lnTo>
                    <a:pt x="38361" y="18997"/>
                  </a:lnTo>
                  <a:lnTo>
                    <a:pt x="37334" y="17911"/>
                  </a:lnTo>
                  <a:lnTo>
                    <a:pt x="36541" y="17118"/>
                  </a:lnTo>
                  <a:lnTo>
                    <a:pt x="35748" y="16340"/>
                  </a:lnTo>
                  <a:lnTo>
                    <a:pt x="34955" y="15577"/>
                  </a:lnTo>
                  <a:lnTo>
                    <a:pt x="34133" y="14842"/>
                  </a:lnTo>
                  <a:lnTo>
                    <a:pt x="33311" y="14108"/>
                  </a:lnTo>
                  <a:lnTo>
                    <a:pt x="32489" y="13404"/>
                  </a:lnTo>
                  <a:lnTo>
                    <a:pt x="31652" y="12714"/>
                  </a:lnTo>
                  <a:lnTo>
                    <a:pt x="30801" y="12038"/>
                  </a:lnTo>
                  <a:lnTo>
                    <a:pt x="29934" y="11378"/>
                  </a:lnTo>
                  <a:lnTo>
                    <a:pt x="29068" y="10732"/>
                  </a:lnTo>
                  <a:lnTo>
                    <a:pt x="28187" y="10115"/>
                  </a:lnTo>
                  <a:lnTo>
                    <a:pt x="27292" y="9499"/>
                  </a:lnTo>
                  <a:lnTo>
                    <a:pt x="26396" y="8911"/>
                  </a:lnTo>
                  <a:lnTo>
                    <a:pt x="25486" y="8339"/>
                  </a:lnTo>
                  <a:lnTo>
                    <a:pt x="24576" y="7781"/>
                  </a:lnTo>
                  <a:lnTo>
                    <a:pt x="23651" y="7252"/>
                  </a:lnTo>
                  <a:lnTo>
                    <a:pt x="22711" y="6724"/>
                  </a:lnTo>
                  <a:lnTo>
                    <a:pt x="21757" y="6225"/>
                  </a:lnTo>
                  <a:lnTo>
                    <a:pt x="20803" y="5740"/>
                  </a:lnTo>
                  <a:lnTo>
                    <a:pt x="19834" y="5271"/>
                  </a:lnTo>
                  <a:lnTo>
                    <a:pt x="18865" y="4815"/>
                  </a:lnTo>
                  <a:lnTo>
                    <a:pt x="17881" y="4375"/>
                  </a:lnTo>
                  <a:lnTo>
                    <a:pt x="16883" y="3964"/>
                  </a:lnTo>
                  <a:lnTo>
                    <a:pt x="15885" y="3568"/>
                  </a:lnTo>
                  <a:lnTo>
                    <a:pt x="14872" y="3186"/>
                  </a:lnTo>
                  <a:lnTo>
                    <a:pt x="13844" y="2819"/>
                  </a:lnTo>
                  <a:lnTo>
                    <a:pt x="12802" y="2466"/>
                  </a:lnTo>
                  <a:lnTo>
                    <a:pt x="11759" y="2144"/>
                  </a:lnTo>
                  <a:lnTo>
                    <a:pt x="10717" y="1821"/>
                  </a:lnTo>
                  <a:lnTo>
                    <a:pt x="9645" y="1527"/>
                  </a:lnTo>
                  <a:lnTo>
                    <a:pt x="8574" y="1248"/>
                  </a:lnTo>
                  <a:lnTo>
                    <a:pt x="7487" y="984"/>
                  </a:lnTo>
                  <a:lnTo>
                    <a:pt x="7032" y="881"/>
                  </a:lnTo>
                  <a:lnTo>
                    <a:pt x="6577" y="793"/>
                  </a:lnTo>
                  <a:lnTo>
                    <a:pt x="5637" y="646"/>
                  </a:lnTo>
                  <a:lnTo>
                    <a:pt x="4713" y="514"/>
                  </a:lnTo>
                  <a:lnTo>
                    <a:pt x="3773" y="396"/>
                  </a:lnTo>
                  <a:lnTo>
                    <a:pt x="1879" y="206"/>
                  </a:lnTo>
                  <a:lnTo>
                    <a:pt x="940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16"/>
            <p:cNvSpPr/>
            <p:nvPr/>
          </p:nvSpPr>
          <p:spPr>
            <a:xfrm rot="-901102" flipH="1">
              <a:off x="7628574" y="941640"/>
              <a:ext cx="751895" cy="547207"/>
            </a:xfrm>
            <a:custGeom>
              <a:avLst/>
              <a:gdLst/>
              <a:ahLst/>
              <a:cxnLst/>
              <a:rect l="l" t="t" r="r" b="b"/>
              <a:pathLst>
                <a:path w="141700" h="103125" extrusionOk="0">
                  <a:moveTo>
                    <a:pt x="47362" y="1"/>
                  </a:moveTo>
                  <a:lnTo>
                    <a:pt x="45859" y="78"/>
                  </a:lnTo>
                  <a:lnTo>
                    <a:pt x="44356" y="193"/>
                  </a:lnTo>
                  <a:lnTo>
                    <a:pt x="42892" y="424"/>
                  </a:lnTo>
                  <a:lnTo>
                    <a:pt x="41389" y="694"/>
                  </a:lnTo>
                  <a:lnTo>
                    <a:pt x="39924" y="1041"/>
                  </a:lnTo>
                  <a:lnTo>
                    <a:pt x="38460" y="1465"/>
                  </a:lnTo>
                  <a:lnTo>
                    <a:pt x="36957" y="1966"/>
                  </a:lnTo>
                  <a:lnTo>
                    <a:pt x="35493" y="2505"/>
                  </a:lnTo>
                  <a:lnTo>
                    <a:pt x="34144" y="3083"/>
                  </a:lnTo>
                  <a:lnTo>
                    <a:pt x="32834" y="3662"/>
                  </a:lnTo>
                  <a:lnTo>
                    <a:pt x="31523" y="4278"/>
                  </a:lnTo>
                  <a:lnTo>
                    <a:pt x="30252" y="4895"/>
                  </a:lnTo>
                  <a:lnTo>
                    <a:pt x="28980" y="5550"/>
                  </a:lnTo>
                  <a:lnTo>
                    <a:pt x="27708" y="6205"/>
                  </a:lnTo>
                  <a:lnTo>
                    <a:pt x="26475" y="6937"/>
                  </a:lnTo>
                  <a:lnTo>
                    <a:pt x="25242" y="7669"/>
                  </a:lnTo>
                  <a:lnTo>
                    <a:pt x="24009" y="8402"/>
                  </a:lnTo>
                  <a:lnTo>
                    <a:pt x="22814" y="9172"/>
                  </a:lnTo>
                  <a:lnTo>
                    <a:pt x="21619" y="9982"/>
                  </a:lnTo>
                  <a:lnTo>
                    <a:pt x="20463" y="10791"/>
                  </a:lnTo>
                  <a:lnTo>
                    <a:pt x="19269" y="11639"/>
                  </a:lnTo>
                  <a:lnTo>
                    <a:pt x="18151" y="12525"/>
                  </a:lnTo>
                  <a:lnTo>
                    <a:pt x="16995" y="13411"/>
                  </a:lnTo>
                  <a:lnTo>
                    <a:pt x="15877" y="14336"/>
                  </a:lnTo>
                  <a:lnTo>
                    <a:pt x="14991" y="15107"/>
                  </a:lnTo>
                  <a:lnTo>
                    <a:pt x="14105" y="15878"/>
                  </a:lnTo>
                  <a:lnTo>
                    <a:pt x="13257" y="16687"/>
                  </a:lnTo>
                  <a:lnTo>
                    <a:pt x="12409" y="17496"/>
                  </a:lnTo>
                  <a:lnTo>
                    <a:pt x="11561" y="18344"/>
                  </a:lnTo>
                  <a:lnTo>
                    <a:pt x="10752" y="19192"/>
                  </a:lnTo>
                  <a:lnTo>
                    <a:pt x="9981" y="20078"/>
                  </a:lnTo>
                  <a:lnTo>
                    <a:pt x="9211" y="20964"/>
                  </a:lnTo>
                  <a:lnTo>
                    <a:pt x="8478" y="21851"/>
                  </a:lnTo>
                  <a:lnTo>
                    <a:pt x="7746" y="22776"/>
                  </a:lnTo>
                  <a:lnTo>
                    <a:pt x="7052" y="23739"/>
                  </a:lnTo>
                  <a:lnTo>
                    <a:pt x="6359" y="24703"/>
                  </a:lnTo>
                  <a:lnTo>
                    <a:pt x="5742" y="25666"/>
                  </a:lnTo>
                  <a:lnTo>
                    <a:pt x="5126" y="26668"/>
                  </a:lnTo>
                  <a:lnTo>
                    <a:pt x="4509" y="27708"/>
                  </a:lnTo>
                  <a:lnTo>
                    <a:pt x="3931" y="28749"/>
                  </a:lnTo>
                  <a:lnTo>
                    <a:pt x="3237" y="30136"/>
                  </a:lnTo>
                  <a:lnTo>
                    <a:pt x="2621" y="31562"/>
                  </a:lnTo>
                  <a:lnTo>
                    <a:pt x="2043" y="32988"/>
                  </a:lnTo>
                  <a:lnTo>
                    <a:pt x="1542" y="34414"/>
                  </a:lnTo>
                  <a:lnTo>
                    <a:pt x="1118" y="35840"/>
                  </a:lnTo>
                  <a:lnTo>
                    <a:pt x="732" y="37265"/>
                  </a:lnTo>
                  <a:lnTo>
                    <a:pt x="463" y="38730"/>
                  </a:lnTo>
                  <a:lnTo>
                    <a:pt x="231" y="40194"/>
                  </a:lnTo>
                  <a:lnTo>
                    <a:pt x="77" y="41659"/>
                  </a:lnTo>
                  <a:lnTo>
                    <a:pt x="0" y="43123"/>
                  </a:lnTo>
                  <a:lnTo>
                    <a:pt x="39" y="44626"/>
                  </a:lnTo>
                  <a:lnTo>
                    <a:pt x="116" y="46129"/>
                  </a:lnTo>
                  <a:lnTo>
                    <a:pt x="270" y="47632"/>
                  </a:lnTo>
                  <a:lnTo>
                    <a:pt x="540" y="49135"/>
                  </a:lnTo>
                  <a:lnTo>
                    <a:pt x="848" y="50638"/>
                  </a:lnTo>
                  <a:lnTo>
                    <a:pt x="1272" y="52179"/>
                  </a:lnTo>
                  <a:lnTo>
                    <a:pt x="1889" y="54029"/>
                  </a:lnTo>
                  <a:lnTo>
                    <a:pt x="2544" y="55879"/>
                  </a:lnTo>
                  <a:lnTo>
                    <a:pt x="3199" y="57728"/>
                  </a:lnTo>
                  <a:lnTo>
                    <a:pt x="3854" y="59578"/>
                  </a:lnTo>
                  <a:lnTo>
                    <a:pt x="4278" y="60888"/>
                  </a:lnTo>
                  <a:lnTo>
                    <a:pt x="4663" y="62237"/>
                  </a:lnTo>
                  <a:lnTo>
                    <a:pt x="5049" y="63586"/>
                  </a:lnTo>
                  <a:lnTo>
                    <a:pt x="5357" y="64935"/>
                  </a:lnTo>
                  <a:lnTo>
                    <a:pt x="5511" y="65860"/>
                  </a:lnTo>
                  <a:lnTo>
                    <a:pt x="5627" y="66785"/>
                  </a:lnTo>
                  <a:lnTo>
                    <a:pt x="5858" y="68634"/>
                  </a:lnTo>
                  <a:lnTo>
                    <a:pt x="6051" y="70484"/>
                  </a:lnTo>
                  <a:lnTo>
                    <a:pt x="6282" y="72334"/>
                  </a:lnTo>
                  <a:lnTo>
                    <a:pt x="6474" y="73644"/>
                  </a:lnTo>
                  <a:lnTo>
                    <a:pt x="6706" y="74954"/>
                  </a:lnTo>
                  <a:lnTo>
                    <a:pt x="7014" y="76265"/>
                  </a:lnTo>
                  <a:lnTo>
                    <a:pt x="7322" y="77536"/>
                  </a:lnTo>
                  <a:lnTo>
                    <a:pt x="7669" y="78808"/>
                  </a:lnTo>
                  <a:lnTo>
                    <a:pt x="8093" y="80080"/>
                  </a:lnTo>
                  <a:lnTo>
                    <a:pt x="8594" y="81313"/>
                  </a:lnTo>
                  <a:lnTo>
                    <a:pt x="9172" y="82546"/>
                  </a:lnTo>
                  <a:lnTo>
                    <a:pt x="9634" y="83432"/>
                  </a:lnTo>
                  <a:lnTo>
                    <a:pt x="10135" y="84319"/>
                  </a:lnTo>
                  <a:lnTo>
                    <a:pt x="10713" y="85167"/>
                  </a:lnTo>
                  <a:lnTo>
                    <a:pt x="11253" y="86014"/>
                  </a:lnTo>
                  <a:lnTo>
                    <a:pt x="11870" y="86785"/>
                  </a:lnTo>
                  <a:lnTo>
                    <a:pt x="12525" y="87556"/>
                  </a:lnTo>
                  <a:lnTo>
                    <a:pt x="13180" y="88288"/>
                  </a:lnTo>
                  <a:lnTo>
                    <a:pt x="13873" y="88982"/>
                  </a:lnTo>
                  <a:lnTo>
                    <a:pt x="14567" y="89675"/>
                  </a:lnTo>
                  <a:lnTo>
                    <a:pt x="15299" y="90331"/>
                  </a:lnTo>
                  <a:lnTo>
                    <a:pt x="16070" y="90986"/>
                  </a:lnTo>
                  <a:lnTo>
                    <a:pt x="16879" y="91564"/>
                  </a:lnTo>
                  <a:lnTo>
                    <a:pt x="17689" y="92180"/>
                  </a:lnTo>
                  <a:lnTo>
                    <a:pt x="18498" y="92720"/>
                  </a:lnTo>
                  <a:lnTo>
                    <a:pt x="19384" y="93298"/>
                  </a:lnTo>
                  <a:lnTo>
                    <a:pt x="20232" y="93799"/>
                  </a:lnTo>
                  <a:lnTo>
                    <a:pt x="21619" y="94570"/>
                  </a:lnTo>
                  <a:lnTo>
                    <a:pt x="23007" y="95340"/>
                  </a:lnTo>
                  <a:lnTo>
                    <a:pt x="24394" y="96034"/>
                  </a:lnTo>
                  <a:lnTo>
                    <a:pt x="25820" y="96689"/>
                  </a:lnTo>
                  <a:lnTo>
                    <a:pt x="27246" y="97267"/>
                  </a:lnTo>
                  <a:lnTo>
                    <a:pt x="28710" y="97845"/>
                  </a:lnTo>
                  <a:lnTo>
                    <a:pt x="30175" y="98385"/>
                  </a:lnTo>
                  <a:lnTo>
                    <a:pt x="31639" y="98886"/>
                  </a:lnTo>
                  <a:lnTo>
                    <a:pt x="33103" y="99310"/>
                  </a:lnTo>
                  <a:lnTo>
                    <a:pt x="34606" y="99733"/>
                  </a:lnTo>
                  <a:lnTo>
                    <a:pt x="36109" y="100119"/>
                  </a:lnTo>
                  <a:lnTo>
                    <a:pt x="37651" y="100427"/>
                  </a:lnTo>
                  <a:lnTo>
                    <a:pt x="39154" y="100735"/>
                  </a:lnTo>
                  <a:lnTo>
                    <a:pt x="40695" y="100967"/>
                  </a:lnTo>
                  <a:lnTo>
                    <a:pt x="42275" y="101198"/>
                  </a:lnTo>
                  <a:lnTo>
                    <a:pt x="43855" y="101352"/>
                  </a:lnTo>
                  <a:lnTo>
                    <a:pt x="45975" y="101545"/>
                  </a:lnTo>
                  <a:lnTo>
                    <a:pt x="48133" y="101737"/>
                  </a:lnTo>
                  <a:lnTo>
                    <a:pt x="50291" y="101930"/>
                  </a:lnTo>
                  <a:lnTo>
                    <a:pt x="52449" y="102161"/>
                  </a:lnTo>
                  <a:lnTo>
                    <a:pt x="55763" y="102547"/>
                  </a:lnTo>
                  <a:lnTo>
                    <a:pt x="59116" y="102816"/>
                  </a:lnTo>
                  <a:lnTo>
                    <a:pt x="60773" y="102932"/>
                  </a:lnTo>
                  <a:lnTo>
                    <a:pt x="62430" y="103009"/>
                  </a:lnTo>
                  <a:lnTo>
                    <a:pt x="64125" y="103086"/>
                  </a:lnTo>
                  <a:lnTo>
                    <a:pt x="65782" y="103125"/>
                  </a:lnTo>
                  <a:lnTo>
                    <a:pt x="67247" y="103086"/>
                  </a:lnTo>
                  <a:lnTo>
                    <a:pt x="68711" y="103048"/>
                  </a:lnTo>
                  <a:lnTo>
                    <a:pt x="70176" y="102971"/>
                  </a:lnTo>
                  <a:lnTo>
                    <a:pt x="71640" y="102855"/>
                  </a:lnTo>
                  <a:lnTo>
                    <a:pt x="73104" y="102739"/>
                  </a:lnTo>
                  <a:lnTo>
                    <a:pt x="74569" y="102547"/>
                  </a:lnTo>
                  <a:lnTo>
                    <a:pt x="76033" y="102354"/>
                  </a:lnTo>
                  <a:lnTo>
                    <a:pt x="77498" y="102123"/>
                  </a:lnTo>
                  <a:lnTo>
                    <a:pt x="80041" y="101622"/>
                  </a:lnTo>
                  <a:lnTo>
                    <a:pt x="82546" y="101044"/>
                  </a:lnTo>
                  <a:lnTo>
                    <a:pt x="85051" y="100427"/>
                  </a:lnTo>
                  <a:lnTo>
                    <a:pt x="86323" y="100080"/>
                  </a:lnTo>
                  <a:lnTo>
                    <a:pt x="87556" y="99695"/>
                  </a:lnTo>
                  <a:lnTo>
                    <a:pt x="88750" y="99310"/>
                  </a:lnTo>
                  <a:lnTo>
                    <a:pt x="89984" y="98886"/>
                  </a:lnTo>
                  <a:lnTo>
                    <a:pt x="91178" y="98423"/>
                  </a:lnTo>
                  <a:lnTo>
                    <a:pt x="92373" y="97961"/>
                  </a:lnTo>
                  <a:lnTo>
                    <a:pt x="93567" y="97460"/>
                  </a:lnTo>
                  <a:lnTo>
                    <a:pt x="94724" y="96882"/>
                  </a:lnTo>
                  <a:lnTo>
                    <a:pt x="95918" y="96342"/>
                  </a:lnTo>
                  <a:lnTo>
                    <a:pt x="97036" y="95726"/>
                  </a:lnTo>
                  <a:lnTo>
                    <a:pt x="100273" y="93914"/>
                  </a:lnTo>
                  <a:lnTo>
                    <a:pt x="103433" y="92065"/>
                  </a:lnTo>
                  <a:lnTo>
                    <a:pt x="106593" y="90099"/>
                  </a:lnTo>
                  <a:lnTo>
                    <a:pt x="109676" y="88095"/>
                  </a:lnTo>
                  <a:lnTo>
                    <a:pt x="111179" y="87093"/>
                  </a:lnTo>
                  <a:lnTo>
                    <a:pt x="112720" y="86053"/>
                  </a:lnTo>
                  <a:lnTo>
                    <a:pt x="114223" y="84974"/>
                  </a:lnTo>
                  <a:lnTo>
                    <a:pt x="115688" y="83895"/>
                  </a:lnTo>
                  <a:lnTo>
                    <a:pt x="117152" y="82777"/>
                  </a:lnTo>
                  <a:lnTo>
                    <a:pt x="118616" y="81621"/>
                  </a:lnTo>
                  <a:lnTo>
                    <a:pt x="120042" y="80465"/>
                  </a:lnTo>
                  <a:lnTo>
                    <a:pt x="121468" y="79309"/>
                  </a:lnTo>
                  <a:lnTo>
                    <a:pt x="122894" y="78076"/>
                  </a:lnTo>
                  <a:lnTo>
                    <a:pt x="124281" y="76843"/>
                  </a:lnTo>
                  <a:lnTo>
                    <a:pt x="125669" y="75609"/>
                  </a:lnTo>
                  <a:lnTo>
                    <a:pt x="127017" y="74338"/>
                  </a:lnTo>
                  <a:lnTo>
                    <a:pt x="128289" y="73028"/>
                  </a:lnTo>
                  <a:lnTo>
                    <a:pt x="129561" y="71640"/>
                  </a:lnTo>
                  <a:lnTo>
                    <a:pt x="130755" y="70253"/>
                  </a:lnTo>
                  <a:lnTo>
                    <a:pt x="131912" y="68789"/>
                  </a:lnTo>
                  <a:lnTo>
                    <a:pt x="133029" y="67208"/>
                  </a:lnTo>
                  <a:lnTo>
                    <a:pt x="134070" y="65667"/>
                  </a:lnTo>
                  <a:lnTo>
                    <a:pt x="135033" y="64048"/>
                  </a:lnTo>
                  <a:lnTo>
                    <a:pt x="135958" y="62430"/>
                  </a:lnTo>
                  <a:lnTo>
                    <a:pt x="136806" y="60773"/>
                  </a:lnTo>
                  <a:lnTo>
                    <a:pt x="137538" y="59116"/>
                  </a:lnTo>
                  <a:lnTo>
                    <a:pt x="138270" y="57420"/>
                  </a:lnTo>
                  <a:lnTo>
                    <a:pt x="138887" y="55725"/>
                  </a:lnTo>
                  <a:lnTo>
                    <a:pt x="139465" y="53990"/>
                  </a:lnTo>
                  <a:lnTo>
                    <a:pt x="139966" y="52218"/>
                  </a:lnTo>
                  <a:lnTo>
                    <a:pt x="140390" y="50445"/>
                  </a:lnTo>
                  <a:lnTo>
                    <a:pt x="140775" y="48634"/>
                  </a:lnTo>
                  <a:lnTo>
                    <a:pt x="141083" y="46784"/>
                  </a:lnTo>
                  <a:lnTo>
                    <a:pt x="141315" y="44934"/>
                  </a:lnTo>
                  <a:lnTo>
                    <a:pt x="141507" y="43085"/>
                  </a:lnTo>
                  <a:lnTo>
                    <a:pt x="141623" y="41196"/>
                  </a:lnTo>
                  <a:lnTo>
                    <a:pt x="141661" y="39963"/>
                  </a:lnTo>
                  <a:lnTo>
                    <a:pt x="141700" y="38730"/>
                  </a:lnTo>
                  <a:lnTo>
                    <a:pt x="141661" y="37535"/>
                  </a:lnTo>
                  <a:lnTo>
                    <a:pt x="141623" y="36341"/>
                  </a:lnTo>
                  <a:lnTo>
                    <a:pt x="141546" y="35107"/>
                  </a:lnTo>
                  <a:lnTo>
                    <a:pt x="141430" y="33913"/>
                  </a:lnTo>
                  <a:lnTo>
                    <a:pt x="141315" y="32718"/>
                  </a:lnTo>
                  <a:lnTo>
                    <a:pt x="141122" y="31562"/>
                  </a:lnTo>
                  <a:lnTo>
                    <a:pt x="140929" y="30367"/>
                  </a:lnTo>
                  <a:lnTo>
                    <a:pt x="140659" y="29173"/>
                  </a:lnTo>
                  <a:lnTo>
                    <a:pt x="140390" y="28017"/>
                  </a:lnTo>
                  <a:lnTo>
                    <a:pt x="140043" y="26861"/>
                  </a:lnTo>
                  <a:lnTo>
                    <a:pt x="139696" y="25704"/>
                  </a:lnTo>
                  <a:lnTo>
                    <a:pt x="139272" y="24548"/>
                  </a:lnTo>
                  <a:lnTo>
                    <a:pt x="138848" y="23431"/>
                  </a:lnTo>
                  <a:lnTo>
                    <a:pt x="138347" y="22275"/>
                  </a:lnTo>
                  <a:lnTo>
                    <a:pt x="137923" y="21388"/>
                  </a:lnTo>
                  <a:lnTo>
                    <a:pt x="137499" y="20502"/>
                  </a:lnTo>
                  <a:lnTo>
                    <a:pt x="137037" y="19654"/>
                  </a:lnTo>
                  <a:lnTo>
                    <a:pt x="136575" y="18845"/>
                  </a:lnTo>
                  <a:lnTo>
                    <a:pt x="136074" y="18036"/>
                  </a:lnTo>
                  <a:lnTo>
                    <a:pt x="135573" y="17265"/>
                  </a:lnTo>
                  <a:lnTo>
                    <a:pt x="135033" y="16533"/>
                  </a:lnTo>
                  <a:lnTo>
                    <a:pt x="134494" y="15801"/>
                  </a:lnTo>
                  <a:lnTo>
                    <a:pt x="133915" y="15107"/>
                  </a:lnTo>
                  <a:lnTo>
                    <a:pt x="133337" y="14413"/>
                  </a:lnTo>
                  <a:lnTo>
                    <a:pt x="132721" y="13797"/>
                  </a:lnTo>
                  <a:lnTo>
                    <a:pt x="132104" y="13142"/>
                  </a:lnTo>
                  <a:lnTo>
                    <a:pt x="131449" y="12563"/>
                  </a:lnTo>
                  <a:lnTo>
                    <a:pt x="130794" y="11985"/>
                  </a:lnTo>
                  <a:lnTo>
                    <a:pt x="130100" y="11446"/>
                  </a:lnTo>
                  <a:lnTo>
                    <a:pt x="129407" y="10906"/>
                  </a:lnTo>
                  <a:lnTo>
                    <a:pt x="128713" y="10405"/>
                  </a:lnTo>
                  <a:lnTo>
                    <a:pt x="127981" y="9943"/>
                  </a:lnTo>
                  <a:lnTo>
                    <a:pt x="127210" y="9481"/>
                  </a:lnTo>
                  <a:lnTo>
                    <a:pt x="126439" y="9057"/>
                  </a:lnTo>
                  <a:lnTo>
                    <a:pt x="125669" y="8671"/>
                  </a:lnTo>
                  <a:lnTo>
                    <a:pt x="124859" y="8286"/>
                  </a:lnTo>
                  <a:lnTo>
                    <a:pt x="124050" y="7939"/>
                  </a:lnTo>
                  <a:lnTo>
                    <a:pt x="123202" y="7592"/>
                  </a:lnTo>
                  <a:lnTo>
                    <a:pt x="122354" y="7284"/>
                  </a:lnTo>
                  <a:lnTo>
                    <a:pt x="121468" y="7014"/>
                  </a:lnTo>
                  <a:lnTo>
                    <a:pt x="120582" y="6744"/>
                  </a:lnTo>
                  <a:lnTo>
                    <a:pt x="119695" y="6513"/>
                  </a:lnTo>
                  <a:lnTo>
                    <a:pt x="118771" y="6282"/>
                  </a:lnTo>
                  <a:lnTo>
                    <a:pt x="117807" y="6089"/>
                  </a:lnTo>
                  <a:lnTo>
                    <a:pt x="116844" y="5935"/>
                  </a:lnTo>
                  <a:lnTo>
                    <a:pt x="115880" y="5820"/>
                  </a:lnTo>
                  <a:lnTo>
                    <a:pt x="115032" y="5704"/>
                  </a:lnTo>
                  <a:lnTo>
                    <a:pt x="114146" y="5627"/>
                  </a:lnTo>
                  <a:lnTo>
                    <a:pt x="112451" y="5550"/>
                  </a:lnTo>
                  <a:lnTo>
                    <a:pt x="110716" y="5550"/>
                  </a:lnTo>
                  <a:lnTo>
                    <a:pt x="109021" y="5588"/>
                  </a:lnTo>
                  <a:lnTo>
                    <a:pt x="107287" y="5704"/>
                  </a:lnTo>
                  <a:lnTo>
                    <a:pt x="105591" y="5858"/>
                  </a:lnTo>
                  <a:lnTo>
                    <a:pt x="102161" y="6205"/>
                  </a:lnTo>
                  <a:lnTo>
                    <a:pt x="98462" y="6667"/>
                  </a:lnTo>
                  <a:lnTo>
                    <a:pt x="94762" y="7130"/>
                  </a:lnTo>
                  <a:lnTo>
                    <a:pt x="91063" y="7592"/>
                  </a:lnTo>
                  <a:lnTo>
                    <a:pt x="87325" y="7978"/>
                  </a:lnTo>
                  <a:lnTo>
                    <a:pt x="85937" y="8093"/>
                  </a:lnTo>
                  <a:lnTo>
                    <a:pt x="84588" y="8132"/>
                  </a:lnTo>
                  <a:lnTo>
                    <a:pt x="83201" y="8170"/>
                  </a:lnTo>
                  <a:lnTo>
                    <a:pt x="81852" y="8170"/>
                  </a:lnTo>
                  <a:lnTo>
                    <a:pt x="80465" y="8093"/>
                  </a:lnTo>
                  <a:lnTo>
                    <a:pt x="79116" y="7978"/>
                  </a:lnTo>
                  <a:lnTo>
                    <a:pt x="77767" y="7862"/>
                  </a:lnTo>
                  <a:lnTo>
                    <a:pt x="76457" y="7669"/>
                  </a:lnTo>
                  <a:lnTo>
                    <a:pt x="75108" y="7438"/>
                  </a:lnTo>
                  <a:lnTo>
                    <a:pt x="73798" y="7168"/>
                  </a:lnTo>
                  <a:lnTo>
                    <a:pt x="72449" y="6860"/>
                  </a:lnTo>
                  <a:lnTo>
                    <a:pt x="71139" y="6475"/>
                  </a:lnTo>
                  <a:lnTo>
                    <a:pt x="69829" y="6089"/>
                  </a:lnTo>
                  <a:lnTo>
                    <a:pt x="68557" y="5665"/>
                  </a:lnTo>
                  <a:lnTo>
                    <a:pt x="67247" y="5164"/>
                  </a:lnTo>
                  <a:lnTo>
                    <a:pt x="65975" y="4625"/>
                  </a:lnTo>
                  <a:lnTo>
                    <a:pt x="64318" y="3931"/>
                  </a:lnTo>
                  <a:lnTo>
                    <a:pt x="62661" y="3276"/>
                  </a:lnTo>
                  <a:lnTo>
                    <a:pt x="59270" y="2043"/>
                  </a:lnTo>
                  <a:lnTo>
                    <a:pt x="57805" y="1542"/>
                  </a:lnTo>
                  <a:lnTo>
                    <a:pt x="56302" y="1118"/>
                  </a:lnTo>
                  <a:lnTo>
                    <a:pt x="54800" y="733"/>
                  </a:lnTo>
                  <a:lnTo>
                    <a:pt x="53297" y="463"/>
                  </a:lnTo>
                  <a:lnTo>
                    <a:pt x="51832" y="232"/>
                  </a:lnTo>
                  <a:lnTo>
                    <a:pt x="50329" y="78"/>
                  </a:lnTo>
                  <a:lnTo>
                    <a:pt x="48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16"/>
            <p:cNvSpPr/>
            <p:nvPr/>
          </p:nvSpPr>
          <p:spPr>
            <a:xfrm rot="-3463876" flipH="1">
              <a:off x="7742994" y="386945"/>
              <a:ext cx="522858" cy="380520"/>
            </a:xfrm>
            <a:custGeom>
              <a:avLst/>
              <a:gdLst/>
              <a:ahLst/>
              <a:cxnLst/>
              <a:rect l="l" t="t" r="r" b="b"/>
              <a:pathLst>
                <a:path w="141700" h="103125" extrusionOk="0">
                  <a:moveTo>
                    <a:pt x="47362" y="1"/>
                  </a:moveTo>
                  <a:lnTo>
                    <a:pt x="45859" y="78"/>
                  </a:lnTo>
                  <a:lnTo>
                    <a:pt x="44356" y="193"/>
                  </a:lnTo>
                  <a:lnTo>
                    <a:pt x="42892" y="424"/>
                  </a:lnTo>
                  <a:lnTo>
                    <a:pt x="41389" y="694"/>
                  </a:lnTo>
                  <a:lnTo>
                    <a:pt x="39924" y="1041"/>
                  </a:lnTo>
                  <a:lnTo>
                    <a:pt x="38460" y="1465"/>
                  </a:lnTo>
                  <a:lnTo>
                    <a:pt x="36957" y="1966"/>
                  </a:lnTo>
                  <a:lnTo>
                    <a:pt x="35493" y="2505"/>
                  </a:lnTo>
                  <a:lnTo>
                    <a:pt x="34144" y="3083"/>
                  </a:lnTo>
                  <a:lnTo>
                    <a:pt x="32834" y="3662"/>
                  </a:lnTo>
                  <a:lnTo>
                    <a:pt x="31523" y="4278"/>
                  </a:lnTo>
                  <a:lnTo>
                    <a:pt x="30252" y="4895"/>
                  </a:lnTo>
                  <a:lnTo>
                    <a:pt x="28980" y="5550"/>
                  </a:lnTo>
                  <a:lnTo>
                    <a:pt x="27708" y="6205"/>
                  </a:lnTo>
                  <a:lnTo>
                    <a:pt x="26475" y="6937"/>
                  </a:lnTo>
                  <a:lnTo>
                    <a:pt x="25242" y="7669"/>
                  </a:lnTo>
                  <a:lnTo>
                    <a:pt x="24009" y="8402"/>
                  </a:lnTo>
                  <a:lnTo>
                    <a:pt x="22814" y="9172"/>
                  </a:lnTo>
                  <a:lnTo>
                    <a:pt x="21619" y="9982"/>
                  </a:lnTo>
                  <a:lnTo>
                    <a:pt x="20463" y="10791"/>
                  </a:lnTo>
                  <a:lnTo>
                    <a:pt x="19269" y="11639"/>
                  </a:lnTo>
                  <a:lnTo>
                    <a:pt x="18151" y="12525"/>
                  </a:lnTo>
                  <a:lnTo>
                    <a:pt x="16995" y="13411"/>
                  </a:lnTo>
                  <a:lnTo>
                    <a:pt x="15877" y="14336"/>
                  </a:lnTo>
                  <a:lnTo>
                    <a:pt x="14991" y="15107"/>
                  </a:lnTo>
                  <a:lnTo>
                    <a:pt x="14105" y="15878"/>
                  </a:lnTo>
                  <a:lnTo>
                    <a:pt x="13257" y="16687"/>
                  </a:lnTo>
                  <a:lnTo>
                    <a:pt x="12409" y="17496"/>
                  </a:lnTo>
                  <a:lnTo>
                    <a:pt x="11561" y="18344"/>
                  </a:lnTo>
                  <a:lnTo>
                    <a:pt x="10752" y="19192"/>
                  </a:lnTo>
                  <a:lnTo>
                    <a:pt x="9981" y="20078"/>
                  </a:lnTo>
                  <a:lnTo>
                    <a:pt x="9211" y="20964"/>
                  </a:lnTo>
                  <a:lnTo>
                    <a:pt x="8478" y="21851"/>
                  </a:lnTo>
                  <a:lnTo>
                    <a:pt x="7746" y="22776"/>
                  </a:lnTo>
                  <a:lnTo>
                    <a:pt x="7052" y="23739"/>
                  </a:lnTo>
                  <a:lnTo>
                    <a:pt x="6359" y="24703"/>
                  </a:lnTo>
                  <a:lnTo>
                    <a:pt x="5742" y="25666"/>
                  </a:lnTo>
                  <a:lnTo>
                    <a:pt x="5126" y="26668"/>
                  </a:lnTo>
                  <a:lnTo>
                    <a:pt x="4509" y="27708"/>
                  </a:lnTo>
                  <a:lnTo>
                    <a:pt x="3931" y="28749"/>
                  </a:lnTo>
                  <a:lnTo>
                    <a:pt x="3237" y="30136"/>
                  </a:lnTo>
                  <a:lnTo>
                    <a:pt x="2621" y="31562"/>
                  </a:lnTo>
                  <a:lnTo>
                    <a:pt x="2043" y="32988"/>
                  </a:lnTo>
                  <a:lnTo>
                    <a:pt x="1542" y="34414"/>
                  </a:lnTo>
                  <a:lnTo>
                    <a:pt x="1118" y="35840"/>
                  </a:lnTo>
                  <a:lnTo>
                    <a:pt x="732" y="37265"/>
                  </a:lnTo>
                  <a:lnTo>
                    <a:pt x="463" y="38730"/>
                  </a:lnTo>
                  <a:lnTo>
                    <a:pt x="231" y="40194"/>
                  </a:lnTo>
                  <a:lnTo>
                    <a:pt x="77" y="41659"/>
                  </a:lnTo>
                  <a:lnTo>
                    <a:pt x="0" y="43123"/>
                  </a:lnTo>
                  <a:lnTo>
                    <a:pt x="39" y="44626"/>
                  </a:lnTo>
                  <a:lnTo>
                    <a:pt x="116" y="46129"/>
                  </a:lnTo>
                  <a:lnTo>
                    <a:pt x="270" y="47632"/>
                  </a:lnTo>
                  <a:lnTo>
                    <a:pt x="540" y="49135"/>
                  </a:lnTo>
                  <a:lnTo>
                    <a:pt x="848" y="50638"/>
                  </a:lnTo>
                  <a:lnTo>
                    <a:pt x="1272" y="52179"/>
                  </a:lnTo>
                  <a:lnTo>
                    <a:pt x="1889" y="54029"/>
                  </a:lnTo>
                  <a:lnTo>
                    <a:pt x="2544" y="55879"/>
                  </a:lnTo>
                  <a:lnTo>
                    <a:pt x="3199" y="57728"/>
                  </a:lnTo>
                  <a:lnTo>
                    <a:pt x="3854" y="59578"/>
                  </a:lnTo>
                  <a:lnTo>
                    <a:pt x="4278" y="60888"/>
                  </a:lnTo>
                  <a:lnTo>
                    <a:pt x="4663" y="62237"/>
                  </a:lnTo>
                  <a:lnTo>
                    <a:pt x="5049" y="63586"/>
                  </a:lnTo>
                  <a:lnTo>
                    <a:pt x="5357" y="64935"/>
                  </a:lnTo>
                  <a:lnTo>
                    <a:pt x="5511" y="65860"/>
                  </a:lnTo>
                  <a:lnTo>
                    <a:pt x="5627" y="66785"/>
                  </a:lnTo>
                  <a:lnTo>
                    <a:pt x="5858" y="68634"/>
                  </a:lnTo>
                  <a:lnTo>
                    <a:pt x="6051" y="70484"/>
                  </a:lnTo>
                  <a:lnTo>
                    <a:pt x="6282" y="72334"/>
                  </a:lnTo>
                  <a:lnTo>
                    <a:pt x="6474" y="73644"/>
                  </a:lnTo>
                  <a:lnTo>
                    <a:pt x="6706" y="74954"/>
                  </a:lnTo>
                  <a:lnTo>
                    <a:pt x="7014" y="76265"/>
                  </a:lnTo>
                  <a:lnTo>
                    <a:pt x="7322" y="77536"/>
                  </a:lnTo>
                  <a:lnTo>
                    <a:pt x="7669" y="78808"/>
                  </a:lnTo>
                  <a:lnTo>
                    <a:pt x="8093" y="80080"/>
                  </a:lnTo>
                  <a:lnTo>
                    <a:pt x="8594" y="81313"/>
                  </a:lnTo>
                  <a:lnTo>
                    <a:pt x="9172" y="82546"/>
                  </a:lnTo>
                  <a:lnTo>
                    <a:pt x="9634" y="83432"/>
                  </a:lnTo>
                  <a:lnTo>
                    <a:pt x="10135" y="84319"/>
                  </a:lnTo>
                  <a:lnTo>
                    <a:pt x="10713" y="85167"/>
                  </a:lnTo>
                  <a:lnTo>
                    <a:pt x="11253" y="86014"/>
                  </a:lnTo>
                  <a:lnTo>
                    <a:pt x="11870" y="86785"/>
                  </a:lnTo>
                  <a:lnTo>
                    <a:pt x="12525" y="87556"/>
                  </a:lnTo>
                  <a:lnTo>
                    <a:pt x="13180" y="88288"/>
                  </a:lnTo>
                  <a:lnTo>
                    <a:pt x="13873" y="88982"/>
                  </a:lnTo>
                  <a:lnTo>
                    <a:pt x="14567" y="89675"/>
                  </a:lnTo>
                  <a:lnTo>
                    <a:pt x="15299" y="90331"/>
                  </a:lnTo>
                  <a:lnTo>
                    <a:pt x="16070" y="90986"/>
                  </a:lnTo>
                  <a:lnTo>
                    <a:pt x="16879" y="91564"/>
                  </a:lnTo>
                  <a:lnTo>
                    <a:pt x="17689" y="92180"/>
                  </a:lnTo>
                  <a:lnTo>
                    <a:pt x="18498" y="92720"/>
                  </a:lnTo>
                  <a:lnTo>
                    <a:pt x="19384" y="93298"/>
                  </a:lnTo>
                  <a:lnTo>
                    <a:pt x="20232" y="93799"/>
                  </a:lnTo>
                  <a:lnTo>
                    <a:pt x="21619" y="94570"/>
                  </a:lnTo>
                  <a:lnTo>
                    <a:pt x="23007" y="95340"/>
                  </a:lnTo>
                  <a:lnTo>
                    <a:pt x="24394" y="96034"/>
                  </a:lnTo>
                  <a:lnTo>
                    <a:pt x="25820" y="96689"/>
                  </a:lnTo>
                  <a:lnTo>
                    <a:pt x="27246" y="97267"/>
                  </a:lnTo>
                  <a:lnTo>
                    <a:pt x="28710" y="97845"/>
                  </a:lnTo>
                  <a:lnTo>
                    <a:pt x="30175" y="98385"/>
                  </a:lnTo>
                  <a:lnTo>
                    <a:pt x="31639" y="98886"/>
                  </a:lnTo>
                  <a:lnTo>
                    <a:pt x="33103" y="99310"/>
                  </a:lnTo>
                  <a:lnTo>
                    <a:pt x="34606" y="99733"/>
                  </a:lnTo>
                  <a:lnTo>
                    <a:pt x="36109" y="100119"/>
                  </a:lnTo>
                  <a:lnTo>
                    <a:pt x="37651" y="100427"/>
                  </a:lnTo>
                  <a:lnTo>
                    <a:pt x="39154" y="100735"/>
                  </a:lnTo>
                  <a:lnTo>
                    <a:pt x="40695" y="100967"/>
                  </a:lnTo>
                  <a:lnTo>
                    <a:pt x="42275" y="101198"/>
                  </a:lnTo>
                  <a:lnTo>
                    <a:pt x="43855" y="101352"/>
                  </a:lnTo>
                  <a:lnTo>
                    <a:pt x="45975" y="101545"/>
                  </a:lnTo>
                  <a:lnTo>
                    <a:pt x="48133" y="101737"/>
                  </a:lnTo>
                  <a:lnTo>
                    <a:pt x="50291" y="101930"/>
                  </a:lnTo>
                  <a:lnTo>
                    <a:pt x="52449" y="102161"/>
                  </a:lnTo>
                  <a:lnTo>
                    <a:pt x="55763" y="102547"/>
                  </a:lnTo>
                  <a:lnTo>
                    <a:pt x="59116" y="102816"/>
                  </a:lnTo>
                  <a:lnTo>
                    <a:pt x="60773" y="102932"/>
                  </a:lnTo>
                  <a:lnTo>
                    <a:pt x="62430" y="103009"/>
                  </a:lnTo>
                  <a:lnTo>
                    <a:pt x="64125" y="103086"/>
                  </a:lnTo>
                  <a:lnTo>
                    <a:pt x="65782" y="103125"/>
                  </a:lnTo>
                  <a:lnTo>
                    <a:pt x="67247" y="103086"/>
                  </a:lnTo>
                  <a:lnTo>
                    <a:pt x="68711" y="103048"/>
                  </a:lnTo>
                  <a:lnTo>
                    <a:pt x="70176" y="102971"/>
                  </a:lnTo>
                  <a:lnTo>
                    <a:pt x="71640" y="102855"/>
                  </a:lnTo>
                  <a:lnTo>
                    <a:pt x="73104" y="102739"/>
                  </a:lnTo>
                  <a:lnTo>
                    <a:pt x="74569" y="102547"/>
                  </a:lnTo>
                  <a:lnTo>
                    <a:pt x="76033" y="102354"/>
                  </a:lnTo>
                  <a:lnTo>
                    <a:pt x="77498" y="102123"/>
                  </a:lnTo>
                  <a:lnTo>
                    <a:pt x="80041" y="101622"/>
                  </a:lnTo>
                  <a:lnTo>
                    <a:pt x="82546" y="101044"/>
                  </a:lnTo>
                  <a:lnTo>
                    <a:pt x="85051" y="100427"/>
                  </a:lnTo>
                  <a:lnTo>
                    <a:pt x="86323" y="100080"/>
                  </a:lnTo>
                  <a:lnTo>
                    <a:pt x="87556" y="99695"/>
                  </a:lnTo>
                  <a:lnTo>
                    <a:pt x="88750" y="99310"/>
                  </a:lnTo>
                  <a:lnTo>
                    <a:pt x="89984" y="98886"/>
                  </a:lnTo>
                  <a:lnTo>
                    <a:pt x="91178" y="98423"/>
                  </a:lnTo>
                  <a:lnTo>
                    <a:pt x="92373" y="97961"/>
                  </a:lnTo>
                  <a:lnTo>
                    <a:pt x="93567" y="97460"/>
                  </a:lnTo>
                  <a:lnTo>
                    <a:pt x="94724" y="96882"/>
                  </a:lnTo>
                  <a:lnTo>
                    <a:pt x="95918" y="96342"/>
                  </a:lnTo>
                  <a:lnTo>
                    <a:pt x="97036" y="95726"/>
                  </a:lnTo>
                  <a:lnTo>
                    <a:pt x="100273" y="93914"/>
                  </a:lnTo>
                  <a:lnTo>
                    <a:pt x="103433" y="92065"/>
                  </a:lnTo>
                  <a:lnTo>
                    <a:pt x="106593" y="90099"/>
                  </a:lnTo>
                  <a:lnTo>
                    <a:pt x="109676" y="88095"/>
                  </a:lnTo>
                  <a:lnTo>
                    <a:pt x="111179" y="87093"/>
                  </a:lnTo>
                  <a:lnTo>
                    <a:pt x="112720" y="86053"/>
                  </a:lnTo>
                  <a:lnTo>
                    <a:pt x="114223" y="84974"/>
                  </a:lnTo>
                  <a:lnTo>
                    <a:pt x="115688" y="83895"/>
                  </a:lnTo>
                  <a:lnTo>
                    <a:pt x="117152" y="82777"/>
                  </a:lnTo>
                  <a:lnTo>
                    <a:pt x="118616" y="81621"/>
                  </a:lnTo>
                  <a:lnTo>
                    <a:pt x="120042" y="80465"/>
                  </a:lnTo>
                  <a:lnTo>
                    <a:pt x="121468" y="79309"/>
                  </a:lnTo>
                  <a:lnTo>
                    <a:pt x="122894" y="78076"/>
                  </a:lnTo>
                  <a:lnTo>
                    <a:pt x="124281" y="76843"/>
                  </a:lnTo>
                  <a:lnTo>
                    <a:pt x="125669" y="75609"/>
                  </a:lnTo>
                  <a:lnTo>
                    <a:pt x="127017" y="74338"/>
                  </a:lnTo>
                  <a:lnTo>
                    <a:pt x="128289" y="73028"/>
                  </a:lnTo>
                  <a:lnTo>
                    <a:pt x="129561" y="71640"/>
                  </a:lnTo>
                  <a:lnTo>
                    <a:pt x="130755" y="70253"/>
                  </a:lnTo>
                  <a:lnTo>
                    <a:pt x="131912" y="68789"/>
                  </a:lnTo>
                  <a:lnTo>
                    <a:pt x="133029" y="67208"/>
                  </a:lnTo>
                  <a:lnTo>
                    <a:pt x="134070" y="65667"/>
                  </a:lnTo>
                  <a:lnTo>
                    <a:pt x="135033" y="64048"/>
                  </a:lnTo>
                  <a:lnTo>
                    <a:pt x="135958" y="62430"/>
                  </a:lnTo>
                  <a:lnTo>
                    <a:pt x="136806" y="60773"/>
                  </a:lnTo>
                  <a:lnTo>
                    <a:pt x="137538" y="59116"/>
                  </a:lnTo>
                  <a:lnTo>
                    <a:pt x="138270" y="57420"/>
                  </a:lnTo>
                  <a:lnTo>
                    <a:pt x="138887" y="55725"/>
                  </a:lnTo>
                  <a:lnTo>
                    <a:pt x="139465" y="53990"/>
                  </a:lnTo>
                  <a:lnTo>
                    <a:pt x="139966" y="52218"/>
                  </a:lnTo>
                  <a:lnTo>
                    <a:pt x="140390" y="50445"/>
                  </a:lnTo>
                  <a:lnTo>
                    <a:pt x="140775" y="48634"/>
                  </a:lnTo>
                  <a:lnTo>
                    <a:pt x="141083" y="46784"/>
                  </a:lnTo>
                  <a:lnTo>
                    <a:pt x="141315" y="44934"/>
                  </a:lnTo>
                  <a:lnTo>
                    <a:pt x="141507" y="43085"/>
                  </a:lnTo>
                  <a:lnTo>
                    <a:pt x="141623" y="41196"/>
                  </a:lnTo>
                  <a:lnTo>
                    <a:pt x="141661" y="39963"/>
                  </a:lnTo>
                  <a:lnTo>
                    <a:pt x="141700" y="38730"/>
                  </a:lnTo>
                  <a:lnTo>
                    <a:pt x="141661" y="37535"/>
                  </a:lnTo>
                  <a:lnTo>
                    <a:pt x="141623" y="36341"/>
                  </a:lnTo>
                  <a:lnTo>
                    <a:pt x="141546" y="35107"/>
                  </a:lnTo>
                  <a:lnTo>
                    <a:pt x="141430" y="33913"/>
                  </a:lnTo>
                  <a:lnTo>
                    <a:pt x="141315" y="32718"/>
                  </a:lnTo>
                  <a:lnTo>
                    <a:pt x="141122" y="31562"/>
                  </a:lnTo>
                  <a:lnTo>
                    <a:pt x="140929" y="30367"/>
                  </a:lnTo>
                  <a:lnTo>
                    <a:pt x="140659" y="29173"/>
                  </a:lnTo>
                  <a:lnTo>
                    <a:pt x="140390" y="28017"/>
                  </a:lnTo>
                  <a:lnTo>
                    <a:pt x="140043" y="26861"/>
                  </a:lnTo>
                  <a:lnTo>
                    <a:pt x="139696" y="25704"/>
                  </a:lnTo>
                  <a:lnTo>
                    <a:pt x="139272" y="24548"/>
                  </a:lnTo>
                  <a:lnTo>
                    <a:pt x="138848" y="23431"/>
                  </a:lnTo>
                  <a:lnTo>
                    <a:pt x="138347" y="22275"/>
                  </a:lnTo>
                  <a:lnTo>
                    <a:pt x="137923" y="21388"/>
                  </a:lnTo>
                  <a:lnTo>
                    <a:pt x="137499" y="20502"/>
                  </a:lnTo>
                  <a:lnTo>
                    <a:pt x="137037" y="19654"/>
                  </a:lnTo>
                  <a:lnTo>
                    <a:pt x="136575" y="18845"/>
                  </a:lnTo>
                  <a:lnTo>
                    <a:pt x="136074" y="18036"/>
                  </a:lnTo>
                  <a:lnTo>
                    <a:pt x="135573" y="17265"/>
                  </a:lnTo>
                  <a:lnTo>
                    <a:pt x="135033" y="16533"/>
                  </a:lnTo>
                  <a:lnTo>
                    <a:pt x="134494" y="15801"/>
                  </a:lnTo>
                  <a:lnTo>
                    <a:pt x="133915" y="15107"/>
                  </a:lnTo>
                  <a:lnTo>
                    <a:pt x="133337" y="14413"/>
                  </a:lnTo>
                  <a:lnTo>
                    <a:pt x="132721" y="13797"/>
                  </a:lnTo>
                  <a:lnTo>
                    <a:pt x="132104" y="13142"/>
                  </a:lnTo>
                  <a:lnTo>
                    <a:pt x="131449" y="12563"/>
                  </a:lnTo>
                  <a:lnTo>
                    <a:pt x="130794" y="11985"/>
                  </a:lnTo>
                  <a:lnTo>
                    <a:pt x="130100" y="11446"/>
                  </a:lnTo>
                  <a:lnTo>
                    <a:pt x="129407" y="10906"/>
                  </a:lnTo>
                  <a:lnTo>
                    <a:pt x="128713" y="10405"/>
                  </a:lnTo>
                  <a:lnTo>
                    <a:pt x="127981" y="9943"/>
                  </a:lnTo>
                  <a:lnTo>
                    <a:pt x="127210" y="9481"/>
                  </a:lnTo>
                  <a:lnTo>
                    <a:pt x="126439" y="9057"/>
                  </a:lnTo>
                  <a:lnTo>
                    <a:pt x="125669" y="8671"/>
                  </a:lnTo>
                  <a:lnTo>
                    <a:pt x="124859" y="8286"/>
                  </a:lnTo>
                  <a:lnTo>
                    <a:pt x="124050" y="7939"/>
                  </a:lnTo>
                  <a:lnTo>
                    <a:pt x="123202" y="7592"/>
                  </a:lnTo>
                  <a:lnTo>
                    <a:pt x="122354" y="7284"/>
                  </a:lnTo>
                  <a:lnTo>
                    <a:pt x="121468" y="7014"/>
                  </a:lnTo>
                  <a:lnTo>
                    <a:pt x="120582" y="6744"/>
                  </a:lnTo>
                  <a:lnTo>
                    <a:pt x="119695" y="6513"/>
                  </a:lnTo>
                  <a:lnTo>
                    <a:pt x="118771" y="6282"/>
                  </a:lnTo>
                  <a:lnTo>
                    <a:pt x="117807" y="6089"/>
                  </a:lnTo>
                  <a:lnTo>
                    <a:pt x="116844" y="5935"/>
                  </a:lnTo>
                  <a:lnTo>
                    <a:pt x="115880" y="5820"/>
                  </a:lnTo>
                  <a:lnTo>
                    <a:pt x="115032" y="5704"/>
                  </a:lnTo>
                  <a:lnTo>
                    <a:pt x="114146" y="5627"/>
                  </a:lnTo>
                  <a:lnTo>
                    <a:pt x="112451" y="5550"/>
                  </a:lnTo>
                  <a:lnTo>
                    <a:pt x="110716" y="5550"/>
                  </a:lnTo>
                  <a:lnTo>
                    <a:pt x="109021" y="5588"/>
                  </a:lnTo>
                  <a:lnTo>
                    <a:pt x="107287" y="5704"/>
                  </a:lnTo>
                  <a:lnTo>
                    <a:pt x="105591" y="5858"/>
                  </a:lnTo>
                  <a:lnTo>
                    <a:pt x="102161" y="6205"/>
                  </a:lnTo>
                  <a:lnTo>
                    <a:pt x="98462" y="6667"/>
                  </a:lnTo>
                  <a:lnTo>
                    <a:pt x="94762" y="7130"/>
                  </a:lnTo>
                  <a:lnTo>
                    <a:pt x="91063" y="7592"/>
                  </a:lnTo>
                  <a:lnTo>
                    <a:pt x="87325" y="7978"/>
                  </a:lnTo>
                  <a:lnTo>
                    <a:pt x="85937" y="8093"/>
                  </a:lnTo>
                  <a:lnTo>
                    <a:pt x="84588" y="8132"/>
                  </a:lnTo>
                  <a:lnTo>
                    <a:pt x="83201" y="8170"/>
                  </a:lnTo>
                  <a:lnTo>
                    <a:pt x="81852" y="8170"/>
                  </a:lnTo>
                  <a:lnTo>
                    <a:pt x="80465" y="8093"/>
                  </a:lnTo>
                  <a:lnTo>
                    <a:pt x="79116" y="7978"/>
                  </a:lnTo>
                  <a:lnTo>
                    <a:pt x="77767" y="7862"/>
                  </a:lnTo>
                  <a:lnTo>
                    <a:pt x="76457" y="7669"/>
                  </a:lnTo>
                  <a:lnTo>
                    <a:pt x="75108" y="7438"/>
                  </a:lnTo>
                  <a:lnTo>
                    <a:pt x="73798" y="7168"/>
                  </a:lnTo>
                  <a:lnTo>
                    <a:pt x="72449" y="6860"/>
                  </a:lnTo>
                  <a:lnTo>
                    <a:pt x="71139" y="6475"/>
                  </a:lnTo>
                  <a:lnTo>
                    <a:pt x="69829" y="6089"/>
                  </a:lnTo>
                  <a:lnTo>
                    <a:pt x="68557" y="5665"/>
                  </a:lnTo>
                  <a:lnTo>
                    <a:pt x="67247" y="5164"/>
                  </a:lnTo>
                  <a:lnTo>
                    <a:pt x="65975" y="4625"/>
                  </a:lnTo>
                  <a:lnTo>
                    <a:pt x="64318" y="3931"/>
                  </a:lnTo>
                  <a:lnTo>
                    <a:pt x="62661" y="3276"/>
                  </a:lnTo>
                  <a:lnTo>
                    <a:pt x="59270" y="2043"/>
                  </a:lnTo>
                  <a:lnTo>
                    <a:pt x="57805" y="1542"/>
                  </a:lnTo>
                  <a:lnTo>
                    <a:pt x="56302" y="1118"/>
                  </a:lnTo>
                  <a:lnTo>
                    <a:pt x="54800" y="733"/>
                  </a:lnTo>
                  <a:lnTo>
                    <a:pt x="53297" y="463"/>
                  </a:lnTo>
                  <a:lnTo>
                    <a:pt x="51832" y="232"/>
                  </a:lnTo>
                  <a:lnTo>
                    <a:pt x="50329" y="78"/>
                  </a:lnTo>
                  <a:lnTo>
                    <a:pt x="48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16"/>
            <p:cNvSpPr/>
            <p:nvPr/>
          </p:nvSpPr>
          <p:spPr>
            <a:xfrm rot="-3463685" flipH="1">
              <a:off x="7361858" y="747587"/>
              <a:ext cx="242165" cy="176241"/>
            </a:xfrm>
            <a:custGeom>
              <a:avLst/>
              <a:gdLst/>
              <a:ahLst/>
              <a:cxnLst/>
              <a:rect l="l" t="t" r="r" b="b"/>
              <a:pathLst>
                <a:path w="141700" h="103125" extrusionOk="0">
                  <a:moveTo>
                    <a:pt x="47362" y="1"/>
                  </a:moveTo>
                  <a:lnTo>
                    <a:pt x="45859" y="78"/>
                  </a:lnTo>
                  <a:lnTo>
                    <a:pt x="44356" y="193"/>
                  </a:lnTo>
                  <a:lnTo>
                    <a:pt x="42892" y="424"/>
                  </a:lnTo>
                  <a:lnTo>
                    <a:pt x="41389" y="694"/>
                  </a:lnTo>
                  <a:lnTo>
                    <a:pt x="39924" y="1041"/>
                  </a:lnTo>
                  <a:lnTo>
                    <a:pt x="38460" y="1465"/>
                  </a:lnTo>
                  <a:lnTo>
                    <a:pt x="36957" y="1966"/>
                  </a:lnTo>
                  <a:lnTo>
                    <a:pt x="35493" y="2505"/>
                  </a:lnTo>
                  <a:lnTo>
                    <a:pt x="34144" y="3083"/>
                  </a:lnTo>
                  <a:lnTo>
                    <a:pt x="32834" y="3662"/>
                  </a:lnTo>
                  <a:lnTo>
                    <a:pt x="31523" y="4278"/>
                  </a:lnTo>
                  <a:lnTo>
                    <a:pt x="30252" y="4895"/>
                  </a:lnTo>
                  <a:lnTo>
                    <a:pt x="28980" y="5550"/>
                  </a:lnTo>
                  <a:lnTo>
                    <a:pt x="27708" y="6205"/>
                  </a:lnTo>
                  <a:lnTo>
                    <a:pt x="26475" y="6937"/>
                  </a:lnTo>
                  <a:lnTo>
                    <a:pt x="25242" y="7669"/>
                  </a:lnTo>
                  <a:lnTo>
                    <a:pt x="24009" y="8402"/>
                  </a:lnTo>
                  <a:lnTo>
                    <a:pt x="22814" y="9172"/>
                  </a:lnTo>
                  <a:lnTo>
                    <a:pt x="21619" y="9982"/>
                  </a:lnTo>
                  <a:lnTo>
                    <a:pt x="20463" y="10791"/>
                  </a:lnTo>
                  <a:lnTo>
                    <a:pt x="19269" y="11639"/>
                  </a:lnTo>
                  <a:lnTo>
                    <a:pt x="18151" y="12525"/>
                  </a:lnTo>
                  <a:lnTo>
                    <a:pt x="16995" y="13411"/>
                  </a:lnTo>
                  <a:lnTo>
                    <a:pt x="15877" y="14336"/>
                  </a:lnTo>
                  <a:lnTo>
                    <a:pt x="14991" y="15107"/>
                  </a:lnTo>
                  <a:lnTo>
                    <a:pt x="14105" y="15878"/>
                  </a:lnTo>
                  <a:lnTo>
                    <a:pt x="13257" y="16687"/>
                  </a:lnTo>
                  <a:lnTo>
                    <a:pt x="12409" y="17496"/>
                  </a:lnTo>
                  <a:lnTo>
                    <a:pt x="11561" y="18344"/>
                  </a:lnTo>
                  <a:lnTo>
                    <a:pt x="10752" y="19192"/>
                  </a:lnTo>
                  <a:lnTo>
                    <a:pt x="9981" y="20078"/>
                  </a:lnTo>
                  <a:lnTo>
                    <a:pt x="9211" y="20964"/>
                  </a:lnTo>
                  <a:lnTo>
                    <a:pt x="8478" y="21851"/>
                  </a:lnTo>
                  <a:lnTo>
                    <a:pt x="7746" y="22776"/>
                  </a:lnTo>
                  <a:lnTo>
                    <a:pt x="7052" y="23739"/>
                  </a:lnTo>
                  <a:lnTo>
                    <a:pt x="6359" y="24703"/>
                  </a:lnTo>
                  <a:lnTo>
                    <a:pt x="5742" y="25666"/>
                  </a:lnTo>
                  <a:lnTo>
                    <a:pt x="5126" y="26668"/>
                  </a:lnTo>
                  <a:lnTo>
                    <a:pt x="4509" y="27708"/>
                  </a:lnTo>
                  <a:lnTo>
                    <a:pt x="3931" y="28749"/>
                  </a:lnTo>
                  <a:lnTo>
                    <a:pt x="3237" y="30136"/>
                  </a:lnTo>
                  <a:lnTo>
                    <a:pt x="2621" y="31562"/>
                  </a:lnTo>
                  <a:lnTo>
                    <a:pt x="2043" y="32988"/>
                  </a:lnTo>
                  <a:lnTo>
                    <a:pt x="1542" y="34414"/>
                  </a:lnTo>
                  <a:lnTo>
                    <a:pt x="1118" y="35840"/>
                  </a:lnTo>
                  <a:lnTo>
                    <a:pt x="732" y="37265"/>
                  </a:lnTo>
                  <a:lnTo>
                    <a:pt x="463" y="38730"/>
                  </a:lnTo>
                  <a:lnTo>
                    <a:pt x="231" y="40194"/>
                  </a:lnTo>
                  <a:lnTo>
                    <a:pt x="77" y="41659"/>
                  </a:lnTo>
                  <a:lnTo>
                    <a:pt x="0" y="43123"/>
                  </a:lnTo>
                  <a:lnTo>
                    <a:pt x="39" y="44626"/>
                  </a:lnTo>
                  <a:lnTo>
                    <a:pt x="116" y="46129"/>
                  </a:lnTo>
                  <a:lnTo>
                    <a:pt x="270" y="47632"/>
                  </a:lnTo>
                  <a:lnTo>
                    <a:pt x="540" y="49135"/>
                  </a:lnTo>
                  <a:lnTo>
                    <a:pt x="848" y="50638"/>
                  </a:lnTo>
                  <a:lnTo>
                    <a:pt x="1272" y="52179"/>
                  </a:lnTo>
                  <a:lnTo>
                    <a:pt x="1889" y="54029"/>
                  </a:lnTo>
                  <a:lnTo>
                    <a:pt x="2544" y="55879"/>
                  </a:lnTo>
                  <a:lnTo>
                    <a:pt x="3199" y="57728"/>
                  </a:lnTo>
                  <a:lnTo>
                    <a:pt x="3854" y="59578"/>
                  </a:lnTo>
                  <a:lnTo>
                    <a:pt x="4278" y="60888"/>
                  </a:lnTo>
                  <a:lnTo>
                    <a:pt x="4663" y="62237"/>
                  </a:lnTo>
                  <a:lnTo>
                    <a:pt x="5049" y="63586"/>
                  </a:lnTo>
                  <a:lnTo>
                    <a:pt x="5357" y="64935"/>
                  </a:lnTo>
                  <a:lnTo>
                    <a:pt x="5511" y="65860"/>
                  </a:lnTo>
                  <a:lnTo>
                    <a:pt x="5627" y="66785"/>
                  </a:lnTo>
                  <a:lnTo>
                    <a:pt x="5858" y="68634"/>
                  </a:lnTo>
                  <a:lnTo>
                    <a:pt x="6051" y="70484"/>
                  </a:lnTo>
                  <a:lnTo>
                    <a:pt x="6282" y="72334"/>
                  </a:lnTo>
                  <a:lnTo>
                    <a:pt x="6474" y="73644"/>
                  </a:lnTo>
                  <a:lnTo>
                    <a:pt x="6706" y="74954"/>
                  </a:lnTo>
                  <a:lnTo>
                    <a:pt x="7014" y="76265"/>
                  </a:lnTo>
                  <a:lnTo>
                    <a:pt x="7322" y="77536"/>
                  </a:lnTo>
                  <a:lnTo>
                    <a:pt x="7669" y="78808"/>
                  </a:lnTo>
                  <a:lnTo>
                    <a:pt x="8093" y="80080"/>
                  </a:lnTo>
                  <a:lnTo>
                    <a:pt x="8594" y="81313"/>
                  </a:lnTo>
                  <a:lnTo>
                    <a:pt x="9172" y="82546"/>
                  </a:lnTo>
                  <a:lnTo>
                    <a:pt x="9634" y="83432"/>
                  </a:lnTo>
                  <a:lnTo>
                    <a:pt x="10135" y="84319"/>
                  </a:lnTo>
                  <a:lnTo>
                    <a:pt x="10713" y="85167"/>
                  </a:lnTo>
                  <a:lnTo>
                    <a:pt x="11253" y="86014"/>
                  </a:lnTo>
                  <a:lnTo>
                    <a:pt x="11870" y="86785"/>
                  </a:lnTo>
                  <a:lnTo>
                    <a:pt x="12525" y="87556"/>
                  </a:lnTo>
                  <a:lnTo>
                    <a:pt x="13180" y="88288"/>
                  </a:lnTo>
                  <a:lnTo>
                    <a:pt x="13873" y="88982"/>
                  </a:lnTo>
                  <a:lnTo>
                    <a:pt x="14567" y="89675"/>
                  </a:lnTo>
                  <a:lnTo>
                    <a:pt x="15299" y="90331"/>
                  </a:lnTo>
                  <a:lnTo>
                    <a:pt x="16070" y="90986"/>
                  </a:lnTo>
                  <a:lnTo>
                    <a:pt x="16879" y="91564"/>
                  </a:lnTo>
                  <a:lnTo>
                    <a:pt x="17689" y="92180"/>
                  </a:lnTo>
                  <a:lnTo>
                    <a:pt x="18498" y="92720"/>
                  </a:lnTo>
                  <a:lnTo>
                    <a:pt x="19384" y="93298"/>
                  </a:lnTo>
                  <a:lnTo>
                    <a:pt x="20232" y="93799"/>
                  </a:lnTo>
                  <a:lnTo>
                    <a:pt x="21619" y="94570"/>
                  </a:lnTo>
                  <a:lnTo>
                    <a:pt x="23007" y="95340"/>
                  </a:lnTo>
                  <a:lnTo>
                    <a:pt x="24394" y="96034"/>
                  </a:lnTo>
                  <a:lnTo>
                    <a:pt x="25820" y="96689"/>
                  </a:lnTo>
                  <a:lnTo>
                    <a:pt x="27246" y="97267"/>
                  </a:lnTo>
                  <a:lnTo>
                    <a:pt x="28710" y="97845"/>
                  </a:lnTo>
                  <a:lnTo>
                    <a:pt x="30175" y="98385"/>
                  </a:lnTo>
                  <a:lnTo>
                    <a:pt x="31639" y="98886"/>
                  </a:lnTo>
                  <a:lnTo>
                    <a:pt x="33103" y="99310"/>
                  </a:lnTo>
                  <a:lnTo>
                    <a:pt x="34606" y="99733"/>
                  </a:lnTo>
                  <a:lnTo>
                    <a:pt x="36109" y="100119"/>
                  </a:lnTo>
                  <a:lnTo>
                    <a:pt x="37651" y="100427"/>
                  </a:lnTo>
                  <a:lnTo>
                    <a:pt x="39154" y="100735"/>
                  </a:lnTo>
                  <a:lnTo>
                    <a:pt x="40695" y="100967"/>
                  </a:lnTo>
                  <a:lnTo>
                    <a:pt x="42275" y="101198"/>
                  </a:lnTo>
                  <a:lnTo>
                    <a:pt x="43855" y="101352"/>
                  </a:lnTo>
                  <a:lnTo>
                    <a:pt x="45975" y="101545"/>
                  </a:lnTo>
                  <a:lnTo>
                    <a:pt x="48133" y="101737"/>
                  </a:lnTo>
                  <a:lnTo>
                    <a:pt x="50291" y="101930"/>
                  </a:lnTo>
                  <a:lnTo>
                    <a:pt x="52449" y="102161"/>
                  </a:lnTo>
                  <a:lnTo>
                    <a:pt x="55763" y="102547"/>
                  </a:lnTo>
                  <a:lnTo>
                    <a:pt x="59116" y="102816"/>
                  </a:lnTo>
                  <a:lnTo>
                    <a:pt x="60773" y="102932"/>
                  </a:lnTo>
                  <a:lnTo>
                    <a:pt x="62430" y="103009"/>
                  </a:lnTo>
                  <a:lnTo>
                    <a:pt x="64125" y="103086"/>
                  </a:lnTo>
                  <a:lnTo>
                    <a:pt x="65782" y="103125"/>
                  </a:lnTo>
                  <a:lnTo>
                    <a:pt x="67247" y="103086"/>
                  </a:lnTo>
                  <a:lnTo>
                    <a:pt x="68711" y="103048"/>
                  </a:lnTo>
                  <a:lnTo>
                    <a:pt x="70176" y="102971"/>
                  </a:lnTo>
                  <a:lnTo>
                    <a:pt x="71640" y="102855"/>
                  </a:lnTo>
                  <a:lnTo>
                    <a:pt x="73104" y="102739"/>
                  </a:lnTo>
                  <a:lnTo>
                    <a:pt x="74569" y="102547"/>
                  </a:lnTo>
                  <a:lnTo>
                    <a:pt x="76033" y="102354"/>
                  </a:lnTo>
                  <a:lnTo>
                    <a:pt x="77498" y="102123"/>
                  </a:lnTo>
                  <a:lnTo>
                    <a:pt x="80041" y="101622"/>
                  </a:lnTo>
                  <a:lnTo>
                    <a:pt x="82546" y="101044"/>
                  </a:lnTo>
                  <a:lnTo>
                    <a:pt x="85051" y="100427"/>
                  </a:lnTo>
                  <a:lnTo>
                    <a:pt x="86323" y="100080"/>
                  </a:lnTo>
                  <a:lnTo>
                    <a:pt x="87556" y="99695"/>
                  </a:lnTo>
                  <a:lnTo>
                    <a:pt x="88750" y="99310"/>
                  </a:lnTo>
                  <a:lnTo>
                    <a:pt x="89984" y="98886"/>
                  </a:lnTo>
                  <a:lnTo>
                    <a:pt x="91178" y="98423"/>
                  </a:lnTo>
                  <a:lnTo>
                    <a:pt x="92373" y="97961"/>
                  </a:lnTo>
                  <a:lnTo>
                    <a:pt x="93567" y="97460"/>
                  </a:lnTo>
                  <a:lnTo>
                    <a:pt x="94724" y="96882"/>
                  </a:lnTo>
                  <a:lnTo>
                    <a:pt x="95918" y="96342"/>
                  </a:lnTo>
                  <a:lnTo>
                    <a:pt x="97036" y="95726"/>
                  </a:lnTo>
                  <a:lnTo>
                    <a:pt x="100273" y="93914"/>
                  </a:lnTo>
                  <a:lnTo>
                    <a:pt x="103433" y="92065"/>
                  </a:lnTo>
                  <a:lnTo>
                    <a:pt x="106593" y="90099"/>
                  </a:lnTo>
                  <a:lnTo>
                    <a:pt x="109676" y="88095"/>
                  </a:lnTo>
                  <a:lnTo>
                    <a:pt x="111179" y="87093"/>
                  </a:lnTo>
                  <a:lnTo>
                    <a:pt x="112720" y="86053"/>
                  </a:lnTo>
                  <a:lnTo>
                    <a:pt x="114223" y="84974"/>
                  </a:lnTo>
                  <a:lnTo>
                    <a:pt x="115688" y="83895"/>
                  </a:lnTo>
                  <a:lnTo>
                    <a:pt x="117152" y="82777"/>
                  </a:lnTo>
                  <a:lnTo>
                    <a:pt x="118616" y="81621"/>
                  </a:lnTo>
                  <a:lnTo>
                    <a:pt x="120042" y="80465"/>
                  </a:lnTo>
                  <a:lnTo>
                    <a:pt x="121468" y="79309"/>
                  </a:lnTo>
                  <a:lnTo>
                    <a:pt x="122894" y="78076"/>
                  </a:lnTo>
                  <a:lnTo>
                    <a:pt x="124281" y="76843"/>
                  </a:lnTo>
                  <a:lnTo>
                    <a:pt x="125669" y="75609"/>
                  </a:lnTo>
                  <a:lnTo>
                    <a:pt x="127017" y="74338"/>
                  </a:lnTo>
                  <a:lnTo>
                    <a:pt x="128289" y="73028"/>
                  </a:lnTo>
                  <a:lnTo>
                    <a:pt x="129561" y="71640"/>
                  </a:lnTo>
                  <a:lnTo>
                    <a:pt x="130755" y="70253"/>
                  </a:lnTo>
                  <a:lnTo>
                    <a:pt x="131912" y="68789"/>
                  </a:lnTo>
                  <a:lnTo>
                    <a:pt x="133029" y="67208"/>
                  </a:lnTo>
                  <a:lnTo>
                    <a:pt x="134070" y="65667"/>
                  </a:lnTo>
                  <a:lnTo>
                    <a:pt x="135033" y="64048"/>
                  </a:lnTo>
                  <a:lnTo>
                    <a:pt x="135958" y="62430"/>
                  </a:lnTo>
                  <a:lnTo>
                    <a:pt x="136806" y="60773"/>
                  </a:lnTo>
                  <a:lnTo>
                    <a:pt x="137538" y="59116"/>
                  </a:lnTo>
                  <a:lnTo>
                    <a:pt x="138270" y="57420"/>
                  </a:lnTo>
                  <a:lnTo>
                    <a:pt x="138887" y="55725"/>
                  </a:lnTo>
                  <a:lnTo>
                    <a:pt x="139465" y="53990"/>
                  </a:lnTo>
                  <a:lnTo>
                    <a:pt x="139966" y="52218"/>
                  </a:lnTo>
                  <a:lnTo>
                    <a:pt x="140390" y="50445"/>
                  </a:lnTo>
                  <a:lnTo>
                    <a:pt x="140775" y="48634"/>
                  </a:lnTo>
                  <a:lnTo>
                    <a:pt x="141083" y="46784"/>
                  </a:lnTo>
                  <a:lnTo>
                    <a:pt x="141315" y="44934"/>
                  </a:lnTo>
                  <a:lnTo>
                    <a:pt x="141507" y="43085"/>
                  </a:lnTo>
                  <a:lnTo>
                    <a:pt x="141623" y="41196"/>
                  </a:lnTo>
                  <a:lnTo>
                    <a:pt x="141661" y="39963"/>
                  </a:lnTo>
                  <a:lnTo>
                    <a:pt x="141700" y="38730"/>
                  </a:lnTo>
                  <a:lnTo>
                    <a:pt x="141661" y="37535"/>
                  </a:lnTo>
                  <a:lnTo>
                    <a:pt x="141623" y="36341"/>
                  </a:lnTo>
                  <a:lnTo>
                    <a:pt x="141546" y="35107"/>
                  </a:lnTo>
                  <a:lnTo>
                    <a:pt x="141430" y="33913"/>
                  </a:lnTo>
                  <a:lnTo>
                    <a:pt x="141315" y="32718"/>
                  </a:lnTo>
                  <a:lnTo>
                    <a:pt x="141122" y="31562"/>
                  </a:lnTo>
                  <a:lnTo>
                    <a:pt x="140929" y="30367"/>
                  </a:lnTo>
                  <a:lnTo>
                    <a:pt x="140659" y="29173"/>
                  </a:lnTo>
                  <a:lnTo>
                    <a:pt x="140390" y="28017"/>
                  </a:lnTo>
                  <a:lnTo>
                    <a:pt x="140043" y="26861"/>
                  </a:lnTo>
                  <a:lnTo>
                    <a:pt x="139696" y="25704"/>
                  </a:lnTo>
                  <a:lnTo>
                    <a:pt x="139272" y="24548"/>
                  </a:lnTo>
                  <a:lnTo>
                    <a:pt x="138848" y="23431"/>
                  </a:lnTo>
                  <a:lnTo>
                    <a:pt x="138347" y="22275"/>
                  </a:lnTo>
                  <a:lnTo>
                    <a:pt x="137923" y="21388"/>
                  </a:lnTo>
                  <a:lnTo>
                    <a:pt x="137499" y="20502"/>
                  </a:lnTo>
                  <a:lnTo>
                    <a:pt x="137037" y="19654"/>
                  </a:lnTo>
                  <a:lnTo>
                    <a:pt x="136575" y="18845"/>
                  </a:lnTo>
                  <a:lnTo>
                    <a:pt x="136074" y="18036"/>
                  </a:lnTo>
                  <a:lnTo>
                    <a:pt x="135573" y="17265"/>
                  </a:lnTo>
                  <a:lnTo>
                    <a:pt x="135033" y="16533"/>
                  </a:lnTo>
                  <a:lnTo>
                    <a:pt x="134494" y="15801"/>
                  </a:lnTo>
                  <a:lnTo>
                    <a:pt x="133915" y="15107"/>
                  </a:lnTo>
                  <a:lnTo>
                    <a:pt x="133337" y="14413"/>
                  </a:lnTo>
                  <a:lnTo>
                    <a:pt x="132721" y="13797"/>
                  </a:lnTo>
                  <a:lnTo>
                    <a:pt x="132104" y="13142"/>
                  </a:lnTo>
                  <a:lnTo>
                    <a:pt x="131449" y="12563"/>
                  </a:lnTo>
                  <a:lnTo>
                    <a:pt x="130794" y="11985"/>
                  </a:lnTo>
                  <a:lnTo>
                    <a:pt x="130100" y="11446"/>
                  </a:lnTo>
                  <a:lnTo>
                    <a:pt x="129407" y="10906"/>
                  </a:lnTo>
                  <a:lnTo>
                    <a:pt x="128713" y="10405"/>
                  </a:lnTo>
                  <a:lnTo>
                    <a:pt x="127981" y="9943"/>
                  </a:lnTo>
                  <a:lnTo>
                    <a:pt x="127210" y="9481"/>
                  </a:lnTo>
                  <a:lnTo>
                    <a:pt x="126439" y="9057"/>
                  </a:lnTo>
                  <a:lnTo>
                    <a:pt x="125669" y="8671"/>
                  </a:lnTo>
                  <a:lnTo>
                    <a:pt x="124859" y="8286"/>
                  </a:lnTo>
                  <a:lnTo>
                    <a:pt x="124050" y="7939"/>
                  </a:lnTo>
                  <a:lnTo>
                    <a:pt x="123202" y="7592"/>
                  </a:lnTo>
                  <a:lnTo>
                    <a:pt x="122354" y="7284"/>
                  </a:lnTo>
                  <a:lnTo>
                    <a:pt x="121468" y="7014"/>
                  </a:lnTo>
                  <a:lnTo>
                    <a:pt x="120582" y="6744"/>
                  </a:lnTo>
                  <a:lnTo>
                    <a:pt x="119695" y="6513"/>
                  </a:lnTo>
                  <a:lnTo>
                    <a:pt x="118771" y="6282"/>
                  </a:lnTo>
                  <a:lnTo>
                    <a:pt x="117807" y="6089"/>
                  </a:lnTo>
                  <a:lnTo>
                    <a:pt x="116844" y="5935"/>
                  </a:lnTo>
                  <a:lnTo>
                    <a:pt x="115880" y="5820"/>
                  </a:lnTo>
                  <a:lnTo>
                    <a:pt x="115032" y="5704"/>
                  </a:lnTo>
                  <a:lnTo>
                    <a:pt x="114146" y="5627"/>
                  </a:lnTo>
                  <a:lnTo>
                    <a:pt x="112451" y="5550"/>
                  </a:lnTo>
                  <a:lnTo>
                    <a:pt x="110716" y="5550"/>
                  </a:lnTo>
                  <a:lnTo>
                    <a:pt x="109021" y="5588"/>
                  </a:lnTo>
                  <a:lnTo>
                    <a:pt x="107287" y="5704"/>
                  </a:lnTo>
                  <a:lnTo>
                    <a:pt x="105591" y="5858"/>
                  </a:lnTo>
                  <a:lnTo>
                    <a:pt x="102161" y="6205"/>
                  </a:lnTo>
                  <a:lnTo>
                    <a:pt x="98462" y="6667"/>
                  </a:lnTo>
                  <a:lnTo>
                    <a:pt x="94762" y="7130"/>
                  </a:lnTo>
                  <a:lnTo>
                    <a:pt x="91063" y="7592"/>
                  </a:lnTo>
                  <a:lnTo>
                    <a:pt x="87325" y="7978"/>
                  </a:lnTo>
                  <a:lnTo>
                    <a:pt x="85937" y="8093"/>
                  </a:lnTo>
                  <a:lnTo>
                    <a:pt x="84588" y="8132"/>
                  </a:lnTo>
                  <a:lnTo>
                    <a:pt x="83201" y="8170"/>
                  </a:lnTo>
                  <a:lnTo>
                    <a:pt x="81852" y="8170"/>
                  </a:lnTo>
                  <a:lnTo>
                    <a:pt x="80465" y="8093"/>
                  </a:lnTo>
                  <a:lnTo>
                    <a:pt x="79116" y="7978"/>
                  </a:lnTo>
                  <a:lnTo>
                    <a:pt x="77767" y="7862"/>
                  </a:lnTo>
                  <a:lnTo>
                    <a:pt x="76457" y="7669"/>
                  </a:lnTo>
                  <a:lnTo>
                    <a:pt x="75108" y="7438"/>
                  </a:lnTo>
                  <a:lnTo>
                    <a:pt x="73798" y="7168"/>
                  </a:lnTo>
                  <a:lnTo>
                    <a:pt x="72449" y="6860"/>
                  </a:lnTo>
                  <a:lnTo>
                    <a:pt x="71139" y="6475"/>
                  </a:lnTo>
                  <a:lnTo>
                    <a:pt x="69829" y="6089"/>
                  </a:lnTo>
                  <a:lnTo>
                    <a:pt x="68557" y="5665"/>
                  </a:lnTo>
                  <a:lnTo>
                    <a:pt x="67247" y="5164"/>
                  </a:lnTo>
                  <a:lnTo>
                    <a:pt x="65975" y="4625"/>
                  </a:lnTo>
                  <a:lnTo>
                    <a:pt x="64318" y="3931"/>
                  </a:lnTo>
                  <a:lnTo>
                    <a:pt x="62661" y="3276"/>
                  </a:lnTo>
                  <a:lnTo>
                    <a:pt x="59270" y="2043"/>
                  </a:lnTo>
                  <a:lnTo>
                    <a:pt x="57805" y="1542"/>
                  </a:lnTo>
                  <a:lnTo>
                    <a:pt x="56302" y="1118"/>
                  </a:lnTo>
                  <a:lnTo>
                    <a:pt x="54800" y="733"/>
                  </a:lnTo>
                  <a:lnTo>
                    <a:pt x="53297" y="463"/>
                  </a:lnTo>
                  <a:lnTo>
                    <a:pt x="51832" y="232"/>
                  </a:lnTo>
                  <a:lnTo>
                    <a:pt x="50329" y="78"/>
                  </a:lnTo>
                  <a:lnTo>
                    <a:pt x="48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838408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">
  <p:cSld name="Title + Six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7"/>
          <p:cNvGrpSpPr/>
          <p:nvPr/>
        </p:nvGrpSpPr>
        <p:grpSpPr>
          <a:xfrm>
            <a:off x="-46024" y="2643351"/>
            <a:ext cx="1441927" cy="2529106"/>
            <a:chOff x="-46025" y="1511930"/>
            <a:chExt cx="2087027" cy="3660596"/>
          </a:xfrm>
        </p:grpSpPr>
        <p:sp>
          <p:nvSpPr>
            <p:cNvPr id="159" name="Google Shape;159;p17"/>
            <p:cNvSpPr/>
            <p:nvPr/>
          </p:nvSpPr>
          <p:spPr>
            <a:xfrm>
              <a:off x="532368" y="1511930"/>
              <a:ext cx="530334" cy="654864"/>
            </a:xfrm>
            <a:custGeom>
              <a:avLst/>
              <a:gdLst/>
              <a:ahLst/>
              <a:cxnLst/>
              <a:rect l="l" t="t" r="r" b="b"/>
              <a:pathLst>
                <a:path w="25203" h="31121" extrusionOk="0">
                  <a:moveTo>
                    <a:pt x="16582" y="1"/>
                  </a:moveTo>
                  <a:lnTo>
                    <a:pt x="16151" y="28"/>
                  </a:lnTo>
                  <a:lnTo>
                    <a:pt x="15712" y="65"/>
                  </a:lnTo>
                  <a:lnTo>
                    <a:pt x="15281" y="120"/>
                  </a:lnTo>
                  <a:lnTo>
                    <a:pt x="14841" y="184"/>
                  </a:lnTo>
                  <a:lnTo>
                    <a:pt x="14402" y="267"/>
                  </a:lnTo>
                  <a:lnTo>
                    <a:pt x="13971" y="358"/>
                  </a:lnTo>
                  <a:lnTo>
                    <a:pt x="13531" y="468"/>
                  </a:lnTo>
                  <a:lnTo>
                    <a:pt x="13101" y="587"/>
                  </a:lnTo>
                  <a:lnTo>
                    <a:pt x="12670" y="715"/>
                  </a:lnTo>
                  <a:lnTo>
                    <a:pt x="12240" y="862"/>
                  </a:lnTo>
                  <a:lnTo>
                    <a:pt x="11809" y="1009"/>
                  </a:lnTo>
                  <a:lnTo>
                    <a:pt x="11388" y="1173"/>
                  </a:lnTo>
                  <a:lnTo>
                    <a:pt x="10966" y="1338"/>
                  </a:lnTo>
                  <a:lnTo>
                    <a:pt x="10545" y="1512"/>
                  </a:lnTo>
                  <a:lnTo>
                    <a:pt x="10142" y="1696"/>
                  </a:lnTo>
                  <a:lnTo>
                    <a:pt x="9730" y="1879"/>
                  </a:lnTo>
                  <a:lnTo>
                    <a:pt x="9336" y="2071"/>
                  </a:lnTo>
                  <a:lnTo>
                    <a:pt x="8942" y="2264"/>
                  </a:lnTo>
                  <a:lnTo>
                    <a:pt x="8557" y="2456"/>
                  </a:lnTo>
                  <a:lnTo>
                    <a:pt x="8172" y="2658"/>
                  </a:lnTo>
                  <a:lnTo>
                    <a:pt x="7448" y="3061"/>
                  </a:lnTo>
                  <a:lnTo>
                    <a:pt x="6752" y="3473"/>
                  </a:lnTo>
                  <a:lnTo>
                    <a:pt x="5854" y="4004"/>
                  </a:lnTo>
                  <a:lnTo>
                    <a:pt x="5415" y="4279"/>
                  </a:lnTo>
                  <a:lnTo>
                    <a:pt x="4966" y="4563"/>
                  </a:lnTo>
                  <a:lnTo>
                    <a:pt x="4535" y="4847"/>
                  </a:lnTo>
                  <a:lnTo>
                    <a:pt x="4105" y="5149"/>
                  </a:lnTo>
                  <a:lnTo>
                    <a:pt x="3683" y="5461"/>
                  </a:lnTo>
                  <a:lnTo>
                    <a:pt x="3280" y="5781"/>
                  </a:lnTo>
                  <a:lnTo>
                    <a:pt x="2886" y="6120"/>
                  </a:lnTo>
                  <a:lnTo>
                    <a:pt x="2694" y="6294"/>
                  </a:lnTo>
                  <a:lnTo>
                    <a:pt x="2511" y="6478"/>
                  </a:lnTo>
                  <a:lnTo>
                    <a:pt x="2327" y="6661"/>
                  </a:lnTo>
                  <a:lnTo>
                    <a:pt x="2144" y="6844"/>
                  </a:lnTo>
                  <a:lnTo>
                    <a:pt x="1979" y="7036"/>
                  </a:lnTo>
                  <a:lnTo>
                    <a:pt x="1814" y="7229"/>
                  </a:lnTo>
                  <a:lnTo>
                    <a:pt x="1650" y="7440"/>
                  </a:lnTo>
                  <a:lnTo>
                    <a:pt x="1494" y="7641"/>
                  </a:lnTo>
                  <a:lnTo>
                    <a:pt x="1347" y="7852"/>
                  </a:lnTo>
                  <a:lnTo>
                    <a:pt x="1201" y="8072"/>
                  </a:lnTo>
                  <a:lnTo>
                    <a:pt x="1063" y="8301"/>
                  </a:lnTo>
                  <a:lnTo>
                    <a:pt x="935" y="8530"/>
                  </a:lnTo>
                  <a:lnTo>
                    <a:pt x="816" y="8768"/>
                  </a:lnTo>
                  <a:lnTo>
                    <a:pt x="706" y="9006"/>
                  </a:lnTo>
                  <a:lnTo>
                    <a:pt x="605" y="9235"/>
                  </a:lnTo>
                  <a:lnTo>
                    <a:pt x="514" y="9464"/>
                  </a:lnTo>
                  <a:lnTo>
                    <a:pt x="431" y="9693"/>
                  </a:lnTo>
                  <a:lnTo>
                    <a:pt x="358" y="9931"/>
                  </a:lnTo>
                  <a:lnTo>
                    <a:pt x="294" y="10160"/>
                  </a:lnTo>
                  <a:lnTo>
                    <a:pt x="230" y="10389"/>
                  </a:lnTo>
                  <a:lnTo>
                    <a:pt x="184" y="10628"/>
                  </a:lnTo>
                  <a:lnTo>
                    <a:pt x="138" y="10866"/>
                  </a:lnTo>
                  <a:lnTo>
                    <a:pt x="92" y="11104"/>
                  </a:lnTo>
                  <a:lnTo>
                    <a:pt x="65" y="11333"/>
                  </a:lnTo>
                  <a:lnTo>
                    <a:pt x="37" y="11571"/>
                  </a:lnTo>
                  <a:lnTo>
                    <a:pt x="19" y="11809"/>
                  </a:lnTo>
                  <a:lnTo>
                    <a:pt x="10" y="12057"/>
                  </a:lnTo>
                  <a:lnTo>
                    <a:pt x="1" y="12295"/>
                  </a:lnTo>
                  <a:lnTo>
                    <a:pt x="1" y="12533"/>
                  </a:lnTo>
                  <a:lnTo>
                    <a:pt x="10" y="12771"/>
                  </a:lnTo>
                  <a:lnTo>
                    <a:pt x="19" y="13009"/>
                  </a:lnTo>
                  <a:lnTo>
                    <a:pt x="37" y="13257"/>
                  </a:lnTo>
                  <a:lnTo>
                    <a:pt x="83" y="13742"/>
                  </a:lnTo>
                  <a:lnTo>
                    <a:pt x="156" y="14219"/>
                  </a:lnTo>
                  <a:lnTo>
                    <a:pt x="248" y="14704"/>
                  </a:lnTo>
                  <a:lnTo>
                    <a:pt x="349" y="15190"/>
                  </a:lnTo>
                  <a:lnTo>
                    <a:pt x="477" y="15675"/>
                  </a:lnTo>
                  <a:lnTo>
                    <a:pt x="614" y="16152"/>
                  </a:lnTo>
                  <a:lnTo>
                    <a:pt x="770" y="16637"/>
                  </a:lnTo>
                  <a:lnTo>
                    <a:pt x="944" y="17114"/>
                  </a:lnTo>
                  <a:lnTo>
                    <a:pt x="1118" y="17590"/>
                  </a:lnTo>
                  <a:lnTo>
                    <a:pt x="1311" y="18057"/>
                  </a:lnTo>
                  <a:lnTo>
                    <a:pt x="1512" y="18524"/>
                  </a:lnTo>
                  <a:lnTo>
                    <a:pt x="1723" y="18992"/>
                  </a:lnTo>
                  <a:lnTo>
                    <a:pt x="1943" y="19450"/>
                  </a:lnTo>
                  <a:lnTo>
                    <a:pt x="2163" y="19908"/>
                  </a:lnTo>
                  <a:lnTo>
                    <a:pt x="2392" y="20356"/>
                  </a:lnTo>
                  <a:lnTo>
                    <a:pt x="2630" y="20796"/>
                  </a:lnTo>
                  <a:lnTo>
                    <a:pt x="2859" y="21236"/>
                  </a:lnTo>
                  <a:lnTo>
                    <a:pt x="3335" y="22088"/>
                  </a:lnTo>
                  <a:lnTo>
                    <a:pt x="3802" y="22912"/>
                  </a:lnTo>
                  <a:lnTo>
                    <a:pt x="4260" y="23700"/>
                  </a:lnTo>
                  <a:lnTo>
                    <a:pt x="4517" y="24131"/>
                  </a:lnTo>
                  <a:lnTo>
                    <a:pt x="4773" y="24561"/>
                  </a:lnTo>
                  <a:lnTo>
                    <a:pt x="5030" y="24983"/>
                  </a:lnTo>
                  <a:lnTo>
                    <a:pt x="5305" y="25404"/>
                  </a:lnTo>
                  <a:lnTo>
                    <a:pt x="5580" y="25816"/>
                  </a:lnTo>
                  <a:lnTo>
                    <a:pt x="5864" y="26229"/>
                  </a:lnTo>
                  <a:lnTo>
                    <a:pt x="6157" y="26632"/>
                  </a:lnTo>
                  <a:lnTo>
                    <a:pt x="6459" y="27026"/>
                  </a:lnTo>
                  <a:lnTo>
                    <a:pt x="6780" y="27410"/>
                  </a:lnTo>
                  <a:lnTo>
                    <a:pt x="7100" y="27786"/>
                  </a:lnTo>
                  <a:lnTo>
                    <a:pt x="7430" y="28152"/>
                  </a:lnTo>
                  <a:lnTo>
                    <a:pt x="7778" y="28501"/>
                  </a:lnTo>
                  <a:lnTo>
                    <a:pt x="8136" y="28840"/>
                  </a:lnTo>
                  <a:lnTo>
                    <a:pt x="8511" y="29160"/>
                  </a:lnTo>
                  <a:lnTo>
                    <a:pt x="8896" y="29472"/>
                  </a:lnTo>
                  <a:lnTo>
                    <a:pt x="9088" y="29627"/>
                  </a:lnTo>
                  <a:lnTo>
                    <a:pt x="9290" y="29765"/>
                  </a:lnTo>
                  <a:lnTo>
                    <a:pt x="9501" y="29911"/>
                  </a:lnTo>
                  <a:lnTo>
                    <a:pt x="9720" y="30049"/>
                  </a:lnTo>
                  <a:lnTo>
                    <a:pt x="9931" y="30177"/>
                  </a:lnTo>
                  <a:lnTo>
                    <a:pt x="10160" y="30305"/>
                  </a:lnTo>
                  <a:lnTo>
                    <a:pt x="10380" y="30424"/>
                  </a:lnTo>
                  <a:lnTo>
                    <a:pt x="10609" y="30534"/>
                  </a:lnTo>
                  <a:lnTo>
                    <a:pt x="10847" y="30644"/>
                  </a:lnTo>
                  <a:lnTo>
                    <a:pt x="11076" y="30736"/>
                  </a:lnTo>
                  <a:lnTo>
                    <a:pt x="11314" y="30818"/>
                  </a:lnTo>
                  <a:lnTo>
                    <a:pt x="11562" y="30901"/>
                  </a:lnTo>
                  <a:lnTo>
                    <a:pt x="11800" y="30965"/>
                  </a:lnTo>
                  <a:lnTo>
                    <a:pt x="12047" y="31020"/>
                  </a:lnTo>
                  <a:lnTo>
                    <a:pt x="12295" y="31066"/>
                  </a:lnTo>
                  <a:lnTo>
                    <a:pt x="12551" y="31093"/>
                  </a:lnTo>
                  <a:lnTo>
                    <a:pt x="12798" y="31121"/>
                  </a:lnTo>
                  <a:lnTo>
                    <a:pt x="13275" y="31121"/>
                  </a:lnTo>
                  <a:lnTo>
                    <a:pt x="13486" y="31102"/>
                  </a:lnTo>
                  <a:lnTo>
                    <a:pt x="13705" y="31084"/>
                  </a:lnTo>
                  <a:lnTo>
                    <a:pt x="13916" y="31047"/>
                  </a:lnTo>
                  <a:lnTo>
                    <a:pt x="14136" y="31011"/>
                  </a:lnTo>
                  <a:lnTo>
                    <a:pt x="14338" y="30956"/>
                  </a:lnTo>
                  <a:lnTo>
                    <a:pt x="14548" y="30901"/>
                  </a:lnTo>
                  <a:lnTo>
                    <a:pt x="14750" y="30837"/>
                  </a:lnTo>
                  <a:lnTo>
                    <a:pt x="14960" y="30763"/>
                  </a:lnTo>
                  <a:lnTo>
                    <a:pt x="15153" y="30681"/>
                  </a:lnTo>
                  <a:lnTo>
                    <a:pt x="15354" y="30589"/>
                  </a:lnTo>
                  <a:lnTo>
                    <a:pt x="15547" y="30498"/>
                  </a:lnTo>
                  <a:lnTo>
                    <a:pt x="15739" y="30388"/>
                  </a:lnTo>
                  <a:lnTo>
                    <a:pt x="15932" y="30287"/>
                  </a:lnTo>
                  <a:lnTo>
                    <a:pt x="16124" y="30168"/>
                  </a:lnTo>
                  <a:lnTo>
                    <a:pt x="16307" y="30049"/>
                  </a:lnTo>
                  <a:lnTo>
                    <a:pt x="16490" y="29921"/>
                  </a:lnTo>
                  <a:lnTo>
                    <a:pt x="16674" y="29792"/>
                  </a:lnTo>
                  <a:lnTo>
                    <a:pt x="17022" y="29517"/>
                  </a:lnTo>
                  <a:lnTo>
                    <a:pt x="17361" y="29224"/>
                  </a:lnTo>
                  <a:lnTo>
                    <a:pt x="17690" y="28913"/>
                  </a:lnTo>
                  <a:lnTo>
                    <a:pt x="18011" y="28592"/>
                  </a:lnTo>
                  <a:lnTo>
                    <a:pt x="18313" y="28262"/>
                  </a:lnTo>
                  <a:lnTo>
                    <a:pt x="18607" y="27923"/>
                  </a:lnTo>
                  <a:lnTo>
                    <a:pt x="18881" y="27575"/>
                  </a:lnTo>
                  <a:lnTo>
                    <a:pt x="19202" y="27154"/>
                  </a:lnTo>
                  <a:lnTo>
                    <a:pt x="19513" y="26723"/>
                  </a:lnTo>
                  <a:lnTo>
                    <a:pt x="19816" y="26284"/>
                  </a:lnTo>
                  <a:lnTo>
                    <a:pt x="20109" y="25844"/>
                  </a:lnTo>
                  <a:lnTo>
                    <a:pt x="20402" y="25386"/>
                  </a:lnTo>
                  <a:lnTo>
                    <a:pt x="20677" y="24919"/>
                  </a:lnTo>
                  <a:lnTo>
                    <a:pt x="20952" y="24451"/>
                  </a:lnTo>
                  <a:lnTo>
                    <a:pt x="21217" y="23975"/>
                  </a:lnTo>
                  <a:lnTo>
                    <a:pt x="21474" y="23490"/>
                  </a:lnTo>
                  <a:lnTo>
                    <a:pt x="21721" y="22995"/>
                  </a:lnTo>
                  <a:lnTo>
                    <a:pt x="21959" y="22500"/>
                  </a:lnTo>
                  <a:lnTo>
                    <a:pt x="22188" y="21996"/>
                  </a:lnTo>
                  <a:lnTo>
                    <a:pt x="22418" y="21492"/>
                  </a:lnTo>
                  <a:lnTo>
                    <a:pt x="22637" y="20979"/>
                  </a:lnTo>
                  <a:lnTo>
                    <a:pt x="22839" y="20466"/>
                  </a:lnTo>
                  <a:lnTo>
                    <a:pt x="23040" y="19944"/>
                  </a:lnTo>
                  <a:lnTo>
                    <a:pt x="23233" y="19422"/>
                  </a:lnTo>
                  <a:lnTo>
                    <a:pt x="23416" y="18891"/>
                  </a:lnTo>
                  <a:lnTo>
                    <a:pt x="23590" y="18369"/>
                  </a:lnTo>
                  <a:lnTo>
                    <a:pt x="23755" y="17837"/>
                  </a:lnTo>
                  <a:lnTo>
                    <a:pt x="23920" y="17306"/>
                  </a:lnTo>
                  <a:lnTo>
                    <a:pt x="24067" y="16775"/>
                  </a:lnTo>
                  <a:lnTo>
                    <a:pt x="24213" y="16234"/>
                  </a:lnTo>
                  <a:lnTo>
                    <a:pt x="24341" y="15703"/>
                  </a:lnTo>
                  <a:lnTo>
                    <a:pt x="24470" y="15171"/>
                  </a:lnTo>
                  <a:lnTo>
                    <a:pt x="24580" y="14640"/>
                  </a:lnTo>
                  <a:lnTo>
                    <a:pt x="24689" y="14109"/>
                  </a:lnTo>
                  <a:lnTo>
                    <a:pt x="24790" y="13577"/>
                  </a:lnTo>
                  <a:lnTo>
                    <a:pt x="24882" y="13046"/>
                  </a:lnTo>
                  <a:lnTo>
                    <a:pt x="24964" y="12515"/>
                  </a:lnTo>
                  <a:lnTo>
                    <a:pt x="25038" y="11993"/>
                  </a:lnTo>
                  <a:lnTo>
                    <a:pt x="25102" y="11480"/>
                  </a:lnTo>
                  <a:lnTo>
                    <a:pt x="25138" y="11186"/>
                  </a:lnTo>
                  <a:lnTo>
                    <a:pt x="25166" y="10893"/>
                  </a:lnTo>
                  <a:lnTo>
                    <a:pt x="25184" y="10600"/>
                  </a:lnTo>
                  <a:lnTo>
                    <a:pt x="25193" y="10307"/>
                  </a:lnTo>
                  <a:lnTo>
                    <a:pt x="25202" y="9940"/>
                  </a:lnTo>
                  <a:lnTo>
                    <a:pt x="25202" y="9565"/>
                  </a:lnTo>
                  <a:lnTo>
                    <a:pt x="25193" y="9189"/>
                  </a:lnTo>
                  <a:lnTo>
                    <a:pt x="25175" y="8823"/>
                  </a:lnTo>
                  <a:lnTo>
                    <a:pt x="25138" y="8447"/>
                  </a:lnTo>
                  <a:lnTo>
                    <a:pt x="25102" y="8072"/>
                  </a:lnTo>
                  <a:lnTo>
                    <a:pt x="25047" y="7705"/>
                  </a:lnTo>
                  <a:lnTo>
                    <a:pt x="24983" y="7330"/>
                  </a:lnTo>
                  <a:lnTo>
                    <a:pt x="24909" y="6963"/>
                  </a:lnTo>
                  <a:lnTo>
                    <a:pt x="24827" y="6597"/>
                  </a:lnTo>
                  <a:lnTo>
                    <a:pt x="24735" y="6239"/>
                  </a:lnTo>
                  <a:lnTo>
                    <a:pt x="24625" y="5882"/>
                  </a:lnTo>
                  <a:lnTo>
                    <a:pt x="24506" y="5534"/>
                  </a:lnTo>
                  <a:lnTo>
                    <a:pt x="24378" y="5186"/>
                  </a:lnTo>
                  <a:lnTo>
                    <a:pt x="24241" y="4847"/>
                  </a:lnTo>
                  <a:lnTo>
                    <a:pt x="24085" y="4508"/>
                  </a:lnTo>
                  <a:lnTo>
                    <a:pt x="23920" y="4178"/>
                  </a:lnTo>
                  <a:lnTo>
                    <a:pt x="23746" y="3858"/>
                  </a:lnTo>
                  <a:lnTo>
                    <a:pt x="23553" y="3555"/>
                  </a:lnTo>
                  <a:lnTo>
                    <a:pt x="23352" y="3253"/>
                  </a:lnTo>
                  <a:lnTo>
                    <a:pt x="23141" y="2960"/>
                  </a:lnTo>
                  <a:lnTo>
                    <a:pt x="22912" y="2676"/>
                  </a:lnTo>
                  <a:lnTo>
                    <a:pt x="22674" y="2401"/>
                  </a:lnTo>
                  <a:lnTo>
                    <a:pt x="22418" y="2145"/>
                  </a:lnTo>
                  <a:lnTo>
                    <a:pt x="22152" y="1888"/>
                  </a:lnTo>
                  <a:lnTo>
                    <a:pt x="21877" y="1659"/>
                  </a:lnTo>
                  <a:lnTo>
                    <a:pt x="21584" y="1430"/>
                  </a:lnTo>
                  <a:lnTo>
                    <a:pt x="21272" y="1219"/>
                  </a:lnTo>
                  <a:lnTo>
                    <a:pt x="20952" y="1027"/>
                  </a:lnTo>
                  <a:lnTo>
                    <a:pt x="20622" y="844"/>
                  </a:lnTo>
                  <a:lnTo>
                    <a:pt x="20274" y="679"/>
                  </a:lnTo>
                  <a:lnTo>
                    <a:pt x="19907" y="532"/>
                  </a:lnTo>
                  <a:lnTo>
                    <a:pt x="19706" y="459"/>
                  </a:lnTo>
                  <a:lnTo>
                    <a:pt x="19513" y="386"/>
                  </a:lnTo>
                  <a:lnTo>
                    <a:pt x="19312" y="331"/>
                  </a:lnTo>
                  <a:lnTo>
                    <a:pt x="19101" y="276"/>
                  </a:lnTo>
                  <a:lnTo>
                    <a:pt x="18900" y="221"/>
                  </a:lnTo>
                  <a:lnTo>
                    <a:pt x="18698" y="175"/>
                  </a:lnTo>
                  <a:lnTo>
                    <a:pt x="18277" y="102"/>
                  </a:lnTo>
                  <a:lnTo>
                    <a:pt x="17865" y="47"/>
                  </a:lnTo>
                  <a:lnTo>
                    <a:pt x="17434" y="19"/>
                  </a:lnTo>
                  <a:lnTo>
                    <a:pt x="170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843497" y="2397441"/>
              <a:ext cx="219200" cy="226523"/>
            </a:xfrm>
            <a:custGeom>
              <a:avLst/>
              <a:gdLst/>
              <a:ahLst/>
              <a:cxnLst/>
              <a:rect l="l" t="t" r="r" b="b"/>
              <a:pathLst>
                <a:path w="10417" h="10765" extrusionOk="0">
                  <a:moveTo>
                    <a:pt x="8566" y="0"/>
                  </a:moveTo>
                  <a:lnTo>
                    <a:pt x="8402" y="9"/>
                  </a:lnTo>
                  <a:lnTo>
                    <a:pt x="8246" y="37"/>
                  </a:lnTo>
                  <a:lnTo>
                    <a:pt x="8090" y="73"/>
                  </a:lnTo>
                  <a:lnTo>
                    <a:pt x="7934" y="128"/>
                  </a:lnTo>
                  <a:lnTo>
                    <a:pt x="7779" y="183"/>
                  </a:lnTo>
                  <a:lnTo>
                    <a:pt x="7623" y="257"/>
                  </a:lnTo>
                  <a:lnTo>
                    <a:pt x="7476" y="339"/>
                  </a:lnTo>
                  <a:lnTo>
                    <a:pt x="7330" y="421"/>
                  </a:lnTo>
                  <a:lnTo>
                    <a:pt x="7183" y="522"/>
                  </a:lnTo>
                  <a:lnTo>
                    <a:pt x="6890" y="715"/>
                  </a:lnTo>
                  <a:lnTo>
                    <a:pt x="6606" y="916"/>
                  </a:lnTo>
                  <a:lnTo>
                    <a:pt x="6322" y="1108"/>
                  </a:lnTo>
                  <a:lnTo>
                    <a:pt x="6130" y="1218"/>
                  </a:lnTo>
                  <a:lnTo>
                    <a:pt x="5928" y="1328"/>
                  </a:lnTo>
                  <a:lnTo>
                    <a:pt x="5708" y="1420"/>
                  </a:lnTo>
                  <a:lnTo>
                    <a:pt x="5479" y="1512"/>
                  </a:lnTo>
                  <a:lnTo>
                    <a:pt x="5241" y="1585"/>
                  </a:lnTo>
                  <a:lnTo>
                    <a:pt x="4994" y="1658"/>
                  </a:lnTo>
                  <a:lnTo>
                    <a:pt x="4737" y="1722"/>
                  </a:lnTo>
                  <a:lnTo>
                    <a:pt x="4481" y="1786"/>
                  </a:lnTo>
                  <a:lnTo>
                    <a:pt x="3949" y="1905"/>
                  </a:lnTo>
                  <a:lnTo>
                    <a:pt x="3409" y="2015"/>
                  </a:lnTo>
                  <a:lnTo>
                    <a:pt x="2878" y="2135"/>
                  </a:lnTo>
                  <a:lnTo>
                    <a:pt x="2612" y="2199"/>
                  </a:lnTo>
                  <a:lnTo>
                    <a:pt x="2355" y="2272"/>
                  </a:lnTo>
                  <a:lnTo>
                    <a:pt x="2108" y="2354"/>
                  </a:lnTo>
                  <a:lnTo>
                    <a:pt x="1870" y="2437"/>
                  </a:lnTo>
                  <a:lnTo>
                    <a:pt x="1632" y="2528"/>
                  </a:lnTo>
                  <a:lnTo>
                    <a:pt x="1412" y="2629"/>
                  </a:lnTo>
                  <a:lnTo>
                    <a:pt x="1201" y="2748"/>
                  </a:lnTo>
                  <a:lnTo>
                    <a:pt x="1000" y="2867"/>
                  </a:lnTo>
                  <a:lnTo>
                    <a:pt x="816" y="3005"/>
                  </a:lnTo>
                  <a:lnTo>
                    <a:pt x="725" y="3087"/>
                  </a:lnTo>
                  <a:lnTo>
                    <a:pt x="642" y="3161"/>
                  </a:lnTo>
                  <a:lnTo>
                    <a:pt x="569" y="3243"/>
                  </a:lnTo>
                  <a:lnTo>
                    <a:pt x="496" y="3335"/>
                  </a:lnTo>
                  <a:lnTo>
                    <a:pt x="422" y="3426"/>
                  </a:lnTo>
                  <a:lnTo>
                    <a:pt x="358" y="3518"/>
                  </a:lnTo>
                  <a:lnTo>
                    <a:pt x="303" y="3619"/>
                  </a:lnTo>
                  <a:lnTo>
                    <a:pt x="248" y="3719"/>
                  </a:lnTo>
                  <a:lnTo>
                    <a:pt x="193" y="3829"/>
                  </a:lnTo>
                  <a:lnTo>
                    <a:pt x="148" y="3948"/>
                  </a:lnTo>
                  <a:lnTo>
                    <a:pt x="111" y="4067"/>
                  </a:lnTo>
                  <a:lnTo>
                    <a:pt x="83" y="4187"/>
                  </a:lnTo>
                  <a:lnTo>
                    <a:pt x="56" y="4324"/>
                  </a:lnTo>
                  <a:lnTo>
                    <a:pt x="28" y="4452"/>
                  </a:lnTo>
                  <a:lnTo>
                    <a:pt x="19" y="4599"/>
                  </a:lnTo>
                  <a:lnTo>
                    <a:pt x="10" y="4745"/>
                  </a:lnTo>
                  <a:lnTo>
                    <a:pt x="1" y="4901"/>
                  </a:lnTo>
                  <a:lnTo>
                    <a:pt x="10" y="5057"/>
                  </a:lnTo>
                  <a:lnTo>
                    <a:pt x="19" y="5222"/>
                  </a:lnTo>
                  <a:lnTo>
                    <a:pt x="38" y="5377"/>
                  </a:lnTo>
                  <a:lnTo>
                    <a:pt x="65" y="5542"/>
                  </a:lnTo>
                  <a:lnTo>
                    <a:pt x="102" y="5698"/>
                  </a:lnTo>
                  <a:lnTo>
                    <a:pt x="138" y="5854"/>
                  </a:lnTo>
                  <a:lnTo>
                    <a:pt x="193" y="6010"/>
                  </a:lnTo>
                  <a:lnTo>
                    <a:pt x="239" y="6165"/>
                  </a:lnTo>
                  <a:lnTo>
                    <a:pt x="303" y="6321"/>
                  </a:lnTo>
                  <a:lnTo>
                    <a:pt x="432" y="6614"/>
                  </a:lnTo>
                  <a:lnTo>
                    <a:pt x="587" y="6917"/>
                  </a:lnTo>
                  <a:lnTo>
                    <a:pt x="752" y="7201"/>
                  </a:lnTo>
                  <a:lnTo>
                    <a:pt x="935" y="7494"/>
                  </a:lnTo>
                  <a:lnTo>
                    <a:pt x="1128" y="7768"/>
                  </a:lnTo>
                  <a:lnTo>
                    <a:pt x="1329" y="8043"/>
                  </a:lnTo>
                  <a:lnTo>
                    <a:pt x="1742" y="8584"/>
                  </a:lnTo>
                  <a:lnTo>
                    <a:pt x="2145" y="9106"/>
                  </a:lnTo>
                  <a:lnTo>
                    <a:pt x="2539" y="9610"/>
                  </a:lnTo>
                  <a:lnTo>
                    <a:pt x="2694" y="9811"/>
                  </a:lnTo>
                  <a:lnTo>
                    <a:pt x="2859" y="10013"/>
                  </a:lnTo>
                  <a:lnTo>
                    <a:pt x="3052" y="10196"/>
                  </a:lnTo>
                  <a:lnTo>
                    <a:pt x="3143" y="10279"/>
                  </a:lnTo>
                  <a:lnTo>
                    <a:pt x="3244" y="10361"/>
                  </a:lnTo>
                  <a:lnTo>
                    <a:pt x="3345" y="10434"/>
                  </a:lnTo>
                  <a:lnTo>
                    <a:pt x="3455" y="10498"/>
                  </a:lnTo>
                  <a:lnTo>
                    <a:pt x="3565" y="10563"/>
                  </a:lnTo>
                  <a:lnTo>
                    <a:pt x="3675" y="10618"/>
                  </a:lnTo>
                  <a:lnTo>
                    <a:pt x="3784" y="10663"/>
                  </a:lnTo>
                  <a:lnTo>
                    <a:pt x="3904" y="10700"/>
                  </a:lnTo>
                  <a:lnTo>
                    <a:pt x="4032" y="10737"/>
                  </a:lnTo>
                  <a:lnTo>
                    <a:pt x="4151" y="10755"/>
                  </a:lnTo>
                  <a:lnTo>
                    <a:pt x="4297" y="10764"/>
                  </a:lnTo>
                  <a:lnTo>
                    <a:pt x="4435" y="10764"/>
                  </a:lnTo>
                  <a:lnTo>
                    <a:pt x="4581" y="10755"/>
                  </a:lnTo>
                  <a:lnTo>
                    <a:pt x="4719" y="10727"/>
                  </a:lnTo>
                  <a:lnTo>
                    <a:pt x="4856" y="10691"/>
                  </a:lnTo>
                  <a:lnTo>
                    <a:pt x="4994" y="10654"/>
                  </a:lnTo>
                  <a:lnTo>
                    <a:pt x="5131" y="10608"/>
                  </a:lnTo>
                  <a:lnTo>
                    <a:pt x="5259" y="10553"/>
                  </a:lnTo>
                  <a:lnTo>
                    <a:pt x="5452" y="10453"/>
                  </a:lnTo>
                  <a:lnTo>
                    <a:pt x="5644" y="10343"/>
                  </a:lnTo>
                  <a:lnTo>
                    <a:pt x="5837" y="10224"/>
                  </a:lnTo>
                  <a:lnTo>
                    <a:pt x="6011" y="10095"/>
                  </a:lnTo>
                  <a:lnTo>
                    <a:pt x="6185" y="9949"/>
                  </a:lnTo>
                  <a:lnTo>
                    <a:pt x="6359" y="9793"/>
                  </a:lnTo>
                  <a:lnTo>
                    <a:pt x="6524" y="9637"/>
                  </a:lnTo>
                  <a:lnTo>
                    <a:pt x="6688" y="9463"/>
                  </a:lnTo>
                  <a:lnTo>
                    <a:pt x="6844" y="9289"/>
                  </a:lnTo>
                  <a:lnTo>
                    <a:pt x="7000" y="9097"/>
                  </a:lnTo>
                  <a:lnTo>
                    <a:pt x="7156" y="8904"/>
                  </a:lnTo>
                  <a:lnTo>
                    <a:pt x="7302" y="8712"/>
                  </a:lnTo>
                  <a:lnTo>
                    <a:pt x="7440" y="8501"/>
                  </a:lnTo>
                  <a:lnTo>
                    <a:pt x="7577" y="8291"/>
                  </a:lnTo>
                  <a:lnTo>
                    <a:pt x="7852" y="7869"/>
                  </a:lnTo>
                  <a:lnTo>
                    <a:pt x="8108" y="7420"/>
                  </a:lnTo>
                  <a:lnTo>
                    <a:pt x="8356" y="6981"/>
                  </a:lnTo>
                  <a:lnTo>
                    <a:pt x="8594" y="6532"/>
                  </a:lnTo>
                  <a:lnTo>
                    <a:pt x="8814" y="6092"/>
                  </a:lnTo>
                  <a:lnTo>
                    <a:pt x="9254" y="5240"/>
                  </a:lnTo>
                  <a:lnTo>
                    <a:pt x="9464" y="4846"/>
                  </a:lnTo>
                  <a:lnTo>
                    <a:pt x="9675" y="4480"/>
                  </a:lnTo>
                  <a:lnTo>
                    <a:pt x="9822" y="4205"/>
                  </a:lnTo>
                  <a:lnTo>
                    <a:pt x="9959" y="3930"/>
                  </a:lnTo>
                  <a:lnTo>
                    <a:pt x="10087" y="3646"/>
                  </a:lnTo>
                  <a:lnTo>
                    <a:pt x="10197" y="3353"/>
                  </a:lnTo>
                  <a:lnTo>
                    <a:pt x="10289" y="3060"/>
                  </a:lnTo>
                  <a:lnTo>
                    <a:pt x="10325" y="2913"/>
                  </a:lnTo>
                  <a:lnTo>
                    <a:pt x="10362" y="2767"/>
                  </a:lnTo>
                  <a:lnTo>
                    <a:pt x="10390" y="2620"/>
                  </a:lnTo>
                  <a:lnTo>
                    <a:pt x="10408" y="2464"/>
                  </a:lnTo>
                  <a:lnTo>
                    <a:pt x="10417" y="2318"/>
                  </a:lnTo>
                  <a:lnTo>
                    <a:pt x="10417" y="2162"/>
                  </a:lnTo>
                  <a:lnTo>
                    <a:pt x="10417" y="2025"/>
                  </a:lnTo>
                  <a:lnTo>
                    <a:pt x="10408" y="1887"/>
                  </a:lnTo>
                  <a:lnTo>
                    <a:pt x="10380" y="1722"/>
                  </a:lnTo>
                  <a:lnTo>
                    <a:pt x="10344" y="1548"/>
                  </a:lnTo>
                  <a:lnTo>
                    <a:pt x="10298" y="1383"/>
                  </a:lnTo>
                  <a:lnTo>
                    <a:pt x="10234" y="1228"/>
                  </a:lnTo>
                  <a:lnTo>
                    <a:pt x="10161" y="1063"/>
                  </a:lnTo>
                  <a:lnTo>
                    <a:pt x="10078" y="916"/>
                  </a:lnTo>
                  <a:lnTo>
                    <a:pt x="9986" y="770"/>
                  </a:lnTo>
                  <a:lnTo>
                    <a:pt x="9877" y="632"/>
                  </a:lnTo>
                  <a:lnTo>
                    <a:pt x="9767" y="513"/>
                  </a:lnTo>
                  <a:lnTo>
                    <a:pt x="9638" y="394"/>
                  </a:lnTo>
                  <a:lnTo>
                    <a:pt x="9510" y="293"/>
                  </a:lnTo>
                  <a:lnTo>
                    <a:pt x="9364" y="202"/>
                  </a:lnTo>
                  <a:lnTo>
                    <a:pt x="9217" y="128"/>
                  </a:lnTo>
                  <a:lnTo>
                    <a:pt x="9061" y="73"/>
                  </a:lnTo>
                  <a:lnTo>
                    <a:pt x="8905" y="27"/>
                  </a:lnTo>
                  <a:lnTo>
                    <a:pt x="87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-46025" y="1613908"/>
              <a:ext cx="2087027" cy="3558618"/>
            </a:xfrm>
            <a:custGeom>
              <a:avLst/>
              <a:gdLst/>
              <a:ahLst/>
              <a:cxnLst/>
              <a:rect l="l" t="t" r="r" b="b"/>
              <a:pathLst>
                <a:path w="65337" h="111407" extrusionOk="0">
                  <a:moveTo>
                    <a:pt x="0" y="1"/>
                  </a:moveTo>
                  <a:lnTo>
                    <a:pt x="0" y="111407"/>
                  </a:lnTo>
                  <a:lnTo>
                    <a:pt x="65336" y="111407"/>
                  </a:lnTo>
                  <a:lnTo>
                    <a:pt x="65107" y="110986"/>
                  </a:lnTo>
                  <a:lnTo>
                    <a:pt x="64878" y="110564"/>
                  </a:lnTo>
                  <a:lnTo>
                    <a:pt x="64759" y="110353"/>
                  </a:lnTo>
                  <a:lnTo>
                    <a:pt x="64640" y="110152"/>
                  </a:lnTo>
                  <a:lnTo>
                    <a:pt x="64503" y="109950"/>
                  </a:lnTo>
                  <a:lnTo>
                    <a:pt x="64374" y="109749"/>
                  </a:lnTo>
                  <a:lnTo>
                    <a:pt x="63843" y="109053"/>
                  </a:lnTo>
                  <a:lnTo>
                    <a:pt x="63303" y="108356"/>
                  </a:lnTo>
                  <a:lnTo>
                    <a:pt x="62753" y="107688"/>
                  </a:lnTo>
                  <a:lnTo>
                    <a:pt x="62185" y="107019"/>
                  </a:lnTo>
                  <a:lnTo>
                    <a:pt x="61608" y="106378"/>
                  </a:lnTo>
                  <a:lnTo>
                    <a:pt x="61012" y="105746"/>
                  </a:lnTo>
                  <a:lnTo>
                    <a:pt x="60398" y="105123"/>
                  </a:lnTo>
                  <a:lnTo>
                    <a:pt x="59785" y="104518"/>
                  </a:lnTo>
                  <a:lnTo>
                    <a:pt x="59143" y="103932"/>
                  </a:lnTo>
                  <a:lnTo>
                    <a:pt x="58493" y="103364"/>
                  </a:lnTo>
                  <a:lnTo>
                    <a:pt x="57833" y="102805"/>
                  </a:lnTo>
                  <a:lnTo>
                    <a:pt x="57146" y="102264"/>
                  </a:lnTo>
                  <a:lnTo>
                    <a:pt x="56807" y="101999"/>
                  </a:lnTo>
                  <a:lnTo>
                    <a:pt x="56459" y="101733"/>
                  </a:lnTo>
                  <a:lnTo>
                    <a:pt x="56102" y="101477"/>
                  </a:lnTo>
                  <a:lnTo>
                    <a:pt x="55745" y="101229"/>
                  </a:lnTo>
                  <a:lnTo>
                    <a:pt x="55387" y="100973"/>
                  </a:lnTo>
                  <a:lnTo>
                    <a:pt x="55021" y="100735"/>
                  </a:lnTo>
                  <a:lnTo>
                    <a:pt x="54655" y="100496"/>
                  </a:lnTo>
                  <a:lnTo>
                    <a:pt x="54279" y="100258"/>
                  </a:lnTo>
                  <a:lnTo>
                    <a:pt x="53225" y="99608"/>
                  </a:lnTo>
                  <a:lnTo>
                    <a:pt x="52712" y="99278"/>
                  </a:lnTo>
                  <a:lnTo>
                    <a:pt x="52456" y="99104"/>
                  </a:lnTo>
                  <a:lnTo>
                    <a:pt x="52209" y="98921"/>
                  </a:lnTo>
                  <a:lnTo>
                    <a:pt x="51824" y="98637"/>
                  </a:lnTo>
                  <a:lnTo>
                    <a:pt x="51448" y="98334"/>
                  </a:lnTo>
                  <a:lnTo>
                    <a:pt x="51091" y="98032"/>
                  </a:lnTo>
                  <a:lnTo>
                    <a:pt x="50743" y="97730"/>
                  </a:lnTo>
                  <a:lnTo>
                    <a:pt x="50395" y="97418"/>
                  </a:lnTo>
                  <a:lnTo>
                    <a:pt x="50065" y="97098"/>
                  </a:lnTo>
                  <a:lnTo>
                    <a:pt x="49744" y="96768"/>
                  </a:lnTo>
                  <a:lnTo>
                    <a:pt x="49433" y="96438"/>
                  </a:lnTo>
                  <a:lnTo>
                    <a:pt x="49140" y="96108"/>
                  </a:lnTo>
                  <a:lnTo>
                    <a:pt x="48846" y="95760"/>
                  </a:lnTo>
                  <a:lnTo>
                    <a:pt x="48572" y="95412"/>
                  </a:lnTo>
                  <a:lnTo>
                    <a:pt x="48306" y="95064"/>
                  </a:lnTo>
                  <a:lnTo>
                    <a:pt x="48059" y="94697"/>
                  </a:lnTo>
                  <a:lnTo>
                    <a:pt x="47811" y="94331"/>
                  </a:lnTo>
                  <a:lnTo>
                    <a:pt x="47582" y="93955"/>
                  </a:lnTo>
                  <a:lnTo>
                    <a:pt x="47362" y="93580"/>
                  </a:lnTo>
                  <a:lnTo>
                    <a:pt x="47152" y="93195"/>
                  </a:lnTo>
                  <a:lnTo>
                    <a:pt x="46959" y="92801"/>
                  </a:lnTo>
                  <a:lnTo>
                    <a:pt x="46776" y="92407"/>
                  </a:lnTo>
                  <a:lnTo>
                    <a:pt x="46611" y="91995"/>
                  </a:lnTo>
                  <a:lnTo>
                    <a:pt x="46446" y="91583"/>
                  </a:lnTo>
                  <a:lnTo>
                    <a:pt x="46300" y="91170"/>
                  </a:lnTo>
                  <a:lnTo>
                    <a:pt x="46171" y="90740"/>
                  </a:lnTo>
                  <a:lnTo>
                    <a:pt x="46052" y="90309"/>
                  </a:lnTo>
                  <a:lnTo>
                    <a:pt x="45942" y="89870"/>
                  </a:lnTo>
                  <a:lnTo>
                    <a:pt x="45851" y="89421"/>
                  </a:lnTo>
                  <a:lnTo>
                    <a:pt x="45768" y="88972"/>
                  </a:lnTo>
                  <a:lnTo>
                    <a:pt x="45704" y="88505"/>
                  </a:lnTo>
                  <a:lnTo>
                    <a:pt x="45649" y="88037"/>
                  </a:lnTo>
                  <a:lnTo>
                    <a:pt x="45603" y="87570"/>
                  </a:lnTo>
                  <a:lnTo>
                    <a:pt x="45576" y="87085"/>
                  </a:lnTo>
                  <a:lnTo>
                    <a:pt x="45567" y="86590"/>
                  </a:lnTo>
                  <a:lnTo>
                    <a:pt x="45558" y="85646"/>
                  </a:lnTo>
                  <a:lnTo>
                    <a:pt x="45558" y="84703"/>
                  </a:lnTo>
                  <a:lnTo>
                    <a:pt x="45558" y="82816"/>
                  </a:lnTo>
                  <a:lnTo>
                    <a:pt x="45549" y="82101"/>
                  </a:lnTo>
                  <a:lnTo>
                    <a:pt x="45530" y="81396"/>
                  </a:lnTo>
                  <a:lnTo>
                    <a:pt x="45494" y="80690"/>
                  </a:lnTo>
                  <a:lnTo>
                    <a:pt x="45448" y="79994"/>
                  </a:lnTo>
                  <a:lnTo>
                    <a:pt x="45374" y="79307"/>
                  </a:lnTo>
                  <a:lnTo>
                    <a:pt x="45301" y="78620"/>
                  </a:lnTo>
                  <a:lnTo>
                    <a:pt x="45210" y="77933"/>
                  </a:lnTo>
                  <a:lnTo>
                    <a:pt x="45100" y="77264"/>
                  </a:lnTo>
                  <a:lnTo>
                    <a:pt x="44971" y="76595"/>
                  </a:lnTo>
                  <a:lnTo>
                    <a:pt x="44834" y="75927"/>
                  </a:lnTo>
                  <a:lnTo>
                    <a:pt x="44678" y="75267"/>
                  </a:lnTo>
                  <a:lnTo>
                    <a:pt x="44513" y="74617"/>
                  </a:lnTo>
                  <a:lnTo>
                    <a:pt x="44330" y="73966"/>
                  </a:lnTo>
                  <a:lnTo>
                    <a:pt x="44129" y="73325"/>
                  </a:lnTo>
                  <a:lnTo>
                    <a:pt x="43918" y="72693"/>
                  </a:lnTo>
                  <a:lnTo>
                    <a:pt x="43689" y="72061"/>
                  </a:lnTo>
                  <a:lnTo>
                    <a:pt x="43451" y="71438"/>
                  </a:lnTo>
                  <a:lnTo>
                    <a:pt x="43194" y="70815"/>
                  </a:lnTo>
                  <a:lnTo>
                    <a:pt x="42919" y="70201"/>
                  </a:lnTo>
                  <a:lnTo>
                    <a:pt x="42626" y="69596"/>
                  </a:lnTo>
                  <a:lnTo>
                    <a:pt x="42324" y="68992"/>
                  </a:lnTo>
                  <a:lnTo>
                    <a:pt x="42012" y="68396"/>
                  </a:lnTo>
                  <a:lnTo>
                    <a:pt x="41673" y="67810"/>
                  </a:lnTo>
                  <a:lnTo>
                    <a:pt x="41325" y="67224"/>
                  </a:lnTo>
                  <a:lnTo>
                    <a:pt x="40968" y="66637"/>
                  </a:lnTo>
                  <a:lnTo>
                    <a:pt x="40583" y="66069"/>
                  </a:lnTo>
                  <a:lnTo>
                    <a:pt x="40189" y="65501"/>
                  </a:lnTo>
                  <a:lnTo>
                    <a:pt x="39777" y="64943"/>
                  </a:lnTo>
                  <a:lnTo>
                    <a:pt x="39356" y="64384"/>
                  </a:lnTo>
                  <a:lnTo>
                    <a:pt x="38916" y="63834"/>
                  </a:lnTo>
                  <a:lnTo>
                    <a:pt x="38458" y="63285"/>
                  </a:lnTo>
                  <a:lnTo>
                    <a:pt x="37991" y="62753"/>
                  </a:lnTo>
                  <a:lnTo>
                    <a:pt x="36012" y="60536"/>
                  </a:lnTo>
                  <a:lnTo>
                    <a:pt x="34033" y="58338"/>
                  </a:lnTo>
                  <a:lnTo>
                    <a:pt x="32036" y="56139"/>
                  </a:lnTo>
                  <a:lnTo>
                    <a:pt x="31037" y="55040"/>
                  </a:lnTo>
                  <a:lnTo>
                    <a:pt x="30030" y="53950"/>
                  </a:lnTo>
                  <a:lnTo>
                    <a:pt x="29810" y="53702"/>
                  </a:lnTo>
                  <a:lnTo>
                    <a:pt x="29590" y="53455"/>
                  </a:lnTo>
                  <a:lnTo>
                    <a:pt x="29370" y="53198"/>
                  </a:lnTo>
                  <a:lnTo>
                    <a:pt x="29159" y="52942"/>
                  </a:lnTo>
                  <a:lnTo>
                    <a:pt x="28958" y="52685"/>
                  </a:lnTo>
                  <a:lnTo>
                    <a:pt x="28756" y="52429"/>
                  </a:lnTo>
                  <a:lnTo>
                    <a:pt x="28564" y="52163"/>
                  </a:lnTo>
                  <a:lnTo>
                    <a:pt x="28381" y="51897"/>
                  </a:lnTo>
                  <a:lnTo>
                    <a:pt x="28198" y="51623"/>
                  </a:lnTo>
                  <a:lnTo>
                    <a:pt x="28024" y="51357"/>
                  </a:lnTo>
                  <a:lnTo>
                    <a:pt x="27849" y="51082"/>
                  </a:lnTo>
                  <a:lnTo>
                    <a:pt x="27685" y="50798"/>
                  </a:lnTo>
                  <a:lnTo>
                    <a:pt x="27529" y="50523"/>
                  </a:lnTo>
                  <a:lnTo>
                    <a:pt x="27373" y="50239"/>
                  </a:lnTo>
                  <a:lnTo>
                    <a:pt x="27227" y="49955"/>
                  </a:lnTo>
                  <a:lnTo>
                    <a:pt x="27080" y="49671"/>
                  </a:lnTo>
                  <a:lnTo>
                    <a:pt x="26943" y="49378"/>
                  </a:lnTo>
                  <a:lnTo>
                    <a:pt x="26814" y="49085"/>
                  </a:lnTo>
                  <a:lnTo>
                    <a:pt x="26686" y="48792"/>
                  </a:lnTo>
                  <a:lnTo>
                    <a:pt x="26567" y="48490"/>
                  </a:lnTo>
                  <a:lnTo>
                    <a:pt x="26457" y="48196"/>
                  </a:lnTo>
                  <a:lnTo>
                    <a:pt x="26347" y="47894"/>
                  </a:lnTo>
                  <a:lnTo>
                    <a:pt x="26246" y="47583"/>
                  </a:lnTo>
                  <a:lnTo>
                    <a:pt x="26146" y="47280"/>
                  </a:lnTo>
                  <a:lnTo>
                    <a:pt x="26054" y="46969"/>
                  </a:lnTo>
                  <a:lnTo>
                    <a:pt x="25971" y="46657"/>
                  </a:lnTo>
                  <a:lnTo>
                    <a:pt x="25898" y="46337"/>
                  </a:lnTo>
                  <a:lnTo>
                    <a:pt x="25816" y="46025"/>
                  </a:lnTo>
                  <a:lnTo>
                    <a:pt x="25752" y="45705"/>
                  </a:lnTo>
                  <a:lnTo>
                    <a:pt x="25687" y="45375"/>
                  </a:lnTo>
                  <a:lnTo>
                    <a:pt x="25632" y="45054"/>
                  </a:lnTo>
                  <a:lnTo>
                    <a:pt x="25587" y="44724"/>
                  </a:lnTo>
                  <a:lnTo>
                    <a:pt x="25376" y="43240"/>
                  </a:lnTo>
                  <a:lnTo>
                    <a:pt x="25184" y="41747"/>
                  </a:lnTo>
                  <a:lnTo>
                    <a:pt x="24991" y="40263"/>
                  </a:lnTo>
                  <a:lnTo>
                    <a:pt x="24817" y="38770"/>
                  </a:lnTo>
                  <a:lnTo>
                    <a:pt x="24652" y="37277"/>
                  </a:lnTo>
                  <a:lnTo>
                    <a:pt x="24497" y="35783"/>
                  </a:lnTo>
                  <a:lnTo>
                    <a:pt x="24359" y="34290"/>
                  </a:lnTo>
                  <a:lnTo>
                    <a:pt x="24231" y="32788"/>
                  </a:lnTo>
                  <a:lnTo>
                    <a:pt x="24139" y="31853"/>
                  </a:lnTo>
                  <a:lnTo>
                    <a:pt x="24038" y="30919"/>
                  </a:lnTo>
                  <a:lnTo>
                    <a:pt x="23910" y="29994"/>
                  </a:lnTo>
                  <a:lnTo>
                    <a:pt x="23773" y="29068"/>
                  </a:lnTo>
                  <a:lnTo>
                    <a:pt x="23608" y="28152"/>
                  </a:lnTo>
                  <a:lnTo>
                    <a:pt x="23516" y="27703"/>
                  </a:lnTo>
                  <a:lnTo>
                    <a:pt x="23425" y="27245"/>
                  </a:lnTo>
                  <a:lnTo>
                    <a:pt x="23324" y="26796"/>
                  </a:lnTo>
                  <a:lnTo>
                    <a:pt x="23214" y="26348"/>
                  </a:lnTo>
                  <a:lnTo>
                    <a:pt x="23104" y="25899"/>
                  </a:lnTo>
                  <a:lnTo>
                    <a:pt x="22985" y="25450"/>
                  </a:lnTo>
                  <a:lnTo>
                    <a:pt x="22866" y="25010"/>
                  </a:lnTo>
                  <a:lnTo>
                    <a:pt x="22728" y="24570"/>
                  </a:lnTo>
                  <a:lnTo>
                    <a:pt x="22591" y="24121"/>
                  </a:lnTo>
                  <a:lnTo>
                    <a:pt x="22454" y="23682"/>
                  </a:lnTo>
                  <a:lnTo>
                    <a:pt x="22298" y="23251"/>
                  </a:lnTo>
                  <a:lnTo>
                    <a:pt x="22142" y="22811"/>
                  </a:lnTo>
                  <a:lnTo>
                    <a:pt x="21977" y="22381"/>
                  </a:lnTo>
                  <a:lnTo>
                    <a:pt x="21812" y="21941"/>
                  </a:lnTo>
                  <a:lnTo>
                    <a:pt x="21629" y="21511"/>
                  </a:lnTo>
                  <a:lnTo>
                    <a:pt x="21446" y="21089"/>
                  </a:lnTo>
                  <a:lnTo>
                    <a:pt x="21254" y="20659"/>
                  </a:lnTo>
                  <a:lnTo>
                    <a:pt x="21052" y="20237"/>
                  </a:lnTo>
                  <a:lnTo>
                    <a:pt x="20841" y="19807"/>
                  </a:lnTo>
                  <a:lnTo>
                    <a:pt x="20631" y="19385"/>
                  </a:lnTo>
                  <a:lnTo>
                    <a:pt x="20402" y="18964"/>
                  </a:lnTo>
                  <a:lnTo>
                    <a:pt x="20173" y="18552"/>
                  </a:lnTo>
                  <a:lnTo>
                    <a:pt x="19898" y="18075"/>
                  </a:lnTo>
                  <a:lnTo>
                    <a:pt x="19623" y="17599"/>
                  </a:lnTo>
                  <a:lnTo>
                    <a:pt x="19339" y="17132"/>
                  </a:lnTo>
                  <a:lnTo>
                    <a:pt x="19055" y="16664"/>
                  </a:lnTo>
                  <a:lnTo>
                    <a:pt x="18469" y="15748"/>
                  </a:lnTo>
                  <a:lnTo>
                    <a:pt x="17864" y="14841"/>
                  </a:lnTo>
                  <a:lnTo>
                    <a:pt x="17250" y="13953"/>
                  </a:lnTo>
                  <a:lnTo>
                    <a:pt x="16618" y="13073"/>
                  </a:lnTo>
                  <a:lnTo>
                    <a:pt x="15968" y="12203"/>
                  </a:lnTo>
                  <a:lnTo>
                    <a:pt x="15299" y="11351"/>
                  </a:lnTo>
                  <a:lnTo>
                    <a:pt x="14621" y="10508"/>
                  </a:lnTo>
                  <a:lnTo>
                    <a:pt x="13925" y="9684"/>
                  </a:lnTo>
                  <a:lnTo>
                    <a:pt x="13219" y="8859"/>
                  </a:lnTo>
                  <a:lnTo>
                    <a:pt x="12496" y="8053"/>
                  </a:lnTo>
                  <a:lnTo>
                    <a:pt x="11754" y="7256"/>
                  </a:lnTo>
                  <a:lnTo>
                    <a:pt x="10993" y="6468"/>
                  </a:lnTo>
                  <a:lnTo>
                    <a:pt x="10233" y="5699"/>
                  </a:lnTo>
                  <a:lnTo>
                    <a:pt x="9445" y="4929"/>
                  </a:lnTo>
                  <a:lnTo>
                    <a:pt x="8932" y="4453"/>
                  </a:lnTo>
                  <a:lnTo>
                    <a:pt x="8419" y="3995"/>
                  </a:lnTo>
                  <a:lnTo>
                    <a:pt x="7888" y="3555"/>
                  </a:lnTo>
                  <a:lnTo>
                    <a:pt x="7622" y="3344"/>
                  </a:lnTo>
                  <a:lnTo>
                    <a:pt x="7356" y="3134"/>
                  </a:lnTo>
                  <a:lnTo>
                    <a:pt x="7081" y="2932"/>
                  </a:lnTo>
                  <a:lnTo>
                    <a:pt x="6807" y="2740"/>
                  </a:lnTo>
                  <a:lnTo>
                    <a:pt x="6532" y="2547"/>
                  </a:lnTo>
                  <a:lnTo>
                    <a:pt x="6248" y="2364"/>
                  </a:lnTo>
                  <a:lnTo>
                    <a:pt x="5973" y="2190"/>
                  </a:lnTo>
                  <a:lnTo>
                    <a:pt x="5680" y="2016"/>
                  </a:lnTo>
                  <a:lnTo>
                    <a:pt x="5396" y="1851"/>
                  </a:lnTo>
                  <a:lnTo>
                    <a:pt x="5103" y="1686"/>
                  </a:lnTo>
                  <a:lnTo>
                    <a:pt x="4810" y="1540"/>
                  </a:lnTo>
                  <a:lnTo>
                    <a:pt x="4516" y="1384"/>
                  </a:lnTo>
                  <a:lnTo>
                    <a:pt x="4214" y="1247"/>
                  </a:lnTo>
                  <a:lnTo>
                    <a:pt x="3912" y="1109"/>
                  </a:lnTo>
                  <a:lnTo>
                    <a:pt x="3609" y="981"/>
                  </a:lnTo>
                  <a:lnTo>
                    <a:pt x="3298" y="862"/>
                  </a:lnTo>
                  <a:lnTo>
                    <a:pt x="2986" y="743"/>
                  </a:lnTo>
                  <a:lnTo>
                    <a:pt x="2666" y="633"/>
                  </a:lnTo>
                  <a:lnTo>
                    <a:pt x="2345" y="532"/>
                  </a:lnTo>
                  <a:lnTo>
                    <a:pt x="2025" y="431"/>
                  </a:lnTo>
                  <a:lnTo>
                    <a:pt x="1695" y="340"/>
                  </a:lnTo>
                  <a:lnTo>
                    <a:pt x="1365" y="257"/>
                  </a:lnTo>
                  <a:lnTo>
                    <a:pt x="1035" y="184"/>
                  </a:lnTo>
                  <a:lnTo>
                    <a:pt x="696" y="120"/>
                  </a:lnTo>
                  <a:lnTo>
                    <a:pt x="348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230775" y="1858825"/>
            <a:ext cx="20871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swald"/>
              <a:buNone/>
              <a:defRPr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2"/>
          </p:nvPr>
        </p:nvSpPr>
        <p:spPr>
          <a:xfrm>
            <a:off x="1230775" y="2188620"/>
            <a:ext cx="20871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1230775" y="3556300"/>
            <a:ext cx="20871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swald"/>
              <a:buNone/>
              <a:defRPr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4"/>
          </p:nvPr>
        </p:nvSpPr>
        <p:spPr>
          <a:xfrm>
            <a:off x="1230775" y="3886095"/>
            <a:ext cx="20871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3502050" y="1858825"/>
            <a:ext cx="20871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swald"/>
              <a:buNone/>
              <a:defRPr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6"/>
          </p:nvPr>
        </p:nvSpPr>
        <p:spPr>
          <a:xfrm>
            <a:off x="3502050" y="2188620"/>
            <a:ext cx="20871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7"/>
          </p:nvPr>
        </p:nvSpPr>
        <p:spPr>
          <a:xfrm>
            <a:off x="3502050" y="3556300"/>
            <a:ext cx="20871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swald"/>
              <a:buNone/>
              <a:defRPr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8"/>
          </p:nvPr>
        </p:nvSpPr>
        <p:spPr>
          <a:xfrm>
            <a:off x="3502050" y="3886095"/>
            <a:ext cx="20871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9"/>
          </p:nvPr>
        </p:nvSpPr>
        <p:spPr>
          <a:xfrm>
            <a:off x="5773325" y="1858825"/>
            <a:ext cx="21399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swald"/>
              <a:buNone/>
              <a:defRPr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13"/>
          </p:nvPr>
        </p:nvSpPr>
        <p:spPr>
          <a:xfrm>
            <a:off x="5773325" y="2188620"/>
            <a:ext cx="21399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ubTitle" idx="14"/>
          </p:nvPr>
        </p:nvSpPr>
        <p:spPr>
          <a:xfrm>
            <a:off x="5773325" y="3556300"/>
            <a:ext cx="21399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swald"/>
              <a:buNone/>
              <a:defRPr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subTitle" idx="15"/>
          </p:nvPr>
        </p:nvSpPr>
        <p:spPr>
          <a:xfrm>
            <a:off x="5773325" y="3886095"/>
            <a:ext cx="21399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2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8"/>
          <p:cNvGrpSpPr/>
          <p:nvPr/>
        </p:nvGrpSpPr>
        <p:grpSpPr>
          <a:xfrm>
            <a:off x="1" y="1"/>
            <a:ext cx="8701525" cy="3755925"/>
            <a:chOff x="0" y="0"/>
            <a:chExt cx="8701525" cy="3755925"/>
          </a:xfrm>
        </p:grpSpPr>
        <p:sp>
          <p:nvSpPr>
            <p:cNvPr id="177" name="Google Shape;177;p18"/>
            <p:cNvSpPr/>
            <p:nvPr/>
          </p:nvSpPr>
          <p:spPr>
            <a:xfrm>
              <a:off x="8071450" y="324050"/>
              <a:ext cx="630075" cy="778025"/>
            </a:xfrm>
            <a:custGeom>
              <a:avLst/>
              <a:gdLst/>
              <a:ahLst/>
              <a:cxnLst/>
              <a:rect l="l" t="t" r="r" b="b"/>
              <a:pathLst>
                <a:path w="25203" h="31121" extrusionOk="0">
                  <a:moveTo>
                    <a:pt x="16582" y="1"/>
                  </a:moveTo>
                  <a:lnTo>
                    <a:pt x="16151" y="28"/>
                  </a:lnTo>
                  <a:lnTo>
                    <a:pt x="15712" y="65"/>
                  </a:lnTo>
                  <a:lnTo>
                    <a:pt x="15281" y="120"/>
                  </a:lnTo>
                  <a:lnTo>
                    <a:pt x="14841" y="184"/>
                  </a:lnTo>
                  <a:lnTo>
                    <a:pt x="14402" y="267"/>
                  </a:lnTo>
                  <a:lnTo>
                    <a:pt x="13971" y="358"/>
                  </a:lnTo>
                  <a:lnTo>
                    <a:pt x="13531" y="468"/>
                  </a:lnTo>
                  <a:lnTo>
                    <a:pt x="13101" y="587"/>
                  </a:lnTo>
                  <a:lnTo>
                    <a:pt x="12670" y="715"/>
                  </a:lnTo>
                  <a:lnTo>
                    <a:pt x="12240" y="862"/>
                  </a:lnTo>
                  <a:lnTo>
                    <a:pt x="11809" y="1009"/>
                  </a:lnTo>
                  <a:lnTo>
                    <a:pt x="11388" y="1173"/>
                  </a:lnTo>
                  <a:lnTo>
                    <a:pt x="10966" y="1338"/>
                  </a:lnTo>
                  <a:lnTo>
                    <a:pt x="10545" y="1512"/>
                  </a:lnTo>
                  <a:lnTo>
                    <a:pt x="10142" y="1696"/>
                  </a:lnTo>
                  <a:lnTo>
                    <a:pt x="9730" y="1879"/>
                  </a:lnTo>
                  <a:lnTo>
                    <a:pt x="9336" y="2071"/>
                  </a:lnTo>
                  <a:lnTo>
                    <a:pt x="8942" y="2264"/>
                  </a:lnTo>
                  <a:lnTo>
                    <a:pt x="8557" y="2456"/>
                  </a:lnTo>
                  <a:lnTo>
                    <a:pt x="8172" y="2658"/>
                  </a:lnTo>
                  <a:lnTo>
                    <a:pt x="7448" y="3061"/>
                  </a:lnTo>
                  <a:lnTo>
                    <a:pt x="6752" y="3473"/>
                  </a:lnTo>
                  <a:lnTo>
                    <a:pt x="5854" y="4004"/>
                  </a:lnTo>
                  <a:lnTo>
                    <a:pt x="5415" y="4279"/>
                  </a:lnTo>
                  <a:lnTo>
                    <a:pt x="4966" y="4563"/>
                  </a:lnTo>
                  <a:lnTo>
                    <a:pt x="4535" y="4847"/>
                  </a:lnTo>
                  <a:lnTo>
                    <a:pt x="4105" y="5149"/>
                  </a:lnTo>
                  <a:lnTo>
                    <a:pt x="3683" y="5461"/>
                  </a:lnTo>
                  <a:lnTo>
                    <a:pt x="3280" y="5781"/>
                  </a:lnTo>
                  <a:lnTo>
                    <a:pt x="2886" y="6120"/>
                  </a:lnTo>
                  <a:lnTo>
                    <a:pt x="2694" y="6294"/>
                  </a:lnTo>
                  <a:lnTo>
                    <a:pt x="2511" y="6478"/>
                  </a:lnTo>
                  <a:lnTo>
                    <a:pt x="2327" y="6661"/>
                  </a:lnTo>
                  <a:lnTo>
                    <a:pt x="2144" y="6844"/>
                  </a:lnTo>
                  <a:lnTo>
                    <a:pt x="1979" y="7036"/>
                  </a:lnTo>
                  <a:lnTo>
                    <a:pt x="1814" y="7229"/>
                  </a:lnTo>
                  <a:lnTo>
                    <a:pt x="1650" y="7440"/>
                  </a:lnTo>
                  <a:lnTo>
                    <a:pt x="1494" y="7641"/>
                  </a:lnTo>
                  <a:lnTo>
                    <a:pt x="1347" y="7852"/>
                  </a:lnTo>
                  <a:lnTo>
                    <a:pt x="1201" y="8072"/>
                  </a:lnTo>
                  <a:lnTo>
                    <a:pt x="1063" y="8301"/>
                  </a:lnTo>
                  <a:lnTo>
                    <a:pt x="935" y="8530"/>
                  </a:lnTo>
                  <a:lnTo>
                    <a:pt x="816" y="8768"/>
                  </a:lnTo>
                  <a:lnTo>
                    <a:pt x="706" y="9006"/>
                  </a:lnTo>
                  <a:lnTo>
                    <a:pt x="605" y="9235"/>
                  </a:lnTo>
                  <a:lnTo>
                    <a:pt x="514" y="9464"/>
                  </a:lnTo>
                  <a:lnTo>
                    <a:pt x="431" y="9693"/>
                  </a:lnTo>
                  <a:lnTo>
                    <a:pt x="358" y="9931"/>
                  </a:lnTo>
                  <a:lnTo>
                    <a:pt x="294" y="10160"/>
                  </a:lnTo>
                  <a:lnTo>
                    <a:pt x="230" y="10389"/>
                  </a:lnTo>
                  <a:lnTo>
                    <a:pt x="184" y="10628"/>
                  </a:lnTo>
                  <a:lnTo>
                    <a:pt x="138" y="10866"/>
                  </a:lnTo>
                  <a:lnTo>
                    <a:pt x="92" y="11104"/>
                  </a:lnTo>
                  <a:lnTo>
                    <a:pt x="65" y="11333"/>
                  </a:lnTo>
                  <a:lnTo>
                    <a:pt x="37" y="11571"/>
                  </a:lnTo>
                  <a:lnTo>
                    <a:pt x="19" y="11809"/>
                  </a:lnTo>
                  <a:lnTo>
                    <a:pt x="10" y="12057"/>
                  </a:lnTo>
                  <a:lnTo>
                    <a:pt x="1" y="12295"/>
                  </a:lnTo>
                  <a:lnTo>
                    <a:pt x="1" y="12533"/>
                  </a:lnTo>
                  <a:lnTo>
                    <a:pt x="10" y="12771"/>
                  </a:lnTo>
                  <a:lnTo>
                    <a:pt x="19" y="13009"/>
                  </a:lnTo>
                  <a:lnTo>
                    <a:pt x="37" y="13257"/>
                  </a:lnTo>
                  <a:lnTo>
                    <a:pt x="83" y="13742"/>
                  </a:lnTo>
                  <a:lnTo>
                    <a:pt x="156" y="14219"/>
                  </a:lnTo>
                  <a:lnTo>
                    <a:pt x="248" y="14704"/>
                  </a:lnTo>
                  <a:lnTo>
                    <a:pt x="349" y="15190"/>
                  </a:lnTo>
                  <a:lnTo>
                    <a:pt x="477" y="15675"/>
                  </a:lnTo>
                  <a:lnTo>
                    <a:pt x="614" y="16152"/>
                  </a:lnTo>
                  <a:lnTo>
                    <a:pt x="770" y="16637"/>
                  </a:lnTo>
                  <a:lnTo>
                    <a:pt x="944" y="17114"/>
                  </a:lnTo>
                  <a:lnTo>
                    <a:pt x="1118" y="17590"/>
                  </a:lnTo>
                  <a:lnTo>
                    <a:pt x="1311" y="18057"/>
                  </a:lnTo>
                  <a:lnTo>
                    <a:pt x="1512" y="18524"/>
                  </a:lnTo>
                  <a:lnTo>
                    <a:pt x="1723" y="18992"/>
                  </a:lnTo>
                  <a:lnTo>
                    <a:pt x="1943" y="19450"/>
                  </a:lnTo>
                  <a:lnTo>
                    <a:pt x="2163" y="19908"/>
                  </a:lnTo>
                  <a:lnTo>
                    <a:pt x="2392" y="20356"/>
                  </a:lnTo>
                  <a:lnTo>
                    <a:pt x="2630" y="20796"/>
                  </a:lnTo>
                  <a:lnTo>
                    <a:pt x="2859" y="21236"/>
                  </a:lnTo>
                  <a:lnTo>
                    <a:pt x="3335" y="22088"/>
                  </a:lnTo>
                  <a:lnTo>
                    <a:pt x="3802" y="22912"/>
                  </a:lnTo>
                  <a:lnTo>
                    <a:pt x="4260" y="23700"/>
                  </a:lnTo>
                  <a:lnTo>
                    <a:pt x="4517" y="24131"/>
                  </a:lnTo>
                  <a:lnTo>
                    <a:pt x="4773" y="24561"/>
                  </a:lnTo>
                  <a:lnTo>
                    <a:pt x="5030" y="24983"/>
                  </a:lnTo>
                  <a:lnTo>
                    <a:pt x="5305" y="25404"/>
                  </a:lnTo>
                  <a:lnTo>
                    <a:pt x="5580" y="25816"/>
                  </a:lnTo>
                  <a:lnTo>
                    <a:pt x="5864" y="26229"/>
                  </a:lnTo>
                  <a:lnTo>
                    <a:pt x="6157" y="26632"/>
                  </a:lnTo>
                  <a:lnTo>
                    <a:pt x="6459" y="27026"/>
                  </a:lnTo>
                  <a:lnTo>
                    <a:pt x="6780" y="27410"/>
                  </a:lnTo>
                  <a:lnTo>
                    <a:pt x="7100" y="27786"/>
                  </a:lnTo>
                  <a:lnTo>
                    <a:pt x="7430" y="28152"/>
                  </a:lnTo>
                  <a:lnTo>
                    <a:pt x="7778" y="28501"/>
                  </a:lnTo>
                  <a:lnTo>
                    <a:pt x="8136" y="28840"/>
                  </a:lnTo>
                  <a:lnTo>
                    <a:pt x="8511" y="29160"/>
                  </a:lnTo>
                  <a:lnTo>
                    <a:pt x="8896" y="29472"/>
                  </a:lnTo>
                  <a:lnTo>
                    <a:pt x="9088" y="29627"/>
                  </a:lnTo>
                  <a:lnTo>
                    <a:pt x="9290" y="29765"/>
                  </a:lnTo>
                  <a:lnTo>
                    <a:pt x="9501" y="29911"/>
                  </a:lnTo>
                  <a:lnTo>
                    <a:pt x="9720" y="30049"/>
                  </a:lnTo>
                  <a:lnTo>
                    <a:pt x="9931" y="30177"/>
                  </a:lnTo>
                  <a:lnTo>
                    <a:pt x="10160" y="30305"/>
                  </a:lnTo>
                  <a:lnTo>
                    <a:pt x="10380" y="30424"/>
                  </a:lnTo>
                  <a:lnTo>
                    <a:pt x="10609" y="30534"/>
                  </a:lnTo>
                  <a:lnTo>
                    <a:pt x="10847" y="30644"/>
                  </a:lnTo>
                  <a:lnTo>
                    <a:pt x="11076" y="30736"/>
                  </a:lnTo>
                  <a:lnTo>
                    <a:pt x="11314" y="30818"/>
                  </a:lnTo>
                  <a:lnTo>
                    <a:pt x="11562" y="30901"/>
                  </a:lnTo>
                  <a:lnTo>
                    <a:pt x="11800" y="30965"/>
                  </a:lnTo>
                  <a:lnTo>
                    <a:pt x="12047" y="31020"/>
                  </a:lnTo>
                  <a:lnTo>
                    <a:pt x="12295" y="31066"/>
                  </a:lnTo>
                  <a:lnTo>
                    <a:pt x="12551" y="31093"/>
                  </a:lnTo>
                  <a:lnTo>
                    <a:pt x="12798" y="31121"/>
                  </a:lnTo>
                  <a:lnTo>
                    <a:pt x="13275" y="31121"/>
                  </a:lnTo>
                  <a:lnTo>
                    <a:pt x="13486" y="31102"/>
                  </a:lnTo>
                  <a:lnTo>
                    <a:pt x="13705" y="31084"/>
                  </a:lnTo>
                  <a:lnTo>
                    <a:pt x="13916" y="31047"/>
                  </a:lnTo>
                  <a:lnTo>
                    <a:pt x="14136" y="31011"/>
                  </a:lnTo>
                  <a:lnTo>
                    <a:pt x="14338" y="30956"/>
                  </a:lnTo>
                  <a:lnTo>
                    <a:pt x="14548" y="30901"/>
                  </a:lnTo>
                  <a:lnTo>
                    <a:pt x="14750" y="30837"/>
                  </a:lnTo>
                  <a:lnTo>
                    <a:pt x="14960" y="30763"/>
                  </a:lnTo>
                  <a:lnTo>
                    <a:pt x="15153" y="30681"/>
                  </a:lnTo>
                  <a:lnTo>
                    <a:pt x="15354" y="30589"/>
                  </a:lnTo>
                  <a:lnTo>
                    <a:pt x="15547" y="30498"/>
                  </a:lnTo>
                  <a:lnTo>
                    <a:pt x="15739" y="30388"/>
                  </a:lnTo>
                  <a:lnTo>
                    <a:pt x="15932" y="30287"/>
                  </a:lnTo>
                  <a:lnTo>
                    <a:pt x="16124" y="30168"/>
                  </a:lnTo>
                  <a:lnTo>
                    <a:pt x="16307" y="30049"/>
                  </a:lnTo>
                  <a:lnTo>
                    <a:pt x="16490" y="29921"/>
                  </a:lnTo>
                  <a:lnTo>
                    <a:pt x="16674" y="29792"/>
                  </a:lnTo>
                  <a:lnTo>
                    <a:pt x="17022" y="29517"/>
                  </a:lnTo>
                  <a:lnTo>
                    <a:pt x="17361" y="29224"/>
                  </a:lnTo>
                  <a:lnTo>
                    <a:pt x="17690" y="28913"/>
                  </a:lnTo>
                  <a:lnTo>
                    <a:pt x="18011" y="28592"/>
                  </a:lnTo>
                  <a:lnTo>
                    <a:pt x="18313" y="28262"/>
                  </a:lnTo>
                  <a:lnTo>
                    <a:pt x="18607" y="27923"/>
                  </a:lnTo>
                  <a:lnTo>
                    <a:pt x="18881" y="27575"/>
                  </a:lnTo>
                  <a:lnTo>
                    <a:pt x="19202" y="27154"/>
                  </a:lnTo>
                  <a:lnTo>
                    <a:pt x="19513" y="26723"/>
                  </a:lnTo>
                  <a:lnTo>
                    <a:pt x="19816" y="26284"/>
                  </a:lnTo>
                  <a:lnTo>
                    <a:pt x="20109" y="25844"/>
                  </a:lnTo>
                  <a:lnTo>
                    <a:pt x="20402" y="25386"/>
                  </a:lnTo>
                  <a:lnTo>
                    <a:pt x="20677" y="24919"/>
                  </a:lnTo>
                  <a:lnTo>
                    <a:pt x="20952" y="24451"/>
                  </a:lnTo>
                  <a:lnTo>
                    <a:pt x="21217" y="23975"/>
                  </a:lnTo>
                  <a:lnTo>
                    <a:pt x="21474" y="23490"/>
                  </a:lnTo>
                  <a:lnTo>
                    <a:pt x="21721" y="22995"/>
                  </a:lnTo>
                  <a:lnTo>
                    <a:pt x="21959" y="22500"/>
                  </a:lnTo>
                  <a:lnTo>
                    <a:pt x="22188" y="21996"/>
                  </a:lnTo>
                  <a:lnTo>
                    <a:pt x="22418" y="21492"/>
                  </a:lnTo>
                  <a:lnTo>
                    <a:pt x="22637" y="20979"/>
                  </a:lnTo>
                  <a:lnTo>
                    <a:pt x="22839" y="20466"/>
                  </a:lnTo>
                  <a:lnTo>
                    <a:pt x="23040" y="19944"/>
                  </a:lnTo>
                  <a:lnTo>
                    <a:pt x="23233" y="19422"/>
                  </a:lnTo>
                  <a:lnTo>
                    <a:pt x="23416" y="18891"/>
                  </a:lnTo>
                  <a:lnTo>
                    <a:pt x="23590" y="18369"/>
                  </a:lnTo>
                  <a:lnTo>
                    <a:pt x="23755" y="17837"/>
                  </a:lnTo>
                  <a:lnTo>
                    <a:pt x="23920" y="17306"/>
                  </a:lnTo>
                  <a:lnTo>
                    <a:pt x="24067" y="16775"/>
                  </a:lnTo>
                  <a:lnTo>
                    <a:pt x="24213" y="16234"/>
                  </a:lnTo>
                  <a:lnTo>
                    <a:pt x="24341" y="15703"/>
                  </a:lnTo>
                  <a:lnTo>
                    <a:pt x="24470" y="15171"/>
                  </a:lnTo>
                  <a:lnTo>
                    <a:pt x="24580" y="14640"/>
                  </a:lnTo>
                  <a:lnTo>
                    <a:pt x="24689" y="14109"/>
                  </a:lnTo>
                  <a:lnTo>
                    <a:pt x="24790" y="13577"/>
                  </a:lnTo>
                  <a:lnTo>
                    <a:pt x="24882" y="13046"/>
                  </a:lnTo>
                  <a:lnTo>
                    <a:pt x="24964" y="12515"/>
                  </a:lnTo>
                  <a:lnTo>
                    <a:pt x="25038" y="11993"/>
                  </a:lnTo>
                  <a:lnTo>
                    <a:pt x="25102" y="11480"/>
                  </a:lnTo>
                  <a:lnTo>
                    <a:pt x="25138" y="11186"/>
                  </a:lnTo>
                  <a:lnTo>
                    <a:pt x="25166" y="10893"/>
                  </a:lnTo>
                  <a:lnTo>
                    <a:pt x="25184" y="10600"/>
                  </a:lnTo>
                  <a:lnTo>
                    <a:pt x="25193" y="10307"/>
                  </a:lnTo>
                  <a:lnTo>
                    <a:pt x="25202" y="9940"/>
                  </a:lnTo>
                  <a:lnTo>
                    <a:pt x="25202" y="9565"/>
                  </a:lnTo>
                  <a:lnTo>
                    <a:pt x="25193" y="9189"/>
                  </a:lnTo>
                  <a:lnTo>
                    <a:pt x="25175" y="8823"/>
                  </a:lnTo>
                  <a:lnTo>
                    <a:pt x="25138" y="8447"/>
                  </a:lnTo>
                  <a:lnTo>
                    <a:pt x="25102" y="8072"/>
                  </a:lnTo>
                  <a:lnTo>
                    <a:pt x="25047" y="7705"/>
                  </a:lnTo>
                  <a:lnTo>
                    <a:pt x="24983" y="7330"/>
                  </a:lnTo>
                  <a:lnTo>
                    <a:pt x="24909" y="6963"/>
                  </a:lnTo>
                  <a:lnTo>
                    <a:pt x="24827" y="6597"/>
                  </a:lnTo>
                  <a:lnTo>
                    <a:pt x="24735" y="6239"/>
                  </a:lnTo>
                  <a:lnTo>
                    <a:pt x="24625" y="5882"/>
                  </a:lnTo>
                  <a:lnTo>
                    <a:pt x="24506" y="5534"/>
                  </a:lnTo>
                  <a:lnTo>
                    <a:pt x="24378" y="5186"/>
                  </a:lnTo>
                  <a:lnTo>
                    <a:pt x="24241" y="4847"/>
                  </a:lnTo>
                  <a:lnTo>
                    <a:pt x="24085" y="4508"/>
                  </a:lnTo>
                  <a:lnTo>
                    <a:pt x="23920" y="4178"/>
                  </a:lnTo>
                  <a:lnTo>
                    <a:pt x="23746" y="3858"/>
                  </a:lnTo>
                  <a:lnTo>
                    <a:pt x="23553" y="3555"/>
                  </a:lnTo>
                  <a:lnTo>
                    <a:pt x="23352" y="3253"/>
                  </a:lnTo>
                  <a:lnTo>
                    <a:pt x="23141" y="2960"/>
                  </a:lnTo>
                  <a:lnTo>
                    <a:pt x="22912" y="2676"/>
                  </a:lnTo>
                  <a:lnTo>
                    <a:pt x="22674" y="2401"/>
                  </a:lnTo>
                  <a:lnTo>
                    <a:pt x="22418" y="2145"/>
                  </a:lnTo>
                  <a:lnTo>
                    <a:pt x="22152" y="1888"/>
                  </a:lnTo>
                  <a:lnTo>
                    <a:pt x="21877" y="1659"/>
                  </a:lnTo>
                  <a:lnTo>
                    <a:pt x="21584" y="1430"/>
                  </a:lnTo>
                  <a:lnTo>
                    <a:pt x="21272" y="1219"/>
                  </a:lnTo>
                  <a:lnTo>
                    <a:pt x="20952" y="1027"/>
                  </a:lnTo>
                  <a:lnTo>
                    <a:pt x="20622" y="844"/>
                  </a:lnTo>
                  <a:lnTo>
                    <a:pt x="20274" y="679"/>
                  </a:lnTo>
                  <a:lnTo>
                    <a:pt x="19907" y="532"/>
                  </a:lnTo>
                  <a:lnTo>
                    <a:pt x="19706" y="459"/>
                  </a:lnTo>
                  <a:lnTo>
                    <a:pt x="19513" y="386"/>
                  </a:lnTo>
                  <a:lnTo>
                    <a:pt x="19312" y="331"/>
                  </a:lnTo>
                  <a:lnTo>
                    <a:pt x="19101" y="276"/>
                  </a:lnTo>
                  <a:lnTo>
                    <a:pt x="18900" y="221"/>
                  </a:lnTo>
                  <a:lnTo>
                    <a:pt x="18698" y="175"/>
                  </a:lnTo>
                  <a:lnTo>
                    <a:pt x="18277" y="102"/>
                  </a:lnTo>
                  <a:lnTo>
                    <a:pt x="17865" y="47"/>
                  </a:lnTo>
                  <a:lnTo>
                    <a:pt x="17434" y="19"/>
                  </a:lnTo>
                  <a:lnTo>
                    <a:pt x="170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278175" y="0"/>
              <a:ext cx="1842142" cy="671552"/>
            </a:xfrm>
            <a:custGeom>
              <a:avLst/>
              <a:gdLst/>
              <a:ahLst/>
              <a:cxnLst/>
              <a:rect l="l" t="t" r="r" b="b"/>
              <a:pathLst>
                <a:path w="73188" h="26678" extrusionOk="0">
                  <a:moveTo>
                    <a:pt x="16948" y="1"/>
                  </a:moveTo>
                  <a:lnTo>
                    <a:pt x="16875" y="10"/>
                  </a:lnTo>
                  <a:lnTo>
                    <a:pt x="16793" y="37"/>
                  </a:lnTo>
                  <a:lnTo>
                    <a:pt x="16701" y="74"/>
                  </a:lnTo>
                  <a:lnTo>
                    <a:pt x="16609" y="129"/>
                  </a:lnTo>
                  <a:lnTo>
                    <a:pt x="16499" y="193"/>
                  </a:lnTo>
                  <a:lnTo>
                    <a:pt x="16390" y="276"/>
                  </a:lnTo>
                  <a:lnTo>
                    <a:pt x="16151" y="468"/>
                  </a:lnTo>
                  <a:lnTo>
                    <a:pt x="15895" y="697"/>
                  </a:lnTo>
                  <a:lnTo>
                    <a:pt x="15620" y="954"/>
                  </a:lnTo>
                  <a:lnTo>
                    <a:pt x="15336" y="1238"/>
                  </a:lnTo>
                  <a:lnTo>
                    <a:pt x="15052" y="1540"/>
                  </a:lnTo>
                  <a:lnTo>
                    <a:pt x="14502" y="2144"/>
                  </a:lnTo>
                  <a:lnTo>
                    <a:pt x="13989" y="2712"/>
                  </a:lnTo>
                  <a:lnTo>
                    <a:pt x="13577" y="3189"/>
                  </a:lnTo>
                  <a:lnTo>
                    <a:pt x="13284" y="3500"/>
                  </a:lnTo>
                  <a:lnTo>
                    <a:pt x="12890" y="3903"/>
                  </a:lnTo>
                  <a:lnTo>
                    <a:pt x="12496" y="4297"/>
                  </a:lnTo>
                  <a:lnTo>
                    <a:pt x="12093" y="4673"/>
                  </a:lnTo>
                  <a:lnTo>
                    <a:pt x="11681" y="5048"/>
                  </a:lnTo>
                  <a:lnTo>
                    <a:pt x="11259" y="5415"/>
                  </a:lnTo>
                  <a:lnTo>
                    <a:pt x="10838" y="5781"/>
                  </a:lnTo>
                  <a:lnTo>
                    <a:pt x="10407" y="6139"/>
                  </a:lnTo>
                  <a:lnTo>
                    <a:pt x="9968" y="6505"/>
                  </a:lnTo>
                  <a:lnTo>
                    <a:pt x="1906" y="13073"/>
                  </a:lnTo>
                  <a:lnTo>
                    <a:pt x="1613" y="13321"/>
                  </a:lnTo>
                  <a:lnTo>
                    <a:pt x="1320" y="13568"/>
                  </a:lnTo>
                  <a:lnTo>
                    <a:pt x="1036" y="13834"/>
                  </a:lnTo>
                  <a:lnTo>
                    <a:pt x="907" y="13971"/>
                  </a:lnTo>
                  <a:lnTo>
                    <a:pt x="779" y="14109"/>
                  </a:lnTo>
                  <a:lnTo>
                    <a:pt x="651" y="14255"/>
                  </a:lnTo>
                  <a:lnTo>
                    <a:pt x="541" y="14402"/>
                  </a:lnTo>
                  <a:lnTo>
                    <a:pt x="431" y="14558"/>
                  </a:lnTo>
                  <a:lnTo>
                    <a:pt x="339" y="14713"/>
                  </a:lnTo>
                  <a:lnTo>
                    <a:pt x="248" y="14878"/>
                  </a:lnTo>
                  <a:lnTo>
                    <a:pt x="175" y="15043"/>
                  </a:lnTo>
                  <a:lnTo>
                    <a:pt x="110" y="15217"/>
                  </a:lnTo>
                  <a:lnTo>
                    <a:pt x="65" y="15400"/>
                  </a:lnTo>
                  <a:lnTo>
                    <a:pt x="37" y="15529"/>
                  </a:lnTo>
                  <a:lnTo>
                    <a:pt x="19" y="15648"/>
                  </a:lnTo>
                  <a:lnTo>
                    <a:pt x="1" y="15776"/>
                  </a:lnTo>
                  <a:lnTo>
                    <a:pt x="1" y="15895"/>
                  </a:lnTo>
                  <a:lnTo>
                    <a:pt x="1" y="16142"/>
                  </a:lnTo>
                  <a:lnTo>
                    <a:pt x="19" y="16390"/>
                  </a:lnTo>
                  <a:lnTo>
                    <a:pt x="65" y="16637"/>
                  </a:lnTo>
                  <a:lnTo>
                    <a:pt x="120" y="16875"/>
                  </a:lnTo>
                  <a:lnTo>
                    <a:pt x="184" y="17123"/>
                  </a:lnTo>
                  <a:lnTo>
                    <a:pt x="257" y="17370"/>
                  </a:lnTo>
                  <a:lnTo>
                    <a:pt x="422" y="17855"/>
                  </a:lnTo>
                  <a:lnTo>
                    <a:pt x="596" y="18350"/>
                  </a:lnTo>
                  <a:lnTo>
                    <a:pt x="678" y="18598"/>
                  </a:lnTo>
                  <a:lnTo>
                    <a:pt x="752" y="18845"/>
                  </a:lnTo>
                  <a:lnTo>
                    <a:pt x="825" y="19092"/>
                  </a:lnTo>
                  <a:lnTo>
                    <a:pt x="880" y="19340"/>
                  </a:lnTo>
                  <a:lnTo>
                    <a:pt x="907" y="19532"/>
                  </a:lnTo>
                  <a:lnTo>
                    <a:pt x="935" y="19715"/>
                  </a:lnTo>
                  <a:lnTo>
                    <a:pt x="962" y="20091"/>
                  </a:lnTo>
                  <a:lnTo>
                    <a:pt x="1008" y="20842"/>
                  </a:lnTo>
                  <a:lnTo>
                    <a:pt x="1036" y="21218"/>
                  </a:lnTo>
                  <a:lnTo>
                    <a:pt x="1063" y="21401"/>
                  </a:lnTo>
                  <a:lnTo>
                    <a:pt x="1091" y="21584"/>
                  </a:lnTo>
                  <a:lnTo>
                    <a:pt x="1118" y="21767"/>
                  </a:lnTo>
                  <a:lnTo>
                    <a:pt x="1164" y="21941"/>
                  </a:lnTo>
                  <a:lnTo>
                    <a:pt x="1210" y="22124"/>
                  </a:lnTo>
                  <a:lnTo>
                    <a:pt x="1274" y="22299"/>
                  </a:lnTo>
                  <a:lnTo>
                    <a:pt x="1329" y="22445"/>
                  </a:lnTo>
                  <a:lnTo>
                    <a:pt x="1393" y="22583"/>
                  </a:lnTo>
                  <a:lnTo>
                    <a:pt x="1466" y="22711"/>
                  </a:lnTo>
                  <a:lnTo>
                    <a:pt x="1540" y="22839"/>
                  </a:lnTo>
                  <a:lnTo>
                    <a:pt x="1622" y="22967"/>
                  </a:lnTo>
                  <a:lnTo>
                    <a:pt x="1714" y="23086"/>
                  </a:lnTo>
                  <a:lnTo>
                    <a:pt x="1805" y="23196"/>
                  </a:lnTo>
                  <a:lnTo>
                    <a:pt x="1906" y="23315"/>
                  </a:lnTo>
                  <a:lnTo>
                    <a:pt x="2007" y="23416"/>
                  </a:lnTo>
                  <a:lnTo>
                    <a:pt x="2117" y="23526"/>
                  </a:lnTo>
                  <a:lnTo>
                    <a:pt x="2337" y="23728"/>
                  </a:lnTo>
                  <a:lnTo>
                    <a:pt x="2584" y="23911"/>
                  </a:lnTo>
                  <a:lnTo>
                    <a:pt x="2831" y="24085"/>
                  </a:lnTo>
                  <a:lnTo>
                    <a:pt x="3097" y="24250"/>
                  </a:lnTo>
                  <a:lnTo>
                    <a:pt x="3372" y="24396"/>
                  </a:lnTo>
                  <a:lnTo>
                    <a:pt x="3656" y="24543"/>
                  </a:lnTo>
                  <a:lnTo>
                    <a:pt x="3949" y="24671"/>
                  </a:lnTo>
                  <a:lnTo>
                    <a:pt x="4233" y="24799"/>
                  </a:lnTo>
                  <a:lnTo>
                    <a:pt x="4526" y="24919"/>
                  </a:lnTo>
                  <a:lnTo>
                    <a:pt x="5112" y="25148"/>
                  </a:lnTo>
                  <a:lnTo>
                    <a:pt x="5708" y="25367"/>
                  </a:lnTo>
                  <a:lnTo>
                    <a:pt x="6312" y="25578"/>
                  </a:lnTo>
                  <a:lnTo>
                    <a:pt x="6926" y="25780"/>
                  </a:lnTo>
                  <a:lnTo>
                    <a:pt x="7540" y="25981"/>
                  </a:lnTo>
                  <a:lnTo>
                    <a:pt x="8163" y="26155"/>
                  </a:lnTo>
                  <a:lnTo>
                    <a:pt x="8474" y="26238"/>
                  </a:lnTo>
                  <a:lnTo>
                    <a:pt x="8786" y="26311"/>
                  </a:lnTo>
                  <a:lnTo>
                    <a:pt x="9097" y="26384"/>
                  </a:lnTo>
                  <a:lnTo>
                    <a:pt x="9418" y="26448"/>
                  </a:lnTo>
                  <a:lnTo>
                    <a:pt x="9729" y="26503"/>
                  </a:lnTo>
                  <a:lnTo>
                    <a:pt x="10041" y="26558"/>
                  </a:lnTo>
                  <a:lnTo>
                    <a:pt x="10352" y="26595"/>
                  </a:lnTo>
                  <a:lnTo>
                    <a:pt x="10664" y="26632"/>
                  </a:lnTo>
                  <a:lnTo>
                    <a:pt x="10975" y="26659"/>
                  </a:lnTo>
                  <a:lnTo>
                    <a:pt x="11287" y="26677"/>
                  </a:lnTo>
                  <a:lnTo>
                    <a:pt x="11901" y="26677"/>
                  </a:lnTo>
                  <a:lnTo>
                    <a:pt x="12203" y="26659"/>
                  </a:lnTo>
                  <a:lnTo>
                    <a:pt x="12505" y="26632"/>
                  </a:lnTo>
                  <a:lnTo>
                    <a:pt x="12808" y="26595"/>
                  </a:lnTo>
                  <a:lnTo>
                    <a:pt x="13110" y="26549"/>
                  </a:lnTo>
                  <a:lnTo>
                    <a:pt x="13412" y="26485"/>
                  </a:lnTo>
                  <a:lnTo>
                    <a:pt x="13705" y="26412"/>
                  </a:lnTo>
                  <a:lnTo>
                    <a:pt x="13999" y="26320"/>
                  </a:lnTo>
                  <a:lnTo>
                    <a:pt x="14283" y="26210"/>
                  </a:lnTo>
                  <a:lnTo>
                    <a:pt x="14576" y="26091"/>
                  </a:lnTo>
                  <a:lnTo>
                    <a:pt x="14860" y="25963"/>
                  </a:lnTo>
                  <a:lnTo>
                    <a:pt x="15153" y="25807"/>
                  </a:lnTo>
                  <a:lnTo>
                    <a:pt x="15428" y="25633"/>
                  </a:lnTo>
                  <a:lnTo>
                    <a:pt x="15702" y="25450"/>
                  </a:lnTo>
                  <a:lnTo>
                    <a:pt x="15968" y="25258"/>
                  </a:lnTo>
                  <a:lnTo>
                    <a:pt x="16234" y="25047"/>
                  </a:lnTo>
                  <a:lnTo>
                    <a:pt x="16481" y="24836"/>
                  </a:lnTo>
                  <a:lnTo>
                    <a:pt x="16729" y="24607"/>
                  </a:lnTo>
                  <a:lnTo>
                    <a:pt x="16967" y="24378"/>
                  </a:lnTo>
                  <a:lnTo>
                    <a:pt x="17196" y="24131"/>
                  </a:lnTo>
                  <a:lnTo>
                    <a:pt x="17425" y="23893"/>
                  </a:lnTo>
                  <a:lnTo>
                    <a:pt x="17645" y="23636"/>
                  </a:lnTo>
                  <a:lnTo>
                    <a:pt x="17864" y="23389"/>
                  </a:lnTo>
                  <a:lnTo>
                    <a:pt x="18304" y="22867"/>
                  </a:lnTo>
                  <a:lnTo>
                    <a:pt x="18726" y="22354"/>
                  </a:lnTo>
                  <a:lnTo>
                    <a:pt x="19376" y="21566"/>
                  </a:lnTo>
                  <a:lnTo>
                    <a:pt x="20045" y="20778"/>
                  </a:lnTo>
                  <a:lnTo>
                    <a:pt x="20723" y="20008"/>
                  </a:lnTo>
                  <a:lnTo>
                    <a:pt x="21071" y="19624"/>
                  </a:lnTo>
                  <a:lnTo>
                    <a:pt x="21428" y="19248"/>
                  </a:lnTo>
                  <a:lnTo>
                    <a:pt x="21785" y="18872"/>
                  </a:lnTo>
                  <a:lnTo>
                    <a:pt x="22152" y="18497"/>
                  </a:lnTo>
                  <a:lnTo>
                    <a:pt x="22518" y="18139"/>
                  </a:lnTo>
                  <a:lnTo>
                    <a:pt x="22885" y="17782"/>
                  </a:lnTo>
                  <a:lnTo>
                    <a:pt x="23269" y="17434"/>
                  </a:lnTo>
                  <a:lnTo>
                    <a:pt x="23654" y="17095"/>
                  </a:lnTo>
                  <a:lnTo>
                    <a:pt x="24039" y="16756"/>
                  </a:lnTo>
                  <a:lnTo>
                    <a:pt x="24433" y="16436"/>
                  </a:lnTo>
                  <a:lnTo>
                    <a:pt x="24836" y="16124"/>
                  </a:lnTo>
                  <a:lnTo>
                    <a:pt x="25239" y="15822"/>
                  </a:lnTo>
                  <a:lnTo>
                    <a:pt x="25651" y="15538"/>
                  </a:lnTo>
                  <a:lnTo>
                    <a:pt x="26073" y="15254"/>
                  </a:lnTo>
                  <a:lnTo>
                    <a:pt x="26494" y="14988"/>
                  </a:lnTo>
                  <a:lnTo>
                    <a:pt x="26925" y="14741"/>
                  </a:lnTo>
                  <a:lnTo>
                    <a:pt x="27364" y="14503"/>
                  </a:lnTo>
                  <a:lnTo>
                    <a:pt x="27804" y="14283"/>
                  </a:lnTo>
                  <a:lnTo>
                    <a:pt x="28253" y="14072"/>
                  </a:lnTo>
                  <a:lnTo>
                    <a:pt x="28711" y="13880"/>
                  </a:lnTo>
                  <a:lnTo>
                    <a:pt x="29178" y="13706"/>
                  </a:lnTo>
                  <a:lnTo>
                    <a:pt x="29646" y="13550"/>
                  </a:lnTo>
                  <a:lnTo>
                    <a:pt x="30122" y="13412"/>
                  </a:lnTo>
                  <a:lnTo>
                    <a:pt x="30607" y="13293"/>
                  </a:lnTo>
                  <a:lnTo>
                    <a:pt x="31102" y="13193"/>
                  </a:lnTo>
                  <a:lnTo>
                    <a:pt x="31597" y="13119"/>
                  </a:lnTo>
                  <a:lnTo>
                    <a:pt x="32000" y="13064"/>
                  </a:lnTo>
                  <a:lnTo>
                    <a:pt x="32403" y="13028"/>
                  </a:lnTo>
                  <a:lnTo>
                    <a:pt x="32806" y="13009"/>
                  </a:lnTo>
                  <a:lnTo>
                    <a:pt x="33209" y="13000"/>
                  </a:lnTo>
                  <a:lnTo>
                    <a:pt x="33612" y="13000"/>
                  </a:lnTo>
                  <a:lnTo>
                    <a:pt x="34015" y="13019"/>
                  </a:lnTo>
                  <a:lnTo>
                    <a:pt x="34418" y="13037"/>
                  </a:lnTo>
                  <a:lnTo>
                    <a:pt x="34821" y="13073"/>
                  </a:lnTo>
                  <a:lnTo>
                    <a:pt x="35215" y="13110"/>
                  </a:lnTo>
                  <a:lnTo>
                    <a:pt x="35618" y="13165"/>
                  </a:lnTo>
                  <a:lnTo>
                    <a:pt x="36022" y="13220"/>
                  </a:lnTo>
                  <a:lnTo>
                    <a:pt x="36425" y="13284"/>
                  </a:lnTo>
                  <a:lnTo>
                    <a:pt x="37222" y="13431"/>
                  </a:lnTo>
                  <a:lnTo>
                    <a:pt x="38028" y="13586"/>
                  </a:lnTo>
                  <a:lnTo>
                    <a:pt x="38825" y="13761"/>
                  </a:lnTo>
                  <a:lnTo>
                    <a:pt x="39631" y="13944"/>
                  </a:lnTo>
                  <a:lnTo>
                    <a:pt x="40428" y="14136"/>
                  </a:lnTo>
                  <a:lnTo>
                    <a:pt x="41234" y="14310"/>
                  </a:lnTo>
                  <a:lnTo>
                    <a:pt x="42040" y="14484"/>
                  </a:lnTo>
                  <a:lnTo>
                    <a:pt x="42847" y="14640"/>
                  </a:lnTo>
                  <a:lnTo>
                    <a:pt x="43250" y="14713"/>
                  </a:lnTo>
                  <a:lnTo>
                    <a:pt x="43653" y="14777"/>
                  </a:lnTo>
                  <a:lnTo>
                    <a:pt x="44056" y="14832"/>
                  </a:lnTo>
                  <a:lnTo>
                    <a:pt x="44459" y="14887"/>
                  </a:lnTo>
                  <a:lnTo>
                    <a:pt x="45219" y="14961"/>
                  </a:lnTo>
                  <a:lnTo>
                    <a:pt x="45980" y="15025"/>
                  </a:lnTo>
                  <a:lnTo>
                    <a:pt x="46740" y="15071"/>
                  </a:lnTo>
                  <a:lnTo>
                    <a:pt x="47500" y="15098"/>
                  </a:lnTo>
                  <a:lnTo>
                    <a:pt x="48261" y="15107"/>
                  </a:lnTo>
                  <a:lnTo>
                    <a:pt x="49021" y="15098"/>
                  </a:lnTo>
                  <a:lnTo>
                    <a:pt x="49781" y="15071"/>
                  </a:lnTo>
                  <a:lnTo>
                    <a:pt x="50542" y="15025"/>
                  </a:lnTo>
                  <a:lnTo>
                    <a:pt x="51293" y="14970"/>
                  </a:lnTo>
                  <a:lnTo>
                    <a:pt x="52053" y="14887"/>
                  </a:lnTo>
                  <a:lnTo>
                    <a:pt x="52805" y="14787"/>
                  </a:lnTo>
                  <a:lnTo>
                    <a:pt x="53547" y="14667"/>
                  </a:lnTo>
                  <a:lnTo>
                    <a:pt x="54289" y="14530"/>
                  </a:lnTo>
                  <a:lnTo>
                    <a:pt x="55031" y="14374"/>
                  </a:lnTo>
                  <a:lnTo>
                    <a:pt x="55764" y="14200"/>
                  </a:lnTo>
                  <a:lnTo>
                    <a:pt x="56496" y="13999"/>
                  </a:lnTo>
                  <a:lnTo>
                    <a:pt x="57211" y="13788"/>
                  </a:lnTo>
                  <a:lnTo>
                    <a:pt x="57926" y="13550"/>
                  </a:lnTo>
                  <a:lnTo>
                    <a:pt x="58640" y="13303"/>
                  </a:lnTo>
                  <a:lnTo>
                    <a:pt x="59336" y="13028"/>
                  </a:lnTo>
                  <a:lnTo>
                    <a:pt x="60033" y="12735"/>
                  </a:lnTo>
                  <a:lnTo>
                    <a:pt x="60372" y="12579"/>
                  </a:lnTo>
                  <a:lnTo>
                    <a:pt x="60710" y="12423"/>
                  </a:lnTo>
                  <a:lnTo>
                    <a:pt x="61049" y="12258"/>
                  </a:lnTo>
                  <a:lnTo>
                    <a:pt x="61388" y="12084"/>
                  </a:lnTo>
                  <a:lnTo>
                    <a:pt x="61718" y="11910"/>
                  </a:lnTo>
                  <a:lnTo>
                    <a:pt x="62048" y="11727"/>
                  </a:lnTo>
                  <a:lnTo>
                    <a:pt x="62378" y="11544"/>
                  </a:lnTo>
                  <a:lnTo>
                    <a:pt x="62708" y="11351"/>
                  </a:lnTo>
                  <a:lnTo>
                    <a:pt x="63028" y="11159"/>
                  </a:lnTo>
                  <a:lnTo>
                    <a:pt x="63349" y="10957"/>
                  </a:lnTo>
                  <a:lnTo>
                    <a:pt x="63660" y="10756"/>
                  </a:lnTo>
                  <a:lnTo>
                    <a:pt x="63981" y="10545"/>
                  </a:lnTo>
                  <a:lnTo>
                    <a:pt x="64292" y="10325"/>
                  </a:lnTo>
                  <a:lnTo>
                    <a:pt x="64595" y="10105"/>
                  </a:lnTo>
                  <a:lnTo>
                    <a:pt x="64906" y="9876"/>
                  </a:lnTo>
                  <a:lnTo>
                    <a:pt x="65209" y="9647"/>
                  </a:lnTo>
                  <a:lnTo>
                    <a:pt x="65502" y="9409"/>
                  </a:lnTo>
                  <a:lnTo>
                    <a:pt x="65795" y="9162"/>
                  </a:lnTo>
                  <a:lnTo>
                    <a:pt x="66088" y="8914"/>
                  </a:lnTo>
                  <a:lnTo>
                    <a:pt x="66381" y="8658"/>
                  </a:lnTo>
                  <a:lnTo>
                    <a:pt x="66665" y="8401"/>
                  </a:lnTo>
                  <a:lnTo>
                    <a:pt x="66949" y="8136"/>
                  </a:lnTo>
                  <a:lnTo>
                    <a:pt x="67407" y="7687"/>
                  </a:lnTo>
                  <a:lnTo>
                    <a:pt x="67865" y="7229"/>
                  </a:lnTo>
                  <a:lnTo>
                    <a:pt x="68323" y="6771"/>
                  </a:lnTo>
                  <a:lnTo>
                    <a:pt x="68781" y="6294"/>
                  </a:lnTo>
                  <a:lnTo>
                    <a:pt x="69221" y="5818"/>
                  </a:lnTo>
                  <a:lnTo>
                    <a:pt x="69661" y="5332"/>
                  </a:lnTo>
                  <a:lnTo>
                    <a:pt x="70091" y="4847"/>
                  </a:lnTo>
                  <a:lnTo>
                    <a:pt x="70504" y="4352"/>
                  </a:lnTo>
                  <a:lnTo>
                    <a:pt x="70586" y="4242"/>
                  </a:lnTo>
                  <a:lnTo>
                    <a:pt x="70714" y="4050"/>
                  </a:lnTo>
                  <a:lnTo>
                    <a:pt x="71053" y="3509"/>
                  </a:lnTo>
                  <a:lnTo>
                    <a:pt x="71484" y="2804"/>
                  </a:lnTo>
                  <a:lnTo>
                    <a:pt x="71951" y="2035"/>
                  </a:lnTo>
                  <a:lnTo>
                    <a:pt x="72794" y="624"/>
                  </a:lnTo>
                  <a:lnTo>
                    <a:pt x="73069" y="175"/>
                  </a:lnTo>
                  <a:lnTo>
                    <a:pt x="73151" y="47"/>
                  </a:lnTo>
                  <a:lnTo>
                    <a:pt x="731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0" y="1462125"/>
              <a:ext cx="630093" cy="2293800"/>
            </a:xfrm>
            <a:custGeom>
              <a:avLst/>
              <a:gdLst/>
              <a:ahLst/>
              <a:cxnLst/>
              <a:rect l="l" t="t" r="r" b="b"/>
              <a:pathLst>
                <a:path w="15401" h="56066" extrusionOk="0">
                  <a:moveTo>
                    <a:pt x="1" y="0"/>
                  </a:moveTo>
                  <a:lnTo>
                    <a:pt x="1" y="56065"/>
                  </a:lnTo>
                  <a:lnTo>
                    <a:pt x="257" y="55818"/>
                  </a:lnTo>
                  <a:lnTo>
                    <a:pt x="385" y="55699"/>
                  </a:lnTo>
                  <a:lnTo>
                    <a:pt x="505" y="55571"/>
                  </a:lnTo>
                  <a:lnTo>
                    <a:pt x="734" y="55305"/>
                  </a:lnTo>
                  <a:lnTo>
                    <a:pt x="963" y="55039"/>
                  </a:lnTo>
                  <a:lnTo>
                    <a:pt x="1412" y="54490"/>
                  </a:lnTo>
                  <a:lnTo>
                    <a:pt x="1842" y="53931"/>
                  </a:lnTo>
                  <a:lnTo>
                    <a:pt x="2263" y="53363"/>
                  </a:lnTo>
                  <a:lnTo>
                    <a:pt x="2667" y="52786"/>
                  </a:lnTo>
                  <a:lnTo>
                    <a:pt x="3060" y="52209"/>
                  </a:lnTo>
                  <a:lnTo>
                    <a:pt x="3445" y="51613"/>
                  </a:lnTo>
                  <a:lnTo>
                    <a:pt x="3812" y="51018"/>
                  </a:lnTo>
                  <a:lnTo>
                    <a:pt x="4178" y="50422"/>
                  </a:lnTo>
                  <a:lnTo>
                    <a:pt x="4545" y="49818"/>
                  </a:lnTo>
                  <a:lnTo>
                    <a:pt x="5250" y="48599"/>
                  </a:lnTo>
                  <a:lnTo>
                    <a:pt x="5965" y="47381"/>
                  </a:lnTo>
                  <a:lnTo>
                    <a:pt x="6679" y="46171"/>
                  </a:lnTo>
                  <a:lnTo>
                    <a:pt x="7265" y="45173"/>
                  </a:lnTo>
                  <a:lnTo>
                    <a:pt x="7852" y="44165"/>
                  </a:lnTo>
                  <a:lnTo>
                    <a:pt x="8997" y="42141"/>
                  </a:lnTo>
                  <a:lnTo>
                    <a:pt x="9574" y="41133"/>
                  </a:lnTo>
                  <a:lnTo>
                    <a:pt x="10160" y="40125"/>
                  </a:lnTo>
                  <a:lnTo>
                    <a:pt x="10463" y="39631"/>
                  </a:lnTo>
                  <a:lnTo>
                    <a:pt x="10765" y="39136"/>
                  </a:lnTo>
                  <a:lnTo>
                    <a:pt x="11076" y="38641"/>
                  </a:lnTo>
                  <a:lnTo>
                    <a:pt x="11397" y="38156"/>
                  </a:lnTo>
                  <a:lnTo>
                    <a:pt x="11672" y="37734"/>
                  </a:lnTo>
                  <a:lnTo>
                    <a:pt x="11938" y="37313"/>
                  </a:lnTo>
                  <a:lnTo>
                    <a:pt x="12203" y="36891"/>
                  </a:lnTo>
                  <a:lnTo>
                    <a:pt x="12460" y="36461"/>
                  </a:lnTo>
                  <a:lnTo>
                    <a:pt x="12707" y="36039"/>
                  </a:lnTo>
                  <a:lnTo>
                    <a:pt x="12945" y="35600"/>
                  </a:lnTo>
                  <a:lnTo>
                    <a:pt x="13174" y="35169"/>
                  </a:lnTo>
                  <a:lnTo>
                    <a:pt x="13394" y="34729"/>
                  </a:lnTo>
                  <a:lnTo>
                    <a:pt x="13605" y="34290"/>
                  </a:lnTo>
                  <a:lnTo>
                    <a:pt x="13806" y="33841"/>
                  </a:lnTo>
                  <a:lnTo>
                    <a:pt x="13999" y="33383"/>
                  </a:lnTo>
                  <a:lnTo>
                    <a:pt x="14173" y="32925"/>
                  </a:lnTo>
                  <a:lnTo>
                    <a:pt x="14347" y="32458"/>
                  </a:lnTo>
                  <a:lnTo>
                    <a:pt x="14503" y="31981"/>
                  </a:lnTo>
                  <a:lnTo>
                    <a:pt x="14640" y="31496"/>
                  </a:lnTo>
                  <a:lnTo>
                    <a:pt x="14777" y="31010"/>
                  </a:lnTo>
                  <a:lnTo>
                    <a:pt x="14887" y="30525"/>
                  </a:lnTo>
                  <a:lnTo>
                    <a:pt x="14988" y="30048"/>
                  </a:lnTo>
                  <a:lnTo>
                    <a:pt x="15080" y="29563"/>
                  </a:lnTo>
                  <a:lnTo>
                    <a:pt x="15162" y="29077"/>
                  </a:lnTo>
                  <a:lnTo>
                    <a:pt x="15226" y="28582"/>
                  </a:lnTo>
                  <a:lnTo>
                    <a:pt x="15281" y="28097"/>
                  </a:lnTo>
                  <a:lnTo>
                    <a:pt x="15327" y="27611"/>
                  </a:lnTo>
                  <a:lnTo>
                    <a:pt x="15364" y="27117"/>
                  </a:lnTo>
                  <a:lnTo>
                    <a:pt x="15382" y="26631"/>
                  </a:lnTo>
                  <a:lnTo>
                    <a:pt x="15400" y="26136"/>
                  </a:lnTo>
                  <a:lnTo>
                    <a:pt x="15400" y="25651"/>
                  </a:lnTo>
                  <a:lnTo>
                    <a:pt x="15382" y="25156"/>
                  </a:lnTo>
                  <a:lnTo>
                    <a:pt x="15364" y="24671"/>
                  </a:lnTo>
                  <a:lnTo>
                    <a:pt x="15336" y="24176"/>
                  </a:lnTo>
                  <a:lnTo>
                    <a:pt x="15290" y="23691"/>
                  </a:lnTo>
                  <a:lnTo>
                    <a:pt x="15235" y="23205"/>
                  </a:lnTo>
                  <a:lnTo>
                    <a:pt x="15171" y="22710"/>
                  </a:lnTo>
                  <a:lnTo>
                    <a:pt x="15098" y="22225"/>
                  </a:lnTo>
                  <a:lnTo>
                    <a:pt x="15016" y="21748"/>
                  </a:lnTo>
                  <a:lnTo>
                    <a:pt x="14924" y="21263"/>
                  </a:lnTo>
                  <a:lnTo>
                    <a:pt x="14814" y="20777"/>
                  </a:lnTo>
                  <a:lnTo>
                    <a:pt x="14704" y="20301"/>
                  </a:lnTo>
                  <a:lnTo>
                    <a:pt x="14576" y="19825"/>
                  </a:lnTo>
                  <a:lnTo>
                    <a:pt x="14448" y="19357"/>
                  </a:lnTo>
                  <a:lnTo>
                    <a:pt x="14301" y="18881"/>
                  </a:lnTo>
                  <a:lnTo>
                    <a:pt x="14154" y="18414"/>
                  </a:lnTo>
                  <a:lnTo>
                    <a:pt x="13990" y="17947"/>
                  </a:lnTo>
                  <a:lnTo>
                    <a:pt x="13825" y="17489"/>
                  </a:lnTo>
                  <a:lnTo>
                    <a:pt x="13641" y="17030"/>
                  </a:lnTo>
                  <a:lnTo>
                    <a:pt x="13458" y="16572"/>
                  </a:lnTo>
                  <a:lnTo>
                    <a:pt x="13257" y="16124"/>
                  </a:lnTo>
                  <a:lnTo>
                    <a:pt x="13055" y="15675"/>
                  </a:lnTo>
                  <a:lnTo>
                    <a:pt x="12762" y="15070"/>
                  </a:lnTo>
                  <a:lnTo>
                    <a:pt x="12460" y="14484"/>
                  </a:lnTo>
                  <a:lnTo>
                    <a:pt x="12139" y="13907"/>
                  </a:lnTo>
                  <a:lnTo>
                    <a:pt x="11818" y="13339"/>
                  </a:lnTo>
                  <a:lnTo>
                    <a:pt x="11489" y="12789"/>
                  </a:lnTo>
                  <a:lnTo>
                    <a:pt x="11141" y="12239"/>
                  </a:lnTo>
                  <a:lnTo>
                    <a:pt x="10792" y="11708"/>
                  </a:lnTo>
                  <a:lnTo>
                    <a:pt x="10426" y="11177"/>
                  </a:lnTo>
                  <a:lnTo>
                    <a:pt x="10060" y="10664"/>
                  </a:lnTo>
                  <a:lnTo>
                    <a:pt x="9684" y="10151"/>
                  </a:lnTo>
                  <a:lnTo>
                    <a:pt x="9299" y="9656"/>
                  </a:lnTo>
                  <a:lnTo>
                    <a:pt x="8905" y="9161"/>
                  </a:lnTo>
                  <a:lnTo>
                    <a:pt x="8502" y="8667"/>
                  </a:lnTo>
                  <a:lnTo>
                    <a:pt x="8099" y="8190"/>
                  </a:lnTo>
                  <a:lnTo>
                    <a:pt x="7687" y="7714"/>
                  </a:lnTo>
                  <a:lnTo>
                    <a:pt x="7265" y="7247"/>
                  </a:lnTo>
                  <a:lnTo>
                    <a:pt x="6844" y="6779"/>
                  </a:lnTo>
                  <a:lnTo>
                    <a:pt x="6413" y="6312"/>
                  </a:lnTo>
                  <a:lnTo>
                    <a:pt x="5974" y="5854"/>
                  </a:lnTo>
                  <a:lnTo>
                    <a:pt x="5534" y="5405"/>
                  </a:lnTo>
                  <a:lnTo>
                    <a:pt x="4636" y="4498"/>
                  </a:lnTo>
                  <a:lnTo>
                    <a:pt x="3729" y="3601"/>
                  </a:lnTo>
                  <a:lnTo>
                    <a:pt x="2813" y="2712"/>
                  </a:lnTo>
                  <a:lnTo>
                    <a:pt x="1879" y="1814"/>
                  </a:lnTo>
                  <a:lnTo>
                    <a:pt x="944" y="9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300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9"/>
          <p:cNvGrpSpPr/>
          <p:nvPr/>
        </p:nvGrpSpPr>
        <p:grpSpPr>
          <a:xfrm>
            <a:off x="677" y="-12271"/>
            <a:ext cx="9144003" cy="5163101"/>
            <a:chOff x="676" y="-12272"/>
            <a:chExt cx="9144003" cy="5163101"/>
          </a:xfrm>
        </p:grpSpPr>
        <p:sp>
          <p:nvSpPr>
            <p:cNvPr id="183" name="Google Shape;183;p19"/>
            <p:cNvSpPr/>
            <p:nvPr/>
          </p:nvSpPr>
          <p:spPr>
            <a:xfrm>
              <a:off x="679" y="3"/>
              <a:ext cx="976288" cy="2452704"/>
            </a:xfrm>
            <a:custGeom>
              <a:avLst/>
              <a:gdLst/>
              <a:ahLst/>
              <a:cxnLst/>
              <a:rect l="l" t="t" r="r" b="b"/>
              <a:pathLst>
                <a:path w="30509" h="76647" extrusionOk="0">
                  <a:moveTo>
                    <a:pt x="0" y="0"/>
                  </a:moveTo>
                  <a:lnTo>
                    <a:pt x="0" y="76646"/>
                  </a:lnTo>
                  <a:lnTo>
                    <a:pt x="207" y="76494"/>
                  </a:lnTo>
                  <a:lnTo>
                    <a:pt x="425" y="76352"/>
                  </a:lnTo>
                  <a:lnTo>
                    <a:pt x="632" y="76200"/>
                  </a:lnTo>
                  <a:lnTo>
                    <a:pt x="741" y="76124"/>
                  </a:lnTo>
                  <a:lnTo>
                    <a:pt x="828" y="76036"/>
                  </a:lnTo>
                  <a:lnTo>
                    <a:pt x="1438" y="75459"/>
                  </a:lnTo>
                  <a:lnTo>
                    <a:pt x="2037" y="74871"/>
                  </a:lnTo>
                  <a:lnTo>
                    <a:pt x="2614" y="74272"/>
                  </a:lnTo>
                  <a:lnTo>
                    <a:pt x="3180" y="73662"/>
                  </a:lnTo>
                  <a:lnTo>
                    <a:pt x="3725" y="73052"/>
                  </a:lnTo>
                  <a:lnTo>
                    <a:pt x="4259" y="72431"/>
                  </a:lnTo>
                  <a:lnTo>
                    <a:pt x="4771" y="71800"/>
                  </a:lnTo>
                  <a:lnTo>
                    <a:pt x="5272" y="71168"/>
                  </a:lnTo>
                  <a:lnTo>
                    <a:pt x="5751" y="70525"/>
                  </a:lnTo>
                  <a:lnTo>
                    <a:pt x="6208" y="69872"/>
                  </a:lnTo>
                  <a:lnTo>
                    <a:pt x="6655" y="69207"/>
                  </a:lnTo>
                  <a:lnTo>
                    <a:pt x="7080" y="68543"/>
                  </a:lnTo>
                  <a:lnTo>
                    <a:pt x="7494" y="67868"/>
                  </a:lnTo>
                  <a:lnTo>
                    <a:pt x="7886" y="67181"/>
                  </a:lnTo>
                  <a:lnTo>
                    <a:pt x="8256" y="66484"/>
                  </a:lnTo>
                  <a:lnTo>
                    <a:pt x="8616" y="65776"/>
                  </a:lnTo>
                  <a:lnTo>
                    <a:pt x="8953" y="65068"/>
                  </a:lnTo>
                  <a:lnTo>
                    <a:pt x="9269" y="64349"/>
                  </a:lnTo>
                  <a:lnTo>
                    <a:pt x="9563" y="63620"/>
                  </a:lnTo>
                  <a:lnTo>
                    <a:pt x="9835" y="62879"/>
                  </a:lnTo>
                  <a:lnTo>
                    <a:pt x="10097" y="62127"/>
                  </a:lnTo>
                  <a:lnTo>
                    <a:pt x="10336" y="61365"/>
                  </a:lnTo>
                  <a:lnTo>
                    <a:pt x="10554" y="60603"/>
                  </a:lnTo>
                  <a:lnTo>
                    <a:pt x="10750" y="59829"/>
                  </a:lnTo>
                  <a:lnTo>
                    <a:pt x="10925" y="59034"/>
                  </a:lnTo>
                  <a:lnTo>
                    <a:pt x="11088" y="58239"/>
                  </a:lnTo>
                  <a:lnTo>
                    <a:pt x="11219" y="57433"/>
                  </a:lnTo>
                  <a:lnTo>
                    <a:pt x="11339" y="56616"/>
                  </a:lnTo>
                  <a:lnTo>
                    <a:pt x="11426" y="55788"/>
                  </a:lnTo>
                  <a:lnTo>
                    <a:pt x="11502" y="54950"/>
                  </a:lnTo>
                  <a:lnTo>
                    <a:pt x="11545" y="54100"/>
                  </a:lnTo>
                  <a:lnTo>
                    <a:pt x="11578" y="53240"/>
                  </a:lnTo>
                  <a:lnTo>
                    <a:pt x="11622" y="51388"/>
                  </a:lnTo>
                  <a:lnTo>
                    <a:pt x="11654" y="50462"/>
                  </a:lnTo>
                  <a:lnTo>
                    <a:pt x="11687" y="49526"/>
                  </a:lnTo>
                  <a:lnTo>
                    <a:pt x="11731" y="48600"/>
                  </a:lnTo>
                  <a:lnTo>
                    <a:pt x="11785" y="47674"/>
                  </a:lnTo>
                  <a:lnTo>
                    <a:pt x="11850" y="46748"/>
                  </a:lnTo>
                  <a:lnTo>
                    <a:pt x="11927" y="45822"/>
                  </a:lnTo>
                  <a:lnTo>
                    <a:pt x="12003" y="45212"/>
                  </a:lnTo>
                  <a:lnTo>
                    <a:pt x="12090" y="44613"/>
                  </a:lnTo>
                  <a:lnTo>
                    <a:pt x="12199" y="44025"/>
                  </a:lnTo>
                  <a:lnTo>
                    <a:pt x="12264" y="43742"/>
                  </a:lnTo>
                  <a:lnTo>
                    <a:pt x="12341" y="43448"/>
                  </a:lnTo>
                  <a:lnTo>
                    <a:pt x="12417" y="43165"/>
                  </a:lnTo>
                  <a:lnTo>
                    <a:pt x="12504" y="42892"/>
                  </a:lnTo>
                  <a:lnTo>
                    <a:pt x="12591" y="42609"/>
                  </a:lnTo>
                  <a:lnTo>
                    <a:pt x="12689" y="42337"/>
                  </a:lnTo>
                  <a:lnTo>
                    <a:pt x="12798" y="42065"/>
                  </a:lnTo>
                  <a:lnTo>
                    <a:pt x="12907" y="41803"/>
                  </a:lnTo>
                  <a:lnTo>
                    <a:pt x="13027" y="41542"/>
                  </a:lnTo>
                  <a:lnTo>
                    <a:pt x="13147" y="41280"/>
                  </a:lnTo>
                  <a:lnTo>
                    <a:pt x="13288" y="41019"/>
                  </a:lnTo>
                  <a:lnTo>
                    <a:pt x="13419" y="40768"/>
                  </a:lnTo>
                  <a:lnTo>
                    <a:pt x="13571" y="40518"/>
                  </a:lnTo>
                  <a:lnTo>
                    <a:pt x="13724" y="40278"/>
                  </a:lnTo>
                  <a:lnTo>
                    <a:pt x="13887" y="40028"/>
                  </a:lnTo>
                  <a:lnTo>
                    <a:pt x="14061" y="39799"/>
                  </a:lnTo>
                  <a:lnTo>
                    <a:pt x="14236" y="39559"/>
                  </a:lnTo>
                  <a:lnTo>
                    <a:pt x="14421" y="39331"/>
                  </a:lnTo>
                  <a:lnTo>
                    <a:pt x="14606" y="39102"/>
                  </a:lnTo>
                  <a:lnTo>
                    <a:pt x="14813" y="38884"/>
                  </a:lnTo>
                  <a:lnTo>
                    <a:pt x="15020" y="38666"/>
                  </a:lnTo>
                  <a:lnTo>
                    <a:pt x="15238" y="38448"/>
                  </a:lnTo>
                  <a:lnTo>
                    <a:pt x="15467" y="38242"/>
                  </a:lnTo>
                  <a:lnTo>
                    <a:pt x="15695" y="38035"/>
                  </a:lnTo>
                  <a:lnTo>
                    <a:pt x="15935" y="37839"/>
                  </a:lnTo>
                  <a:lnTo>
                    <a:pt x="16185" y="37642"/>
                  </a:lnTo>
                  <a:lnTo>
                    <a:pt x="16654" y="37272"/>
                  </a:lnTo>
                  <a:lnTo>
                    <a:pt x="17111" y="36891"/>
                  </a:lnTo>
                  <a:lnTo>
                    <a:pt x="17558" y="36499"/>
                  </a:lnTo>
                  <a:lnTo>
                    <a:pt x="18004" y="36096"/>
                  </a:lnTo>
                  <a:lnTo>
                    <a:pt x="18876" y="35290"/>
                  </a:lnTo>
                  <a:lnTo>
                    <a:pt x="19322" y="34898"/>
                  </a:lnTo>
                  <a:lnTo>
                    <a:pt x="19758" y="34495"/>
                  </a:lnTo>
                  <a:lnTo>
                    <a:pt x="20237" y="34059"/>
                  </a:lnTo>
                  <a:lnTo>
                    <a:pt x="20706" y="33612"/>
                  </a:lnTo>
                  <a:lnTo>
                    <a:pt x="21152" y="33166"/>
                  </a:lnTo>
                  <a:lnTo>
                    <a:pt x="21577" y="32698"/>
                  </a:lnTo>
                  <a:lnTo>
                    <a:pt x="22002" y="32218"/>
                  </a:lnTo>
                  <a:lnTo>
                    <a:pt x="22405" y="31739"/>
                  </a:lnTo>
                  <a:lnTo>
                    <a:pt x="22786" y="31238"/>
                  </a:lnTo>
                  <a:lnTo>
                    <a:pt x="23167" y="30737"/>
                  </a:lnTo>
                  <a:lnTo>
                    <a:pt x="23527" y="30214"/>
                  </a:lnTo>
                  <a:lnTo>
                    <a:pt x="23864" y="29691"/>
                  </a:lnTo>
                  <a:lnTo>
                    <a:pt x="24202" y="29147"/>
                  </a:lnTo>
                  <a:lnTo>
                    <a:pt x="24518" y="28602"/>
                  </a:lnTo>
                  <a:lnTo>
                    <a:pt x="24812" y="28036"/>
                  </a:lnTo>
                  <a:lnTo>
                    <a:pt x="25106" y="27469"/>
                  </a:lnTo>
                  <a:lnTo>
                    <a:pt x="25378" y="26881"/>
                  </a:lnTo>
                  <a:lnTo>
                    <a:pt x="25640" y="26293"/>
                  </a:lnTo>
                  <a:lnTo>
                    <a:pt x="25814" y="25868"/>
                  </a:lnTo>
                  <a:lnTo>
                    <a:pt x="25966" y="25454"/>
                  </a:lnTo>
                  <a:lnTo>
                    <a:pt x="26119" y="25041"/>
                  </a:lnTo>
                  <a:lnTo>
                    <a:pt x="26260" y="24627"/>
                  </a:lnTo>
                  <a:lnTo>
                    <a:pt x="26391" y="24213"/>
                  </a:lnTo>
                  <a:lnTo>
                    <a:pt x="26500" y="23799"/>
                  </a:lnTo>
                  <a:lnTo>
                    <a:pt x="26609" y="23385"/>
                  </a:lnTo>
                  <a:lnTo>
                    <a:pt x="26696" y="22971"/>
                  </a:lnTo>
                  <a:lnTo>
                    <a:pt x="26772" y="22568"/>
                  </a:lnTo>
                  <a:lnTo>
                    <a:pt x="26849" y="22154"/>
                  </a:lnTo>
                  <a:lnTo>
                    <a:pt x="26903" y="21751"/>
                  </a:lnTo>
                  <a:lnTo>
                    <a:pt x="26936" y="21337"/>
                  </a:lnTo>
                  <a:lnTo>
                    <a:pt x="26968" y="20934"/>
                  </a:lnTo>
                  <a:lnTo>
                    <a:pt x="26990" y="20531"/>
                  </a:lnTo>
                  <a:lnTo>
                    <a:pt x="26990" y="20117"/>
                  </a:lnTo>
                  <a:lnTo>
                    <a:pt x="26979" y="19714"/>
                  </a:lnTo>
                  <a:lnTo>
                    <a:pt x="26958" y="19311"/>
                  </a:lnTo>
                  <a:lnTo>
                    <a:pt x="26925" y="18908"/>
                  </a:lnTo>
                  <a:lnTo>
                    <a:pt x="26870" y="18505"/>
                  </a:lnTo>
                  <a:lnTo>
                    <a:pt x="26816" y="18102"/>
                  </a:lnTo>
                  <a:lnTo>
                    <a:pt x="26740" y="17699"/>
                  </a:lnTo>
                  <a:lnTo>
                    <a:pt x="26642" y="17296"/>
                  </a:lnTo>
                  <a:lnTo>
                    <a:pt x="26544" y="16893"/>
                  </a:lnTo>
                  <a:lnTo>
                    <a:pt x="26424" y="16501"/>
                  </a:lnTo>
                  <a:lnTo>
                    <a:pt x="26293" y="16098"/>
                  </a:lnTo>
                  <a:lnTo>
                    <a:pt x="26141" y="15695"/>
                  </a:lnTo>
                  <a:lnTo>
                    <a:pt x="25988" y="15292"/>
                  </a:lnTo>
                  <a:lnTo>
                    <a:pt x="25803" y="14900"/>
                  </a:lnTo>
                  <a:lnTo>
                    <a:pt x="25618" y="14497"/>
                  </a:lnTo>
                  <a:lnTo>
                    <a:pt x="25411" y="14094"/>
                  </a:lnTo>
                  <a:lnTo>
                    <a:pt x="25193" y="13702"/>
                  </a:lnTo>
                  <a:lnTo>
                    <a:pt x="24953" y="13299"/>
                  </a:lnTo>
                  <a:lnTo>
                    <a:pt x="24757" y="12961"/>
                  </a:lnTo>
                  <a:lnTo>
                    <a:pt x="24572" y="12635"/>
                  </a:lnTo>
                  <a:lnTo>
                    <a:pt x="24409" y="12297"/>
                  </a:lnTo>
                  <a:lnTo>
                    <a:pt x="24256" y="11970"/>
                  </a:lnTo>
                  <a:lnTo>
                    <a:pt x="24126" y="11643"/>
                  </a:lnTo>
                  <a:lnTo>
                    <a:pt x="24006" y="11317"/>
                  </a:lnTo>
                  <a:lnTo>
                    <a:pt x="23908" y="10990"/>
                  </a:lnTo>
                  <a:lnTo>
                    <a:pt x="23821" y="10663"/>
                  </a:lnTo>
                  <a:lnTo>
                    <a:pt x="23744" y="10347"/>
                  </a:lnTo>
                  <a:lnTo>
                    <a:pt x="23690" y="10021"/>
                  </a:lnTo>
                  <a:lnTo>
                    <a:pt x="23646" y="9705"/>
                  </a:lnTo>
                  <a:lnTo>
                    <a:pt x="23625" y="9389"/>
                  </a:lnTo>
                  <a:lnTo>
                    <a:pt x="23614" y="9073"/>
                  </a:lnTo>
                  <a:lnTo>
                    <a:pt x="23614" y="8768"/>
                  </a:lnTo>
                  <a:lnTo>
                    <a:pt x="23636" y="8452"/>
                  </a:lnTo>
                  <a:lnTo>
                    <a:pt x="23668" y="8147"/>
                  </a:lnTo>
                  <a:lnTo>
                    <a:pt x="23723" y="7842"/>
                  </a:lnTo>
                  <a:lnTo>
                    <a:pt x="23788" y="7537"/>
                  </a:lnTo>
                  <a:lnTo>
                    <a:pt x="23875" y="7232"/>
                  </a:lnTo>
                  <a:lnTo>
                    <a:pt x="23962" y="6927"/>
                  </a:lnTo>
                  <a:lnTo>
                    <a:pt x="24082" y="6633"/>
                  </a:lnTo>
                  <a:lnTo>
                    <a:pt x="24202" y="6328"/>
                  </a:lnTo>
                  <a:lnTo>
                    <a:pt x="24343" y="6034"/>
                  </a:lnTo>
                  <a:lnTo>
                    <a:pt x="24496" y="5740"/>
                  </a:lnTo>
                  <a:lnTo>
                    <a:pt x="24670" y="5446"/>
                  </a:lnTo>
                  <a:lnTo>
                    <a:pt x="24855" y="5163"/>
                  </a:lnTo>
                  <a:lnTo>
                    <a:pt x="25062" y="4869"/>
                  </a:lnTo>
                  <a:lnTo>
                    <a:pt x="25269" y="4585"/>
                  </a:lnTo>
                  <a:lnTo>
                    <a:pt x="25498" y="4302"/>
                  </a:lnTo>
                  <a:lnTo>
                    <a:pt x="25749" y="4019"/>
                  </a:lnTo>
                  <a:lnTo>
                    <a:pt x="26010" y="3736"/>
                  </a:lnTo>
                  <a:lnTo>
                    <a:pt x="26282" y="3464"/>
                  </a:lnTo>
                  <a:lnTo>
                    <a:pt x="26685" y="3082"/>
                  </a:lnTo>
                  <a:lnTo>
                    <a:pt x="27099" y="2712"/>
                  </a:lnTo>
                  <a:lnTo>
                    <a:pt x="27535" y="2364"/>
                  </a:lnTo>
                  <a:lnTo>
                    <a:pt x="27970" y="2015"/>
                  </a:lnTo>
                  <a:lnTo>
                    <a:pt x="28853" y="1340"/>
                  </a:lnTo>
                  <a:lnTo>
                    <a:pt x="29299" y="1002"/>
                  </a:lnTo>
                  <a:lnTo>
                    <a:pt x="29735" y="654"/>
                  </a:lnTo>
                  <a:lnTo>
                    <a:pt x="30127" y="327"/>
                  </a:lnTo>
                  <a:lnTo>
                    <a:pt x="30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676" y="4103150"/>
              <a:ext cx="1016753" cy="1047671"/>
            </a:xfrm>
            <a:custGeom>
              <a:avLst/>
              <a:gdLst/>
              <a:ahLst/>
              <a:cxnLst/>
              <a:rect l="l" t="t" r="r" b="b"/>
              <a:pathLst>
                <a:path w="43906" h="45246" extrusionOk="0">
                  <a:moveTo>
                    <a:pt x="0" y="1"/>
                  </a:moveTo>
                  <a:lnTo>
                    <a:pt x="0" y="16524"/>
                  </a:lnTo>
                  <a:lnTo>
                    <a:pt x="457" y="16546"/>
                  </a:lnTo>
                  <a:lnTo>
                    <a:pt x="904" y="16578"/>
                  </a:lnTo>
                  <a:lnTo>
                    <a:pt x="1351" y="16622"/>
                  </a:lnTo>
                  <a:lnTo>
                    <a:pt x="1797" y="16677"/>
                  </a:lnTo>
                  <a:lnTo>
                    <a:pt x="2233" y="16742"/>
                  </a:lnTo>
                  <a:lnTo>
                    <a:pt x="2669" y="16807"/>
                  </a:lnTo>
                  <a:lnTo>
                    <a:pt x="3104" y="16894"/>
                  </a:lnTo>
                  <a:lnTo>
                    <a:pt x="3540" y="16992"/>
                  </a:lnTo>
                  <a:lnTo>
                    <a:pt x="3965" y="17090"/>
                  </a:lnTo>
                  <a:lnTo>
                    <a:pt x="4379" y="17199"/>
                  </a:lnTo>
                  <a:lnTo>
                    <a:pt x="4803" y="17319"/>
                  </a:lnTo>
                  <a:lnTo>
                    <a:pt x="5217" y="17450"/>
                  </a:lnTo>
                  <a:lnTo>
                    <a:pt x="5631" y="17591"/>
                  </a:lnTo>
                  <a:lnTo>
                    <a:pt x="6034" y="17733"/>
                  </a:lnTo>
                  <a:lnTo>
                    <a:pt x="6437" y="17896"/>
                  </a:lnTo>
                  <a:lnTo>
                    <a:pt x="6840" y="18060"/>
                  </a:lnTo>
                  <a:lnTo>
                    <a:pt x="7243" y="18223"/>
                  </a:lnTo>
                  <a:lnTo>
                    <a:pt x="7635" y="18408"/>
                  </a:lnTo>
                  <a:lnTo>
                    <a:pt x="8027" y="18593"/>
                  </a:lnTo>
                  <a:lnTo>
                    <a:pt x="8419" y="18790"/>
                  </a:lnTo>
                  <a:lnTo>
                    <a:pt x="8801" y="18986"/>
                  </a:lnTo>
                  <a:lnTo>
                    <a:pt x="9182" y="19193"/>
                  </a:lnTo>
                  <a:lnTo>
                    <a:pt x="9563" y="19410"/>
                  </a:lnTo>
                  <a:lnTo>
                    <a:pt x="9933" y="19628"/>
                  </a:lnTo>
                  <a:lnTo>
                    <a:pt x="10315" y="19857"/>
                  </a:lnTo>
                  <a:lnTo>
                    <a:pt x="10685" y="20086"/>
                  </a:lnTo>
                  <a:lnTo>
                    <a:pt x="11044" y="20336"/>
                  </a:lnTo>
                  <a:lnTo>
                    <a:pt x="11415" y="20576"/>
                  </a:lnTo>
                  <a:lnTo>
                    <a:pt x="12134" y="21088"/>
                  </a:lnTo>
                  <a:lnTo>
                    <a:pt x="12842" y="21621"/>
                  </a:lnTo>
                  <a:lnTo>
                    <a:pt x="13452" y="22090"/>
                  </a:lnTo>
                  <a:lnTo>
                    <a:pt x="14040" y="22569"/>
                  </a:lnTo>
                  <a:lnTo>
                    <a:pt x="14606" y="23070"/>
                  </a:lnTo>
                  <a:lnTo>
                    <a:pt x="15172" y="23571"/>
                  </a:lnTo>
                  <a:lnTo>
                    <a:pt x="15717" y="24083"/>
                  </a:lnTo>
                  <a:lnTo>
                    <a:pt x="16251" y="24606"/>
                  </a:lnTo>
                  <a:lnTo>
                    <a:pt x="16763" y="25129"/>
                  </a:lnTo>
                  <a:lnTo>
                    <a:pt x="17275" y="25673"/>
                  </a:lnTo>
                  <a:lnTo>
                    <a:pt x="17754" y="26218"/>
                  </a:lnTo>
                  <a:lnTo>
                    <a:pt x="18233" y="26773"/>
                  </a:lnTo>
                  <a:lnTo>
                    <a:pt x="18691" y="27340"/>
                  </a:lnTo>
                  <a:lnTo>
                    <a:pt x="19137" y="27917"/>
                  </a:lnTo>
                  <a:lnTo>
                    <a:pt x="19573" y="28505"/>
                  </a:lnTo>
                  <a:lnTo>
                    <a:pt x="19998" y="29104"/>
                  </a:lnTo>
                  <a:lnTo>
                    <a:pt x="20401" y="29703"/>
                  </a:lnTo>
                  <a:lnTo>
                    <a:pt x="20793" y="30313"/>
                  </a:lnTo>
                  <a:lnTo>
                    <a:pt x="21174" y="30934"/>
                  </a:lnTo>
                  <a:lnTo>
                    <a:pt x="21544" y="31566"/>
                  </a:lnTo>
                  <a:lnTo>
                    <a:pt x="21893" y="32197"/>
                  </a:lnTo>
                  <a:lnTo>
                    <a:pt x="22230" y="32851"/>
                  </a:lnTo>
                  <a:lnTo>
                    <a:pt x="22557" y="33505"/>
                  </a:lnTo>
                  <a:lnTo>
                    <a:pt x="22873" y="34169"/>
                  </a:lnTo>
                  <a:lnTo>
                    <a:pt x="23167" y="34833"/>
                  </a:lnTo>
                  <a:lnTo>
                    <a:pt x="23450" y="35509"/>
                  </a:lnTo>
                  <a:lnTo>
                    <a:pt x="23723" y="36206"/>
                  </a:lnTo>
                  <a:lnTo>
                    <a:pt x="23984" y="36892"/>
                  </a:lnTo>
                  <a:lnTo>
                    <a:pt x="24235" y="37600"/>
                  </a:lnTo>
                  <a:lnTo>
                    <a:pt x="24474" y="38308"/>
                  </a:lnTo>
                  <a:lnTo>
                    <a:pt x="24692" y="39027"/>
                  </a:lnTo>
                  <a:lnTo>
                    <a:pt x="24899" y="39756"/>
                  </a:lnTo>
                  <a:lnTo>
                    <a:pt x="25095" y="40497"/>
                  </a:lnTo>
                  <a:lnTo>
                    <a:pt x="25280" y="41238"/>
                  </a:lnTo>
                  <a:lnTo>
                    <a:pt x="25389" y="41728"/>
                  </a:lnTo>
                  <a:lnTo>
                    <a:pt x="25498" y="42229"/>
                  </a:lnTo>
                  <a:lnTo>
                    <a:pt x="25683" y="43231"/>
                  </a:lnTo>
                  <a:lnTo>
                    <a:pt x="25857" y="44244"/>
                  </a:lnTo>
                  <a:lnTo>
                    <a:pt x="26043" y="45246"/>
                  </a:lnTo>
                  <a:lnTo>
                    <a:pt x="43905" y="45246"/>
                  </a:lnTo>
                  <a:lnTo>
                    <a:pt x="43688" y="43993"/>
                  </a:lnTo>
                  <a:lnTo>
                    <a:pt x="43448" y="42763"/>
                  </a:lnTo>
                  <a:lnTo>
                    <a:pt x="43176" y="41532"/>
                  </a:lnTo>
                  <a:lnTo>
                    <a:pt x="42892" y="40301"/>
                  </a:lnTo>
                  <a:lnTo>
                    <a:pt x="42577" y="39092"/>
                  </a:lnTo>
                  <a:lnTo>
                    <a:pt x="42239" y="37883"/>
                  </a:lnTo>
                  <a:lnTo>
                    <a:pt x="41890" y="36685"/>
                  </a:lnTo>
                  <a:lnTo>
                    <a:pt x="41509" y="35487"/>
                  </a:lnTo>
                  <a:lnTo>
                    <a:pt x="41106" y="34300"/>
                  </a:lnTo>
                  <a:lnTo>
                    <a:pt x="40681" y="33123"/>
                  </a:lnTo>
                  <a:lnTo>
                    <a:pt x="40235" y="31947"/>
                  </a:lnTo>
                  <a:lnTo>
                    <a:pt x="39766" y="30782"/>
                  </a:lnTo>
                  <a:lnTo>
                    <a:pt x="39276" y="29627"/>
                  </a:lnTo>
                  <a:lnTo>
                    <a:pt x="38764" y="28472"/>
                  </a:lnTo>
                  <a:lnTo>
                    <a:pt x="38231" y="27329"/>
                  </a:lnTo>
                  <a:lnTo>
                    <a:pt x="37675" y="26196"/>
                  </a:lnTo>
                  <a:lnTo>
                    <a:pt x="37305" y="25466"/>
                  </a:lnTo>
                  <a:lnTo>
                    <a:pt x="36924" y="24737"/>
                  </a:lnTo>
                  <a:lnTo>
                    <a:pt x="36542" y="24029"/>
                  </a:lnTo>
                  <a:lnTo>
                    <a:pt x="36139" y="23331"/>
                  </a:lnTo>
                  <a:lnTo>
                    <a:pt x="35726" y="22645"/>
                  </a:lnTo>
                  <a:lnTo>
                    <a:pt x="35301" y="21970"/>
                  </a:lnTo>
                  <a:lnTo>
                    <a:pt x="34865" y="21295"/>
                  </a:lnTo>
                  <a:lnTo>
                    <a:pt x="34429" y="20641"/>
                  </a:lnTo>
                  <a:lnTo>
                    <a:pt x="33972" y="19988"/>
                  </a:lnTo>
                  <a:lnTo>
                    <a:pt x="33504" y="19356"/>
                  </a:lnTo>
                  <a:lnTo>
                    <a:pt x="33024" y="18724"/>
                  </a:lnTo>
                  <a:lnTo>
                    <a:pt x="32534" y="18103"/>
                  </a:lnTo>
                  <a:lnTo>
                    <a:pt x="32044" y="17504"/>
                  </a:lnTo>
                  <a:lnTo>
                    <a:pt x="31532" y="16905"/>
                  </a:lnTo>
                  <a:lnTo>
                    <a:pt x="31009" y="16317"/>
                  </a:lnTo>
                  <a:lnTo>
                    <a:pt x="30476" y="15740"/>
                  </a:lnTo>
                  <a:lnTo>
                    <a:pt x="29942" y="15173"/>
                  </a:lnTo>
                  <a:lnTo>
                    <a:pt x="29386" y="14618"/>
                  </a:lnTo>
                  <a:lnTo>
                    <a:pt x="28820" y="14073"/>
                  </a:lnTo>
                  <a:lnTo>
                    <a:pt x="28243" y="13540"/>
                  </a:lnTo>
                  <a:lnTo>
                    <a:pt x="27666" y="13017"/>
                  </a:lnTo>
                  <a:lnTo>
                    <a:pt x="27066" y="12494"/>
                  </a:lnTo>
                  <a:lnTo>
                    <a:pt x="26457" y="11993"/>
                  </a:lnTo>
                  <a:lnTo>
                    <a:pt x="25836" y="11503"/>
                  </a:lnTo>
                  <a:lnTo>
                    <a:pt x="25204" y="11013"/>
                  </a:lnTo>
                  <a:lnTo>
                    <a:pt x="24561" y="10544"/>
                  </a:lnTo>
                  <a:lnTo>
                    <a:pt x="23908" y="10076"/>
                  </a:lnTo>
                  <a:lnTo>
                    <a:pt x="23254" y="9629"/>
                  </a:lnTo>
                  <a:lnTo>
                    <a:pt x="22579" y="9183"/>
                  </a:lnTo>
                  <a:lnTo>
                    <a:pt x="21893" y="8747"/>
                  </a:lnTo>
                  <a:lnTo>
                    <a:pt x="21196" y="8322"/>
                  </a:lnTo>
                  <a:lnTo>
                    <a:pt x="20477" y="7909"/>
                  </a:lnTo>
                  <a:lnTo>
                    <a:pt x="19268" y="7233"/>
                  </a:lnTo>
                  <a:lnTo>
                    <a:pt x="18048" y="6580"/>
                  </a:lnTo>
                  <a:lnTo>
                    <a:pt x="16817" y="5948"/>
                  </a:lnTo>
                  <a:lnTo>
                    <a:pt x="15586" y="5338"/>
                  </a:lnTo>
                  <a:lnTo>
                    <a:pt x="14345" y="4750"/>
                  </a:lnTo>
                  <a:lnTo>
                    <a:pt x="13092" y="4194"/>
                  </a:lnTo>
                  <a:lnTo>
                    <a:pt x="12460" y="3922"/>
                  </a:lnTo>
                  <a:lnTo>
                    <a:pt x="11829" y="3650"/>
                  </a:lnTo>
                  <a:lnTo>
                    <a:pt x="11186" y="3388"/>
                  </a:lnTo>
                  <a:lnTo>
                    <a:pt x="10554" y="3138"/>
                  </a:lnTo>
                  <a:lnTo>
                    <a:pt x="9912" y="2887"/>
                  </a:lnTo>
                  <a:lnTo>
                    <a:pt x="9269" y="2648"/>
                  </a:lnTo>
                  <a:lnTo>
                    <a:pt x="8626" y="2419"/>
                  </a:lnTo>
                  <a:lnTo>
                    <a:pt x="7973" y="2190"/>
                  </a:lnTo>
                  <a:lnTo>
                    <a:pt x="7330" y="1972"/>
                  </a:lnTo>
                  <a:lnTo>
                    <a:pt x="6677" y="1755"/>
                  </a:lnTo>
                  <a:lnTo>
                    <a:pt x="6012" y="1548"/>
                  </a:lnTo>
                  <a:lnTo>
                    <a:pt x="5359" y="1352"/>
                  </a:lnTo>
                  <a:lnTo>
                    <a:pt x="4694" y="1156"/>
                  </a:lnTo>
                  <a:lnTo>
                    <a:pt x="4041" y="970"/>
                  </a:lnTo>
                  <a:lnTo>
                    <a:pt x="3366" y="796"/>
                  </a:lnTo>
                  <a:lnTo>
                    <a:pt x="2701" y="622"/>
                  </a:lnTo>
                  <a:lnTo>
                    <a:pt x="2026" y="458"/>
                  </a:lnTo>
                  <a:lnTo>
                    <a:pt x="1351" y="295"/>
                  </a:lnTo>
                  <a:lnTo>
                    <a:pt x="675" y="1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8127975" y="-12272"/>
              <a:ext cx="1016704" cy="2242880"/>
            </a:xfrm>
            <a:custGeom>
              <a:avLst/>
              <a:gdLst/>
              <a:ahLst/>
              <a:cxnLst/>
              <a:rect l="l" t="t" r="r" b="b"/>
              <a:pathLst>
                <a:path w="31772" h="70090" extrusionOk="0">
                  <a:moveTo>
                    <a:pt x="3638" y="0"/>
                  </a:moveTo>
                  <a:lnTo>
                    <a:pt x="4248" y="1144"/>
                  </a:lnTo>
                  <a:lnTo>
                    <a:pt x="4542" y="1721"/>
                  </a:lnTo>
                  <a:lnTo>
                    <a:pt x="4836" y="2309"/>
                  </a:lnTo>
                  <a:lnTo>
                    <a:pt x="4956" y="2570"/>
                  </a:lnTo>
                  <a:lnTo>
                    <a:pt x="5065" y="2832"/>
                  </a:lnTo>
                  <a:lnTo>
                    <a:pt x="5163" y="3093"/>
                  </a:lnTo>
                  <a:lnTo>
                    <a:pt x="5250" y="3366"/>
                  </a:lnTo>
                  <a:lnTo>
                    <a:pt x="5326" y="3638"/>
                  </a:lnTo>
                  <a:lnTo>
                    <a:pt x="5392" y="3899"/>
                  </a:lnTo>
                  <a:lnTo>
                    <a:pt x="5435" y="4172"/>
                  </a:lnTo>
                  <a:lnTo>
                    <a:pt x="5479" y="4455"/>
                  </a:lnTo>
                  <a:lnTo>
                    <a:pt x="5512" y="4727"/>
                  </a:lnTo>
                  <a:lnTo>
                    <a:pt x="5533" y="4999"/>
                  </a:lnTo>
                  <a:lnTo>
                    <a:pt x="5555" y="5283"/>
                  </a:lnTo>
                  <a:lnTo>
                    <a:pt x="5555" y="5566"/>
                  </a:lnTo>
                  <a:lnTo>
                    <a:pt x="5555" y="5849"/>
                  </a:lnTo>
                  <a:lnTo>
                    <a:pt x="5544" y="6132"/>
                  </a:lnTo>
                  <a:lnTo>
                    <a:pt x="5501" y="6709"/>
                  </a:lnTo>
                  <a:lnTo>
                    <a:pt x="5457" y="7178"/>
                  </a:lnTo>
                  <a:lnTo>
                    <a:pt x="5381" y="7635"/>
                  </a:lnTo>
                  <a:lnTo>
                    <a:pt x="5305" y="8082"/>
                  </a:lnTo>
                  <a:lnTo>
                    <a:pt x="5207" y="8528"/>
                  </a:lnTo>
                  <a:lnTo>
                    <a:pt x="5087" y="8964"/>
                  </a:lnTo>
                  <a:lnTo>
                    <a:pt x="4956" y="9389"/>
                  </a:lnTo>
                  <a:lnTo>
                    <a:pt x="4814" y="9814"/>
                  </a:lnTo>
                  <a:lnTo>
                    <a:pt x="4662" y="10238"/>
                  </a:lnTo>
                  <a:lnTo>
                    <a:pt x="4488" y="10652"/>
                  </a:lnTo>
                  <a:lnTo>
                    <a:pt x="4313" y="11066"/>
                  </a:lnTo>
                  <a:lnTo>
                    <a:pt x="4128" y="11480"/>
                  </a:lnTo>
                  <a:lnTo>
                    <a:pt x="3932" y="11883"/>
                  </a:lnTo>
                  <a:lnTo>
                    <a:pt x="3725" y="12286"/>
                  </a:lnTo>
                  <a:lnTo>
                    <a:pt x="3518" y="12689"/>
                  </a:lnTo>
                  <a:lnTo>
                    <a:pt x="3072" y="13495"/>
                  </a:lnTo>
                  <a:lnTo>
                    <a:pt x="2701" y="14170"/>
                  </a:lnTo>
                  <a:lnTo>
                    <a:pt x="2364" y="14857"/>
                  </a:lnTo>
                  <a:lnTo>
                    <a:pt x="2026" y="15543"/>
                  </a:lnTo>
                  <a:lnTo>
                    <a:pt x="1721" y="16251"/>
                  </a:lnTo>
                  <a:lnTo>
                    <a:pt x="1416" y="16959"/>
                  </a:lnTo>
                  <a:lnTo>
                    <a:pt x="1133" y="17678"/>
                  </a:lnTo>
                  <a:lnTo>
                    <a:pt x="861" y="18386"/>
                  </a:lnTo>
                  <a:lnTo>
                    <a:pt x="588" y="19115"/>
                  </a:lnTo>
                  <a:lnTo>
                    <a:pt x="490" y="19409"/>
                  </a:lnTo>
                  <a:lnTo>
                    <a:pt x="392" y="19725"/>
                  </a:lnTo>
                  <a:lnTo>
                    <a:pt x="305" y="20030"/>
                  </a:lnTo>
                  <a:lnTo>
                    <a:pt x="229" y="20335"/>
                  </a:lnTo>
                  <a:lnTo>
                    <a:pt x="164" y="20651"/>
                  </a:lnTo>
                  <a:lnTo>
                    <a:pt x="109" y="20967"/>
                  </a:lnTo>
                  <a:lnTo>
                    <a:pt x="66" y="21283"/>
                  </a:lnTo>
                  <a:lnTo>
                    <a:pt x="33" y="21599"/>
                  </a:lnTo>
                  <a:lnTo>
                    <a:pt x="11" y="21915"/>
                  </a:lnTo>
                  <a:lnTo>
                    <a:pt x="0" y="22241"/>
                  </a:lnTo>
                  <a:lnTo>
                    <a:pt x="0" y="22557"/>
                  </a:lnTo>
                  <a:lnTo>
                    <a:pt x="11" y="22884"/>
                  </a:lnTo>
                  <a:lnTo>
                    <a:pt x="33" y="23200"/>
                  </a:lnTo>
                  <a:lnTo>
                    <a:pt x="66" y="23527"/>
                  </a:lnTo>
                  <a:lnTo>
                    <a:pt x="98" y="23842"/>
                  </a:lnTo>
                  <a:lnTo>
                    <a:pt x="153" y="24169"/>
                  </a:lnTo>
                  <a:lnTo>
                    <a:pt x="207" y="24441"/>
                  </a:lnTo>
                  <a:lnTo>
                    <a:pt x="273" y="24703"/>
                  </a:lnTo>
                  <a:lnTo>
                    <a:pt x="338" y="24964"/>
                  </a:lnTo>
                  <a:lnTo>
                    <a:pt x="414" y="25215"/>
                  </a:lnTo>
                  <a:lnTo>
                    <a:pt x="501" y="25465"/>
                  </a:lnTo>
                  <a:lnTo>
                    <a:pt x="588" y="25705"/>
                  </a:lnTo>
                  <a:lnTo>
                    <a:pt x="686" y="25945"/>
                  </a:lnTo>
                  <a:lnTo>
                    <a:pt x="795" y="26173"/>
                  </a:lnTo>
                  <a:lnTo>
                    <a:pt x="904" y="26402"/>
                  </a:lnTo>
                  <a:lnTo>
                    <a:pt x="1024" y="26620"/>
                  </a:lnTo>
                  <a:lnTo>
                    <a:pt x="1144" y="26838"/>
                  </a:lnTo>
                  <a:lnTo>
                    <a:pt x="1275" y="27056"/>
                  </a:lnTo>
                  <a:lnTo>
                    <a:pt x="1416" y="27262"/>
                  </a:lnTo>
                  <a:lnTo>
                    <a:pt x="1558" y="27469"/>
                  </a:lnTo>
                  <a:lnTo>
                    <a:pt x="1710" y="27665"/>
                  </a:lnTo>
                  <a:lnTo>
                    <a:pt x="1863" y="27862"/>
                  </a:lnTo>
                  <a:lnTo>
                    <a:pt x="2015" y="28047"/>
                  </a:lnTo>
                  <a:lnTo>
                    <a:pt x="2179" y="28232"/>
                  </a:lnTo>
                  <a:lnTo>
                    <a:pt x="2527" y="28602"/>
                  </a:lnTo>
                  <a:lnTo>
                    <a:pt x="2897" y="28940"/>
                  </a:lnTo>
                  <a:lnTo>
                    <a:pt x="3279" y="29277"/>
                  </a:lnTo>
                  <a:lnTo>
                    <a:pt x="3671" y="29593"/>
                  </a:lnTo>
                  <a:lnTo>
                    <a:pt x="4085" y="29898"/>
                  </a:lnTo>
                  <a:lnTo>
                    <a:pt x="4520" y="30192"/>
                  </a:lnTo>
                  <a:lnTo>
                    <a:pt x="4967" y="30465"/>
                  </a:lnTo>
                  <a:lnTo>
                    <a:pt x="5479" y="30781"/>
                  </a:lnTo>
                  <a:lnTo>
                    <a:pt x="6002" y="31075"/>
                  </a:lnTo>
                  <a:lnTo>
                    <a:pt x="6535" y="31369"/>
                  </a:lnTo>
                  <a:lnTo>
                    <a:pt x="7069" y="31652"/>
                  </a:lnTo>
                  <a:lnTo>
                    <a:pt x="7603" y="31935"/>
                  </a:lnTo>
                  <a:lnTo>
                    <a:pt x="8147" y="32197"/>
                  </a:lnTo>
                  <a:lnTo>
                    <a:pt x="8692" y="32458"/>
                  </a:lnTo>
                  <a:lnTo>
                    <a:pt x="9237" y="32719"/>
                  </a:lnTo>
                  <a:lnTo>
                    <a:pt x="9585" y="32883"/>
                  </a:lnTo>
                  <a:lnTo>
                    <a:pt x="9934" y="33068"/>
                  </a:lnTo>
                  <a:lnTo>
                    <a:pt x="10271" y="33253"/>
                  </a:lnTo>
                  <a:lnTo>
                    <a:pt x="10598" y="33449"/>
                  </a:lnTo>
                  <a:lnTo>
                    <a:pt x="10914" y="33645"/>
                  </a:lnTo>
                  <a:lnTo>
                    <a:pt x="11219" y="33863"/>
                  </a:lnTo>
                  <a:lnTo>
                    <a:pt x="11513" y="34081"/>
                  </a:lnTo>
                  <a:lnTo>
                    <a:pt x="11796" y="34299"/>
                  </a:lnTo>
                  <a:lnTo>
                    <a:pt x="12068" y="34527"/>
                  </a:lnTo>
                  <a:lnTo>
                    <a:pt x="12330" y="34767"/>
                  </a:lnTo>
                  <a:lnTo>
                    <a:pt x="12591" y="35018"/>
                  </a:lnTo>
                  <a:lnTo>
                    <a:pt x="12831" y="35268"/>
                  </a:lnTo>
                  <a:lnTo>
                    <a:pt x="13071" y="35529"/>
                  </a:lnTo>
                  <a:lnTo>
                    <a:pt x="13299" y="35802"/>
                  </a:lnTo>
                  <a:lnTo>
                    <a:pt x="13506" y="36074"/>
                  </a:lnTo>
                  <a:lnTo>
                    <a:pt x="13713" y="36357"/>
                  </a:lnTo>
                  <a:lnTo>
                    <a:pt x="13920" y="36640"/>
                  </a:lnTo>
                  <a:lnTo>
                    <a:pt x="14105" y="36934"/>
                  </a:lnTo>
                  <a:lnTo>
                    <a:pt x="14280" y="37229"/>
                  </a:lnTo>
                  <a:lnTo>
                    <a:pt x="14454" y="37534"/>
                  </a:lnTo>
                  <a:lnTo>
                    <a:pt x="14617" y="37849"/>
                  </a:lnTo>
                  <a:lnTo>
                    <a:pt x="14770" y="38165"/>
                  </a:lnTo>
                  <a:lnTo>
                    <a:pt x="14911" y="38492"/>
                  </a:lnTo>
                  <a:lnTo>
                    <a:pt x="15042" y="38819"/>
                  </a:lnTo>
                  <a:lnTo>
                    <a:pt x="15173" y="39156"/>
                  </a:lnTo>
                  <a:lnTo>
                    <a:pt x="15293" y="39505"/>
                  </a:lnTo>
                  <a:lnTo>
                    <a:pt x="15401" y="39854"/>
                  </a:lnTo>
                  <a:lnTo>
                    <a:pt x="15499" y="40202"/>
                  </a:lnTo>
                  <a:lnTo>
                    <a:pt x="15597" y="40561"/>
                  </a:lnTo>
                  <a:lnTo>
                    <a:pt x="15674" y="40921"/>
                  </a:lnTo>
                  <a:lnTo>
                    <a:pt x="15750" y="41291"/>
                  </a:lnTo>
                  <a:lnTo>
                    <a:pt x="15826" y="41662"/>
                  </a:lnTo>
                  <a:lnTo>
                    <a:pt x="15870" y="41999"/>
                  </a:lnTo>
                  <a:lnTo>
                    <a:pt x="15913" y="42326"/>
                  </a:lnTo>
                  <a:lnTo>
                    <a:pt x="15935" y="42653"/>
                  </a:lnTo>
                  <a:lnTo>
                    <a:pt x="15957" y="42990"/>
                  </a:lnTo>
                  <a:lnTo>
                    <a:pt x="15968" y="43328"/>
                  </a:lnTo>
                  <a:lnTo>
                    <a:pt x="15968" y="43666"/>
                  </a:lnTo>
                  <a:lnTo>
                    <a:pt x="15957" y="44341"/>
                  </a:lnTo>
                  <a:lnTo>
                    <a:pt x="15924" y="45027"/>
                  </a:lnTo>
                  <a:lnTo>
                    <a:pt x="15881" y="45702"/>
                  </a:lnTo>
                  <a:lnTo>
                    <a:pt x="15761" y="47064"/>
                  </a:lnTo>
                  <a:lnTo>
                    <a:pt x="15717" y="47663"/>
                  </a:lnTo>
                  <a:lnTo>
                    <a:pt x="15696" y="48262"/>
                  </a:lnTo>
                  <a:lnTo>
                    <a:pt x="15685" y="48850"/>
                  </a:lnTo>
                  <a:lnTo>
                    <a:pt x="15685" y="49438"/>
                  </a:lnTo>
                  <a:lnTo>
                    <a:pt x="15696" y="50016"/>
                  </a:lnTo>
                  <a:lnTo>
                    <a:pt x="15728" y="50593"/>
                  </a:lnTo>
                  <a:lnTo>
                    <a:pt x="15772" y="51159"/>
                  </a:lnTo>
                  <a:lnTo>
                    <a:pt x="15826" y="51726"/>
                  </a:lnTo>
                  <a:lnTo>
                    <a:pt x="15902" y="52281"/>
                  </a:lnTo>
                  <a:lnTo>
                    <a:pt x="15990" y="52837"/>
                  </a:lnTo>
                  <a:lnTo>
                    <a:pt x="16088" y="53381"/>
                  </a:lnTo>
                  <a:lnTo>
                    <a:pt x="16207" y="53915"/>
                  </a:lnTo>
                  <a:lnTo>
                    <a:pt x="16338" y="54460"/>
                  </a:lnTo>
                  <a:lnTo>
                    <a:pt x="16491" y="54982"/>
                  </a:lnTo>
                  <a:lnTo>
                    <a:pt x="16654" y="55505"/>
                  </a:lnTo>
                  <a:lnTo>
                    <a:pt x="16828" y="56028"/>
                  </a:lnTo>
                  <a:lnTo>
                    <a:pt x="17024" y="56540"/>
                  </a:lnTo>
                  <a:lnTo>
                    <a:pt x="17231" y="57041"/>
                  </a:lnTo>
                  <a:lnTo>
                    <a:pt x="17460" y="57542"/>
                  </a:lnTo>
                  <a:lnTo>
                    <a:pt x="17700" y="58043"/>
                  </a:lnTo>
                  <a:lnTo>
                    <a:pt x="17961" y="58533"/>
                  </a:lnTo>
                  <a:lnTo>
                    <a:pt x="18233" y="59012"/>
                  </a:lnTo>
                  <a:lnTo>
                    <a:pt x="18517" y="59492"/>
                  </a:lnTo>
                  <a:lnTo>
                    <a:pt x="18822" y="59960"/>
                  </a:lnTo>
                  <a:lnTo>
                    <a:pt x="19148" y="60428"/>
                  </a:lnTo>
                  <a:lnTo>
                    <a:pt x="19486" y="60886"/>
                  </a:lnTo>
                  <a:lnTo>
                    <a:pt x="19845" y="61332"/>
                  </a:lnTo>
                  <a:lnTo>
                    <a:pt x="20216" y="61779"/>
                  </a:lnTo>
                  <a:lnTo>
                    <a:pt x="20597" y="62215"/>
                  </a:lnTo>
                  <a:lnTo>
                    <a:pt x="21011" y="62650"/>
                  </a:lnTo>
                  <a:lnTo>
                    <a:pt x="21425" y="63075"/>
                  </a:lnTo>
                  <a:lnTo>
                    <a:pt x="21871" y="63500"/>
                  </a:lnTo>
                  <a:lnTo>
                    <a:pt x="22427" y="64012"/>
                  </a:lnTo>
                  <a:lnTo>
                    <a:pt x="22982" y="64502"/>
                  </a:lnTo>
                  <a:lnTo>
                    <a:pt x="23549" y="64992"/>
                  </a:lnTo>
                  <a:lnTo>
                    <a:pt x="24126" y="65471"/>
                  </a:lnTo>
                  <a:lnTo>
                    <a:pt x="24714" y="65940"/>
                  </a:lnTo>
                  <a:lnTo>
                    <a:pt x="25302" y="66386"/>
                  </a:lnTo>
                  <a:lnTo>
                    <a:pt x="25901" y="66833"/>
                  </a:lnTo>
                  <a:lnTo>
                    <a:pt x="26511" y="67258"/>
                  </a:lnTo>
                  <a:lnTo>
                    <a:pt x="27132" y="67671"/>
                  </a:lnTo>
                  <a:lnTo>
                    <a:pt x="27764" y="68064"/>
                  </a:lnTo>
                  <a:lnTo>
                    <a:pt x="28406" y="68445"/>
                  </a:lnTo>
                  <a:lnTo>
                    <a:pt x="29049" y="68815"/>
                  </a:lnTo>
                  <a:lnTo>
                    <a:pt x="29713" y="69164"/>
                  </a:lnTo>
                  <a:lnTo>
                    <a:pt x="30389" y="69490"/>
                  </a:lnTo>
                  <a:lnTo>
                    <a:pt x="31075" y="69806"/>
                  </a:lnTo>
                  <a:lnTo>
                    <a:pt x="31772" y="70089"/>
                  </a:lnTo>
                  <a:lnTo>
                    <a:pt x="31772" y="55211"/>
                  </a:lnTo>
                  <a:lnTo>
                    <a:pt x="31336" y="54743"/>
                  </a:lnTo>
                  <a:lnTo>
                    <a:pt x="30901" y="54285"/>
                  </a:lnTo>
                  <a:lnTo>
                    <a:pt x="30008" y="53370"/>
                  </a:lnTo>
                  <a:lnTo>
                    <a:pt x="29572" y="52913"/>
                  </a:lnTo>
                  <a:lnTo>
                    <a:pt x="29158" y="52434"/>
                  </a:lnTo>
                  <a:lnTo>
                    <a:pt x="28744" y="51954"/>
                  </a:lnTo>
                  <a:lnTo>
                    <a:pt x="28559" y="51704"/>
                  </a:lnTo>
                  <a:lnTo>
                    <a:pt x="28363" y="51453"/>
                  </a:lnTo>
                  <a:lnTo>
                    <a:pt x="28091" y="51050"/>
                  </a:lnTo>
                  <a:lnTo>
                    <a:pt x="27829" y="50647"/>
                  </a:lnTo>
                  <a:lnTo>
                    <a:pt x="27590" y="50223"/>
                  </a:lnTo>
                  <a:lnTo>
                    <a:pt x="27372" y="49798"/>
                  </a:lnTo>
                  <a:lnTo>
                    <a:pt x="27176" y="49373"/>
                  </a:lnTo>
                  <a:lnTo>
                    <a:pt x="26980" y="48937"/>
                  </a:lnTo>
                  <a:lnTo>
                    <a:pt x="26816" y="48491"/>
                  </a:lnTo>
                  <a:lnTo>
                    <a:pt x="26653" y="48044"/>
                  </a:lnTo>
                  <a:lnTo>
                    <a:pt x="26511" y="47587"/>
                  </a:lnTo>
                  <a:lnTo>
                    <a:pt x="26381" y="47129"/>
                  </a:lnTo>
                  <a:lnTo>
                    <a:pt x="26261" y="46661"/>
                  </a:lnTo>
                  <a:lnTo>
                    <a:pt x="26163" y="46193"/>
                  </a:lnTo>
                  <a:lnTo>
                    <a:pt x="26065" y="45724"/>
                  </a:lnTo>
                  <a:lnTo>
                    <a:pt x="25978" y="45256"/>
                  </a:lnTo>
                  <a:lnTo>
                    <a:pt x="25912" y="44777"/>
                  </a:lnTo>
                  <a:lnTo>
                    <a:pt x="25847" y="44297"/>
                  </a:lnTo>
                  <a:lnTo>
                    <a:pt x="25781" y="43786"/>
                  </a:lnTo>
                  <a:lnTo>
                    <a:pt x="25738" y="43263"/>
                  </a:lnTo>
                  <a:lnTo>
                    <a:pt x="25705" y="42751"/>
                  </a:lnTo>
                  <a:lnTo>
                    <a:pt x="25673" y="42228"/>
                  </a:lnTo>
                  <a:lnTo>
                    <a:pt x="25629" y="41182"/>
                  </a:lnTo>
                  <a:lnTo>
                    <a:pt x="25564" y="40148"/>
                  </a:lnTo>
                  <a:lnTo>
                    <a:pt x="25444" y="38111"/>
                  </a:lnTo>
                  <a:lnTo>
                    <a:pt x="25368" y="37087"/>
                  </a:lnTo>
                  <a:lnTo>
                    <a:pt x="25324" y="36586"/>
                  </a:lnTo>
                  <a:lnTo>
                    <a:pt x="25270" y="36074"/>
                  </a:lnTo>
                  <a:lnTo>
                    <a:pt x="25237" y="35791"/>
                  </a:lnTo>
                  <a:lnTo>
                    <a:pt x="25193" y="35508"/>
                  </a:lnTo>
                  <a:lnTo>
                    <a:pt x="25150" y="35224"/>
                  </a:lnTo>
                  <a:lnTo>
                    <a:pt x="25095" y="34941"/>
                  </a:lnTo>
                  <a:lnTo>
                    <a:pt x="25030" y="34669"/>
                  </a:lnTo>
                  <a:lnTo>
                    <a:pt x="24965" y="34397"/>
                  </a:lnTo>
                  <a:lnTo>
                    <a:pt x="24888" y="34135"/>
                  </a:lnTo>
                  <a:lnTo>
                    <a:pt x="24812" y="33863"/>
                  </a:lnTo>
                  <a:lnTo>
                    <a:pt x="24725" y="33602"/>
                  </a:lnTo>
                  <a:lnTo>
                    <a:pt x="24638" y="33351"/>
                  </a:lnTo>
                  <a:lnTo>
                    <a:pt x="24540" y="33090"/>
                  </a:lnTo>
                  <a:lnTo>
                    <a:pt x="24431" y="32839"/>
                  </a:lnTo>
                  <a:lnTo>
                    <a:pt x="24213" y="32349"/>
                  </a:lnTo>
                  <a:lnTo>
                    <a:pt x="23962" y="31859"/>
                  </a:lnTo>
                  <a:lnTo>
                    <a:pt x="23690" y="31391"/>
                  </a:lnTo>
                  <a:lnTo>
                    <a:pt x="23407" y="30933"/>
                  </a:lnTo>
                  <a:lnTo>
                    <a:pt x="23091" y="30486"/>
                  </a:lnTo>
                  <a:lnTo>
                    <a:pt x="22764" y="30051"/>
                  </a:lnTo>
                  <a:lnTo>
                    <a:pt x="22405" y="29615"/>
                  </a:lnTo>
                  <a:lnTo>
                    <a:pt x="22035" y="29201"/>
                  </a:lnTo>
                  <a:lnTo>
                    <a:pt x="21643" y="28798"/>
                  </a:lnTo>
                  <a:lnTo>
                    <a:pt x="21240" y="28406"/>
                  </a:lnTo>
                  <a:lnTo>
                    <a:pt x="20673" y="27905"/>
                  </a:lnTo>
                  <a:lnTo>
                    <a:pt x="20107" y="27426"/>
                  </a:lnTo>
                  <a:lnTo>
                    <a:pt x="19519" y="26947"/>
                  </a:lnTo>
                  <a:lnTo>
                    <a:pt x="18930" y="26478"/>
                  </a:lnTo>
                  <a:lnTo>
                    <a:pt x="18353" y="25999"/>
                  </a:lnTo>
                  <a:lnTo>
                    <a:pt x="17765" y="25520"/>
                  </a:lnTo>
                  <a:lnTo>
                    <a:pt x="17199" y="25030"/>
                  </a:lnTo>
                  <a:lnTo>
                    <a:pt x="16643" y="24529"/>
                  </a:lnTo>
                  <a:lnTo>
                    <a:pt x="16295" y="24180"/>
                  </a:lnTo>
                  <a:lnTo>
                    <a:pt x="15968" y="23832"/>
                  </a:lnTo>
                  <a:lnTo>
                    <a:pt x="15641" y="23461"/>
                  </a:lnTo>
                  <a:lnTo>
                    <a:pt x="15325" y="23080"/>
                  </a:lnTo>
                  <a:lnTo>
                    <a:pt x="15031" y="22688"/>
                  </a:lnTo>
                  <a:lnTo>
                    <a:pt x="14737" y="22296"/>
                  </a:lnTo>
                  <a:lnTo>
                    <a:pt x="14160" y="21501"/>
                  </a:lnTo>
                  <a:lnTo>
                    <a:pt x="13996" y="21261"/>
                  </a:lnTo>
                  <a:lnTo>
                    <a:pt x="13855" y="21011"/>
                  </a:lnTo>
                  <a:lnTo>
                    <a:pt x="13735" y="20771"/>
                  </a:lnTo>
                  <a:lnTo>
                    <a:pt x="13626" y="20520"/>
                  </a:lnTo>
                  <a:lnTo>
                    <a:pt x="13528" y="20270"/>
                  </a:lnTo>
                  <a:lnTo>
                    <a:pt x="13452" y="20008"/>
                  </a:lnTo>
                  <a:lnTo>
                    <a:pt x="13397" y="19747"/>
                  </a:lnTo>
                  <a:lnTo>
                    <a:pt x="13354" y="19486"/>
                  </a:lnTo>
                  <a:lnTo>
                    <a:pt x="13321" y="19224"/>
                  </a:lnTo>
                  <a:lnTo>
                    <a:pt x="13310" y="18963"/>
                  </a:lnTo>
                  <a:lnTo>
                    <a:pt x="13321" y="18691"/>
                  </a:lnTo>
                  <a:lnTo>
                    <a:pt x="13343" y="18418"/>
                  </a:lnTo>
                  <a:lnTo>
                    <a:pt x="13376" y="18146"/>
                  </a:lnTo>
                  <a:lnTo>
                    <a:pt x="13430" y="17863"/>
                  </a:lnTo>
                  <a:lnTo>
                    <a:pt x="13495" y="17590"/>
                  </a:lnTo>
                  <a:lnTo>
                    <a:pt x="13572" y="17307"/>
                  </a:lnTo>
                  <a:lnTo>
                    <a:pt x="13964" y="16044"/>
                  </a:lnTo>
                  <a:lnTo>
                    <a:pt x="14334" y="14780"/>
                  </a:lnTo>
                  <a:lnTo>
                    <a:pt x="14726" y="13528"/>
                  </a:lnTo>
                  <a:lnTo>
                    <a:pt x="14922" y="12896"/>
                  </a:lnTo>
                  <a:lnTo>
                    <a:pt x="15140" y="12275"/>
                  </a:lnTo>
                  <a:lnTo>
                    <a:pt x="15260" y="11927"/>
                  </a:lnTo>
                  <a:lnTo>
                    <a:pt x="15369" y="11578"/>
                  </a:lnTo>
                  <a:lnTo>
                    <a:pt x="15467" y="11240"/>
                  </a:lnTo>
                  <a:lnTo>
                    <a:pt x="15565" y="10892"/>
                  </a:lnTo>
                  <a:lnTo>
                    <a:pt x="15652" y="10543"/>
                  </a:lnTo>
                  <a:lnTo>
                    <a:pt x="15739" y="10206"/>
                  </a:lnTo>
                  <a:lnTo>
                    <a:pt x="15815" y="9857"/>
                  </a:lnTo>
                  <a:lnTo>
                    <a:pt x="15881" y="9509"/>
                  </a:lnTo>
                  <a:lnTo>
                    <a:pt x="15935" y="9160"/>
                  </a:lnTo>
                  <a:lnTo>
                    <a:pt x="15990" y="8822"/>
                  </a:lnTo>
                  <a:lnTo>
                    <a:pt x="16044" y="8474"/>
                  </a:lnTo>
                  <a:lnTo>
                    <a:pt x="16077" y="8125"/>
                  </a:lnTo>
                  <a:lnTo>
                    <a:pt x="16109" y="7777"/>
                  </a:lnTo>
                  <a:lnTo>
                    <a:pt x="16142" y="7428"/>
                  </a:lnTo>
                  <a:lnTo>
                    <a:pt x="16164" y="7080"/>
                  </a:lnTo>
                  <a:lnTo>
                    <a:pt x="16175" y="6742"/>
                  </a:lnTo>
                  <a:lnTo>
                    <a:pt x="16175" y="6394"/>
                  </a:lnTo>
                  <a:lnTo>
                    <a:pt x="16175" y="6045"/>
                  </a:lnTo>
                  <a:lnTo>
                    <a:pt x="16175" y="5696"/>
                  </a:lnTo>
                  <a:lnTo>
                    <a:pt x="16153" y="5348"/>
                  </a:lnTo>
                  <a:lnTo>
                    <a:pt x="16109" y="4651"/>
                  </a:lnTo>
                  <a:lnTo>
                    <a:pt x="16033" y="3954"/>
                  </a:lnTo>
                  <a:lnTo>
                    <a:pt x="15935" y="3257"/>
                  </a:lnTo>
                  <a:lnTo>
                    <a:pt x="15815" y="2560"/>
                  </a:lnTo>
                  <a:lnTo>
                    <a:pt x="15674" y="1852"/>
                  </a:lnTo>
                  <a:lnTo>
                    <a:pt x="15499" y="1155"/>
                  </a:lnTo>
                  <a:lnTo>
                    <a:pt x="15423" y="860"/>
                  </a:lnTo>
                  <a:lnTo>
                    <a:pt x="15369" y="577"/>
                  </a:lnTo>
                  <a:lnTo>
                    <a:pt x="152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8294976" y="3574151"/>
              <a:ext cx="849672" cy="1576678"/>
            </a:xfrm>
            <a:custGeom>
              <a:avLst/>
              <a:gdLst/>
              <a:ahLst/>
              <a:cxnLst/>
              <a:rect l="l" t="t" r="r" b="b"/>
              <a:pathLst>
                <a:path w="39538" h="73368" extrusionOk="0">
                  <a:moveTo>
                    <a:pt x="39538" y="0"/>
                  </a:moveTo>
                  <a:lnTo>
                    <a:pt x="37447" y="490"/>
                  </a:lnTo>
                  <a:lnTo>
                    <a:pt x="36390" y="741"/>
                  </a:lnTo>
                  <a:lnTo>
                    <a:pt x="35356" y="1002"/>
                  </a:lnTo>
                  <a:lnTo>
                    <a:pt x="34571" y="1220"/>
                  </a:lnTo>
                  <a:lnTo>
                    <a:pt x="33787" y="1449"/>
                  </a:lnTo>
                  <a:lnTo>
                    <a:pt x="33025" y="1699"/>
                  </a:lnTo>
                  <a:lnTo>
                    <a:pt x="32273" y="1961"/>
                  </a:lnTo>
                  <a:lnTo>
                    <a:pt x="31522" y="2244"/>
                  </a:lnTo>
                  <a:lnTo>
                    <a:pt x="30781" y="2560"/>
                  </a:lnTo>
                  <a:lnTo>
                    <a:pt x="30062" y="2886"/>
                  </a:lnTo>
                  <a:lnTo>
                    <a:pt x="29343" y="3235"/>
                  </a:lnTo>
                  <a:lnTo>
                    <a:pt x="28995" y="3420"/>
                  </a:lnTo>
                  <a:lnTo>
                    <a:pt x="28646" y="3605"/>
                  </a:lnTo>
                  <a:lnTo>
                    <a:pt x="28298" y="3801"/>
                  </a:lnTo>
                  <a:lnTo>
                    <a:pt x="27960" y="3997"/>
                  </a:lnTo>
                  <a:lnTo>
                    <a:pt x="27622" y="4204"/>
                  </a:lnTo>
                  <a:lnTo>
                    <a:pt x="27285" y="4422"/>
                  </a:lnTo>
                  <a:lnTo>
                    <a:pt x="26947" y="4640"/>
                  </a:lnTo>
                  <a:lnTo>
                    <a:pt x="26620" y="4869"/>
                  </a:lnTo>
                  <a:lnTo>
                    <a:pt x="26293" y="5097"/>
                  </a:lnTo>
                  <a:lnTo>
                    <a:pt x="25967" y="5337"/>
                  </a:lnTo>
                  <a:lnTo>
                    <a:pt x="25651" y="5588"/>
                  </a:lnTo>
                  <a:lnTo>
                    <a:pt x="25335" y="5838"/>
                  </a:lnTo>
                  <a:lnTo>
                    <a:pt x="25019" y="6089"/>
                  </a:lnTo>
                  <a:lnTo>
                    <a:pt x="24714" y="6361"/>
                  </a:lnTo>
                  <a:lnTo>
                    <a:pt x="24409" y="6633"/>
                  </a:lnTo>
                  <a:lnTo>
                    <a:pt x="24104" y="6916"/>
                  </a:lnTo>
                  <a:lnTo>
                    <a:pt x="23766" y="7232"/>
                  </a:lnTo>
                  <a:lnTo>
                    <a:pt x="23451" y="7559"/>
                  </a:lnTo>
                  <a:lnTo>
                    <a:pt x="23135" y="7897"/>
                  </a:lnTo>
                  <a:lnTo>
                    <a:pt x="22830" y="8223"/>
                  </a:lnTo>
                  <a:lnTo>
                    <a:pt x="22536" y="8561"/>
                  </a:lnTo>
                  <a:lnTo>
                    <a:pt x="22253" y="8910"/>
                  </a:lnTo>
                  <a:lnTo>
                    <a:pt x="21980" y="9258"/>
                  </a:lnTo>
                  <a:lnTo>
                    <a:pt x="21708" y="9607"/>
                  </a:lnTo>
                  <a:lnTo>
                    <a:pt x="21457" y="9966"/>
                  </a:lnTo>
                  <a:lnTo>
                    <a:pt x="21207" y="10326"/>
                  </a:lnTo>
                  <a:lnTo>
                    <a:pt x="20978" y="10696"/>
                  </a:lnTo>
                  <a:lnTo>
                    <a:pt x="20749" y="11066"/>
                  </a:lnTo>
                  <a:lnTo>
                    <a:pt x="20532" y="11447"/>
                  </a:lnTo>
                  <a:lnTo>
                    <a:pt x="20325" y="11818"/>
                  </a:lnTo>
                  <a:lnTo>
                    <a:pt x="20129" y="12210"/>
                  </a:lnTo>
                  <a:lnTo>
                    <a:pt x="19933" y="12591"/>
                  </a:lnTo>
                  <a:lnTo>
                    <a:pt x="19758" y="12983"/>
                  </a:lnTo>
                  <a:lnTo>
                    <a:pt x="19584" y="13386"/>
                  </a:lnTo>
                  <a:lnTo>
                    <a:pt x="19421" y="13789"/>
                  </a:lnTo>
                  <a:lnTo>
                    <a:pt x="19279" y="14192"/>
                  </a:lnTo>
                  <a:lnTo>
                    <a:pt x="19137" y="14606"/>
                  </a:lnTo>
                  <a:lnTo>
                    <a:pt x="19007" y="15020"/>
                  </a:lnTo>
                  <a:lnTo>
                    <a:pt x="18876" y="15445"/>
                  </a:lnTo>
                  <a:lnTo>
                    <a:pt x="18767" y="15870"/>
                  </a:lnTo>
                  <a:lnTo>
                    <a:pt x="18658" y="16294"/>
                  </a:lnTo>
                  <a:lnTo>
                    <a:pt x="18571" y="16730"/>
                  </a:lnTo>
                  <a:lnTo>
                    <a:pt x="18484" y="17177"/>
                  </a:lnTo>
                  <a:lnTo>
                    <a:pt x="18408" y="17612"/>
                  </a:lnTo>
                  <a:lnTo>
                    <a:pt x="18342" y="18059"/>
                  </a:lnTo>
                  <a:lnTo>
                    <a:pt x="18277" y="18516"/>
                  </a:lnTo>
                  <a:lnTo>
                    <a:pt x="18233" y="18974"/>
                  </a:lnTo>
                  <a:lnTo>
                    <a:pt x="18190" y="19431"/>
                  </a:lnTo>
                  <a:lnTo>
                    <a:pt x="18157" y="19976"/>
                  </a:lnTo>
                  <a:lnTo>
                    <a:pt x="18135" y="20510"/>
                  </a:lnTo>
                  <a:lnTo>
                    <a:pt x="18124" y="21032"/>
                  </a:lnTo>
                  <a:lnTo>
                    <a:pt x="18135" y="21566"/>
                  </a:lnTo>
                  <a:lnTo>
                    <a:pt x="18146" y="22100"/>
                  </a:lnTo>
                  <a:lnTo>
                    <a:pt x="18168" y="22623"/>
                  </a:lnTo>
                  <a:lnTo>
                    <a:pt x="18212" y="23145"/>
                  </a:lnTo>
                  <a:lnTo>
                    <a:pt x="18255" y="23668"/>
                  </a:lnTo>
                  <a:lnTo>
                    <a:pt x="18321" y="24191"/>
                  </a:lnTo>
                  <a:lnTo>
                    <a:pt x="18386" y="24714"/>
                  </a:lnTo>
                  <a:lnTo>
                    <a:pt x="18473" y="25237"/>
                  </a:lnTo>
                  <a:lnTo>
                    <a:pt x="18560" y="25759"/>
                  </a:lnTo>
                  <a:lnTo>
                    <a:pt x="18669" y="26271"/>
                  </a:lnTo>
                  <a:lnTo>
                    <a:pt x="18789" y="26783"/>
                  </a:lnTo>
                  <a:lnTo>
                    <a:pt x="18909" y="27306"/>
                  </a:lnTo>
                  <a:lnTo>
                    <a:pt x="19050" y="27818"/>
                  </a:lnTo>
                  <a:lnTo>
                    <a:pt x="19127" y="28145"/>
                  </a:lnTo>
                  <a:lnTo>
                    <a:pt x="19192" y="28472"/>
                  </a:lnTo>
                  <a:lnTo>
                    <a:pt x="19225" y="28787"/>
                  </a:lnTo>
                  <a:lnTo>
                    <a:pt x="19235" y="29092"/>
                  </a:lnTo>
                  <a:lnTo>
                    <a:pt x="19214" y="29376"/>
                  </a:lnTo>
                  <a:lnTo>
                    <a:pt x="19181" y="29659"/>
                  </a:lnTo>
                  <a:lnTo>
                    <a:pt x="19116" y="29942"/>
                  </a:lnTo>
                  <a:lnTo>
                    <a:pt x="19039" y="30203"/>
                  </a:lnTo>
                  <a:lnTo>
                    <a:pt x="18930" y="30465"/>
                  </a:lnTo>
                  <a:lnTo>
                    <a:pt x="18811" y="30715"/>
                  </a:lnTo>
                  <a:lnTo>
                    <a:pt x="18658" y="30955"/>
                  </a:lnTo>
                  <a:lnTo>
                    <a:pt x="18484" y="31195"/>
                  </a:lnTo>
                  <a:lnTo>
                    <a:pt x="18299" y="31423"/>
                  </a:lnTo>
                  <a:lnTo>
                    <a:pt x="18081" y="31641"/>
                  </a:lnTo>
                  <a:lnTo>
                    <a:pt x="17852" y="31859"/>
                  </a:lnTo>
                  <a:lnTo>
                    <a:pt x="17602" y="32066"/>
                  </a:lnTo>
                  <a:lnTo>
                    <a:pt x="16959" y="32567"/>
                  </a:lnTo>
                  <a:lnTo>
                    <a:pt x="16306" y="33068"/>
                  </a:lnTo>
                  <a:lnTo>
                    <a:pt x="15652" y="33558"/>
                  </a:lnTo>
                  <a:lnTo>
                    <a:pt x="15009" y="34070"/>
                  </a:lnTo>
                  <a:lnTo>
                    <a:pt x="14595" y="34408"/>
                  </a:lnTo>
                  <a:lnTo>
                    <a:pt x="14182" y="34767"/>
                  </a:lnTo>
                  <a:lnTo>
                    <a:pt x="13779" y="35126"/>
                  </a:lnTo>
                  <a:lnTo>
                    <a:pt x="13386" y="35497"/>
                  </a:lnTo>
                  <a:lnTo>
                    <a:pt x="13005" y="35867"/>
                  </a:lnTo>
                  <a:lnTo>
                    <a:pt x="12635" y="36259"/>
                  </a:lnTo>
                  <a:lnTo>
                    <a:pt x="12275" y="36651"/>
                  </a:lnTo>
                  <a:lnTo>
                    <a:pt x="11927" y="37065"/>
                  </a:lnTo>
                  <a:lnTo>
                    <a:pt x="11600" y="37479"/>
                  </a:lnTo>
                  <a:lnTo>
                    <a:pt x="11284" y="37904"/>
                  </a:lnTo>
                  <a:lnTo>
                    <a:pt x="10979" y="38350"/>
                  </a:lnTo>
                  <a:lnTo>
                    <a:pt x="10685" y="38797"/>
                  </a:lnTo>
                  <a:lnTo>
                    <a:pt x="10413" y="39265"/>
                  </a:lnTo>
                  <a:lnTo>
                    <a:pt x="10152" y="39734"/>
                  </a:lnTo>
                  <a:lnTo>
                    <a:pt x="9912" y="40224"/>
                  </a:lnTo>
                  <a:lnTo>
                    <a:pt x="9683" y="40725"/>
                  </a:lnTo>
                  <a:lnTo>
                    <a:pt x="9509" y="41172"/>
                  </a:lnTo>
                  <a:lnTo>
                    <a:pt x="9356" y="41618"/>
                  </a:lnTo>
                  <a:lnTo>
                    <a:pt x="9215" y="42065"/>
                  </a:lnTo>
                  <a:lnTo>
                    <a:pt x="9106" y="42511"/>
                  </a:lnTo>
                  <a:lnTo>
                    <a:pt x="9008" y="42969"/>
                  </a:lnTo>
                  <a:lnTo>
                    <a:pt x="8932" y="43415"/>
                  </a:lnTo>
                  <a:lnTo>
                    <a:pt x="8866" y="43873"/>
                  </a:lnTo>
                  <a:lnTo>
                    <a:pt x="8823" y="44330"/>
                  </a:lnTo>
                  <a:lnTo>
                    <a:pt x="8779" y="44788"/>
                  </a:lnTo>
                  <a:lnTo>
                    <a:pt x="8757" y="45256"/>
                  </a:lnTo>
                  <a:lnTo>
                    <a:pt x="8747" y="45713"/>
                  </a:lnTo>
                  <a:lnTo>
                    <a:pt x="8736" y="46182"/>
                  </a:lnTo>
                  <a:lnTo>
                    <a:pt x="8747" y="47108"/>
                  </a:lnTo>
                  <a:lnTo>
                    <a:pt x="8768" y="48044"/>
                  </a:lnTo>
                  <a:lnTo>
                    <a:pt x="8812" y="49678"/>
                  </a:lnTo>
                  <a:lnTo>
                    <a:pt x="8834" y="51312"/>
                  </a:lnTo>
                  <a:lnTo>
                    <a:pt x="8888" y="54579"/>
                  </a:lnTo>
                  <a:lnTo>
                    <a:pt x="8888" y="54743"/>
                  </a:lnTo>
                  <a:lnTo>
                    <a:pt x="8877" y="54895"/>
                  </a:lnTo>
                  <a:lnTo>
                    <a:pt x="8855" y="55048"/>
                  </a:lnTo>
                  <a:lnTo>
                    <a:pt x="8834" y="55200"/>
                  </a:lnTo>
                  <a:lnTo>
                    <a:pt x="8790" y="55331"/>
                  </a:lnTo>
                  <a:lnTo>
                    <a:pt x="8747" y="55473"/>
                  </a:lnTo>
                  <a:lnTo>
                    <a:pt x="8681" y="55603"/>
                  </a:lnTo>
                  <a:lnTo>
                    <a:pt x="8616" y="55723"/>
                  </a:lnTo>
                  <a:lnTo>
                    <a:pt x="8550" y="55843"/>
                  </a:lnTo>
                  <a:lnTo>
                    <a:pt x="8463" y="55963"/>
                  </a:lnTo>
                  <a:lnTo>
                    <a:pt x="8365" y="56072"/>
                  </a:lnTo>
                  <a:lnTo>
                    <a:pt x="8267" y="56170"/>
                  </a:lnTo>
                  <a:lnTo>
                    <a:pt x="8158" y="56268"/>
                  </a:lnTo>
                  <a:lnTo>
                    <a:pt x="8039" y="56366"/>
                  </a:lnTo>
                  <a:lnTo>
                    <a:pt x="7908" y="56453"/>
                  </a:lnTo>
                  <a:lnTo>
                    <a:pt x="7777" y="56540"/>
                  </a:lnTo>
                  <a:lnTo>
                    <a:pt x="7418" y="56736"/>
                  </a:lnTo>
                  <a:lnTo>
                    <a:pt x="7058" y="56932"/>
                  </a:lnTo>
                  <a:lnTo>
                    <a:pt x="6699" y="57128"/>
                  </a:lnTo>
                  <a:lnTo>
                    <a:pt x="6525" y="57237"/>
                  </a:lnTo>
                  <a:lnTo>
                    <a:pt x="6361" y="57357"/>
                  </a:lnTo>
                  <a:lnTo>
                    <a:pt x="5936" y="57651"/>
                  </a:lnTo>
                  <a:lnTo>
                    <a:pt x="5512" y="57934"/>
                  </a:lnTo>
                  <a:lnTo>
                    <a:pt x="5076" y="58217"/>
                  </a:lnTo>
                  <a:lnTo>
                    <a:pt x="4640" y="58511"/>
                  </a:lnTo>
                  <a:lnTo>
                    <a:pt x="4226" y="58816"/>
                  </a:lnTo>
                  <a:lnTo>
                    <a:pt x="4030" y="58969"/>
                  </a:lnTo>
                  <a:lnTo>
                    <a:pt x="3834" y="59132"/>
                  </a:lnTo>
                  <a:lnTo>
                    <a:pt x="3660" y="59296"/>
                  </a:lnTo>
                  <a:lnTo>
                    <a:pt x="3486" y="59470"/>
                  </a:lnTo>
                  <a:lnTo>
                    <a:pt x="3322" y="59655"/>
                  </a:lnTo>
                  <a:lnTo>
                    <a:pt x="3170" y="59851"/>
                  </a:lnTo>
                  <a:lnTo>
                    <a:pt x="2887" y="60232"/>
                  </a:lnTo>
                  <a:lnTo>
                    <a:pt x="2614" y="60614"/>
                  </a:lnTo>
                  <a:lnTo>
                    <a:pt x="2364" y="61006"/>
                  </a:lnTo>
                  <a:lnTo>
                    <a:pt x="2124" y="61398"/>
                  </a:lnTo>
                  <a:lnTo>
                    <a:pt x="1885" y="61790"/>
                  </a:lnTo>
                  <a:lnTo>
                    <a:pt x="1667" y="62182"/>
                  </a:lnTo>
                  <a:lnTo>
                    <a:pt x="1460" y="62585"/>
                  </a:lnTo>
                  <a:lnTo>
                    <a:pt x="1275" y="62988"/>
                  </a:lnTo>
                  <a:lnTo>
                    <a:pt x="1089" y="63391"/>
                  </a:lnTo>
                  <a:lnTo>
                    <a:pt x="926" y="63794"/>
                  </a:lnTo>
                  <a:lnTo>
                    <a:pt x="774" y="64197"/>
                  </a:lnTo>
                  <a:lnTo>
                    <a:pt x="632" y="64611"/>
                  </a:lnTo>
                  <a:lnTo>
                    <a:pt x="501" y="65025"/>
                  </a:lnTo>
                  <a:lnTo>
                    <a:pt x="392" y="65439"/>
                  </a:lnTo>
                  <a:lnTo>
                    <a:pt x="294" y="65863"/>
                  </a:lnTo>
                  <a:lnTo>
                    <a:pt x="207" y="66277"/>
                  </a:lnTo>
                  <a:lnTo>
                    <a:pt x="142" y="66702"/>
                  </a:lnTo>
                  <a:lnTo>
                    <a:pt x="77" y="67138"/>
                  </a:lnTo>
                  <a:lnTo>
                    <a:pt x="33" y="67563"/>
                  </a:lnTo>
                  <a:lnTo>
                    <a:pt x="11" y="67998"/>
                  </a:lnTo>
                  <a:lnTo>
                    <a:pt x="0" y="68423"/>
                  </a:lnTo>
                  <a:lnTo>
                    <a:pt x="0" y="68859"/>
                  </a:lnTo>
                  <a:lnTo>
                    <a:pt x="11" y="69305"/>
                  </a:lnTo>
                  <a:lnTo>
                    <a:pt x="44" y="69741"/>
                  </a:lnTo>
                  <a:lnTo>
                    <a:pt x="87" y="70188"/>
                  </a:lnTo>
                  <a:lnTo>
                    <a:pt x="153" y="70634"/>
                  </a:lnTo>
                  <a:lnTo>
                    <a:pt x="229" y="71081"/>
                  </a:lnTo>
                  <a:lnTo>
                    <a:pt x="316" y="71538"/>
                  </a:lnTo>
                  <a:lnTo>
                    <a:pt x="425" y="71985"/>
                  </a:lnTo>
                  <a:lnTo>
                    <a:pt x="545" y="72442"/>
                  </a:lnTo>
                  <a:lnTo>
                    <a:pt x="686" y="72911"/>
                  </a:lnTo>
                  <a:lnTo>
                    <a:pt x="839" y="73368"/>
                  </a:lnTo>
                  <a:lnTo>
                    <a:pt x="39538" y="73368"/>
                  </a:lnTo>
                  <a:lnTo>
                    <a:pt x="395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7" name="Google Shape;187;p19"/>
          <p:cNvSpPr txBox="1">
            <a:spLocks noGrp="1"/>
          </p:cNvSpPr>
          <p:nvPr>
            <p:ph type="title"/>
          </p:nvPr>
        </p:nvSpPr>
        <p:spPr>
          <a:xfrm>
            <a:off x="1207350" y="2755088"/>
            <a:ext cx="30675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body" idx="1"/>
          </p:nvPr>
        </p:nvSpPr>
        <p:spPr>
          <a:xfrm>
            <a:off x="1207350" y="3651946"/>
            <a:ext cx="30675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Char char="●"/>
              <a:defRPr sz="1400">
                <a:solidFill>
                  <a:srgbClr val="0B539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Char char="○"/>
              <a:defRPr sz="1600">
                <a:solidFill>
                  <a:srgbClr val="0B5394"/>
                </a:solidFill>
              </a:defRPr>
            </a:lvl2pPr>
            <a:lvl3pPr marL="1371566" lvl="2" indent="-330192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■"/>
              <a:defRPr sz="1600">
                <a:solidFill>
                  <a:srgbClr val="0B5394"/>
                </a:solidFill>
              </a:defRPr>
            </a:lvl3pPr>
            <a:lvl4pPr marL="1828754" lvl="3" indent="-330192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●"/>
              <a:defRPr sz="1600">
                <a:solidFill>
                  <a:srgbClr val="0B5394"/>
                </a:solidFill>
              </a:defRPr>
            </a:lvl4pPr>
            <a:lvl5pPr marL="2285943" lvl="4" indent="-330192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○"/>
              <a:defRPr sz="1600">
                <a:solidFill>
                  <a:srgbClr val="0B5394"/>
                </a:solidFill>
              </a:defRPr>
            </a:lvl5pPr>
            <a:lvl6pPr marL="2743132" lvl="5" indent="-330192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■"/>
              <a:defRPr sz="1600">
                <a:solidFill>
                  <a:srgbClr val="0B5394"/>
                </a:solidFill>
              </a:defRPr>
            </a:lvl6pPr>
            <a:lvl7pPr marL="3200320" lvl="6" indent="-330192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●"/>
              <a:defRPr sz="1600">
                <a:solidFill>
                  <a:srgbClr val="0B5394"/>
                </a:solidFill>
              </a:defRPr>
            </a:lvl7pPr>
            <a:lvl8pPr marL="3657509" lvl="7" indent="-330192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○"/>
              <a:defRPr sz="1600">
                <a:solidFill>
                  <a:srgbClr val="0B5394"/>
                </a:solidFill>
              </a:defRPr>
            </a:lvl8pPr>
            <a:lvl9pPr marL="4114697" lvl="8" indent="-330192" rtl="0">
              <a:spcBef>
                <a:spcPts val="1600"/>
              </a:spcBef>
              <a:spcAft>
                <a:spcPts val="1600"/>
              </a:spcAft>
              <a:buClr>
                <a:srgbClr val="0B5394"/>
              </a:buClr>
              <a:buSzPts val="1600"/>
              <a:buChar char="■"/>
              <a:defRPr sz="16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title" idx="2"/>
          </p:nvPr>
        </p:nvSpPr>
        <p:spPr>
          <a:xfrm>
            <a:off x="4869125" y="2755088"/>
            <a:ext cx="30675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0" name="Google Shape;190;p19"/>
          <p:cNvSpPr txBox="1">
            <a:spLocks noGrp="1"/>
          </p:cNvSpPr>
          <p:nvPr>
            <p:ph type="body" idx="3"/>
          </p:nvPr>
        </p:nvSpPr>
        <p:spPr>
          <a:xfrm>
            <a:off x="4869125" y="3651946"/>
            <a:ext cx="30675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Char char="●"/>
              <a:defRPr sz="1400">
                <a:solidFill>
                  <a:srgbClr val="0B539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Char char="○"/>
              <a:defRPr sz="1600">
                <a:solidFill>
                  <a:srgbClr val="0B5394"/>
                </a:solidFill>
              </a:defRPr>
            </a:lvl2pPr>
            <a:lvl3pPr marL="1371566" lvl="2" indent="-330192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■"/>
              <a:defRPr sz="1600">
                <a:solidFill>
                  <a:srgbClr val="0B5394"/>
                </a:solidFill>
              </a:defRPr>
            </a:lvl3pPr>
            <a:lvl4pPr marL="1828754" lvl="3" indent="-330192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●"/>
              <a:defRPr sz="1600">
                <a:solidFill>
                  <a:srgbClr val="0B5394"/>
                </a:solidFill>
              </a:defRPr>
            </a:lvl4pPr>
            <a:lvl5pPr marL="2285943" lvl="4" indent="-330192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○"/>
              <a:defRPr sz="1600">
                <a:solidFill>
                  <a:srgbClr val="0B5394"/>
                </a:solidFill>
              </a:defRPr>
            </a:lvl5pPr>
            <a:lvl6pPr marL="2743132" lvl="5" indent="-330192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■"/>
              <a:defRPr sz="1600">
                <a:solidFill>
                  <a:srgbClr val="0B5394"/>
                </a:solidFill>
              </a:defRPr>
            </a:lvl6pPr>
            <a:lvl7pPr marL="3200320" lvl="6" indent="-330192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●"/>
              <a:defRPr sz="1600">
                <a:solidFill>
                  <a:srgbClr val="0B5394"/>
                </a:solidFill>
              </a:defRPr>
            </a:lvl7pPr>
            <a:lvl8pPr marL="3657509" lvl="7" indent="-330192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○"/>
              <a:defRPr sz="1600">
                <a:solidFill>
                  <a:srgbClr val="0B5394"/>
                </a:solidFill>
              </a:defRPr>
            </a:lvl8pPr>
            <a:lvl9pPr marL="4114697" lvl="8" indent="-330192" rtl="0">
              <a:spcBef>
                <a:spcPts val="1600"/>
              </a:spcBef>
              <a:spcAft>
                <a:spcPts val="1600"/>
              </a:spcAft>
              <a:buClr>
                <a:srgbClr val="0B5394"/>
              </a:buClr>
              <a:buSzPts val="1600"/>
              <a:buChar char="■"/>
              <a:defRPr sz="16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title" idx="4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1977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0"/>
          <p:cNvGrpSpPr/>
          <p:nvPr/>
        </p:nvGrpSpPr>
        <p:grpSpPr>
          <a:xfrm>
            <a:off x="-27651" y="-15758"/>
            <a:ext cx="9620213" cy="5182053"/>
            <a:chOff x="-27651" y="-15758"/>
            <a:chExt cx="9620213" cy="5182053"/>
          </a:xfrm>
        </p:grpSpPr>
        <p:sp>
          <p:nvSpPr>
            <p:cNvPr id="194" name="Google Shape;194;p20"/>
            <p:cNvSpPr/>
            <p:nvPr/>
          </p:nvSpPr>
          <p:spPr>
            <a:xfrm rot="1732851">
              <a:off x="8650004" y="114088"/>
              <a:ext cx="771370" cy="907482"/>
            </a:xfrm>
            <a:custGeom>
              <a:avLst/>
              <a:gdLst/>
              <a:ahLst/>
              <a:cxnLst/>
              <a:rect l="l" t="t" r="r" b="b"/>
              <a:pathLst>
                <a:path w="6431" h="7565" extrusionOk="0">
                  <a:moveTo>
                    <a:pt x="4609" y="0"/>
                  </a:moveTo>
                  <a:lnTo>
                    <a:pt x="4439" y="27"/>
                  </a:lnTo>
                  <a:lnTo>
                    <a:pt x="3894" y="125"/>
                  </a:lnTo>
                  <a:lnTo>
                    <a:pt x="2823" y="331"/>
                  </a:lnTo>
                  <a:lnTo>
                    <a:pt x="2296" y="474"/>
                  </a:lnTo>
                  <a:lnTo>
                    <a:pt x="2064" y="545"/>
                  </a:lnTo>
                  <a:lnTo>
                    <a:pt x="1590" y="751"/>
                  </a:lnTo>
                  <a:lnTo>
                    <a:pt x="1117" y="1027"/>
                  </a:lnTo>
                  <a:lnTo>
                    <a:pt x="697" y="1376"/>
                  </a:lnTo>
                  <a:lnTo>
                    <a:pt x="340" y="1778"/>
                  </a:lnTo>
                  <a:lnTo>
                    <a:pt x="99" y="2242"/>
                  </a:lnTo>
                  <a:lnTo>
                    <a:pt x="10" y="2626"/>
                  </a:lnTo>
                  <a:lnTo>
                    <a:pt x="1" y="2894"/>
                  </a:lnTo>
                  <a:lnTo>
                    <a:pt x="37" y="3180"/>
                  </a:lnTo>
                  <a:lnTo>
                    <a:pt x="117" y="3474"/>
                  </a:lnTo>
                  <a:lnTo>
                    <a:pt x="179" y="3626"/>
                  </a:lnTo>
                  <a:lnTo>
                    <a:pt x="510" y="4403"/>
                  </a:lnTo>
                  <a:lnTo>
                    <a:pt x="1010" y="5555"/>
                  </a:lnTo>
                  <a:lnTo>
                    <a:pt x="1385" y="6296"/>
                  </a:lnTo>
                  <a:lnTo>
                    <a:pt x="1599" y="6653"/>
                  </a:lnTo>
                  <a:lnTo>
                    <a:pt x="1724" y="6850"/>
                  </a:lnTo>
                  <a:lnTo>
                    <a:pt x="2001" y="7162"/>
                  </a:lnTo>
                  <a:lnTo>
                    <a:pt x="2305" y="7386"/>
                  </a:lnTo>
                  <a:lnTo>
                    <a:pt x="2626" y="7519"/>
                  </a:lnTo>
                  <a:lnTo>
                    <a:pt x="2957" y="7564"/>
                  </a:lnTo>
                  <a:lnTo>
                    <a:pt x="3296" y="7511"/>
                  </a:lnTo>
                  <a:lnTo>
                    <a:pt x="3626" y="7377"/>
                  </a:lnTo>
                  <a:lnTo>
                    <a:pt x="3948" y="7144"/>
                  </a:lnTo>
                  <a:lnTo>
                    <a:pt x="4100" y="6984"/>
                  </a:lnTo>
                  <a:lnTo>
                    <a:pt x="4350" y="6707"/>
                  </a:lnTo>
                  <a:lnTo>
                    <a:pt x="4796" y="6135"/>
                  </a:lnTo>
                  <a:lnTo>
                    <a:pt x="5198" y="5546"/>
                  </a:lnTo>
                  <a:lnTo>
                    <a:pt x="5537" y="4948"/>
                  </a:lnTo>
                  <a:lnTo>
                    <a:pt x="5823" y="4331"/>
                  </a:lnTo>
                  <a:lnTo>
                    <a:pt x="6064" y="3715"/>
                  </a:lnTo>
                  <a:lnTo>
                    <a:pt x="6252" y="3099"/>
                  </a:lnTo>
                  <a:lnTo>
                    <a:pt x="6386" y="2492"/>
                  </a:lnTo>
                  <a:lnTo>
                    <a:pt x="6430" y="2197"/>
                  </a:lnTo>
                  <a:lnTo>
                    <a:pt x="6422" y="1947"/>
                  </a:lnTo>
                  <a:lnTo>
                    <a:pt x="6323" y="1465"/>
                  </a:lnTo>
                  <a:lnTo>
                    <a:pt x="6154" y="1045"/>
                  </a:lnTo>
                  <a:lnTo>
                    <a:pt x="5921" y="679"/>
                  </a:lnTo>
                  <a:lnTo>
                    <a:pt x="5627" y="384"/>
                  </a:lnTo>
                  <a:lnTo>
                    <a:pt x="5305" y="170"/>
                  </a:lnTo>
                  <a:lnTo>
                    <a:pt x="4966" y="36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-27651" y="-15750"/>
              <a:ext cx="1404179" cy="1838057"/>
            </a:xfrm>
            <a:custGeom>
              <a:avLst/>
              <a:gdLst/>
              <a:ahLst/>
              <a:cxnLst/>
              <a:rect l="l" t="t" r="r" b="b"/>
              <a:pathLst>
                <a:path w="51487" h="67396" extrusionOk="0">
                  <a:moveTo>
                    <a:pt x="0" y="0"/>
                  </a:moveTo>
                  <a:lnTo>
                    <a:pt x="12" y="67396"/>
                  </a:lnTo>
                  <a:lnTo>
                    <a:pt x="487" y="67176"/>
                  </a:lnTo>
                  <a:lnTo>
                    <a:pt x="962" y="66944"/>
                  </a:lnTo>
                  <a:lnTo>
                    <a:pt x="1438" y="66700"/>
                  </a:lnTo>
                  <a:lnTo>
                    <a:pt x="1902" y="66457"/>
                  </a:lnTo>
                  <a:lnTo>
                    <a:pt x="2354" y="66202"/>
                  </a:lnTo>
                  <a:lnTo>
                    <a:pt x="2818" y="65935"/>
                  </a:lnTo>
                  <a:lnTo>
                    <a:pt x="3258" y="65668"/>
                  </a:lnTo>
                  <a:lnTo>
                    <a:pt x="3711" y="65378"/>
                  </a:lnTo>
                  <a:lnTo>
                    <a:pt x="4151" y="65088"/>
                  </a:lnTo>
                  <a:lnTo>
                    <a:pt x="4580" y="64787"/>
                  </a:lnTo>
                  <a:lnTo>
                    <a:pt x="5009" y="64485"/>
                  </a:lnTo>
                  <a:lnTo>
                    <a:pt x="5439" y="64161"/>
                  </a:lnTo>
                  <a:lnTo>
                    <a:pt x="5856" y="63836"/>
                  </a:lnTo>
                  <a:lnTo>
                    <a:pt x="6273" y="63500"/>
                  </a:lnTo>
                  <a:lnTo>
                    <a:pt x="6679" y="63163"/>
                  </a:lnTo>
                  <a:lnTo>
                    <a:pt x="7085" y="62804"/>
                  </a:lnTo>
                  <a:lnTo>
                    <a:pt x="7514" y="62410"/>
                  </a:lnTo>
                  <a:lnTo>
                    <a:pt x="7943" y="62015"/>
                  </a:lnTo>
                  <a:lnTo>
                    <a:pt x="8361" y="61598"/>
                  </a:lnTo>
                  <a:lnTo>
                    <a:pt x="8767" y="61181"/>
                  </a:lnTo>
                  <a:lnTo>
                    <a:pt x="9161" y="60763"/>
                  </a:lnTo>
                  <a:lnTo>
                    <a:pt x="9544" y="60334"/>
                  </a:lnTo>
                  <a:lnTo>
                    <a:pt x="9926" y="59893"/>
                  </a:lnTo>
                  <a:lnTo>
                    <a:pt x="10297" y="59453"/>
                  </a:lnTo>
                  <a:lnTo>
                    <a:pt x="10657" y="59012"/>
                  </a:lnTo>
                  <a:lnTo>
                    <a:pt x="11016" y="58560"/>
                  </a:lnTo>
                  <a:lnTo>
                    <a:pt x="11364" y="58096"/>
                  </a:lnTo>
                  <a:lnTo>
                    <a:pt x="11700" y="57632"/>
                  </a:lnTo>
                  <a:lnTo>
                    <a:pt x="12025" y="57157"/>
                  </a:lnTo>
                  <a:lnTo>
                    <a:pt x="12338" y="56681"/>
                  </a:lnTo>
                  <a:lnTo>
                    <a:pt x="12651" y="56194"/>
                  </a:lnTo>
                  <a:lnTo>
                    <a:pt x="12964" y="55707"/>
                  </a:lnTo>
                  <a:lnTo>
                    <a:pt x="13254" y="55209"/>
                  </a:lnTo>
                  <a:lnTo>
                    <a:pt x="13544" y="54710"/>
                  </a:lnTo>
                  <a:lnTo>
                    <a:pt x="13822" y="54211"/>
                  </a:lnTo>
                  <a:lnTo>
                    <a:pt x="14101" y="53690"/>
                  </a:lnTo>
                  <a:lnTo>
                    <a:pt x="14356" y="53179"/>
                  </a:lnTo>
                  <a:lnTo>
                    <a:pt x="14623" y="52657"/>
                  </a:lnTo>
                  <a:lnTo>
                    <a:pt x="14866" y="52124"/>
                  </a:lnTo>
                  <a:lnTo>
                    <a:pt x="15110" y="51591"/>
                  </a:lnTo>
                  <a:lnTo>
                    <a:pt x="15342" y="51057"/>
                  </a:lnTo>
                  <a:lnTo>
                    <a:pt x="15574" y="50512"/>
                  </a:lnTo>
                  <a:lnTo>
                    <a:pt x="15794" y="49967"/>
                  </a:lnTo>
                  <a:lnTo>
                    <a:pt x="16014" y="49411"/>
                  </a:lnTo>
                  <a:lnTo>
                    <a:pt x="16223" y="48854"/>
                  </a:lnTo>
                  <a:lnTo>
                    <a:pt x="16420" y="48297"/>
                  </a:lnTo>
                  <a:lnTo>
                    <a:pt x="16617" y="47729"/>
                  </a:lnTo>
                  <a:lnTo>
                    <a:pt x="16803" y="47161"/>
                  </a:lnTo>
                  <a:lnTo>
                    <a:pt x="17742" y="44169"/>
                  </a:lnTo>
                  <a:lnTo>
                    <a:pt x="18670" y="41189"/>
                  </a:lnTo>
                  <a:lnTo>
                    <a:pt x="19621" y="38209"/>
                  </a:lnTo>
                  <a:lnTo>
                    <a:pt x="20096" y="36725"/>
                  </a:lnTo>
                  <a:lnTo>
                    <a:pt x="20583" y="35240"/>
                  </a:lnTo>
                  <a:lnTo>
                    <a:pt x="20757" y="34730"/>
                  </a:lnTo>
                  <a:lnTo>
                    <a:pt x="20942" y="34220"/>
                  </a:lnTo>
                  <a:lnTo>
                    <a:pt x="21140" y="33721"/>
                  </a:lnTo>
                  <a:lnTo>
                    <a:pt x="21337" y="33223"/>
                  </a:lnTo>
                  <a:lnTo>
                    <a:pt x="21545" y="32736"/>
                  </a:lnTo>
                  <a:lnTo>
                    <a:pt x="21754" y="32260"/>
                  </a:lnTo>
                  <a:lnTo>
                    <a:pt x="21975" y="31773"/>
                  </a:lnTo>
                  <a:lnTo>
                    <a:pt x="22206" y="31309"/>
                  </a:lnTo>
                  <a:lnTo>
                    <a:pt x="22438" y="30845"/>
                  </a:lnTo>
                  <a:lnTo>
                    <a:pt x="22682" y="30382"/>
                  </a:lnTo>
                  <a:lnTo>
                    <a:pt x="22937" y="29941"/>
                  </a:lnTo>
                  <a:lnTo>
                    <a:pt x="23204" y="29489"/>
                  </a:lnTo>
                  <a:lnTo>
                    <a:pt x="23470" y="29048"/>
                  </a:lnTo>
                  <a:lnTo>
                    <a:pt x="23737" y="28619"/>
                  </a:lnTo>
                  <a:lnTo>
                    <a:pt x="24027" y="28190"/>
                  </a:lnTo>
                  <a:lnTo>
                    <a:pt x="24317" y="27772"/>
                  </a:lnTo>
                  <a:lnTo>
                    <a:pt x="24618" y="27355"/>
                  </a:lnTo>
                  <a:lnTo>
                    <a:pt x="24920" y="26949"/>
                  </a:lnTo>
                  <a:lnTo>
                    <a:pt x="25233" y="26555"/>
                  </a:lnTo>
                  <a:lnTo>
                    <a:pt x="25558" y="26161"/>
                  </a:lnTo>
                  <a:lnTo>
                    <a:pt x="25894" y="25766"/>
                  </a:lnTo>
                  <a:lnTo>
                    <a:pt x="26230" y="25384"/>
                  </a:lnTo>
                  <a:lnTo>
                    <a:pt x="26578" y="25013"/>
                  </a:lnTo>
                  <a:lnTo>
                    <a:pt x="26926" y="24642"/>
                  </a:lnTo>
                  <a:lnTo>
                    <a:pt x="27297" y="24282"/>
                  </a:lnTo>
                  <a:lnTo>
                    <a:pt x="27668" y="23934"/>
                  </a:lnTo>
                  <a:lnTo>
                    <a:pt x="28051" y="23586"/>
                  </a:lnTo>
                  <a:lnTo>
                    <a:pt x="28434" y="23238"/>
                  </a:lnTo>
                  <a:lnTo>
                    <a:pt x="28828" y="22914"/>
                  </a:lnTo>
                  <a:lnTo>
                    <a:pt x="29234" y="22577"/>
                  </a:lnTo>
                  <a:lnTo>
                    <a:pt x="29651" y="22264"/>
                  </a:lnTo>
                  <a:lnTo>
                    <a:pt x="30069" y="21951"/>
                  </a:lnTo>
                  <a:lnTo>
                    <a:pt x="31588" y="20838"/>
                  </a:lnTo>
                  <a:lnTo>
                    <a:pt x="33107" y="19725"/>
                  </a:lnTo>
                  <a:lnTo>
                    <a:pt x="33872" y="19180"/>
                  </a:lnTo>
                  <a:lnTo>
                    <a:pt x="34649" y="18646"/>
                  </a:lnTo>
                  <a:lnTo>
                    <a:pt x="35426" y="18125"/>
                  </a:lnTo>
                  <a:lnTo>
                    <a:pt x="36214" y="17626"/>
                  </a:lnTo>
                  <a:lnTo>
                    <a:pt x="36748" y="17278"/>
                  </a:lnTo>
                  <a:lnTo>
                    <a:pt x="37281" y="16930"/>
                  </a:lnTo>
                  <a:lnTo>
                    <a:pt x="37792" y="16571"/>
                  </a:lnTo>
                  <a:lnTo>
                    <a:pt x="38313" y="16200"/>
                  </a:lnTo>
                  <a:lnTo>
                    <a:pt x="38812" y="15829"/>
                  </a:lnTo>
                  <a:lnTo>
                    <a:pt x="39311" y="15446"/>
                  </a:lnTo>
                  <a:lnTo>
                    <a:pt x="39798" y="15052"/>
                  </a:lnTo>
                  <a:lnTo>
                    <a:pt x="40285" y="14646"/>
                  </a:lnTo>
                  <a:lnTo>
                    <a:pt x="40760" y="14240"/>
                  </a:lnTo>
                  <a:lnTo>
                    <a:pt x="41224" y="13822"/>
                  </a:lnTo>
                  <a:lnTo>
                    <a:pt x="41688" y="13405"/>
                  </a:lnTo>
                  <a:lnTo>
                    <a:pt x="42140" y="12976"/>
                  </a:lnTo>
                  <a:lnTo>
                    <a:pt x="42581" y="12535"/>
                  </a:lnTo>
                  <a:lnTo>
                    <a:pt x="43021" y="12095"/>
                  </a:lnTo>
                  <a:lnTo>
                    <a:pt x="43462" y="11642"/>
                  </a:lnTo>
                  <a:lnTo>
                    <a:pt x="43879" y="11179"/>
                  </a:lnTo>
                  <a:lnTo>
                    <a:pt x="44309" y="10715"/>
                  </a:lnTo>
                  <a:lnTo>
                    <a:pt x="44714" y="10251"/>
                  </a:lnTo>
                  <a:lnTo>
                    <a:pt x="45120" y="9764"/>
                  </a:lnTo>
                  <a:lnTo>
                    <a:pt x="45526" y="9288"/>
                  </a:lnTo>
                  <a:lnTo>
                    <a:pt x="45920" y="8790"/>
                  </a:lnTo>
                  <a:lnTo>
                    <a:pt x="46315" y="8291"/>
                  </a:lnTo>
                  <a:lnTo>
                    <a:pt x="46697" y="7793"/>
                  </a:lnTo>
                  <a:lnTo>
                    <a:pt x="47080" y="7282"/>
                  </a:lnTo>
                  <a:lnTo>
                    <a:pt x="47451" y="6772"/>
                  </a:lnTo>
                  <a:lnTo>
                    <a:pt x="47822" y="6250"/>
                  </a:lnTo>
                  <a:lnTo>
                    <a:pt x="48182" y="5728"/>
                  </a:lnTo>
                  <a:lnTo>
                    <a:pt x="48541" y="5195"/>
                  </a:lnTo>
                  <a:lnTo>
                    <a:pt x="49248" y="4117"/>
                  </a:lnTo>
                  <a:lnTo>
                    <a:pt x="49933" y="3015"/>
                  </a:lnTo>
                  <a:lnTo>
                    <a:pt x="50141" y="2655"/>
                  </a:lnTo>
                  <a:lnTo>
                    <a:pt x="50350" y="2284"/>
                  </a:lnTo>
                  <a:lnTo>
                    <a:pt x="50547" y="1902"/>
                  </a:lnTo>
                  <a:lnTo>
                    <a:pt x="50733" y="1531"/>
                  </a:lnTo>
                  <a:lnTo>
                    <a:pt x="51104" y="765"/>
                  </a:lnTo>
                  <a:lnTo>
                    <a:pt x="514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1" y="4431157"/>
              <a:ext cx="1160553" cy="712364"/>
            </a:xfrm>
            <a:custGeom>
              <a:avLst/>
              <a:gdLst/>
              <a:ahLst/>
              <a:cxnLst/>
              <a:rect l="l" t="t" r="r" b="b"/>
              <a:pathLst>
                <a:path w="37236" h="22856" extrusionOk="0">
                  <a:moveTo>
                    <a:pt x="1" y="0"/>
                  </a:moveTo>
                  <a:lnTo>
                    <a:pt x="12" y="22856"/>
                  </a:lnTo>
                  <a:lnTo>
                    <a:pt x="37236" y="22856"/>
                  </a:lnTo>
                  <a:lnTo>
                    <a:pt x="36273" y="22497"/>
                  </a:lnTo>
                  <a:lnTo>
                    <a:pt x="35798" y="22323"/>
                  </a:lnTo>
                  <a:lnTo>
                    <a:pt x="35311" y="22160"/>
                  </a:lnTo>
                  <a:lnTo>
                    <a:pt x="34441" y="21882"/>
                  </a:lnTo>
                  <a:lnTo>
                    <a:pt x="33583" y="21604"/>
                  </a:lnTo>
                  <a:lnTo>
                    <a:pt x="32736" y="21314"/>
                  </a:lnTo>
                  <a:lnTo>
                    <a:pt x="31878" y="21012"/>
                  </a:lnTo>
                  <a:lnTo>
                    <a:pt x="31032" y="20711"/>
                  </a:lnTo>
                  <a:lnTo>
                    <a:pt x="30185" y="20398"/>
                  </a:lnTo>
                  <a:lnTo>
                    <a:pt x="29350" y="20073"/>
                  </a:lnTo>
                  <a:lnTo>
                    <a:pt x="28504" y="19737"/>
                  </a:lnTo>
                  <a:lnTo>
                    <a:pt x="27680" y="19400"/>
                  </a:lnTo>
                  <a:lnTo>
                    <a:pt x="26845" y="19053"/>
                  </a:lnTo>
                  <a:lnTo>
                    <a:pt x="26022" y="18705"/>
                  </a:lnTo>
                  <a:lnTo>
                    <a:pt x="25199" y="18334"/>
                  </a:lnTo>
                  <a:lnTo>
                    <a:pt x="24387" y="17962"/>
                  </a:lnTo>
                  <a:lnTo>
                    <a:pt x="23575" y="17568"/>
                  </a:lnTo>
                  <a:lnTo>
                    <a:pt x="22764" y="17174"/>
                  </a:lnTo>
                  <a:lnTo>
                    <a:pt x="21964" y="16780"/>
                  </a:lnTo>
                  <a:lnTo>
                    <a:pt x="21163" y="16362"/>
                  </a:lnTo>
                  <a:lnTo>
                    <a:pt x="20375" y="15933"/>
                  </a:lnTo>
                  <a:lnTo>
                    <a:pt x="19586" y="15504"/>
                  </a:lnTo>
                  <a:lnTo>
                    <a:pt x="18798" y="15052"/>
                  </a:lnTo>
                  <a:lnTo>
                    <a:pt x="18021" y="14600"/>
                  </a:lnTo>
                  <a:lnTo>
                    <a:pt x="17256" y="14124"/>
                  </a:lnTo>
                  <a:lnTo>
                    <a:pt x="16479" y="13649"/>
                  </a:lnTo>
                  <a:lnTo>
                    <a:pt x="15725" y="13162"/>
                  </a:lnTo>
                  <a:lnTo>
                    <a:pt x="14960" y="12652"/>
                  </a:lnTo>
                  <a:lnTo>
                    <a:pt x="14217" y="12141"/>
                  </a:lnTo>
                  <a:lnTo>
                    <a:pt x="13464" y="11608"/>
                  </a:lnTo>
                  <a:lnTo>
                    <a:pt x="12721" y="11074"/>
                  </a:lnTo>
                  <a:lnTo>
                    <a:pt x="11991" y="10518"/>
                  </a:lnTo>
                  <a:lnTo>
                    <a:pt x="11260" y="9961"/>
                  </a:lnTo>
                  <a:lnTo>
                    <a:pt x="10541" y="9381"/>
                  </a:lnTo>
                  <a:lnTo>
                    <a:pt x="9822" y="8790"/>
                  </a:lnTo>
                  <a:lnTo>
                    <a:pt x="8570" y="7723"/>
                  </a:lnTo>
                  <a:lnTo>
                    <a:pt x="7329" y="6645"/>
                  </a:lnTo>
                  <a:lnTo>
                    <a:pt x="6100" y="5543"/>
                  </a:lnTo>
                  <a:lnTo>
                    <a:pt x="4883" y="4442"/>
                  </a:lnTo>
                  <a:lnTo>
                    <a:pt x="2447" y="2215"/>
                  </a:lnTo>
                  <a:lnTo>
                    <a:pt x="1230" y="11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7010594" y="4277180"/>
              <a:ext cx="2208311" cy="889115"/>
            </a:xfrm>
            <a:custGeom>
              <a:avLst/>
              <a:gdLst/>
              <a:ahLst/>
              <a:cxnLst/>
              <a:rect l="l" t="t" r="r" b="b"/>
              <a:pathLst>
                <a:path w="70853" h="28527" extrusionOk="0">
                  <a:moveTo>
                    <a:pt x="59987" y="0"/>
                  </a:moveTo>
                  <a:lnTo>
                    <a:pt x="59222" y="12"/>
                  </a:lnTo>
                  <a:lnTo>
                    <a:pt x="58445" y="35"/>
                  </a:lnTo>
                  <a:lnTo>
                    <a:pt x="57680" y="58"/>
                  </a:lnTo>
                  <a:lnTo>
                    <a:pt x="56903" y="93"/>
                  </a:lnTo>
                  <a:lnTo>
                    <a:pt x="56137" y="139"/>
                  </a:lnTo>
                  <a:lnTo>
                    <a:pt x="55372" y="197"/>
                  </a:lnTo>
                  <a:lnTo>
                    <a:pt x="54595" y="255"/>
                  </a:lnTo>
                  <a:lnTo>
                    <a:pt x="53830" y="337"/>
                  </a:lnTo>
                  <a:lnTo>
                    <a:pt x="53064" y="418"/>
                  </a:lnTo>
                  <a:lnTo>
                    <a:pt x="52299" y="510"/>
                  </a:lnTo>
                  <a:lnTo>
                    <a:pt x="51534" y="603"/>
                  </a:lnTo>
                  <a:lnTo>
                    <a:pt x="50757" y="708"/>
                  </a:lnTo>
                  <a:lnTo>
                    <a:pt x="49991" y="824"/>
                  </a:lnTo>
                  <a:lnTo>
                    <a:pt x="49226" y="951"/>
                  </a:lnTo>
                  <a:lnTo>
                    <a:pt x="48461" y="1090"/>
                  </a:lnTo>
                  <a:lnTo>
                    <a:pt x="47695" y="1229"/>
                  </a:lnTo>
                  <a:lnTo>
                    <a:pt x="46930" y="1380"/>
                  </a:lnTo>
                  <a:lnTo>
                    <a:pt x="46176" y="1531"/>
                  </a:lnTo>
                  <a:lnTo>
                    <a:pt x="45411" y="1705"/>
                  </a:lnTo>
                  <a:lnTo>
                    <a:pt x="44333" y="1948"/>
                  </a:lnTo>
                  <a:lnTo>
                    <a:pt x="43266" y="2203"/>
                  </a:lnTo>
                  <a:lnTo>
                    <a:pt x="42199" y="2482"/>
                  </a:lnTo>
                  <a:lnTo>
                    <a:pt x="41144" y="2772"/>
                  </a:lnTo>
                  <a:lnTo>
                    <a:pt x="40088" y="3073"/>
                  </a:lnTo>
                  <a:lnTo>
                    <a:pt x="39045" y="3386"/>
                  </a:lnTo>
                  <a:lnTo>
                    <a:pt x="38001" y="3723"/>
                  </a:lnTo>
                  <a:lnTo>
                    <a:pt x="36957" y="4059"/>
                  </a:lnTo>
                  <a:lnTo>
                    <a:pt x="35925" y="4418"/>
                  </a:lnTo>
                  <a:lnTo>
                    <a:pt x="34893" y="4789"/>
                  </a:lnTo>
                  <a:lnTo>
                    <a:pt x="33873" y="5160"/>
                  </a:lnTo>
                  <a:lnTo>
                    <a:pt x="32852" y="5555"/>
                  </a:lnTo>
                  <a:lnTo>
                    <a:pt x="31844" y="5961"/>
                  </a:lnTo>
                  <a:lnTo>
                    <a:pt x="30835" y="6390"/>
                  </a:lnTo>
                  <a:lnTo>
                    <a:pt x="29826" y="6819"/>
                  </a:lnTo>
                  <a:lnTo>
                    <a:pt x="28829" y="7259"/>
                  </a:lnTo>
                  <a:lnTo>
                    <a:pt x="27831" y="7712"/>
                  </a:lnTo>
                  <a:lnTo>
                    <a:pt x="26834" y="8175"/>
                  </a:lnTo>
                  <a:lnTo>
                    <a:pt x="25848" y="8651"/>
                  </a:lnTo>
                  <a:lnTo>
                    <a:pt x="24874" y="9149"/>
                  </a:lnTo>
                  <a:lnTo>
                    <a:pt x="23889" y="9648"/>
                  </a:lnTo>
                  <a:lnTo>
                    <a:pt x="22915" y="10158"/>
                  </a:lnTo>
                  <a:lnTo>
                    <a:pt x="21952" y="10680"/>
                  </a:lnTo>
                  <a:lnTo>
                    <a:pt x="20990" y="11214"/>
                  </a:lnTo>
                  <a:lnTo>
                    <a:pt x="20027" y="11759"/>
                  </a:lnTo>
                  <a:lnTo>
                    <a:pt x="19065" y="12304"/>
                  </a:lnTo>
                  <a:lnTo>
                    <a:pt x="18114" y="12872"/>
                  </a:lnTo>
                  <a:lnTo>
                    <a:pt x="17163" y="13452"/>
                  </a:lnTo>
                  <a:lnTo>
                    <a:pt x="16224" y="14031"/>
                  </a:lnTo>
                  <a:lnTo>
                    <a:pt x="15284" y="14623"/>
                  </a:lnTo>
                  <a:lnTo>
                    <a:pt x="14345" y="15226"/>
                  </a:lnTo>
                  <a:lnTo>
                    <a:pt x="13417" y="15840"/>
                  </a:lnTo>
                  <a:lnTo>
                    <a:pt x="12942" y="16165"/>
                  </a:lnTo>
                  <a:lnTo>
                    <a:pt x="12467" y="16490"/>
                  </a:lnTo>
                  <a:lnTo>
                    <a:pt x="12003" y="16826"/>
                  </a:lnTo>
                  <a:lnTo>
                    <a:pt x="11539" y="17162"/>
                  </a:lnTo>
                  <a:lnTo>
                    <a:pt x="11075" y="17510"/>
                  </a:lnTo>
                  <a:lnTo>
                    <a:pt x="10623" y="17870"/>
                  </a:lnTo>
                  <a:lnTo>
                    <a:pt x="9730" y="18589"/>
                  </a:lnTo>
                  <a:lnTo>
                    <a:pt x="8849" y="19319"/>
                  </a:lnTo>
                  <a:lnTo>
                    <a:pt x="7979" y="20085"/>
                  </a:lnTo>
                  <a:lnTo>
                    <a:pt x="7132" y="20861"/>
                  </a:lnTo>
                  <a:lnTo>
                    <a:pt x="6286" y="21662"/>
                  </a:lnTo>
                  <a:lnTo>
                    <a:pt x="5463" y="22473"/>
                  </a:lnTo>
                  <a:lnTo>
                    <a:pt x="4651" y="23308"/>
                  </a:lnTo>
                  <a:lnTo>
                    <a:pt x="3851" y="24143"/>
                  </a:lnTo>
                  <a:lnTo>
                    <a:pt x="3062" y="25001"/>
                  </a:lnTo>
                  <a:lnTo>
                    <a:pt x="2285" y="25871"/>
                  </a:lnTo>
                  <a:lnTo>
                    <a:pt x="1520" y="26741"/>
                  </a:lnTo>
                  <a:lnTo>
                    <a:pt x="755" y="27634"/>
                  </a:lnTo>
                  <a:lnTo>
                    <a:pt x="1" y="28526"/>
                  </a:lnTo>
                  <a:lnTo>
                    <a:pt x="70853" y="28526"/>
                  </a:lnTo>
                  <a:lnTo>
                    <a:pt x="70853" y="986"/>
                  </a:lnTo>
                  <a:lnTo>
                    <a:pt x="70447" y="858"/>
                  </a:lnTo>
                  <a:lnTo>
                    <a:pt x="70250" y="800"/>
                  </a:lnTo>
                  <a:lnTo>
                    <a:pt x="70041" y="754"/>
                  </a:lnTo>
                  <a:lnTo>
                    <a:pt x="69264" y="638"/>
                  </a:lnTo>
                  <a:lnTo>
                    <a:pt x="68487" y="534"/>
                  </a:lnTo>
                  <a:lnTo>
                    <a:pt x="67722" y="441"/>
                  </a:lnTo>
                  <a:lnTo>
                    <a:pt x="66945" y="348"/>
                  </a:lnTo>
                  <a:lnTo>
                    <a:pt x="66168" y="267"/>
                  </a:lnTo>
                  <a:lnTo>
                    <a:pt x="65391" y="209"/>
                  </a:lnTo>
                  <a:lnTo>
                    <a:pt x="64626" y="151"/>
                  </a:lnTo>
                  <a:lnTo>
                    <a:pt x="63849" y="93"/>
                  </a:lnTo>
                  <a:lnTo>
                    <a:pt x="63072" y="58"/>
                  </a:lnTo>
                  <a:lnTo>
                    <a:pt x="62306" y="35"/>
                  </a:lnTo>
                  <a:lnTo>
                    <a:pt x="61530" y="12"/>
                  </a:lnTo>
                  <a:lnTo>
                    <a:pt x="607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8" name="Google Shape;198;p20"/>
          <p:cNvSpPr txBox="1">
            <a:spLocks noGrp="1"/>
          </p:cNvSpPr>
          <p:nvPr>
            <p:ph type="subTitle" idx="1"/>
          </p:nvPr>
        </p:nvSpPr>
        <p:spPr>
          <a:xfrm>
            <a:off x="1049900" y="3713400"/>
            <a:ext cx="21954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subTitle" idx="2"/>
          </p:nvPr>
        </p:nvSpPr>
        <p:spPr>
          <a:xfrm>
            <a:off x="1049888" y="2855100"/>
            <a:ext cx="2195400" cy="5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None/>
              <a:defRPr sz="2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subTitle" idx="3"/>
          </p:nvPr>
        </p:nvSpPr>
        <p:spPr>
          <a:xfrm>
            <a:off x="3509083" y="3086600"/>
            <a:ext cx="21954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subTitle" idx="4"/>
          </p:nvPr>
        </p:nvSpPr>
        <p:spPr>
          <a:xfrm>
            <a:off x="5943004" y="3713400"/>
            <a:ext cx="21954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0"/>
          <p:cNvSpPr txBox="1">
            <a:spLocks noGrp="1"/>
          </p:cNvSpPr>
          <p:nvPr>
            <p:ph type="subTitle" idx="5"/>
          </p:nvPr>
        </p:nvSpPr>
        <p:spPr>
          <a:xfrm>
            <a:off x="5943000" y="2855100"/>
            <a:ext cx="2195400" cy="5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None/>
              <a:defRPr sz="2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0"/>
          <p:cNvSpPr txBox="1">
            <a:spLocks noGrp="1"/>
          </p:cNvSpPr>
          <p:nvPr>
            <p:ph type="subTitle" idx="6"/>
          </p:nvPr>
        </p:nvSpPr>
        <p:spPr>
          <a:xfrm>
            <a:off x="3496438" y="2228300"/>
            <a:ext cx="2195400" cy="5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None/>
              <a:defRPr sz="2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92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11829" y="-1659"/>
            <a:ext cx="9178336" cy="5163545"/>
            <a:chOff x="-11829" y="-1660"/>
            <a:chExt cx="9178336" cy="5163545"/>
          </a:xfrm>
        </p:grpSpPr>
        <p:sp>
          <p:nvSpPr>
            <p:cNvPr id="20" name="Google Shape;20;p3"/>
            <p:cNvSpPr/>
            <p:nvPr/>
          </p:nvSpPr>
          <p:spPr>
            <a:xfrm>
              <a:off x="1549905" y="-156"/>
              <a:ext cx="5890400" cy="5141440"/>
            </a:xfrm>
            <a:custGeom>
              <a:avLst/>
              <a:gdLst/>
              <a:ahLst/>
              <a:cxnLst/>
              <a:rect l="l" t="t" r="r" b="b"/>
              <a:pathLst>
                <a:path w="184075" h="160670" extrusionOk="0">
                  <a:moveTo>
                    <a:pt x="41176" y="0"/>
                  </a:moveTo>
                  <a:lnTo>
                    <a:pt x="26368" y="16"/>
                  </a:lnTo>
                  <a:lnTo>
                    <a:pt x="26196" y="16"/>
                  </a:lnTo>
                  <a:lnTo>
                    <a:pt x="26008" y="31"/>
                  </a:lnTo>
                  <a:lnTo>
                    <a:pt x="25835" y="63"/>
                  </a:lnTo>
                  <a:lnTo>
                    <a:pt x="25662" y="110"/>
                  </a:lnTo>
                  <a:lnTo>
                    <a:pt x="25474" y="157"/>
                  </a:lnTo>
                  <a:lnTo>
                    <a:pt x="25302" y="220"/>
                  </a:lnTo>
                  <a:lnTo>
                    <a:pt x="24972" y="361"/>
                  </a:lnTo>
                  <a:lnTo>
                    <a:pt x="22274" y="1663"/>
                  </a:lnTo>
                  <a:lnTo>
                    <a:pt x="19592" y="2980"/>
                  </a:lnTo>
                  <a:lnTo>
                    <a:pt x="14212" y="5600"/>
                  </a:lnTo>
                  <a:lnTo>
                    <a:pt x="13365" y="6039"/>
                  </a:lnTo>
                  <a:lnTo>
                    <a:pt x="12533" y="6494"/>
                  </a:lnTo>
                  <a:lnTo>
                    <a:pt x="11718" y="6965"/>
                  </a:lnTo>
                  <a:lnTo>
                    <a:pt x="10918" y="7467"/>
                  </a:lnTo>
                  <a:lnTo>
                    <a:pt x="10133" y="8000"/>
                  </a:lnTo>
                  <a:lnTo>
                    <a:pt x="9365" y="8549"/>
                  </a:lnTo>
                  <a:lnTo>
                    <a:pt x="8612" y="9129"/>
                  </a:lnTo>
                  <a:lnTo>
                    <a:pt x="7875" y="9741"/>
                  </a:lnTo>
                  <a:lnTo>
                    <a:pt x="7451" y="10086"/>
                  </a:lnTo>
                  <a:lnTo>
                    <a:pt x="7059" y="10463"/>
                  </a:lnTo>
                  <a:lnTo>
                    <a:pt x="6667" y="10823"/>
                  </a:lnTo>
                  <a:lnTo>
                    <a:pt x="6290" y="11200"/>
                  </a:lnTo>
                  <a:lnTo>
                    <a:pt x="5914" y="11592"/>
                  </a:lnTo>
                  <a:lnTo>
                    <a:pt x="5569" y="11984"/>
                  </a:lnTo>
                  <a:lnTo>
                    <a:pt x="5224" y="12376"/>
                  </a:lnTo>
                  <a:lnTo>
                    <a:pt x="4894" y="12768"/>
                  </a:lnTo>
                  <a:lnTo>
                    <a:pt x="4581" y="13176"/>
                  </a:lnTo>
                  <a:lnTo>
                    <a:pt x="4267" y="13600"/>
                  </a:lnTo>
                  <a:lnTo>
                    <a:pt x="3969" y="14023"/>
                  </a:lnTo>
                  <a:lnTo>
                    <a:pt x="3686" y="14447"/>
                  </a:lnTo>
                  <a:lnTo>
                    <a:pt x="3420" y="14870"/>
                  </a:lnTo>
                  <a:lnTo>
                    <a:pt x="3153" y="15309"/>
                  </a:lnTo>
                  <a:lnTo>
                    <a:pt x="2902" y="15749"/>
                  </a:lnTo>
                  <a:lnTo>
                    <a:pt x="2667" y="16204"/>
                  </a:lnTo>
                  <a:lnTo>
                    <a:pt x="2432" y="16658"/>
                  </a:lnTo>
                  <a:lnTo>
                    <a:pt x="2212" y="17113"/>
                  </a:lnTo>
                  <a:lnTo>
                    <a:pt x="2008" y="17584"/>
                  </a:lnTo>
                  <a:lnTo>
                    <a:pt x="1820" y="18054"/>
                  </a:lnTo>
                  <a:lnTo>
                    <a:pt x="1632" y="18541"/>
                  </a:lnTo>
                  <a:lnTo>
                    <a:pt x="1459" y="19027"/>
                  </a:lnTo>
                  <a:lnTo>
                    <a:pt x="1287" y="19513"/>
                  </a:lnTo>
                  <a:lnTo>
                    <a:pt x="1130" y="19999"/>
                  </a:lnTo>
                  <a:lnTo>
                    <a:pt x="989" y="20501"/>
                  </a:lnTo>
                  <a:lnTo>
                    <a:pt x="847" y="21019"/>
                  </a:lnTo>
                  <a:lnTo>
                    <a:pt x="722" y="21521"/>
                  </a:lnTo>
                  <a:lnTo>
                    <a:pt x="612" y="22039"/>
                  </a:lnTo>
                  <a:lnTo>
                    <a:pt x="518" y="22572"/>
                  </a:lnTo>
                  <a:lnTo>
                    <a:pt x="424" y="23090"/>
                  </a:lnTo>
                  <a:lnTo>
                    <a:pt x="330" y="23623"/>
                  </a:lnTo>
                  <a:lnTo>
                    <a:pt x="251" y="24172"/>
                  </a:lnTo>
                  <a:lnTo>
                    <a:pt x="189" y="24705"/>
                  </a:lnTo>
                  <a:lnTo>
                    <a:pt x="141" y="25239"/>
                  </a:lnTo>
                  <a:lnTo>
                    <a:pt x="47" y="26305"/>
                  </a:lnTo>
                  <a:lnTo>
                    <a:pt x="16" y="27356"/>
                  </a:lnTo>
                  <a:lnTo>
                    <a:pt x="0" y="28407"/>
                  </a:lnTo>
                  <a:lnTo>
                    <a:pt x="32" y="29458"/>
                  </a:lnTo>
                  <a:lnTo>
                    <a:pt x="94" y="30509"/>
                  </a:lnTo>
                  <a:lnTo>
                    <a:pt x="189" y="31544"/>
                  </a:lnTo>
                  <a:lnTo>
                    <a:pt x="314" y="32580"/>
                  </a:lnTo>
                  <a:lnTo>
                    <a:pt x="471" y="33599"/>
                  </a:lnTo>
                  <a:lnTo>
                    <a:pt x="659" y="34634"/>
                  </a:lnTo>
                  <a:lnTo>
                    <a:pt x="879" y="35654"/>
                  </a:lnTo>
                  <a:lnTo>
                    <a:pt x="1130" y="36674"/>
                  </a:lnTo>
                  <a:lnTo>
                    <a:pt x="1412" y="37677"/>
                  </a:lnTo>
                  <a:lnTo>
                    <a:pt x="1710" y="38697"/>
                  </a:lnTo>
                  <a:lnTo>
                    <a:pt x="2039" y="39717"/>
                  </a:lnTo>
                  <a:lnTo>
                    <a:pt x="2400" y="40720"/>
                  </a:lnTo>
                  <a:lnTo>
                    <a:pt x="2745" y="41630"/>
                  </a:lnTo>
                  <a:lnTo>
                    <a:pt x="3090" y="42524"/>
                  </a:lnTo>
                  <a:lnTo>
                    <a:pt x="3451" y="43418"/>
                  </a:lnTo>
                  <a:lnTo>
                    <a:pt x="3812" y="44313"/>
                  </a:lnTo>
                  <a:lnTo>
                    <a:pt x="4188" y="45191"/>
                  </a:lnTo>
                  <a:lnTo>
                    <a:pt x="4581" y="46069"/>
                  </a:lnTo>
                  <a:lnTo>
                    <a:pt x="4988" y="46932"/>
                  </a:lnTo>
                  <a:lnTo>
                    <a:pt x="5396" y="47795"/>
                  </a:lnTo>
                  <a:lnTo>
                    <a:pt x="5820" y="48642"/>
                  </a:lnTo>
                  <a:lnTo>
                    <a:pt x="6243" y="49505"/>
                  </a:lnTo>
                  <a:lnTo>
                    <a:pt x="6683" y="50336"/>
                  </a:lnTo>
                  <a:lnTo>
                    <a:pt x="7137" y="51183"/>
                  </a:lnTo>
                  <a:lnTo>
                    <a:pt x="7592" y="52014"/>
                  </a:lnTo>
                  <a:lnTo>
                    <a:pt x="8063" y="52830"/>
                  </a:lnTo>
                  <a:lnTo>
                    <a:pt x="8533" y="53661"/>
                  </a:lnTo>
                  <a:lnTo>
                    <a:pt x="9035" y="54477"/>
                  </a:lnTo>
                  <a:lnTo>
                    <a:pt x="9522" y="55277"/>
                  </a:lnTo>
                  <a:lnTo>
                    <a:pt x="10039" y="56077"/>
                  </a:lnTo>
                  <a:lnTo>
                    <a:pt x="10541" y="56877"/>
                  </a:lnTo>
                  <a:lnTo>
                    <a:pt x="11075" y="57677"/>
                  </a:lnTo>
                  <a:lnTo>
                    <a:pt x="11608" y="58461"/>
                  </a:lnTo>
                  <a:lnTo>
                    <a:pt x="12141" y="59245"/>
                  </a:lnTo>
                  <a:lnTo>
                    <a:pt x="12706" y="60014"/>
                  </a:lnTo>
                  <a:lnTo>
                    <a:pt x="13255" y="60798"/>
                  </a:lnTo>
                  <a:lnTo>
                    <a:pt x="13820" y="61551"/>
                  </a:lnTo>
                  <a:lnTo>
                    <a:pt x="14400" y="62320"/>
                  </a:lnTo>
                  <a:lnTo>
                    <a:pt x="14980" y="63073"/>
                  </a:lnTo>
                  <a:lnTo>
                    <a:pt x="15576" y="63826"/>
                  </a:lnTo>
                  <a:lnTo>
                    <a:pt x="16800" y="65316"/>
                  </a:lnTo>
                  <a:lnTo>
                    <a:pt x="18039" y="66790"/>
                  </a:lnTo>
                  <a:lnTo>
                    <a:pt x="18478" y="67324"/>
                  </a:lnTo>
                  <a:lnTo>
                    <a:pt x="18918" y="67857"/>
                  </a:lnTo>
                  <a:lnTo>
                    <a:pt x="19780" y="68955"/>
                  </a:lnTo>
                  <a:lnTo>
                    <a:pt x="20627" y="70069"/>
                  </a:lnTo>
                  <a:lnTo>
                    <a:pt x="21474" y="71182"/>
                  </a:lnTo>
                  <a:lnTo>
                    <a:pt x="21851" y="71700"/>
                  </a:lnTo>
                  <a:lnTo>
                    <a:pt x="22212" y="72233"/>
                  </a:lnTo>
                  <a:lnTo>
                    <a:pt x="22525" y="72767"/>
                  </a:lnTo>
                  <a:lnTo>
                    <a:pt x="22808" y="73316"/>
                  </a:lnTo>
                  <a:lnTo>
                    <a:pt x="23059" y="73880"/>
                  </a:lnTo>
                  <a:lnTo>
                    <a:pt x="23278" y="74445"/>
                  </a:lnTo>
                  <a:lnTo>
                    <a:pt x="23482" y="75010"/>
                  </a:lnTo>
                  <a:lnTo>
                    <a:pt x="23639" y="75590"/>
                  </a:lnTo>
                  <a:lnTo>
                    <a:pt x="23796" y="76186"/>
                  </a:lnTo>
                  <a:lnTo>
                    <a:pt x="23906" y="76782"/>
                  </a:lnTo>
                  <a:lnTo>
                    <a:pt x="24000" y="77394"/>
                  </a:lnTo>
                  <a:lnTo>
                    <a:pt x="24078" y="77990"/>
                  </a:lnTo>
                  <a:lnTo>
                    <a:pt x="24125" y="78617"/>
                  </a:lnTo>
                  <a:lnTo>
                    <a:pt x="24157" y="79229"/>
                  </a:lnTo>
                  <a:lnTo>
                    <a:pt x="24172" y="79857"/>
                  </a:lnTo>
                  <a:lnTo>
                    <a:pt x="24157" y="80484"/>
                  </a:lnTo>
                  <a:lnTo>
                    <a:pt x="24141" y="81064"/>
                  </a:lnTo>
                  <a:lnTo>
                    <a:pt x="24094" y="81645"/>
                  </a:lnTo>
                  <a:lnTo>
                    <a:pt x="24047" y="82209"/>
                  </a:lnTo>
                  <a:lnTo>
                    <a:pt x="23968" y="82774"/>
                  </a:lnTo>
                  <a:lnTo>
                    <a:pt x="23874" y="83339"/>
                  </a:lnTo>
                  <a:lnTo>
                    <a:pt x="23749" y="83888"/>
                  </a:lnTo>
                  <a:lnTo>
                    <a:pt x="23623" y="84437"/>
                  </a:lnTo>
                  <a:lnTo>
                    <a:pt x="23482" y="84970"/>
                  </a:lnTo>
                  <a:lnTo>
                    <a:pt x="23310" y="85519"/>
                  </a:lnTo>
                  <a:lnTo>
                    <a:pt x="23121" y="86053"/>
                  </a:lnTo>
                  <a:lnTo>
                    <a:pt x="22917" y="86586"/>
                  </a:lnTo>
                  <a:lnTo>
                    <a:pt x="22698" y="87103"/>
                  </a:lnTo>
                  <a:lnTo>
                    <a:pt x="22463" y="87621"/>
                  </a:lnTo>
                  <a:lnTo>
                    <a:pt x="22212" y="88139"/>
                  </a:lnTo>
                  <a:lnTo>
                    <a:pt x="21945" y="88656"/>
                  </a:lnTo>
                  <a:lnTo>
                    <a:pt x="21663" y="89174"/>
                  </a:lnTo>
                  <a:lnTo>
                    <a:pt x="20753" y="90727"/>
                  </a:lnTo>
                  <a:lnTo>
                    <a:pt x="19874" y="92295"/>
                  </a:lnTo>
                  <a:lnTo>
                    <a:pt x="18996" y="93880"/>
                  </a:lnTo>
                  <a:lnTo>
                    <a:pt x="18118" y="95448"/>
                  </a:lnTo>
                  <a:lnTo>
                    <a:pt x="17255" y="97033"/>
                  </a:lnTo>
                  <a:lnTo>
                    <a:pt x="16408" y="98617"/>
                  </a:lnTo>
                  <a:lnTo>
                    <a:pt x="14714" y="101817"/>
                  </a:lnTo>
                  <a:lnTo>
                    <a:pt x="14478" y="102303"/>
                  </a:lnTo>
                  <a:lnTo>
                    <a:pt x="14243" y="102789"/>
                  </a:lnTo>
                  <a:lnTo>
                    <a:pt x="14024" y="103276"/>
                  </a:lnTo>
                  <a:lnTo>
                    <a:pt x="13804" y="103762"/>
                  </a:lnTo>
                  <a:lnTo>
                    <a:pt x="13616" y="104264"/>
                  </a:lnTo>
                  <a:lnTo>
                    <a:pt x="13427" y="104750"/>
                  </a:lnTo>
                  <a:lnTo>
                    <a:pt x="13239" y="105252"/>
                  </a:lnTo>
                  <a:lnTo>
                    <a:pt x="13082" y="105754"/>
                  </a:lnTo>
                  <a:lnTo>
                    <a:pt x="12925" y="106256"/>
                  </a:lnTo>
                  <a:lnTo>
                    <a:pt x="12784" y="106758"/>
                  </a:lnTo>
                  <a:lnTo>
                    <a:pt x="12659" y="107260"/>
                  </a:lnTo>
                  <a:lnTo>
                    <a:pt x="12533" y="107762"/>
                  </a:lnTo>
                  <a:lnTo>
                    <a:pt x="12424" y="108279"/>
                  </a:lnTo>
                  <a:lnTo>
                    <a:pt x="12314" y="108781"/>
                  </a:lnTo>
                  <a:lnTo>
                    <a:pt x="12235" y="109299"/>
                  </a:lnTo>
                  <a:lnTo>
                    <a:pt x="12141" y="109817"/>
                  </a:lnTo>
                  <a:lnTo>
                    <a:pt x="12016" y="110852"/>
                  </a:lnTo>
                  <a:lnTo>
                    <a:pt x="11906" y="111887"/>
                  </a:lnTo>
                  <a:lnTo>
                    <a:pt x="11843" y="112922"/>
                  </a:lnTo>
                  <a:lnTo>
                    <a:pt x="11796" y="113973"/>
                  </a:lnTo>
                  <a:lnTo>
                    <a:pt x="11796" y="115040"/>
                  </a:lnTo>
                  <a:lnTo>
                    <a:pt x="11827" y="116091"/>
                  </a:lnTo>
                  <a:lnTo>
                    <a:pt x="11875" y="117158"/>
                  </a:lnTo>
                  <a:lnTo>
                    <a:pt x="11953" y="118224"/>
                  </a:lnTo>
                  <a:lnTo>
                    <a:pt x="11984" y="118710"/>
                  </a:lnTo>
                  <a:lnTo>
                    <a:pt x="12047" y="119181"/>
                  </a:lnTo>
                  <a:lnTo>
                    <a:pt x="12110" y="119652"/>
                  </a:lnTo>
                  <a:lnTo>
                    <a:pt x="12188" y="120122"/>
                  </a:lnTo>
                  <a:lnTo>
                    <a:pt x="12267" y="120577"/>
                  </a:lnTo>
                  <a:lnTo>
                    <a:pt x="12361" y="121032"/>
                  </a:lnTo>
                  <a:lnTo>
                    <a:pt x="12471" y="121487"/>
                  </a:lnTo>
                  <a:lnTo>
                    <a:pt x="12580" y="121942"/>
                  </a:lnTo>
                  <a:lnTo>
                    <a:pt x="12831" y="122836"/>
                  </a:lnTo>
                  <a:lnTo>
                    <a:pt x="13114" y="123714"/>
                  </a:lnTo>
                  <a:lnTo>
                    <a:pt x="13427" y="124577"/>
                  </a:lnTo>
                  <a:lnTo>
                    <a:pt x="13773" y="125424"/>
                  </a:lnTo>
                  <a:lnTo>
                    <a:pt x="14149" y="126255"/>
                  </a:lnTo>
                  <a:lnTo>
                    <a:pt x="14557" y="127087"/>
                  </a:lnTo>
                  <a:lnTo>
                    <a:pt x="14980" y="127902"/>
                  </a:lnTo>
                  <a:lnTo>
                    <a:pt x="15451" y="128702"/>
                  </a:lnTo>
                  <a:lnTo>
                    <a:pt x="15921" y="129502"/>
                  </a:lnTo>
                  <a:lnTo>
                    <a:pt x="16423" y="130287"/>
                  </a:lnTo>
                  <a:lnTo>
                    <a:pt x="16941" y="131055"/>
                  </a:lnTo>
                  <a:lnTo>
                    <a:pt x="17490" y="131839"/>
                  </a:lnTo>
                  <a:lnTo>
                    <a:pt x="18227" y="132843"/>
                  </a:lnTo>
                  <a:lnTo>
                    <a:pt x="19012" y="133847"/>
                  </a:lnTo>
                  <a:lnTo>
                    <a:pt x="19812" y="134820"/>
                  </a:lnTo>
                  <a:lnTo>
                    <a:pt x="20235" y="135306"/>
                  </a:lnTo>
                  <a:lnTo>
                    <a:pt x="20643" y="135777"/>
                  </a:lnTo>
                  <a:lnTo>
                    <a:pt x="22588" y="137926"/>
                  </a:lnTo>
                  <a:lnTo>
                    <a:pt x="24549" y="140075"/>
                  </a:lnTo>
                  <a:lnTo>
                    <a:pt x="25537" y="141141"/>
                  </a:lnTo>
                  <a:lnTo>
                    <a:pt x="26525" y="142192"/>
                  </a:lnTo>
                  <a:lnTo>
                    <a:pt x="27529" y="143243"/>
                  </a:lnTo>
                  <a:lnTo>
                    <a:pt x="28549" y="144263"/>
                  </a:lnTo>
                  <a:lnTo>
                    <a:pt x="29364" y="145063"/>
                  </a:lnTo>
                  <a:lnTo>
                    <a:pt x="30180" y="145831"/>
                  </a:lnTo>
                  <a:lnTo>
                    <a:pt x="31027" y="146600"/>
                  </a:lnTo>
                  <a:lnTo>
                    <a:pt x="31874" y="147353"/>
                  </a:lnTo>
                  <a:lnTo>
                    <a:pt x="33584" y="148827"/>
                  </a:lnTo>
                  <a:lnTo>
                    <a:pt x="35294" y="150317"/>
                  </a:lnTo>
                  <a:lnTo>
                    <a:pt x="36752" y="151588"/>
                  </a:lnTo>
                  <a:lnTo>
                    <a:pt x="38227" y="152843"/>
                  </a:lnTo>
                  <a:lnTo>
                    <a:pt x="39701" y="154098"/>
                  </a:lnTo>
                  <a:lnTo>
                    <a:pt x="40423" y="154741"/>
                  </a:lnTo>
                  <a:lnTo>
                    <a:pt x="41144" y="155384"/>
                  </a:lnTo>
                  <a:lnTo>
                    <a:pt x="41835" y="156027"/>
                  </a:lnTo>
                  <a:lnTo>
                    <a:pt x="42525" y="156686"/>
                  </a:lnTo>
                  <a:lnTo>
                    <a:pt x="43874" y="158003"/>
                  </a:lnTo>
                  <a:lnTo>
                    <a:pt x="45223" y="159337"/>
                  </a:lnTo>
                  <a:lnTo>
                    <a:pt x="46572" y="160670"/>
                  </a:lnTo>
                  <a:lnTo>
                    <a:pt x="145550" y="160670"/>
                  </a:lnTo>
                  <a:lnTo>
                    <a:pt x="145738" y="160262"/>
                  </a:lnTo>
                  <a:lnTo>
                    <a:pt x="145926" y="159839"/>
                  </a:lnTo>
                  <a:lnTo>
                    <a:pt x="146130" y="159431"/>
                  </a:lnTo>
                  <a:lnTo>
                    <a:pt x="146256" y="159227"/>
                  </a:lnTo>
                  <a:lnTo>
                    <a:pt x="146365" y="159039"/>
                  </a:lnTo>
                  <a:lnTo>
                    <a:pt x="146789" y="158443"/>
                  </a:lnTo>
                  <a:lnTo>
                    <a:pt x="147212" y="157862"/>
                  </a:lnTo>
                  <a:lnTo>
                    <a:pt x="147636" y="157298"/>
                  </a:lnTo>
                  <a:lnTo>
                    <a:pt x="148075" y="156733"/>
                  </a:lnTo>
                  <a:lnTo>
                    <a:pt x="148530" y="156184"/>
                  </a:lnTo>
                  <a:lnTo>
                    <a:pt x="149001" y="155635"/>
                  </a:lnTo>
                  <a:lnTo>
                    <a:pt x="149471" y="155117"/>
                  </a:lnTo>
                  <a:lnTo>
                    <a:pt x="149957" y="154600"/>
                  </a:lnTo>
                  <a:lnTo>
                    <a:pt x="150475" y="154113"/>
                  </a:lnTo>
                  <a:lnTo>
                    <a:pt x="150993" y="153627"/>
                  </a:lnTo>
                  <a:lnTo>
                    <a:pt x="151526" y="153156"/>
                  </a:lnTo>
                  <a:lnTo>
                    <a:pt x="152091" y="152717"/>
                  </a:lnTo>
                  <a:lnTo>
                    <a:pt x="152655" y="152294"/>
                  </a:lnTo>
                  <a:lnTo>
                    <a:pt x="153252" y="151886"/>
                  </a:lnTo>
                  <a:lnTo>
                    <a:pt x="153863" y="151494"/>
                  </a:lnTo>
                  <a:lnTo>
                    <a:pt x="154506" y="151133"/>
                  </a:lnTo>
                  <a:lnTo>
                    <a:pt x="156373" y="150098"/>
                  </a:lnTo>
                  <a:lnTo>
                    <a:pt x="158240" y="149031"/>
                  </a:lnTo>
                  <a:lnTo>
                    <a:pt x="160075" y="147964"/>
                  </a:lnTo>
                  <a:lnTo>
                    <a:pt x="161926" y="146866"/>
                  </a:lnTo>
                  <a:lnTo>
                    <a:pt x="162757" y="146365"/>
                  </a:lnTo>
                  <a:lnTo>
                    <a:pt x="163573" y="145831"/>
                  </a:lnTo>
                  <a:lnTo>
                    <a:pt x="164373" y="145282"/>
                  </a:lnTo>
                  <a:lnTo>
                    <a:pt x="165157" y="144718"/>
                  </a:lnTo>
                  <a:lnTo>
                    <a:pt x="165926" y="144137"/>
                  </a:lnTo>
                  <a:lnTo>
                    <a:pt x="166694" y="143541"/>
                  </a:lnTo>
                  <a:lnTo>
                    <a:pt x="167432" y="142929"/>
                  </a:lnTo>
                  <a:lnTo>
                    <a:pt x="168153" y="142302"/>
                  </a:lnTo>
                  <a:lnTo>
                    <a:pt x="168875" y="141643"/>
                  </a:lnTo>
                  <a:lnTo>
                    <a:pt x="169581" y="140984"/>
                  </a:lnTo>
                  <a:lnTo>
                    <a:pt x="170271" y="140310"/>
                  </a:lnTo>
                  <a:lnTo>
                    <a:pt x="170945" y="139620"/>
                  </a:lnTo>
                  <a:lnTo>
                    <a:pt x="171604" y="138929"/>
                  </a:lnTo>
                  <a:lnTo>
                    <a:pt x="172263" y="138208"/>
                  </a:lnTo>
                  <a:lnTo>
                    <a:pt x="172890" y="137471"/>
                  </a:lnTo>
                  <a:lnTo>
                    <a:pt x="173518" y="136733"/>
                  </a:lnTo>
                  <a:lnTo>
                    <a:pt x="173941" y="136216"/>
                  </a:lnTo>
                  <a:lnTo>
                    <a:pt x="174333" y="135698"/>
                  </a:lnTo>
                  <a:lnTo>
                    <a:pt x="174726" y="135165"/>
                  </a:lnTo>
                  <a:lnTo>
                    <a:pt x="175102" y="134616"/>
                  </a:lnTo>
                  <a:lnTo>
                    <a:pt x="175463" y="134067"/>
                  </a:lnTo>
                  <a:lnTo>
                    <a:pt x="175824" y="133502"/>
                  </a:lnTo>
                  <a:lnTo>
                    <a:pt x="176153" y="132937"/>
                  </a:lnTo>
                  <a:lnTo>
                    <a:pt x="176467" y="132357"/>
                  </a:lnTo>
                  <a:lnTo>
                    <a:pt x="176780" y="131777"/>
                  </a:lnTo>
                  <a:lnTo>
                    <a:pt x="177063" y="131181"/>
                  </a:lnTo>
                  <a:lnTo>
                    <a:pt x="177345" y="130585"/>
                  </a:lnTo>
                  <a:lnTo>
                    <a:pt x="177612" y="129973"/>
                  </a:lnTo>
                  <a:lnTo>
                    <a:pt x="177863" y="129361"/>
                  </a:lnTo>
                  <a:lnTo>
                    <a:pt x="178098" y="128749"/>
                  </a:lnTo>
                  <a:lnTo>
                    <a:pt x="178318" y="128122"/>
                  </a:lnTo>
                  <a:lnTo>
                    <a:pt x="178537" y="127494"/>
                  </a:lnTo>
                  <a:lnTo>
                    <a:pt x="179071" y="125800"/>
                  </a:lnTo>
                  <a:lnTo>
                    <a:pt x="179588" y="124106"/>
                  </a:lnTo>
                  <a:lnTo>
                    <a:pt x="180090" y="122412"/>
                  </a:lnTo>
                  <a:lnTo>
                    <a:pt x="180576" y="120703"/>
                  </a:lnTo>
                  <a:lnTo>
                    <a:pt x="181047" y="118993"/>
                  </a:lnTo>
                  <a:lnTo>
                    <a:pt x="181502" y="117283"/>
                  </a:lnTo>
                  <a:lnTo>
                    <a:pt x="181925" y="115558"/>
                  </a:lnTo>
                  <a:lnTo>
                    <a:pt x="182349" y="113832"/>
                  </a:lnTo>
                  <a:lnTo>
                    <a:pt x="182521" y="113064"/>
                  </a:lnTo>
                  <a:lnTo>
                    <a:pt x="182678" y="112279"/>
                  </a:lnTo>
                  <a:lnTo>
                    <a:pt x="182835" y="111511"/>
                  </a:lnTo>
                  <a:lnTo>
                    <a:pt x="182992" y="110726"/>
                  </a:lnTo>
                  <a:lnTo>
                    <a:pt x="183117" y="109942"/>
                  </a:lnTo>
                  <a:lnTo>
                    <a:pt x="183243" y="109173"/>
                  </a:lnTo>
                  <a:lnTo>
                    <a:pt x="183353" y="108389"/>
                  </a:lnTo>
                  <a:lnTo>
                    <a:pt x="183463" y="107605"/>
                  </a:lnTo>
                  <a:lnTo>
                    <a:pt x="183651" y="106052"/>
                  </a:lnTo>
                  <a:lnTo>
                    <a:pt x="183808" y="104483"/>
                  </a:lnTo>
                  <a:lnTo>
                    <a:pt x="183917" y="102915"/>
                  </a:lnTo>
                  <a:lnTo>
                    <a:pt x="183996" y="101346"/>
                  </a:lnTo>
                  <a:lnTo>
                    <a:pt x="184043" y="99778"/>
                  </a:lnTo>
                  <a:lnTo>
                    <a:pt x="184074" y="98209"/>
                  </a:lnTo>
                  <a:lnTo>
                    <a:pt x="184059" y="96640"/>
                  </a:lnTo>
                  <a:lnTo>
                    <a:pt x="184027" y="95072"/>
                  </a:lnTo>
                  <a:lnTo>
                    <a:pt x="183965" y="93488"/>
                  </a:lnTo>
                  <a:lnTo>
                    <a:pt x="183886" y="91919"/>
                  </a:lnTo>
                  <a:lnTo>
                    <a:pt x="183776" y="90335"/>
                  </a:lnTo>
                  <a:lnTo>
                    <a:pt x="183635" y="88766"/>
                  </a:lnTo>
                  <a:lnTo>
                    <a:pt x="183572" y="88076"/>
                  </a:lnTo>
                  <a:lnTo>
                    <a:pt x="183478" y="87386"/>
                  </a:lnTo>
                  <a:lnTo>
                    <a:pt x="183368" y="86696"/>
                  </a:lnTo>
                  <a:lnTo>
                    <a:pt x="183259" y="86021"/>
                  </a:lnTo>
                  <a:lnTo>
                    <a:pt x="183117" y="85331"/>
                  </a:lnTo>
                  <a:lnTo>
                    <a:pt x="182976" y="84656"/>
                  </a:lnTo>
                  <a:lnTo>
                    <a:pt x="182819" y="83982"/>
                  </a:lnTo>
                  <a:lnTo>
                    <a:pt x="182663" y="83307"/>
                  </a:lnTo>
                  <a:lnTo>
                    <a:pt x="182302" y="81974"/>
                  </a:lnTo>
                  <a:lnTo>
                    <a:pt x="181925" y="80641"/>
                  </a:lnTo>
                  <a:lnTo>
                    <a:pt x="181141" y="77990"/>
                  </a:lnTo>
                  <a:lnTo>
                    <a:pt x="180561" y="76092"/>
                  </a:lnTo>
                  <a:lnTo>
                    <a:pt x="179949" y="74210"/>
                  </a:lnTo>
                  <a:lnTo>
                    <a:pt x="179322" y="72343"/>
                  </a:lnTo>
                  <a:lnTo>
                    <a:pt x="178647" y="70476"/>
                  </a:lnTo>
                  <a:lnTo>
                    <a:pt x="177957" y="68626"/>
                  </a:lnTo>
                  <a:lnTo>
                    <a:pt x="177220" y="66790"/>
                  </a:lnTo>
                  <a:lnTo>
                    <a:pt x="176843" y="65881"/>
                  </a:lnTo>
                  <a:lnTo>
                    <a:pt x="176451" y="64971"/>
                  </a:lnTo>
                  <a:lnTo>
                    <a:pt x="176059" y="64061"/>
                  </a:lnTo>
                  <a:lnTo>
                    <a:pt x="175651" y="63151"/>
                  </a:lnTo>
                  <a:lnTo>
                    <a:pt x="175227" y="62257"/>
                  </a:lnTo>
                  <a:lnTo>
                    <a:pt x="174804" y="61379"/>
                  </a:lnTo>
                  <a:lnTo>
                    <a:pt x="174365" y="60516"/>
                  </a:lnTo>
                  <a:lnTo>
                    <a:pt x="173894" y="59653"/>
                  </a:lnTo>
                  <a:lnTo>
                    <a:pt x="173424" y="58806"/>
                  </a:lnTo>
                  <a:lnTo>
                    <a:pt x="172937" y="57975"/>
                  </a:lnTo>
                  <a:lnTo>
                    <a:pt x="172420" y="57144"/>
                  </a:lnTo>
                  <a:lnTo>
                    <a:pt x="171902" y="56328"/>
                  </a:lnTo>
                  <a:lnTo>
                    <a:pt x="171369" y="55512"/>
                  </a:lnTo>
                  <a:lnTo>
                    <a:pt x="170804" y="54728"/>
                  </a:lnTo>
                  <a:lnTo>
                    <a:pt x="170239" y="53944"/>
                  </a:lnTo>
                  <a:lnTo>
                    <a:pt x="169659" y="53159"/>
                  </a:lnTo>
                  <a:lnTo>
                    <a:pt x="169063" y="52406"/>
                  </a:lnTo>
                  <a:lnTo>
                    <a:pt x="168451" y="51653"/>
                  </a:lnTo>
                  <a:lnTo>
                    <a:pt x="167824" y="50916"/>
                  </a:lnTo>
                  <a:lnTo>
                    <a:pt x="167165" y="50195"/>
                  </a:lnTo>
                  <a:lnTo>
                    <a:pt x="165769" y="48673"/>
                  </a:lnTo>
                  <a:lnTo>
                    <a:pt x="164341" y="47167"/>
                  </a:lnTo>
                  <a:lnTo>
                    <a:pt x="162898" y="45677"/>
                  </a:lnTo>
                  <a:lnTo>
                    <a:pt x="161440" y="44203"/>
                  </a:lnTo>
                  <a:lnTo>
                    <a:pt x="159965" y="42744"/>
                  </a:lnTo>
                  <a:lnTo>
                    <a:pt x="158475" y="41301"/>
                  </a:lnTo>
                  <a:lnTo>
                    <a:pt x="155479" y="38430"/>
                  </a:lnTo>
                  <a:lnTo>
                    <a:pt x="154914" y="37913"/>
                  </a:lnTo>
                  <a:lnTo>
                    <a:pt x="154334" y="37395"/>
                  </a:lnTo>
                  <a:lnTo>
                    <a:pt x="153753" y="36893"/>
                  </a:lnTo>
                  <a:lnTo>
                    <a:pt x="153157" y="36407"/>
                  </a:lnTo>
                  <a:lnTo>
                    <a:pt x="152546" y="35936"/>
                  </a:lnTo>
                  <a:lnTo>
                    <a:pt x="151934" y="35466"/>
                  </a:lnTo>
                  <a:lnTo>
                    <a:pt x="151306" y="35011"/>
                  </a:lnTo>
                  <a:lnTo>
                    <a:pt x="150663" y="34572"/>
                  </a:lnTo>
                  <a:lnTo>
                    <a:pt x="150036" y="34132"/>
                  </a:lnTo>
                  <a:lnTo>
                    <a:pt x="149393" y="33709"/>
                  </a:lnTo>
                  <a:lnTo>
                    <a:pt x="148091" y="32878"/>
                  </a:lnTo>
                  <a:lnTo>
                    <a:pt x="146758" y="32078"/>
                  </a:lnTo>
                  <a:lnTo>
                    <a:pt x="145424" y="31309"/>
                  </a:lnTo>
                  <a:lnTo>
                    <a:pt x="143134" y="30007"/>
                  </a:lnTo>
                  <a:lnTo>
                    <a:pt x="140844" y="28705"/>
                  </a:lnTo>
                  <a:lnTo>
                    <a:pt x="138554" y="27435"/>
                  </a:lnTo>
                  <a:lnTo>
                    <a:pt x="136248" y="26164"/>
                  </a:lnTo>
                  <a:lnTo>
                    <a:pt x="131636" y="23639"/>
                  </a:lnTo>
                  <a:lnTo>
                    <a:pt x="126993" y="21145"/>
                  </a:lnTo>
                  <a:lnTo>
                    <a:pt x="126209" y="20737"/>
                  </a:lnTo>
                  <a:lnTo>
                    <a:pt x="125409" y="20345"/>
                  </a:lnTo>
                  <a:lnTo>
                    <a:pt x="124593" y="19984"/>
                  </a:lnTo>
                  <a:lnTo>
                    <a:pt x="123762" y="19639"/>
                  </a:lnTo>
                  <a:lnTo>
                    <a:pt x="122115" y="18964"/>
                  </a:lnTo>
                  <a:lnTo>
                    <a:pt x="121284" y="18619"/>
                  </a:lnTo>
                  <a:lnTo>
                    <a:pt x="120468" y="18274"/>
                  </a:lnTo>
                  <a:lnTo>
                    <a:pt x="119260" y="17756"/>
                  </a:lnTo>
                  <a:lnTo>
                    <a:pt x="118052" y="17239"/>
                  </a:lnTo>
                  <a:lnTo>
                    <a:pt x="115637" y="16219"/>
                  </a:lnTo>
                  <a:lnTo>
                    <a:pt x="114429" y="15702"/>
                  </a:lnTo>
                  <a:lnTo>
                    <a:pt x="113237" y="15184"/>
                  </a:lnTo>
                  <a:lnTo>
                    <a:pt x="112045" y="14635"/>
                  </a:lnTo>
                  <a:lnTo>
                    <a:pt x="110868" y="14070"/>
                  </a:lnTo>
                  <a:lnTo>
                    <a:pt x="108798" y="13035"/>
                  </a:lnTo>
                  <a:lnTo>
                    <a:pt x="106727" y="12000"/>
                  </a:lnTo>
                  <a:lnTo>
                    <a:pt x="104657" y="10949"/>
                  </a:lnTo>
                  <a:lnTo>
                    <a:pt x="102602" y="9898"/>
                  </a:lnTo>
                  <a:lnTo>
                    <a:pt x="98492" y="7765"/>
                  </a:lnTo>
                  <a:lnTo>
                    <a:pt x="94398" y="5616"/>
                  </a:lnTo>
                  <a:lnTo>
                    <a:pt x="93410" y="5067"/>
                  </a:lnTo>
                  <a:lnTo>
                    <a:pt x="92924" y="4784"/>
                  </a:lnTo>
                  <a:lnTo>
                    <a:pt x="92437" y="4502"/>
                  </a:lnTo>
                  <a:lnTo>
                    <a:pt x="91967" y="4204"/>
                  </a:lnTo>
                  <a:lnTo>
                    <a:pt x="91496" y="3890"/>
                  </a:lnTo>
                  <a:lnTo>
                    <a:pt x="91026" y="3576"/>
                  </a:lnTo>
                  <a:lnTo>
                    <a:pt x="90571" y="3263"/>
                  </a:lnTo>
                  <a:lnTo>
                    <a:pt x="90116" y="2933"/>
                  </a:lnTo>
                  <a:lnTo>
                    <a:pt x="89661" y="2588"/>
                  </a:lnTo>
                  <a:lnTo>
                    <a:pt x="89222" y="2243"/>
                  </a:lnTo>
                  <a:lnTo>
                    <a:pt x="88782" y="1898"/>
                  </a:lnTo>
                  <a:lnTo>
                    <a:pt x="88343" y="1537"/>
                  </a:lnTo>
                  <a:lnTo>
                    <a:pt x="87920" y="1161"/>
                  </a:lnTo>
                  <a:lnTo>
                    <a:pt x="87512" y="784"/>
                  </a:lnTo>
                  <a:lnTo>
                    <a:pt x="87088" y="392"/>
                  </a:lnTo>
                  <a:lnTo>
                    <a:pt x="86979" y="298"/>
                  </a:lnTo>
                  <a:lnTo>
                    <a:pt x="86869" y="220"/>
                  </a:lnTo>
                  <a:lnTo>
                    <a:pt x="86728" y="157"/>
                  </a:lnTo>
                  <a:lnTo>
                    <a:pt x="86571" y="110"/>
                  </a:lnTo>
                  <a:lnTo>
                    <a:pt x="86430" y="63"/>
                  </a:lnTo>
                  <a:lnTo>
                    <a:pt x="86273" y="31"/>
                  </a:lnTo>
                  <a:lnTo>
                    <a:pt x="86116" y="16"/>
                  </a:lnTo>
                  <a:lnTo>
                    <a:pt x="85975" y="16"/>
                  </a:lnTo>
                  <a:lnTo>
                    <a:pt x="709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11829" y="4064778"/>
              <a:ext cx="2462080" cy="1090240"/>
            </a:xfrm>
            <a:custGeom>
              <a:avLst/>
              <a:gdLst/>
              <a:ahLst/>
              <a:cxnLst/>
              <a:rect l="l" t="t" r="r" b="b"/>
              <a:pathLst>
                <a:path w="76940" h="34070" extrusionOk="0">
                  <a:moveTo>
                    <a:pt x="3812" y="0"/>
                  </a:moveTo>
                  <a:lnTo>
                    <a:pt x="3043" y="32"/>
                  </a:lnTo>
                  <a:lnTo>
                    <a:pt x="1522" y="95"/>
                  </a:lnTo>
                  <a:lnTo>
                    <a:pt x="753" y="126"/>
                  </a:lnTo>
                  <a:lnTo>
                    <a:pt x="0" y="157"/>
                  </a:lnTo>
                  <a:lnTo>
                    <a:pt x="0" y="34070"/>
                  </a:lnTo>
                  <a:lnTo>
                    <a:pt x="76939" y="34070"/>
                  </a:lnTo>
                  <a:lnTo>
                    <a:pt x="76830" y="33835"/>
                  </a:lnTo>
                  <a:lnTo>
                    <a:pt x="76782" y="33725"/>
                  </a:lnTo>
                  <a:lnTo>
                    <a:pt x="76720" y="33615"/>
                  </a:lnTo>
                  <a:lnTo>
                    <a:pt x="72343" y="27105"/>
                  </a:lnTo>
                  <a:lnTo>
                    <a:pt x="70147" y="23859"/>
                  </a:lnTo>
                  <a:lnTo>
                    <a:pt x="67951" y="20612"/>
                  </a:lnTo>
                  <a:lnTo>
                    <a:pt x="67449" y="19890"/>
                  </a:lnTo>
                  <a:lnTo>
                    <a:pt x="66932" y="19168"/>
                  </a:lnTo>
                  <a:lnTo>
                    <a:pt x="66398" y="18478"/>
                  </a:lnTo>
                  <a:lnTo>
                    <a:pt x="65865" y="17804"/>
                  </a:lnTo>
                  <a:lnTo>
                    <a:pt x="65316" y="17145"/>
                  </a:lnTo>
                  <a:lnTo>
                    <a:pt x="64751" y="16502"/>
                  </a:lnTo>
                  <a:lnTo>
                    <a:pt x="64171" y="15874"/>
                  </a:lnTo>
                  <a:lnTo>
                    <a:pt x="63591" y="15263"/>
                  </a:lnTo>
                  <a:lnTo>
                    <a:pt x="62995" y="14667"/>
                  </a:lnTo>
                  <a:lnTo>
                    <a:pt x="62399" y="14086"/>
                  </a:lnTo>
                  <a:lnTo>
                    <a:pt x="61771" y="13506"/>
                  </a:lnTo>
                  <a:lnTo>
                    <a:pt x="61144" y="12957"/>
                  </a:lnTo>
                  <a:lnTo>
                    <a:pt x="60516" y="12424"/>
                  </a:lnTo>
                  <a:lnTo>
                    <a:pt x="59857" y="11890"/>
                  </a:lnTo>
                  <a:lnTo>
                    <a:pt x="59199" y="11388"/>
                  </a:lnTo>
                  <a:lnTo>
                    <a:pt x="58524" y="10886"/>
                  </a:lnTo>
                  <a:lnTo>
                    <a:pt x="57850" y="10416"/>
                  </a:lnTo>
                  <a:lnTo>
                    <a:pt x="57159" y="9945"/>
                  </a:lnTo>
                  <a:lnTo>
                    <a:pt x="56454" y="9490"/>
                  </a:lnTo>
                  <a:lnTo>
                    <a:pt x="55732" y="9051"/>
                  </a:lnTo>
                  <a:lnTo>
                    <a:pt x="55010" y="8628"/>
                  </a:lnTo>
                  <a:lnTo>
                    <a:pt x="54273" y="8220"/>
                  </a:lnTo>
                  <a:lnTo>
                    <a:pt x="53536" y="7828"/>
                  </a:lnTo>
                  <a:lnTo>
                    <a:pt x="52783" y="7451"/>
                  </a:lnTo>
                  <a:lnTo>
                    <a:pt x="52014" y="7075"/>
                  </a:lnTo>
                  <a:lnTo>
                    <a:pt x="51246" y="6730"/>
                  </a:lnTo>
                  <a:lnTo>
                    <a:pt x="50462" y="6385"/>
                  </a:lnTo>
                  <a:lnTo>
                    <a:pt x="49662" y="6055"/>
                  </a:lnTo>
                  <a:lnTo>
                    <a:pt x="48862" y="5741"/>
                  </a:lnTo>
                  <a:lnTo>
                    <a:pt x="48046" y="5443"/>
                  </a:lnTo>
                  <a:lnTo>
                    <a:pt x="47215" y="5145"/>
                  </a:lnTo>
                  <a:lnTo>
                    <a:pt x="46383" y="4879"/>
                  </a:lnTo>
                  <a:lnTo>
                    <a:pt x="45850" y="4706"/>
                  </a:lnTo>
                  <a:lnTo>
                    <a:pt x="45317" y="4565"/>
                  </a:lnTo>
                  <a:lnTo>
                    <a:pt x="44783" y="4408"/>
                  </a:lnTo>
                  <a:lnTo>
                    <a:pt x="44250" y="4283"/>
                  </a:lnTo>
                  <a:lnTo>
                    <a:pt x="43183" y="4032"/>
                  </a:lnTo>
                  <a:lnTo>
                    <a:pt x="42117" y="3828"/>
                  </a:lnTo>
                  <a:lnTo>
                    <a:pt x="41050" y="3655"/>
                  </a:lnTo>
                  <a:lnTo>
                    <a:pt x="39968" y="3514"/>
                  </a:lnTo>
                  <a:lnTo>
                    <a:pt x="38901" y="3404"/>
                  </a:lnTo>
                  <a:lnTo>
                    <a:pt x="37819" y="3310"/>
                  </a:lnTo>
                  <a:lnTo>
                    <a:pt x="36736" y="3247"/>
                  </a:lnTo>
                  <a:lnTo>
                    <a:pt x="35654" y="3200"/>
                  </a:lnTo>
                  <a:lnTo>
                    <a:pt x="34572" y="3169"/>
                  </a:lnTo>
                  <a:lnTo>
                    <a:pt x="33489" y="3153"/>
                  </a:lnTo>
                  <a:lnTo>
                    <a:pt x="32407" y="3153"/>
                  </a:lnTo>
                  <a:lnTo>
                    <a:pt x="31325" y="3169"/>
                  </a:lnTo>
                  <a:lnTo>
                    <a:pt x="29144" y="3216"/>
                  </a:lnTo>
                  <a:lnTo>
                    <a:pt x="27137" y="3263"/>
                  </a:lnTo>
                  <a:lnTo>
                    <a:pt x="25129" y="3263"/>
                  </a:lnTo>
                  <a:lnTo>
                    <a:pt x="24125" y="3247"/>
                  </a:lnTo>
                  <a:lnTo>
                    <a:pt x="23121" y="3216"/>
                  </a:lnTo>
                  <a:lnTo>
                    <a:pt x="22133" y="3169"/>
                  </a:lnTo>
                  <a:lnTo>
                    <a:pt x="21145" y="3090"/>
                  </a:lnTo>
                  <a:lnTo>
                    <a:pt x="20141" y="3012"/>
                  </a:lnTo>
                  <a:lnTo>
                    <a:pt x="19152" y="2887"/>
                  </a:lnTo>
                  <a:lnTo>
                    <a:pt x="18164" y="2745"/>
                  </a:lnTo>
                  <a:lnTo>
                    <a:pt x="17176" y="2573"/>
                  </a:lnTo>
                  <a:lnTo>
                    <a:pt x="16204" y="2385"/>
                  </a:lnTo>
                  <a:lnTo>
                    <a:pt x="15215" y="2149"/>
                  </a:lnTo>
                  <a:lnTo>
                    <a:pt x="14243" y="1883"/>
                  </a:lnTo>
                  <a:lnTo>
                    <a:pt x="13270" y="1585"/>
                  </a:lnTo>
                  <a:lnTo>
                    <a:pt x="12392" y="1318"/>
                  </a:lnTo>
                  <a:lnTo>
                    <a:pt x="11513" y="1083"/>
                  </a:lnTo>
                  <a:lnTo>
                    <a:pt x="10619" y="863"/>
                  </a:lnTo>
                  <a:lnTo>
                    <a:pt x="9710" y="659"/>
                  </a:lnTo>
                  <a:lnTo>
                    <a:pt x="8815" y="487"/>
                  </a:lnTo>
                  <a:lnTo>
                    <a:pt x="7906" y="345"/>
                  </a:lnTo>
                  <a:lnTo>
                    <a:pt x="6996" y="204"/>
                  </a:lnTo>
                  <a:lnTo>
                    <a:pt x="6086" y="95"/>
                  </a:lnTo>
                  <a:lnTo>
                    <a:pt x="5710" y="63"/>
                  </a:lnTo>
                  <a:lnTo>
                    <a:pt x="5333" y="32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608938" y="4244797"/>
              <a:ext cx="1557568" cy="917088"/>
            </a:xfrm>
            <a:custGeom>
              <a:avLst/>
              <a:gdLst/>
              <a:ahLst/>
              <a:cxnLst/>
              <a:rect l="l" t="t" r="r" b="b"/>
              <a:pathLst>
                <a:path w="48674" h="28659" extrusionOk="0">
                  <a:moveTo>
                    <a:pt x="48345" y="1"/>
                  </a:moveTo>
                  <a:lnTo>
                    <a:pt x="47215" y="158"/>
                  </a:lnTo>
                  <a:lnTo>
                    <a:pt x="46102" y="330"/>
                  </a:lnTo>
                  <a:lnTo>
                    <a:pt x="44988" y="519"/>
                  </a:lnTo>
                  <a:lnTo>
                    <a:pt x="43890" y="738"/>
                  </a:lnTo>
                  <a:lnTo>
                    <a:pt x="42792" y="958"/>
                  </a:lnTo>
                  <a:lnTo>
                    <a:pt x="41709" y="1209"/>
                  </a:lnTo>
                  <a:lnTo>
                    <a:pt x="40627" y="1475"/>
                  </a:lnTo>
                  <a:lnTo>
                    <a:pt x="39561" y="1758"/>
                  </a:lnTo>
                  <a:lnTo>
                    <a:pt x="38494" y="2056"/>
                  </a:lnTo>
                  <a:lnTo>
                    <a:pt x="37427" y="2370"/>
                  </a:lnTo>
                  <a:lnTo>
                    <a:pt x="36376" y="2715"/>
                  </a:lnTo>
                  <a:lnTo>
                    <a:pt x="35341" y="3060"/>
                  </a:lnTo>
                  <a:lnTo>
                    <a:pt x="34306" y="3436"/>
                  </a:lnTo>
                  <a:lnTo>
                    <a:pt x="33270" y="3813"/>
                  </a:lnTo>
                  <a:lnTo>
                    <a:pt x="32251" y="4220"/>
                  </a:lnTo>
                  <a:lnTo>
                    <a:pt x="31231" y="4628"/>
                  </a:lnTo>
                  <a:lnTo>
                    <a:pt x="30227" y="5068"/>
                  </a:lnTo>
                  <a:lnTo>
                    <a:pt x="29224" y="5522"/>
                  </a:lnTo>
                  <a:lnTo>
                    <a:pt x="28235" y="5993"/>
                  </a:lnTo>
                  <a:lnTo>
                    <a:pt x="27247" y="6479"/>
                  </a:lnTo>
                  <a:lnTo>
                    <a:pt x="26275" y="6981"/>
                  </a:lnTo>
                  <a:lnTo>
                    <a:pt x="25286" y="7499"/>
                  </a:lnTo>
                  <a:lnTo>
                    <a:pt x="24330" y="8032"/>
                  </a:lnTo>
                  <a:lnTo>
                    <a:pt x="23373" y="8581"/>
                  </a:lnTo>
                  <a:lnTo>
                    <a:pt x="22416" y="9146"/>
                  </a:lnTo>
                  <a:lnTo>
                    <a:pt x="21459" y="9726"/>
                  </a:lnTo>
                  <a:lnTo>
                    <a:pt x="20518" y="10322"/>
                  </a:lnTo>
                  <a:lnTo>
                    <a:pt x="19592" y="10934"/>
                  </a:lnTo>
                  <a:lnTo>
                    <a:pt x="18667" y="11561"/>
                  </a:lnTo>
                  <a:lnTo>
                    <a:pt x="17741" y="12189"/>
                  </a:lnTo>
                  <a:lnTo>
                    <a:pt x="16816" y="12848"/>
                  </a:lnTo>
                  <a:lnTo>
                    <a:pt x="15922" y="13522"/>
                  </a:lnTo>
                  <a:lnTo>
                    <a:pt x="14902" y="14291"/>
                  </a:lnTo>
                  <a:lnTo>
                    <a:pt x="13898" y="15075"/>
                  </a:lnTo>
                  <a:lnTo>
                    <a:pt x="12926" y="15891"/>
                  </a:lnTo>
                  <a:lnTo>
                    <a:pt x="11953" y="16706"/>
                  </a:lnTo>
                  <a:lnTo>
                    <a:pt x="10996" y="17538"/>
                  </a:lnTo>
                  <a:lnTo>
                    <a:pt x="10055" y="18385"/>
                  </a:lnTo>
                  <a:lnTo>
                    <a:pt x="9130" y="19248"/>
                  </a:lnTo>
                  <a:lnTo>
                    <a:pt x="8204" y="20110"/>
                  </a:lnTo>
                  <a:lnTo>
                    <a:pt x="7279" y="20989"/>
                  </a:lnTo>
                  <a:lnTo>
                    <a:pt x="6385" y="21883"/>
                  </a:lnTo>
                  <a:lnTo>
                    <a:pt x="5491" y="22777"/>
                  </a:lnTo>
                  <a:lnTo>
                    <a:pt x="4597" y="23671"/>
                  </a:lnTo>
                  <a:lnTo>
                    <a:pt x="2824" y="25506"/>
                  </a:lnTo>
                  <a:lnTo>
                    <a:pt x="1083" y="27341"/>
                  </a:lnTo>
                  <a:lnTo>
                    <a:pt x="801" y="27655"/>
                  </a:lnTo>
                  <a:lnTo>
                    <a:pt x="534" y="27985"/>
                  </a:lnTo>
                  <a:lnTo>
                    <a:pt x="1" y="28659"/>
                  </a:lnTo>
                  <a:lnTo>
                    <a:pt x="48674" y="28659"/>
                  </a:lnTo>
                  <a:lnTo>
                    <a:pt x="486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8228842" y="969092"/>
              <a:ext cx="937664" cy="2505760"/>
            </a:xfrm>
            <a:custGeom>
              <a:avLst/>
              <a:gdLst/>
              <a:ahLst/>
              <a:cxnLst/>
              <a:rect l="l" t="t" r="r" b="b"/>
              <a:pathLst>
                <a:path w="29302" h="78305" extrusionOk="0">
                  <a:moveTo>
                    <a:pt x="29302" y="0"/>
                  </a:moveTo>
                  <a:lnTo>
                    <a:pt x="28878" y="142"/>
                  </a:lnTo>
                  <a:lnTo>
                    <a:pt x="28471" y="283"/>
                  </a:lnTo>
                  <a:lnTo>
                    <a:pt x="28110" y="424"/>
                  </a:lnTo>
                  <a:lnTo>
                    <a:pt x="27922" y="502"/>
                  </a:lnTo>
                  <a:lnTo>
                    <a:pt x="27749" y="581"/>
                  </a:lnTo>
                  <a:lnTo>
                    <a:pt x="25945" y="1569"/>
                  </a:lnTo>
                  <a:lnTo>
                    <a:pt x="24126" y="2557"/>
                  </a:lnTo>
                  <a:lnTo>
                    <a:pt x="23232" y="3075"/>
                  </a:lnTo>
                  <a:lnTo>
                    <a:pt x="22337" y="3577"/>
                  </a:lnTo>
                  <a:lnTo>
                    <a:pt x="21459" y="4126"/>
                  </a:lnTo>
                  <a:lnTo>
                    <a:pt x="20596" y="4675"/>
                  </a:lnTo>
                  <a:lnTo>
                    <a:pt x="19718" y="5271"/>
                  </a:lnTo>
                  <a:lnTo>
                    <a:pt x="18855" y="5883"/>
                  </a:lnTo>
                  <a:lnTo>
                    <a:pt x="18008" y="6510"/>
                  </a:lnTo>
                  <a:lnTo>
                    <a:pt x="17193" y="7153"/>
                  </a:lnTo>
                  <a:lnTo>
                    <a:pt x="16393" y="7812"/>
                  </a:lnTo>
                  <a:lnTo>
                    <a:pt x="15608" y="8486"/>
                  </a:lnTo>
                  <a:lnTo>
                    <a:pt x="14840" y="9177"/>
                  </a:lnTo>
                  <a:lnTo>
                    <a:pt x="14087" y="9882"/>
                  </a:lnTo>
                  <a:lnTo>
                    <a:pt x="13365" y="10588"/>
                  </a:lnTo>
                  <a:lnTo>
                    <a:pt x="12659" y="11326"/>
                  </a:lnTo>
                  <a:lnTo>
                    <a:pt x="11969" y="12063"/>
                  </a:lnTo>
                  <a:lnTo>
                    <a:pt x="11295" y="12816"/>
                  </a:lnTo>
                  <a:lnTo>
                    <a:pt x="10651" y="13584"/>
                  </a:lnTo>
                  <a:lnTo>
                    <a:pt x="10008" y="14369"/>
                  </a:lnTo>
                  <a:lnTo>
                    <a:pt x="9397" y="15169"/>
                  </a:lnTo>
                  <a:lnTo>
                    <a:pt x="8801" y="15984"/>
                  </a:lnTo>
                  <a:lnTo>
                    <a:pt x="8220" y="16800"/>
                  </a:lnTo>
                  <a:lnTo>
                    <a:pt x="7671" y="17631"/>
                  </a:lnTo>
                  <a:lnTo>
                    <a:pt x="7122" y="18494"/>
                  </a:lnTo>
                  <a:lnTo>
                    <a:pt x="6605" y="19357"/>
                  </a:lnTo>
                  <a:lnTo>
                    <a:pt x="6103" y="20219"/>
                  </a:lnTo>
                  <a:lnTo>
                    <a:pt x="5616" y="21114"/>
                  </a:lnTo>
                  <a:lnTo>
                    <a:pt x="5146" y="22008"/>
                  </a:lnTo>
                  <a:lnTo>
                    <a:pt x="4691" y="22917"/>
                  </a:lnTo>
                  <a:lnTo>
                    <a:pt x="4252" y="23843"/>
                  </a:lnTo>
                  <a:lnTo>
                    <a:pt x="3844" y="24784"/>
                  </a:lnTo>
                  <a:lnTo>
                    <a:pt x="3436" y="25741"/>
                  </a:lnTo>
                  <a:lnTo>
                    <a:pt x="3060" y="26698"/>
                  </a:lnTo>
                  <a:lnTo>
                    <a:pt x="2699" y="27670"/>
                  </a:lnTo>
                  <a:lnTo>
                    <a:pt x="2354" y="28643"/>
                  </a:lnTo>
                  <a:lnTo>
                    <a:pt x="2024" y="29647"/>
                  </a:lnTo>
                  <a:lnTo>
                    <a:pt x="1711" y="30651"/>
                  </a:lnTo>
                  <a:lnTo>
                    <a:pt x="1460" y="31529"/>
                  </a:lnTo>
                  <a:lnTo>
                    <a:pt x="1224" y="32392"/>
                  </a:lnTo>
                  <a:lnTo>
                    <a:pt x="1020" y="33254"/>
                  </a:lnTo>
                  <a:lnTo>
                    <a:pt x="832" y="34133"/>
                  </a:lnTo>
                  <a:lnTo>
                    <a:pt x="660" y="34995"/>
                  </a:lnTo>
                  <a:lnTo>
                    <a:pt x="503" y="35858"/>
                  </a:lnTo>
                  <a:lnTo>
                    <a:pt x="377" y="36737"/>
                  </a:lnTo>
                  <a:lnTo>
                    <a:pt x="267" y="37599"/>
                  </a:lnTo>
                  <a:lnTo>
                    <a:pt x="173" y="38462"/>
                  </a:lnTo>
                  <a:lnTo>
                    <a:pt x="95" y="39325"/>
                  </a:lnTo>
                  <a:lnTo>
                    <a:pt x="48" y="40187"/>
                  </a:lnTo>
                  <a:lnTo>
                    <a:pt x="16" y="41050"/>
                  </a:lnTo>
                  <a:lnTo>
                    <a:pt x="1" y="41913"/>
                  </a:lnTo>
                  <a:lnTo>
                    <a:pt x="16" y="42776"/>
                  </a:lnTo>
                  <a:lnTo>
                    <a:pt x="48" y="43623"/>
                  </a:lnTo>
                  <a:lnTo>
                    <a:pt x="95" y="44485"/>
                  </a:lnTo>
                  <a:lnTo>
                    <a:pt x="173" y="45348"/>
                  </a:lnTo>
                  <a:lnTo>
                    <a:pt x="252" y="46195"/>
                  </a:lnTo>
                  <a:lnTo>
                    <a:pt x="377" y="47042"/>
                  </a:lnTo>
                  <a:lnTo>
                    <a:pt x="503" y="47905"/>
                  </a:lnTo>
                  <a:lnTo>
                    <a:pt x="660" y="48752"/>
                  </a:lnTo>
                  <a:lnTo>
                    <a:pt x="832" y="49599"/>
                  </a:lnTo>
                  <a:lnTo>
                    <a:pt x="1036" y="50446"/>
                  </a:lnTo>
                  <a:lnTo>
                    <a:pt x="1240" y="51277"/>
                  </a:lnTo>
                  <a:lnTo>
                    <a:pt x="1491" y="52124"/>
                  </a:lnTo>
                  <a:lnTo>
                    <a:pt x="1742" y="52971"/>
                  </a:lnTo>
                  <a:lnTo>
                    <a:pt x="2024" y="53803"/>
                  </a:lnTo>
                  <a:lnTo>
                    <a:pt x="2322" y="54634"/>
                  </a:lnTo>
                  <a:lnTo>
                    <a:pt x="2652" y="55465"/>
                  </a:lnTo>
                  <a:lnTo>
                    <a:pt x="2997" y="56297"/>
                  </a:lnTo>
                  <a:lnTo>
                    <a:pt x="3358" y="57128"/>
                  </a:lnTo>
                  <a:lnTo>
                    <a:pt x="3750" y="57960"/>
                  </a:lnTo>
                  <a:lnTo>
                    <a:pt x="4205" y="58869"/>
                  </a:lnTo>
                  <a:lnTo>
                    <a:pt x="4659" y="59748"/>
                  </a:lnTo>
                  <a:lnTo>
                    <a:pt x="5146" y="60610"/>
                  </a:lnTo>
                  <a:lnTo>
                    <a:pt x="5648" y="61457"/>
                  </a:lnTo>
                  <a:lnTo>
                    <a:pt x="6165" y="62289"/>
                  </a:lnTo>
                  <a:lnTo>
                    <a:pt x="6714" y="63104"/>
                  </a:lnTo>
                  <a:lnTo>
                    <a:pt x="7263" y="63889"/>
                  </a:lnTo>
                  <a:lnTo>
                    <a:pt x="7828" y="64657"/>
                  </a:lnTo>
                  <a:lnTo>
                    <a:pt x="8408" y="65410"/>
                  </a:lnTo>
                  <a:lnTo>
                    <a:pt x="9020" y="66148"/>
                  </a:lnTo>
                  <a:lnTo>
                    <a:pt x="9632" y="66869"/>
                  </a:lnTo>
                  <a:lnTo>
                    <a:pt x="10275" y="67559"/>
                  </a:lnTo>
                  <a:lnTo>
                    <a:pt x="10934" y="68249"/>
                  </a:lnTo>
                  <a:lnTo>
                    <a:pt x="11593" y="68908"/>
                  </a:lnTo>
                  <a:lnTo>
                    <a:pt x="12283" y="69536"/>
                  </a:lnTo>
                  <a:lnTo>
                    <a:pt x="12989" y="70163"/>
                  </a:lnTo>
                  <a:lnTo>
                    <a:pt x="13695" y="70775"/>
                  </a:lnTo>
                  <a:lnTo>
                    <a:pt x="14432" y="71355"/>
                  </a:lnTo>
                  <a:lnTo>
                    <a:pt x="15185" y="71920"/>
                  </a:lnTo>
                  <a:lnTo>
                    <a:pt x="15953" y="72469"/>
                  </a:lnTo>
                  <a:lnTo>
                    <a:pt x="16738" y="73002"/>
                  </a:lnTo>
                  <a:lnTo>
                    <a:pt x="17538" y="73504"/>
                  </a:lnTo>
                  <a:lnTo>
                    <a:pt x="18353" y="74006"/>
                  </a:lnTo>
                  <a:lnTo>
                    <a:pt x="19185" y="74477"/>
                  </a:lnTo>
                  <a:lnTo>
                    <a:pt x="20032" y="74932"/>
                  </a:lnTo>
                  <a:lnTo>
                    <a:pt x="20894" y="75371"/>
                  </a:lnTo>
                  <a:lnTo>
                    <a:pt x="21757" y="75794"/>
                  </a:lnTo>
                  <a:lnTo>
                    <a:pt x="22651" y="76186"/>
                  </a:lnTo>
                  <a:lnTo>
                    <a:pt x="23561" y="76579"/>
                  </a:lnTo>
                  <a:lnTo>
                    <a:pt x="24486" y="76939"/>
                  </a:lnTo>
                  <a:lnTo>
                    <a:pt x="25428" y="77284"/>
                  </a:lnTo>
                  <a:lnTo>
                    <a:pt x="26384" y="77614"/>
                  </a:lnTo>
                  <a:lnTo>
                    <a:pt x="26730" y="77724"/>
                  </a:lnTo>
                  <a:lnTo>
                    <a:pt x="27090" y="77818"/>
                  </a:lnTo>
                  <a:lnTo>
                    <a:pt x="27796" y="77990"/>
                  </a:lnTo>
                  <a:lnTo>
                    <a:pt x="28533" y="78147"/>
                  </a:lnTo>
                  <a:lnTo>
                    <a:pt x="29271" y="78304"/>
                  </a:lnTo>
                  <a:lnTo>
                    <a:pt x="29302" y="77786"/>
                  </a:lnTo>
                  <a:lnTo>
                    <a:pt x="29302" y="68563"/>
                  </a:lnTo>
                  <a:lnTo>
                    <a:pt x="29302" y="63952"/>
                  </a:lnTo>
                  <a:lnTo>
                    <a:pt x="29286" y="59340"/>
                  </a:lnTo>
                  <a:lnTo>
                    <a:pt x="29271" y="59230"/>
                  </a:lnTo>
                  <a:lnTo>
                    <a:pt x="29239" y="59105"/>
                  </a:lnTo>
                  <a:lnTo>
                    <a:pt x="29192" y="58979"/>
                  </a:lnTo>
                  <a:lnTo>
                    <a:pt x="29129" y="58869"/>
                  </a:lnTo>
                  <a:lnTo>
                    <a:pt x="29051" y="58744"/>
                  </a:lnTo>
                  <a:lnTo>
                    <a:pt x="28973" y="58650"/>
                  </a:lnTo>
                  <a:lnTo>
                    <a:pt x="28894" y="58540"/>
                  </a:lnTo>
                  <a:lnTo>
                    <a:pt x="28800" y="58461"/>
                  </a:lnTo>
                  <a:lnTo>
                    <a:pt x="28267" y="57975"/>
                  </a:lnTo>
                  <a:lnTo>
                    <a:pt x="27702" y="57505"/>
                  </a:lnTo>
                  <a:lnTo>
                    <a:pt x="26588" y="56579"/>
                  </a:lnTo>
                  <a:lnTo>
                    <a:pt x="26039" y="56109"/>
                  </a:lnTo>
                  <a:lnTo>
                    <a:pt x="25506" y="55622"/>
                  </a:lnTo>
                  <a:lnTo>
                    <a:pt x="25255" y="55356"/>
                  </a:lnTo>
                  <a:lnTo>
                    <a:pt x="25004" y="55105"/>
                  </a:lnTo>
                  <a:lnTo>
                    <a:pt x="24769" y="54838"/>
                  </a:lnTo>
                  <a:lnTo>
                    <a:pt x="24534" y="54571"/>
                  </a:lnTo>
                  <a:lnTo>
                    <a:pt x="24126" y="54069"/>
                  </a:lnTo>
                  <a:lnTo>
                    <a:pt x="23749" y="53552"/>
                  </a:lnTo>
                  <a:lnTo>
                    <a:pt x="23388" y="53034"/>
                  </a:lnTo>
                  <a:lnTo>
                    <a:pt x="23043" y="52517"/>
                  </a:lnTo>
                  <a:lnTo>
                    <a:pt x="22730" y="51999"/>
                  </a:lnTo>
                  <a:lnTo>
                    <a:pt x="22432" y="51466"/>
                  </a:lnTo>
                  <a:lnTo>
                    <a:pt x="22149" y="50932"/>
                  </a:lnTo>
                  <a:lnTo>
                    <a:pt x="21883" y="50383"/>
                  </a:lnTo>
                  <a:lnTo>
                    <a:pt x="21647" y="49850"/>
                  </a:lnTo>
                  <a:lnTo>
                    <a:pt x="21412" y="49301"/>
                  </a:lnTo>
                  <a:lnTo>
                    <a:pt x="21208" y="48736"/>
                  </a:lnTo>
                  <a:lnTo>
                    <a:pt x="21020" y="48187"/>
                  </a:lnTo>
                  <a:lnTo>
                    <a:pt x="20847" y="47623"/>
                  </a:lnTo>
                  <a:lnTo>
                    <a:pt x="20690" y="47058"/>
                  </a:lnTo>
                  <a:lnTo>
                    <a:pt x="20549" y="46493"/>
                  </a:lnTo>
                  <a:lnTo>
                    <a:pt x="20424" y="45913"/>
                  </a:lnTo>
                  <a:lnTo>
                    <a:pt x="20314" y="45332"/>
                  </a:lnTo>
                  <a:lnTo>
                    <a:pt x="20220" y="44752"/>
                  </a:lnTo>
                  <a:lnTo>
                    <a:pt x="20157" y="44172"/>
                  </a:lnTo>
                  <a:lnTo>
                    <a:pt x="20094" y="43576"/>
                  </a:lnTo>
                  <a:lnTo>
                    <a:pt x="20032" y="42995"/>
                  </a:lnTo>
                  <a:lnTo>
                    <a:pt x="20000" y="42399"/>
                  </a:lnTo>
                  <a:lnTo>
                    <a:pt x="19985" y="41803"/>
                  </a:lnTo>
                  <a:lnTo>
                    <a:pt x="19969" y="41207"/>
                  </a:lnTo>
                  <a:lnTo>
                    <a:pt x="19985" y="40595"/>
                  </a:lnTo>
                  <a:lnTo>
                    <a:pt x="20000" y="39999"/>
                  </a:lnTo>
                  <a:lnTo>
                    <a:pt x="20032" y="39388"/>
                  </a:lnTo>
                  <a:lnTo>
                    <a:pt x="20063" y="38776"/>
                  </a:lnTo>
                  <a:lnTo>
                    <a:pt x="20126" y="38164"/>
                  </a:lnTo>
                  <a:lnTo>
                    <a:pt x="20189" y="37552"/>
                  </a:lnTo>
                  <a:lnTo>
                    <a:pt x="20251" y="36941"/>
                  </a:lnTo>
                  <a:lnTo>
                    <a:pt x="20345" y="36313"/>
                  </a:lnTo>
                  <a:lnTo>
                    <a:pt x="20455" y="35654"/>
                  </a:lnTo>
                  <a:lnTo>
                    <a:pt x="20596" y="34995"/>
                  </a:lnTo>
                  <a:lnTo>
                    <a:pt x="20785" y="34368"/>
                  </a:lnTo>
                  <a:lnTo>
                    <a:pt x="20988" y="33741"/>
                  </a:lnTo>
                  <a:lnTo>
                    <a:pt x="21224" y="33129"/>
                  </a:lnTo>
                  <a:lnTo>
                    <a:pt x="21475" y="32517"/>
                  </a:lnTo>
                  <a:lnTo>
                    <a:pt x="21757" y="31937"/>
                  </a:lnTo>
                  <a:lnTo>
                    <a:pt x="22055" y="31356"/>
                  </a:lnTo>
                  <a:lnTo>
                    <a:pt x="22385" y="30792"/>
                  </a:lnTo>
                  <a:lnTo>
                    <a:pt x="22730" y="30227"/>
                  </a:lnTo>
                  <a:lnTo>
                    <a:pt x="23090" y="29678"/>
                  </a:lnTo>
                  <a:lnTo>
                    <a:pt x="23451" y="29129"/>
                  </a:lnTo>
                  <a:lnTo>
                    <a:pt x="23843" y="28596"/>
                  </a:lnTo>
                  <a:lnTo>
                    <a:pt x="24251" y="28062"/>
                  </a:lnTo>
                  <a:lnTo>
                    <a:pt x="24659" y="27545"/>
                  </a:lnTo>
                  <a:lnTo>
                    <a:pt x="25067" y="27027"/>
                  </a:lnTo>
                  <a:lnTo>
                    <a:pt x="26024" y="25882"/>
                  </a:lnTo>
                  <a:lnTo>
                    <a:pt x="26981" y="24753"/>
                  </a:lnTo>
                  <a:lnTo>
                    <a:pt x="27953" y="23608"/>
                  </a:lnTo>
                  <a:lnTo>
                    <a:pt x="28894" y="22463"/>
                  </a:lnTo>
                  <a:lnTo>
                    <a:pt x="28973" y="22353"/>
                  </a:lnTo>
                  <a:lnTo>
                    <a:pt x="29051" y="22227"/>
                  </a:lnTo>
                  <a:lnTo>
                    <a:pt x="29129" y="22086"/>
                  </a:lnTo>
                  <a:lnTo>
                    <a:pt x="29177" y="21945"/>
                  </a:lnTo>
                  <a:lnTo>
                    <a:pt x="29224" y="21788"/>
                  </a:lnTo>
                  <a:lnTo>
                    <a:pt x="29255" y="21647"/>
                  </a:lnTo>
                  <a:lnTo>
                    <a:pt x="29271" y="21490"/>
                  </a:lnTo>
                  <a:lnTo>
                    <a:pt x="29286" y="21349"/>
                  </a:lnTo>
                  <a:lnTo>
                    <a:pt x="29302" y="12235"/>
                  </a:lnTo>
                  <a:lnTo>
                    <a:pt x="29302" y="3138"/>
                  </a:lnTo>
                  <a:lnTo>
                    <a:pt x="293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7348913" y="-1660"/>
              <a:ext cx="1536992" cy="1105312"/>
            </a:xfrm>
            <a:custGeom>
              <a:avLst/>
              <a:gdLst/>
              <a:ahLst/>
              <a:cxnLst/>
              <a:rect l="l" t="t" r="r" b="b"/>
              <a:pathLst>
                <a:path w="48031" h="34541" extrusionOk="0">
                  <a:moveTo>
                    <a:pt x="28894" y="0"/>
                  </a:moveTo>
                  <a:lnTo>
                    <a:pt x="28627" y="16"/>
                  </a:lnTo>
                  <a:lnTo>
                    <a:pt x="28376" y="47"/>
                  </a:lnTo>
                  <a:lnTo>
                    <a:pt x="28141" y="94"/>
                  </a:lnTo>
                  <a:lnTo>
                    <a:pt x="27906" y="141"/>
                  </a:lnTo>
                  <a:lnTo>
                    <a:pt x="27702" y="220"/>
                  </a:lnTo>
                  <a:lnTo>
                    <a:pt x="27482" y="298"/>
                  </a:lnTo>
                  <a:lnTo>
                    <a:pt x="27294" y="408"/>
                  </a:lnTo>
                  <a:lnTo>
                    <a:pt x="27106" y="518"/>
                  </a:lnTo>
                  <a:lnTo>
                    <a:pt x="26918" y="643"/>
                  </a:lnTo>
                  <a:lnTo>
                    <a:pt x="26745" y="784"/>
                  </a:lnTo>
                  <a:lnTo>
                    <a:pt x="26588" y="925"/>
                  </a:lnTo>
                  <a:lnTo>
                    <a:pt x="26416" y="1098"/>
                  </a:lnTo>
                  <a:lnTo>
                    <a:pt x="26274" y="1271"/>
                  </a:lnTo>
                  <a:lnTo>
                    <a:pt x="26118" y="1474"/>
                  </a:lnTo>
                  <a:lnTo>
                    <a:pt x="25976" y="1678"/>
                  </a:lnTo>
                  <a:lnTo>
                    <a:pt x="25521" y="2400"/>
                  </a:lnTo>
                  <a:lnTo>
                    <a:pt x="25098" y="3137"/>
                  </a:lnTo>
                  <a:lnTo>
                    <a:pt x="24737" y="3796"/>
                  </a:lnTo>
                  <a:lnTo>
                    <a:pt x="24392" y="4455"/>
                  </a:lnTo>
                  <a:lnTo>
                    <a:pt x="24047" y="5098"/>
                  </a:lnTo>
                  <a:lnTo>
                    <a:pt x="23686" y="5757"/>
                  </a:lnTo>
                  <a:lnTo>
                    <a:pt x="23435" y="6165"/>
                  </a:lnTo>
                  <a:lnTo>
                    <a:pt x="23184" y="6572"/>
                  </a:lnTo>
                  <a:lnTo>
                    <a:pt x="22918" y="6965"/>
                  </a:lnTo>
                  <a:lnTo>
                    <a:pt x="22635" y="7341"/>
                  </a:lnTo>
                  <a:lnTo>
                    <a:pt x="22353" y="7717"/>
                  </a:lnTo>
                  <a:lnTo>
                    <a:pt x="22055" y="8078"/>
                  </a:lnTo>
                  <a:lnTo>
                    <a:pt x="21757" y="8423"/>
                  </a:lnTo>
                  <a:lnTo>
                    <a:pt x="21443" y="8768"/>
                  </a:lnTo>
                  <a:lnTo>
                    <a:pt x="21098" y="9098"/>
                  </a:lnTo>
                  <a:lnTo>
                    <a:pt x="20769" y="9411"/>
                  </a:lnTo>
                  <a:lnTo>
                    <a:pt x="20408" y="9725"/>
                  </a:lnTo>
                  <a:lnTo>
                    <a:pt x="20047" y="10023"/>
                  </a:lnTo>
                  <a:lnTo>
                    <a:pt x="19655" y="10306"/>
                  </a:lnTo>
                  <a:lnTo>
                    <a:pt x="19263" y="10572"/>
                  </a:lnTo>
                  <a:lnTo>
                    <a:pt x="18855" y="10839"/>
                  </a:lnTo>
                  <a:lnTo>
                    <a:pt x="18447" y="11090"/>
                  </a:lnTo>
                  <a:lnTo>
                    <a:pt x="16988" y="11921"/>
                  </a:lnTo>
                  <a:lnTo>
                    <a:pt x="15514" y="12721"/>
                  </a:lnTo>
                  <a:lnTo>
                    <a:pt x="14039" y="13506"/>
                  </a:lnTo>
                  <a:lnTo>
                    <a:pt x="12549" y="14274"/>
                  </a:lnTo>
                  <a:lnTo>
                    <a:pt x="11059" y="15011"/>
                  </a:lnTo>
                  <a:lnTo>
                    <a:pt x="9553" y="15749"/>
                  </a:lnTo>
                  <a:lnTo>
                    <a:pt x="8047" y="16454"/>
                  </a:lnTo>
                  <a:lnTo>
                    <a:pt x="6526" y="17160"/>
                  </a:lnTo>
                  <a:lnTo>
                    <a:pt x="6008" y="17411"/>
                  </a:lnTo>
                  <a:lnTo>
                    <a:pt x="5506" y="17662"/>
                  </a:lnTo>
                  <a:lnTo>
                    <a:pt x="5004" y="17913"/>
                  </a:lnTo>
                  <a:lnTo>
                    <a:pt x="4502" y="18196"/>
                  </a:lnTo>
                  <a:lnTo>
                    <a:pt x="4016" y="18478"/>
                  </a:lnTo>
                  <a:lnTo>
                    <a:pt x="3530" y="18776"/>
                  </a:lnTo>
                  <a:lnTo>
                    <a:pt x="3059" y="19090"/>
                  </a:lnTo>
                  <a:lnTo>
                    <a:pt x="2604" y="19419"/>
                  </a:lnTo>
                  <a:lnTo>
                    <a:pt x="2212" y="19733"/>
                  </a:lnTo>
                  <a:lnTo>
                    <a:pt x="1851" y="20062"/>
                  </a:lnTo>
                  <a:lnTo>
                    <a:pt x="1522" y="20407"/>
                  </a:lnTo>
                  <a:lnTo>
                    <a:pt x="1208" y="20768"/>
                  </a:lnTo>
                  <a:lnTo>
                    <a:pt x="942" y="21144"/>
                  </a:lnTo>
                  <a:lnTo>
                    <a:pt x="706" y="21537"/>
                  </a:lnTo>
                  <a:lnTo>
                    <a:pt x="518" y="21929"/>
                  </a:lnTo>
                  <a:lnTo>
                    <a:pt x="346" y="22352"/>
                  </a:lnTo>
                  <a:lnTo>
                    <a:pt x="204" y="22776"/>
                  </a:lnTo>
                  <a:lnTo>
                    <a:pt x="110" y="23215"/>
                  </a:lnTo>
                  <a:lnTo>
                    <a:pt x="48" y="23654"/>
                  </a:lnTo>
                  <a:lnTo>
                    <a:pt x="0" y="24109"/>
                  </a:lnTo>
                  <a:lnTo>
                    <a:pt x="16" y="24580"/>
                  </a:lnTo>
                  <a:lnTo>
                    <a:pt x="48" y="25066"/>
                  </a:lnTo>
                  <a:lnTo>
                    <a:pt x="110" y="25568"/>
                  </a:lnTo>
                  <a:lnTo>
                    <a:pt x="220" y="26070"/>
                  </a:lnTo>
                  <a:lnTo>
                    <a:pt x="361" y="26556"/>
                  </a:lnTo>
                  <a:lnTo>
                    <a:pt x="502" y="27042"/>
                  </a:lnTo>
                  <a:lnTo>
                    <a:pt x="659" y="27513"/>
                  </a:lnTo>
                  <a:lnTo>
                    <a:pt x="832" y="27984"/>
                  </a:lnTo>
                  <a:lnTo>
                    <a:pt x="1020" y="28454"/>
                  </a:lnTo>
                  <a:lnTo>
                    <a:pt x="1224" y="28909"/>
                  </a:lnTo>
                  <a:lnTo>
                    <a:pt x="1444" y="29364"/>
                  </a:lnTo>
                  <a:lnTo>
                    <a:pt x="1663" y="29803"/>
                  </a:lnTo>
                  <a:lnTo>
                    <a:pt x="1914" y="30242"/>
                  </a:lnTo>
                  <a:lnTo>
                    <a:pt x="2165" y="30666"/>
                  </a:lnTo>
                  <a:lnTo>
                    <a:pt x="2432" y="31089"/>
                  </a:lnTo>
                  <a:lnTo>
                    <a:pt x="2698" y="31513"/>
                  </a:lnTo>
                  <a:lnTo>
                    <a:pt x="2981" y="31921"/>
                  </a:lnTo>
                  <a:lnTo>
                    <a:pt x="3279" y="32328"/>
                  </a:lnTo>
                  <a:lnTo>
                    <a:pt x="3577" y="32736"/>
                  </a:lnTo>
                  <a:lnTo>
                    <a:pt x="3891" y="33128"/>
                  </a:lnTo>
                  <a:lnTo>
                    <a:pt x="4079" y="33348"/>
                  </a:lnTo>
                  <a:lnTo>
                    <a:pt x="4267" y="33536"/>
                  </a:lnTo>
                  <a:lnTo>
                    <a:pt x="4471" y="33709"/>
                  </a:lnTo>
                  <a:lnTo>
                    <a:pt x="4675" y="33866"/>
                  </a:lnTo>
                  <a:lnTo>
                    <a:pt x="4879" y="34007"/>
                  </a:lnTo>
                  <a:lnTo>
                    <a:pt x="5098" y="34132"/>
                  </a:lnTo>
                  <a:lnTo>
                    <a:pt x="5334" y="34242"/>
                  </a:lnTo>
                  <a:lnTo>
                    <a:pt x="5569" y="34336"/>
                  </a:lnTo>
                  <a:lnTo>
                    <a:pt x="5804" y="34399"/>
                  </a:lnTo>
                  <a:lnTo>
                    <a:pt x="6055" y="34462"/>
                  </a:lnTo>
                  <a:lnTo>
                    <a:pt x="6306" y="34509"/>
                  </a:lnTo>
                  <a:lnTo>
                    <a:pt x="6557" y="34525"/>
                  </a:lnTo>
                  <a:lnTo>
                    <a:pt x="6824" y="34540"/>
                  </a:lnTo>
                  <a:lnTo>
                    <a:pt x="7091" y="34525"/>
                  </a:lnTo>
                  <a:lnTo>
                    <a:pt x="7357" y="34509"/>
                  </a:lnTo>
                  <a:lnTo>
                    <a:pt x="7640" y="34462"/>
                  </a:lnTo>
                  <a:lnTo>
                    <a:pt x="8189" y="34368"/>
                  </a:lnTo>
                  <a:lnTo>
                    <a:pt x="8738" y="34242"/>
                  </a:lnTo>
                  <a:lnTo>
                    <a:pt x="9004" y="34164"/>
                  </a:lnTo>
                  <a:lnTo>
                    <a:pt x="9271" y="34070"/>
                  </a:lnTo>
                  <a:lnTo>
                    <a:pt x="9522" y="33976"/>
                  </a:lnTo>
                  <a:lnTo>
                    <a:pt x="9773" y="33866"/>
                  </a:lnTo>
                  <a:lnTo>
                    <a:pt x="11859" y="32909"/>
                  </a:lnTo>
                  <a:lnTo>
                    <a:pt x="13914" y="31936"/>
                  </a:lnTo>
                  <a:lnTo>
                    <a:pt x="15984" y="30964"/>
                  </a:lnTo>
                  <a:lnTo>
                    <a:pt x="18055" y="30007"/>
                  </a:lnTo>
                  <a:lnTo>
                    <a:pt x="19106" y="29521"/>
                  </a:lnTo>
                  <a:lnTo>
                    <a:pt x="20126" y="29019"/>
                  </a:lnTo>
                  <a:lnTo>
                    <a:pt x="21145" y="28501"/>
                  </a:lnTo>
                  <a:lnTo>
                    <a:pt x="22149" y="27968"/>
                  </a:lnTo>
                  <a:lnTo>
                    <a:pt x="23153" y="27403"/>
                  </a:lnTo>
                  <a:lnTo>
                    <a:pt x="24157" y="26838"/>
                  </a:lnTo>
                  <a:lnTo>
                    <a:pt x="25129" y="26274"/>
                  </a:lnTo>
                  <a:lnTo>
                    <a:pt x="26118" y="25678"/>
                  </a:lnTo>
                  <a:lnTo>
                    <a:pt x="27090" y="25082"/>
                  </a:lnTo>
                  <a:lnTo>
                    <a:pt x="28063" y="24486"/>
                  </a:lnTo>
                  <a:lnTo>
                    <a:pt x="29976" y="23246"/>
                  </a:lnTo>
                  <a:lnTo>
                    <a:pt x="31890" y="21992"/>
                  </a:lnTo>
                  <a:lnTo>
                    <a:pt x="33788" y="20721"/>
                  </a:lnTo>
                  <a:lnTo>
                    <a:pt x="34384" y="20313"/>
                  </a:lnTo>
                  <a:lnTo>
                    <a:pt x="34964" y="19874"/>
                  </a:lnTo>
                  <a:lnTo>
                    <a:pt x="35513" y="19435"/>
                  </a:lnTo>
                  <a:lnTo>
                    <a:pt x="36047" y="18964"/>
                  </a:lnTo>
                  <a:lnTo>
                    <a:pt x="36564" y="18494"/>
                  </a:lnTo>
                  <a:lnTo>
                    <a:pt x="37051" y="17992"/>
                  </a:lnTo>
                  <a:lnTo>
                    <a:pt x="37505" y="17474"/>
                  </a:lnTo>
                  <a:lnTo>
                    <a:pt x="37960" y="16941"/>
                  </a:lnTo>
                  <a:lnTo>
                    <a:pt x="38368" y="16392"/>
                  </a:lnTo>
                  <a:lnTo>
                    <a:pt x="38776" y="15827"/>
                  </a:lnTo>
                  <a:lnTo>
                    <a:pt x="39153" y="15247"/>
                  </a:lnTo>
                  <a:lnTo>
                    <a:pt x="39513" y="14635"/>
                  </a:lnTo>
                  <a:lnTo>
                    <a:pt x="39843" y="14023"/>
                  </a:lnTo>
                  <a:lnTo>
                    <a:pt x="40156" y="13380"/>
                  </a:lnTo>
                  <a:lnTo>
                    <a:pt x="40454" y="12721"/>
                  </a:lnTo>
                  <a:lnTo>
                    <a:pt x="40721" y="12047"/>
                  </a:lnTo>
                  <a:lnTo>
                    <a:pt x="40988" y="11357"/>
                  </a:lnTo>
                  <a:lnTo>
                    <a:pt x="41254" y="10666"/>
                  </a:lnTo>
                  <a:lnTo>
                    <a:pt x="41552" y="9992"/>
                  </a:lnTo>
                  <a:lnTo>
                    <a:pt x="41850" y="9333"/>
                  </a:lnTo>
                  <a:lnTo>
                    <a:pt x="42180" y="8674"/>
                  </a:lnTo>
                  <a:lnTo>
                    <a:pt x="42509" y="8015"/>
                  </a:lnTo>
                  <a:lnTo>
                    <a:pt x="42854" y="7372"/>
                  </a:lnTo>
                  <a:lnTo>
                    <a:pt x="43215" y="6745"/>
                  </a:lnTo>
                  <a:lnTo>
                    <a:pt x="43592" y="6117"/>
                  </a:lnTo>
                  <a:lnTo>
                    <a:pt x="43984" y="5490"/>
                  </a:lnTo>
                  <a:lnTo>
                    <a:pt x="44392" y="4894"/>
                  </a:lnTo>
                  <a:lnTo>
                    <a:pt x="44815" y="4298"/>
                  </a:lnTo>
                  <a:lnTo>
                    <a:pt x="45254" y="3702"/>
                  </a:lnTo>
                  <a:lnTo>
                    <a:pt x="45709" y="3121"/>
                  </a:lnTo>
                  <a:lnTo>
                    <a:pt x="46180" y="2557"/>
                  </a:lnTo>
                  <a:lnTo>
                    <a:pt x="46682" y="2008"/>
                  </a:lnTo>
                  <a:lnTo>
                    <a:pt x="46854" y="1788"/>
                  </a:lnTo>
                  <a:lnTo>
                    <a:pt x="47027" y="1569"/>
                  </a:lnTo>
                  <a:lnTo>
                    <a:pt x="47341" y="1098"/>
                  </a:lnTo>
                  <a:lnTo>
                    <a:pt x="47670" y="596"/>
                  </a:lnTo>
                  <a:lnTo>
                    <a:pt x="48031" y="47"/>
                  </a:lnTo>
                  <a:lnTo>
                    <a:pt x="47011" y="47"/>
                  </a:lnTo>
                  <a:lnTo>
                    <a:pt x="38086" y="63"/>
                  </a:lnTo>
                  <a:lnTo>
                    <a:pt x="33631" y="47"/>
                  </a:lnTo>
                  <a:lnTo>
                    <a:pt x="31404" y="31"/>
                  </a:lnTo>
                  <a:lnTo>
                    <a:pt x="29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204689" y="716612"/>
              <a:ext cx="1018976" cy="1019488"/>
            </a:xfrm>
            <a:custGeom>
              <a:avLst/>
              <a:gdLst/>
              <a:ahLst/>
              <a:cxnLst/>
              <a:rect l="l" t="t" r="r" b="b"/>
              <a:pathLst>
                <a:path w="31843" h="31859" extrusionOk="0">
                  <a:moveTo>
                    <a:pt x="14604" y="0"/>
                  </a:moveTo>
                  <a:lnTo>
                    <a:pt x="14008" y="16"/>
                  </a:lnTo>
                  <a:lnTo>
                    <a:pt x="13427" y="47"/>
                  </a:lnTo>
                  <a:lnTo>
                    <a:pt x="12831" y="95"/>
                  </a:lnTo>
                  <a:lnTo>
                    <a:pt x="12251" y="173"/>
                  </a:lnTo>
                  <a:lnTo>
                    <a:pt x="11968" y="220"/>
                  </a:lnTo>
                  <a:lnTo>
                    <a:pt x="11686" y="283"/>
                  </a:lnTo>
                  <a:lnTo>
                    <a:pt x="11121" y="424"/>
                  </a:lnTo>
                  <a:lnTo>
                    <a:pt x="10557" y="596"/>
                  </a:lnTo>
                  <a:lnTo>
                    <a:pt x="10008" y="785"/>
                  </a:lnTo>
                  <a:lnTo>
                    <a:pt x="8894" y="1161"/>
                  </a:lnTo>
                  <a:lnTo>
                    <a:pt x="8345" y="1334"/>
                  </a:lnTo>
                  <a:lnTo>
                    <a:pt x="7780" y="1475"/>
                  </a:lnTo>
                  <a:lnTo>
                    <a:pt x="7420" y="1569"/>
                  </a:lnTo>
                  <a:lnTo>
                    <a:pt x="7059" y="1663"/>
                  </a:lnTo>
                  <a:lnTo>
                    <a:pt x="6714" y="1773"/>
                  </a:lnTo>
                  <a:lnTo>
                    <a:pt x="6384" y="1898"/>
                  </a:lnTo>
                  <a:lnTo>
                    <a:pt x="6071" y="2040"/>
                  </a:lnTo>
                  <a:lnTo>
                    <a:pt x="5757" y="2181"/>
                  </a:lnTo>
                  <a:lnTo>
                    <a:pt x="5443" y="2322"/>
                  </a:lnTo>
                  <a:lnTo>
                    <a:pt x="5161" y="2494"/>
                  </a:lnTo>
                  <a:lnTo>
                    <a:pt x="4878" y="2667"/>
                  </a:lnTo>
                  <a:lnTo>
                    <a:pt x="4596" y="2840"/>
                  </a:lnTo>
                  <a:lnTo>
                    <a:pt x="4329" y="3028"/>
                  </a:lnTo>
                  <a:lnTo>
                    <a:pt x="4078" y="3232"/>
                  </a:lnTo>
                  <a:lnTo>
                    <a:pt x="3827" y="3436"/>
                  </a:lnTo>
                  <a:lnTo>
                    <a:pt x="3576" y="3640"/>
                  </a:lnTo>
                  <a:lnTo>
                    <a:pt x="3341" y="3859"/>
                  </a:lnTo>
                  <a:lnTo>
                    <a:pt x="3122" y="4094"/>
                  </a:lnTo>
                  <a:lnTo>
                    <a:pt x="2902" y="4330"/>
                  </a:lnTo>
                  <a:lnTo>
                    <a:pt x="2682" y="4581"/>
                  </a:lnTo>
                  <a:lnTo>
                    <a:pt x="2478" y="4832"/>
                  </a:lnTo>
                  <a:lnTo>
                    <a:pt x="2290" y="5083"/>
                  </a:lnTo>
                  <a:lnTo>
                    <a:pt x="1914" y="5616"/>
                  </a:lnTo>
                  <a:lnTo>
                    <a:pt x="1569" y="6181"/>
                  </a:lnTo>
                  <a:lnTo>
                    <a:pt x="1239" y="6761"/>
                  </a:lnTo>
                  <a:lnTo>
                    <a:pt x="941" y="7373"/>
                  </a:lnTo>
                  <a:lnTo>
                    <a:pt x="659" y="8000"/>
                  </a:lnTo>
                  <a:lnTo>
                    <a:pt x="392" y="8643"/>
                  </a:lnTo>
                  <a:lnTo>
                    <a:pt x="314" y="8832"/>
                  </a:lnTo>
                  <a:lnTo>
                    <a:pt x="251" y="9035"/>
                  </a:lnTo>
                  <a:lnTo>
                    <a:pt x="157" y="9443"/>
                  </a:lnTo>
                  <a:lnTo>
                    <a:pt x="94" y="9851"/>
                  </a:lnTo>
                  <a:lnTo>
                    <a:pt x="47" y="10275"/>
                  </a:lnTo>
                  <a:lnTo>
                    <a:pt x="16" y="10714"/>
                  </a:lnTo>
                  <a:lnTo>
                    <a:pt x="0" y="11153"/>
                  </a:lnTo>
                  <a:lnTo>
                    <a:pt x="16" y="12000"/>
                  </a:lnTo>
                  <a:lnTo>
                    <a:pt x="47" y="12675"/>
                  </a:lnTo>
                  <a:lnTo>
                    <a:pt x="110" y="13318"/>
                  </a:lnTo>
                  <a:lnTo>
                    <a:pt x="204" y="13976"/>
                  </a:lnTo>
                  <a:lnTo>
                    <a:pt x="330" y="14604"/>
                  </a:lnTo>
                  <a:lnTo>
                    <a:pt x="471" y="15231"/>
                  </a:lnTo>
                  <a:lnTo>
                    <a:pt x="659" y="15843"/>
                  </a:lnTo>
                  <a:lnTo>
                    <a:pt x="863" y="16455"/>
                  </a:lnTo>
                  <a:lnTo>
                    <a:pt x="1082" y="17051"/>
                  </a:lnTo>
                  <a:lnTo>
                    <a:pt x="1333" y="17631"/>
                  </a:lnTo>
                  <a:lnTo>
                    <a:pt x="1616" y="18212"/>
                  </a:lnTo>
                  <a:lnTo>
                    <a:pt x="1914" y="18776"/>
                  </a:lnTo>
                  <a:lnTo>
                    <a:pt x="2228" y="19325"/>
                  </a:lnTo>
                  <a:lnTo>
                    <a:pt x="2573" y="19874"/>
                  </a:lnTo>
                  <a:lnTo>
                    <a:pt x="2918" y="20423"/>
                  </a:lnTo>
                  <a:lnTo>
                    <a:pt x="3294" y="20957"/>
                  </a:lnTo>
                  <a:lnTo>
                    <a:pt x="3686" y="21474"/>
                  </a:lnTo>
                  <a:lnTo>
                    <a:pt x="4188" y="22117"/>
                  </a:lnTo>
                  <a:lnTo>
                    <a:pt x="4690" y="22714"/>
                  </a:lnTo>
                  <a:lnTo>
                    <a:pt x="5208" y="23294"/>
                  </a:lnTo>
                  <a:lnTo>
                    <a:pt x="5741" y="23859"/>
                  </a:lnTo>
                  <a:lnTo>
                    <a:pt x="6290" y="24392"/>
                  </a:lnTo>
                  <a:lnTo>
                    <a:pt x="6839" y="24910"/>
                  </a:lnTo>
                  <a:lnTo>
                    <a:pt x="7404" y="25411"/>
                  </a:lnTo>
                  <a:lnTo>
                    <a:pt x="7984" y="25882"/>
                  </a:lnTo>
                  <a:lnTo>
                    <a:pt x="8565" y="26321"/>
                  </a:lnTo>
                  <a:lnTo>
                    <a:pt x="9176" y="26760"/>
                  </a:lnTo>
                  <a:lnTo>
                    <a:pt x="9772" y="27168"/>
                  </a:lnTo>
                  <a:lnTo>
                    <a:pt x="10400" y="27560"/>
                  </a:lnTo>
                  <a:lnTo>
                    <a:pt x="11027" y="27921"/>
                  </a:lnTo>
                  <a:lnTo>
                    <a:pt x="11655" y="28282"/>
                  </a:lnTo>
                  <a:lnTo>
                    <a:pt x="12314" y="28611"/>
                  </a:lnTo>
                  <a:lnTo>
                    <a:pt x="12957" y="28925"/>
                  </a:lnTo>
                  <a:lnTo>
                    <a:pt x="13631" y="29223"/>
                  </a:lnTo>
                  <a:lnTo>
                    <a:pt x="14290" y="29505"/>
                  </a:lnTo>
                  <a:lnTo>
                    <a:pt x="14980" y="29756"/>
                  </a:lnTo>
                  <a:lnTo>
                    <a:pt x="15670" y="30007"/>
                  </a:lnTo>
                  <a:lnTo>
                    <a:pt x="16360" y="30243"/>
                  </a:lnTo>
                  <a:lnTo>
                    <a:pt x="17066" y="30462"/>
                  </a:lnTo>
                  <a:lnTo>
                    <a:pt x="17772" y="30651"/>
                  </a:lnTo>
                  <a:lnTo>
                    <a:pt x="18494" y="30839"/>
                  </a:lnTo>
                  <a:lnTo>
                    <a:pt x="19215" y="31011"/>
                  </a:lnTo>
                  <a:lnTo>
                    <a:pt x="19953" y="31168"/>
                  </a:lnTo>
                  <a:lnTo>
                    <a:pt x="20690" y="31309"/>
                  </a:lnTo>
                  <a:lnTo>
                    <a:pt x="21427" y="31451"/>
                  </a:lnTo>
                  <a:lnTo>
                    <a:pt x="22180" y="31560"/>
                  </a:lnTo>
                  <a:lnTo>
                    <a:pt x="22933" y="31670"/>
                  </a:lnTo>
                  <a:lnTo>
                    <a:pt x="23686" y="31764"/>
                  </a:lnTo>
                  <a:lnTo>
                    <a:pt x="24454" y="31858"/>
                  </a:lnTo>
                  <a:lnTo>
                    <a:pt x="25929" y="31701"/>
                  </a:lnTo>
                  <a:lnTo>
                    <a:pt x="27356" y="31545"/>
                  </a:lnTo>
                  <a:lnTo>
                    <a:pt x="27764" y="31482"/>
                  </a:lnTo>
                  <a:lnTo>
                    <a:pt x="28156" y="31403"/>
                  </a:lnTo>
                  <a:lnTo>
                    <a:pt x="28533" y="31278"/>
                  </a:lnTo>
                  <a:lnTo>
                    <a:pt x="28878" y="31137"/>
                  </a:lnTo>
                  <a:lnTo>
                    <a:pt x="29207" y="30980"/>
                  </a:lnTo>
                  <a:lnTo>
                    <a:pt x="29521" y="30792"/>
                  </a:lnTo>
                  <a:lnTo>
                    <a:pt x="29819" y="30572"/>
                  </a:lnTo>
                  <a:lnTo>
                    <a:pt x="30086" y="30353"/>
                  </a:lnTo>
                  <a:lnTo>
                    <a:pt x="30337" y="30086"/>
                  </a:lnTo>
                  <a:lnTo>
                    <a:pt x="30572" y="29819"/>
                  </a:lnTo>
                  <a:lnTo>
                    <a:pt x="30776" y="29521"/>
                  </a:lnTo>
                  <a:lnTo>
                    <a:pt x="30980" y="29207"/>
                  </a:lnTo>
                  <a:lnTo>
                    <a:pt x="31152" y="28878"/>
                  </a:lnTo>
                  <a:lnTo>
                    <a:pt x="31309" y="28533"/>
                  </a:lnTo>
                  <a:lnTo>
                    <a:pt x="31450" y="28172"/>
                  </a:lnTo>
                  <a:lnTo>
                    <a:pt x="31576" y="27796"/>
                  </a:lnTo>
                  <a:lnTo>
                    <a:pt x="31670" y="27451"/>
                  </a:lnTo>
                  <a:lnTo>
                    <a:pt x="31748" y="27090"/>
                  </a:lnTo>
                  <a:lnTo>
                    <a:pt x="31795" y="26713"/>
                  </a:lnTo>
                  <a:lnTo>
                    <a:pt x="31827" y="26353"/>
                  </a:lnTo>
                  <a:lnTo>
                    <a:pt x="31842" y="25976"/>
                  </a:lnTo>
                  <a:lnTo>
                    <a:pt x="31842" y="25600"/>
                  </a:lnTo>
                  <a:lnTo>
                    <a:pt x="31842" y="25239"/>
                  </a:lnTo>
                  <a:lnTo>
                    <a:pt x="31811" y="24862"/>
                  </a:lnTo>
                  <a:lnTo>
                    <a:pt x="31764" y="24329"/>
                  </a:lnTo>
                  <a:lnTo>
                    <a:pt x="31701" y="23796"/>
                  </a:lnTo>
                  <a:lnTo>
                    <a:pt x="31623" y="23263"/>
                  </a:lnTo>
                  <a:lnTo>
                    <a:pt x="31513" y="22745"/>
                  </a:lnTo>
                  <a:lnTo>
                    <a:pt x="31388" y="22227"/>
                  </a:lnTo>
                  <a:lnTo>
                    <a:pt x="31246" y="21710"/>
                  </a:lnTo>
                  <a:lnTo>
                    <a:pt x="31105" y="21208"/>
                  </a:lnTo>
                  <a:lnTo>
                    <a:pt x="30933" y="20706"/>
                  </a:lnTo>
                  <a:lnTo>
                    <a:pt x="30744" y="20219"/>
                  </a:lnTo>
                  <a:lnTo>
                    <a:pt x="30541" y="19718"/>
                  </a:lnTo>
                  <a:lnTo>
                    <a:pt x="30337" y="19231"/>
                  </a:lnTo>
                  <a:lnTo>
                    <a:pt x="30101" y="18745"/>
                  </a:lnTo>
                  <a:lnTo>
                    <a:pt x="29866" y="18274"/>
                  </a:lnTo>
                  <a:lnTo>
                    <a:pt x="29615" y="17804"/>
                  </a:lnTo>
                  <a:lnTo>
                    <a:pt x="29364" y="17333"/>
                  </a:lnTo>
                  <a:lnTo>
                    <a:pt x="29082" y="16863"/>
                  </a:lnTo>
                  <a:lnTo>
                    <a:pt x="28156" y="15247"/>
                  </a:lnTo>
                  <a:lnTo>
                    <a:pt x="27262" y="13631"/>
                  </a:lnTo>
                  <a:lnTo>
                    <a:pt x="26384" y="12000"/>
                  </a:lnTo>
                  <a:lnTo>
                    <a:pt x="25521" y="10353"/>
                  </a:lnTo>
                  <a:lnTo>
                    <a:pt x="25207" y="9710"/>
                  </a:lnTo>
                  <a:lnTo>
                    <a:pt x="24909" y="9067"/>
                  </a:lnTo>
                  <a:lnTo>
                    <a:pt x="24345" y="7749"/>
                  </a:lnTo>
                  <a:lnTo>
                    <a:pt x="24062" y="7090"/>
                  </a:lnTo>
                  <a:lnTo>
                    <a:pt x="23780" y="6432"/>
                  </a:lnTo>
                  <a:lnTo>
                    <a:pt x="23482" y="5788"/>
                  </a:lnTo>
                  <a:lnTo>
                    <a:pt x="23152" y="5161"/>
                  </a:lnTo>
                  <a:lnTo>
                    <a:pt x="22902" y="4690"/>
                  </a:lnTo>
                  <a:lnTo>
                    <a:pt x="22635" y="4236"/>
                  </a:lnTo>
                  <a:lnTo>
                    <a:pt x="22353" y="3796"/>
                  </a:lnTo>
                  <a:lnTo>
                    <a:pt x="22039" y="3373"/>
                  </a:lnTo>
                  <a:lnTo>
                    <a:pt x="21725" y="2965"/>
                  </a:lnTo>
                  <a:lnTo>
                    <a:pt x="21396" y="2589"/>
                  </a:lnTo>
                  <a:lnTo>
                    <a:pt x="21051" y="2228"/>
                  </a:lnTo>
                  <a:lnTo>
                    <a:pt x="20674" y="1883"/>
                  </a:lnTo>
                  <a:lnTo>
                    <a:pt x="20282" y="1569"/>
                  </a:lnTo>
                  <a:lnTo>
                    <a:pt x="19874" y="1287"/>
                  </a:lnTo>
                  <a:lnTo>
                    <a:pt x="19451" y="1020"/>
                  </a:lnTo>
                  <a:lnTo>
                    <a:pt x="18996" y="785"/>
                  </a:lnTo>
                  <a:lnTo>
                    <a:pt x="18525" y="581"/>
                  </a:lnTo>
                  <a:lnTo>
                    <a:pt x="18274" y="502"/>
                  </a:lnTo>
                  <a:lnTo>
                    <a:pt x="18023" y="408"/>
                  </a:lnTo>
                  <a:lnTo>
                    <a:pt x="17772" y="346"/>
                  </a:lnTo>
                  <a:lnTo>
                    <a:pt x="17506" y="283"/>
                  </a:lnTo>
                  <a:lnTo>
                    <a:pt x="17239" y="220"/>
                  </a:lnTo>
                  <a:lnTo>
                    <a:pt x="16972" y="173"/>
                  </a:lnTo>
                  <a:lnTo>
                    <a:pt x="16392" y="95"/>
                  </a:lnTo>
                  <a:lnTo>
                    <a:pt x="15796" y="47"/>
                  </a:lnTo>
                  <a:lnTo>
                    <a:pt x="15200" y="16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909200" y="2405628"/>
            <a:ext cx="532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910850" y="3597900"/>
            <a:ext cx="53223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1909200" y="1324875"/>
            <a:ext cx="5325600" cy="10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49241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1">
  <p:cSld name="Title + Three Columns 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1"/>
          <p:cNvGrpSpPr/>
          <p:nvPr/>
        </p:nvGrpSpPr>
        <p:grpSpPr>
          <a:xfrm>
            <a:off x="1" y="-11925"/>
            <a:ext cx="9150917" cy="2186627"/>
            <a:chOff x="0" y="-11926"/>
            <a:chExt cx="9150917" cy="2186627"/>
          </a:xfrm>
        </p:grpSpPr>
        <p:sp>
          <p:nvSpPr>
            <p:cNvPr id="207" name="Google Shape;207;p21"/>
            <p:cNvSpPr/>
            <p:nvPr/>
          </p:nvSpPr>
          <p:spPr>
            <a:xfrm>
              <a:off x="7741417" y="-11926"/>
              <a:ext cx="1409500" cy="1303771"/>
            </a:xfrm>
            <a:custGeom>
              <a:avLst/>
              <a:gdLst/>
              <a:ahLst/>
              <a:cxnLst/>
              <a:rect l="l" t="t" r="r" b="b"/>
              <a:pathLst>
                <a:path w="67416" h="62359" extrusionOk="0">
                  <a:moveTo>
                    <a:pt x="1" y="0"/>
                  </a:moveTo>
                  <a:lnTo>
                    <a:pt x="222" y="304"/>
                  </a:lnTo>
                  <a:lnTo>
                    <a:pt x="452" y="608"/>
                  </a:lnTo>
                  <a:lnTo>
                    <a:pt x="922" y="1216"/>
                  </a:lnTo>
                  <a:lnTo>
                    <a:pt x="1143" y="1520"/>
                  </a:lnTo>
                  <a:lnTo>
                    <a:pt x="1355" y="1833"/>
                  </a:lnTo>
                  <a:lnTo>
                    <a:pt x="1557" y="2146"/>
                  </a:lnTo>
                  <a:lnTo>
                    <a:pt x="1649" y="2312"/>
                  </a:lnTo>
                  <a:lnTo>
                    <a:pt x="1741" y="2477"/>
                  </a:lnTo>
                  <a:lnTo>
                    <a:pt x="2570" y="4117"/>
                  </a:lnTo>
                  <a:lnTo>
                    <a:pt x="2976" y="4936"/>
                  </a:lnTo>
                  <a:lnTo>
                    <a:pt x="3372" y="5765"/>
                  </a:lnTo>
                  <a:lnTo>
                    <a:pt x="3768" y="6594"/>
                  </a:lnTo>
                  <a:lnTo>
                    <a:pt x="4154" y="7432"/>
                  </a:lnTo>
                  <a:lnTo>
                    <a:pt x="4532" y="8270"/>
                  </a:lnTo>
                  <a:lnTo>
                    <a:pt x="4891" y="9118"/>
                  </a:lnTo>
                  <a:lnTo>
                    <a:pt x="5195" y="9818"/>
                  </a:lnTo>
                  <a:lnTo>
                    <a:pt x="5508" y="10517"/>
                  </a:lnTo>
                  <a:lnTo>
                    <a:pt x="5831" y="11217"/>
                  </a:lnTo>
                  <a:lnTo>
                    <a:pt x="6162" y="11908"/>
                  </a:lnTo>
                  <a:lnTo>
                    <a:pt x="6503" y="12599"/>
                  </a:lnTo>
                  <a:lnTo>
                    <a:pt x="6844" y="13280"/>
                  </a:lnTo>
                  <a:lnTo>
                    <a:pt x="7203" y="13962"/>
                  </a:lnTo>
                  <a:lnTo>
                    <a:pt x="7562" y="14634"/>
                  </a:lnTo>
                  <a:lnTo>
                    <a:pt x="7940" y="15297"/>
                  </a:lnTo>
                  <a:lnTo>
                    <a:pt x="8317" y="15960"/>
                  </a:lnTo>
                  <a:lnTo>
                    <a:pt x="8704" y="16623"/>
                  </a:lnTo>
                  <a:lnTo>
                    <a:pt x="9109" y="17277"/>
                  </a:lnTo>
                  <a:lnTo>
                    <a:pt x="9514" y="17922"/>
                  </a:lnTo>
                  <a:lnTo>
                    <a:pt x="9929" y="18567"/>
                  </a:lnTo>
                  <a:lnTo>
                    <a:pt x="10353" y="19202"/>
                  </a:lnTo>
                  <a:lnTo>
                    <a:pt x="10785" y="19838"/>
                  </a:lnTo>
                  <a:lnTo>
                    <a:pt x="11356" y="20657"/>
                  </a:lnTo>
                  <a:lnTo>
                    <a:pt x="11955" y="21468"/>
                  </a:lnTo>
                  <a:lnTo>
                    <a:pt x="12554" y="22269"/>
                  </a:lnTo>
                  <a:lnTo>
                    <a:pt x="13171" y="23061"/>
                  </a:lnTo>
                  <a:lnTo>
                    <a:pt x="13797" y="23844"/>
                  </a:lnTo>
                  <a:lnTo>
                    <a:pt x="14432" y="24627"/>
                  </a:lnTo>
                  <a:lnTo>
                    <a:pt x="15077" y="25391"/>
                  </a:lnTo>
                  <a:lnTo>
                    <a:pt x="15722" y="26156"/>
                  </a:lnTo>
                  <a:lnTo>
                    <a:pt x="16053" y="26533"/>
                  </a:lnTo>
                  <a:lnTo>
                    <a:pt x="16385" y="26892"/>
                  </a:lnTo>
                  <a:lnTo>
                    <a:pt x="16726" y="27251"/>
                  </a:lnTo>
                  <a:lnTo>
                    <a:pt x="17076" y="27592"/>
                  </a:lnTo>
                  <a:lnTo>
                    <a:pt x="17435" y="27933"/>
                  </a:lnTo>
                  <a:lnTo>
                    <a:pt x="17803" y="28265"/>
                  </a:lnTo>
                  <a:lnTo>
                    <a:pt x="18172" y="28587"/>
                  </a:lnTo>
                  <a:lnTo>
                    <a:pt x="18558" y="28900"/>
                  </a:lnTo>
                  <a:lnTo>
                    <a:pt x="18945" y="29195"/>
                  </a:lnTo>
                  <a:lnTo>
                    <a:pt x="19341" y="29489"/>
                  </a:lnTo>
                  <a:lnTo>
                    <a:pt x="19737" y="29775"/>
                  </a:lnTo>
                  <a:lnTo>
                    <a:pt x="20152" y="30051"/>
                  </a:lnTo>
                  <a:lnTo>
                    <a:pt x="20566" y="30309"/>
                  </a:lnTo>
                  <a:lnTo>
                    <a:pt x="20990" y="30567"/>
                  </a:lnTo>
                  <a:lnTo>
                    <a:pt x="21423" y="30806"/>
                  </a:lnTo>
                  <a:lnTo>
                    <a:pt x="21865" y="31046"/>
                  </a:lnTo>
                  <a:lnTo>
                    <a:pt x="22473" y="31350"/>
                  </a:lnTo>
                  <a:lnTo>
                    <a:pt x="23090" y="31644"/>
                  </a:lnTo>
                  <a:lnTo>
                    <a:pt x="23716" y="31921"/>
                  </a:lnTo>
                  <a:lnTo>
                    <a:pt x="24351" y="32179"/>
                  </a:lnTo>
                  <a:lnTo>
                    <a:pt x="24978" y="32418"/>
                  </a:lnTo>
                  <a:lnTo>
                    <a:pt x="25622" y="32639"/>
                  </a:lnTo>
                  <a:lnTo>
                    <a:pt x="26267" y="32851"/>
                  </a:lnTo>
                  <a:lnTo>
                    <a:pt x="26912" y="33044"/>
                  </a:lnTo>
                  <a:lnTo>
                    <a:pt x="27566" y="33229"/>
                  </a:lnTo>
                  <a:lnTo>
                    <a:pt x="28229" y="33394"/>
                  </a:lnTo>
                  <a:lnTo>
                    <a:pt x="28892" y="33542"/>
                  </a:lnTo>
                  <a:lnTo>
                    <a:pt x="29555" y="33680"/>
                  </a:lnTo>
                  <a:lnTo>
                    <a:pt x="30227" y="33800"/>
                  </a:lnTo>
                  <a:lnTo>
                    <a:pt x="30909" y="33910"/>
                  </a:lnTo>
                  <a:lnTo>
                    <a:pt x="31590" y="34011"/>
                  </a:lnTo>
                  <a:lnTo>
                    <a:pt x="32272" y="34094"/>
                  </a:lnTo>
                  <a:lnTo>
                    <a:pt x="33754" y="34269"/>
                  </a:lnTo>
                  <a:lnTo>
                    <a:pt x="35237" y="34453"/>
                  </a:lnTo>
                  <a:lnTo>
                    <a:pt x="35974" y="34555"/>
                  </a:lnTo>
                  <a:lnTo>
                    <a:pt x="36720" y="34665"/>
                  </a:lnTo>
                  <a:lnTo>
                    <a:pt x="37457" y="34776"/>
                  </a:lnTo>
                  <a:lnTo>
                    <a:pt x="38194" y="34896"/>
                  </a:lnTo>
                  <a:lnTo>
                    <a:pt x="38921" y="35034"/>
                  </a:lnTo>
                  <a:lnTo>
                    <a:pt x="39658" y="35172"/>
                  </a:lnTo>
                  <a:lnTo>
                    <a:pt x="40385" y="35328"/>
                  </a:lnTo>
                  <a:lnTo>
                    <a:pt x="41122" y="35485"/>
                  </a:lnTo>
                  <a:lnTo>
                    <a:pt x="41841" y="35660"/>
                  </a:lnTo>
                  <a:lnTo>
                    <a:pt x="42568" y="35853"/>
                  </a:lnTo>
                  <a:lnTo>
                    <a:pt x="43287" y="36056"/>
                  </a:lnTo>
                  <a:lnTo>
                    <a:pt x="44005" y="36268"/>
                  </a:lnTo>
                  <a:lnTo>
                    <a:pt x="44263" y="36351"/>
                  </a:lnTo>
                  <a:lnTo>
                    <a:pt x="44511" y="36443"/>
                  </a:lnTo>
                  <a:lnTo>
                    <a:pt x="44751" y="36535"/>
                  </a:lnTo>
                  <a:lnTo>
                    <a:pt x="44990" y="36627"/>
                  </a:lnTo>
                  <a:lnTo>
                    <a:pt x="45230" y="36728"/>
                  </a:lnTo>
                  <a:lnTo>
                    <a:pt x="45460" y="36839"/>
                  </a:lnTo>
                  <a:lnTo>
                    <a:pt x="45690" y="36949"/>
                  </a:lnTo>
                  <a:lnTo>
                    <a:pt x="45911" y="37060"/>
                  </a:lnTo>
                  <a:lnTo>
                    <a:pt x="46132" y="37180"/>
                  </a:lnTo>
                  <a:lnTo>
                    <a:pt x="46353" y="37308"/>
                  </a:lnTo>
                  <a:lnTo>
                    <a:pt x="46565" y="37437"/>
                  </a:lnTo>
                  <a:lnTo>
                    <a:pt x="46768" y="37576"/>
                  </a:lnTo>
                  <a:lnTo>
                    <a:pt x="46970" y="37714"/>
                  </a:lnTo>
                  <a:lnTo>
                    <a:pt x="47173" y="37861"/>
                  </a:lnTo>
                  <a:lnTo>
                    <a:pt x="47366" y="38008"/>
                  </a:lnTo>
                  <a:lnTo>
                    <a:pt x="47560" y="38165"/>
                  </a:lnTo>
                  <a:lnTo>
                    <a:pt x="47744" y="38322"/>
                  </a:lnTo>
                  <a:lnTo>
                    <a:pt x="47928" y="38487"/>
                  </a:lnTo>
                  <a:lnTo>
                    <a:pt x="48112" y="38653"/>
                  </a:lnTo>
                  <a:lnTo>
                    <a:pt x="48287" y="38828"/>
                  </a:lnTo>
                  <a:lnTo>
                    <a:pt x="48462" y="39012"/>
                  </a:lnTo>
                  <a:lnTo>
                    <a:pt x="48628" y="39196"/>
                  </a:lnTo>
                  <a:lnTo>
                    <a:pt x="48785" y="39381"/>
                  </a:lnTo>
                  <a:lnTo>
                    <a:pt x="48951" y="39574"/>
                  </a:lnTo>
                  <a:lnTo>
                    <a:pt x="49098" y="39777"/>
                  </a:lnTo>
                  <a:lnTo>
                    <a:pt x="49254" y="39979"/>
                  </a:lnTo>
                  <a:lnTo>
                    <a:pt x="49402" y="40182"/>
                  </a:lnTo>
                  <a:lnTo>
                    <a:pt x="49540" y="40403"/>
                  </a:lnTo>
                  <a:lnTo>
                    <a:pt x="49678" y="40615"/>
                  </a:lnTo>
                  <a:lnTo>
                    <a:pt x="49816" y="40845"/>
                  </a:lnTo>
                  <a:lnTo>
                    <a:pt x="49945" y="41075"/>
                  </a:lnTo>
                  <a:lnTo>
                    <a:pt x="50074" y="41305"/>
                  </a:lnTo>
                  <a:lnTo>
                    <a:pt x="50277" y="41683"/>
                  </a:lnTo>
                  <a:lnTo>
                    <a:pt x="50489" y="42051"/>
                  </a:lnTo>
                  <a:lnTo>
                    <a:pt x="50921" y="42788"/>
                  </a:lnTo>
                  <a:lnTo>
                    <a:pt x="51548" y="43829"/>
                  </a:lnTo>
                  <a:lnTo>
                    <a:pt x="52183" y="44870"/>
                  </a:lnTo>
                  <a:lnTo>
                    <a:pt x="52819" y="45901"/>
                  </a:lnTo>
                  <a:lnTo>
                    <a:pt x="53454" y="46942"/>
                  </a:lnTo>
                  <a:lnTo>
                    <a:pt x="54080" y="47982"/>
                  </a:lnTo>
                  <a:lnTo>
                    <a:pt x="54384" y="48507"/>
                  </a:lnTo>
                  <a:lnTo>
                    <a:pt x="54688" y="49042"/>
                  </a:lnTo>
                  <a:lnTo>
                    <a:pt x="54983" y="49567"/>
                  </a:lnTo>
                  <a:lnTo>
                    <a:pt x="55268" y="50101"/>
                  </a:lnTo>
                  <a:lnTo>
                    <a:pt x="55554" y="50635"/>
                  </a:lnTo>
                  <a:lnTo>
                    <a:pt x="55830" y="51178"/>
                  </a:lnTo>
                  <a:lnTo>
                    <a:pt x="56143" y="51777"/>
                  </a:lnTo>
                  <a:lnTo>
                    <a:pt x="56466" y="52366"/>
                  </a:lnTo>
                  <a:lnTo>
                    <a:pt x="56806" y="52946"/>
                  </a:lnTo>
                  <a:lnTo>
                    <a:pt x="57156" y="53517"/>
                  </a:lnTo>
                  <a:lnTo>
                    <a:pt x="57525" y="54070"/>
                  </a:lnTo>
                  <a:lnTo>
                    <a:pt x="57902" y="54604"/>
                  </a:lnTo>
                  <a:lnTo>
                    <a:pt x="58298" y="55138"/>
                  </a:lnTo>
                  <a:lnTo>
                    <a:pt x="58713" y="55654"/>
                  </a:lnTo>
                  <a:lnTo>
                    <a:pt x="59136" y="56151"/>
                  </a:lnTo>
                  <a:lnTo>
                    <a:pt x="59569" y="56640"/>
                  </a:lnTo>
                  <a:lnTo>
                    <a:pt x="60021" y="57118"/>
                  </a:lnTo>
                  <a:lnTo>
                    <a:pt x="60490" y="57579"/>
                  </a:lnTo>
                  <a:lnTo>
                    <a:pt x="60978" y="58021"/>
                  </a:lnTo>
                  <a:lnTo>
                    <a:pt x="61476" y="58463"/>
                  </a:lnTo>
                  <a:lnTo>
                    <a:pt x="62001" y="58878"/>
                  </a:lnTo>
                  <a:lnTo>
                    <a:pt x="62526" y="59292"/>
                  </a:lnTo>
                  <a:lnTo>
                    <a:pt x="62820" y="59504"/>
                  </a:lnTo>
                  <a:lnTo>
                    <a:pt x="63115" y="59706"/>
                  </a:lnTo>
                  <a:lnTo>
                    <a:pt x="63714" y="60112"/>
                  </a:lnTo>
                  <a:lnTo>
                    <a:pt x="64322" y="60498"/>
                  </a:lnTo>
                  <a:lnTo>
                    <a:pt x="64939" y="60867"/>
                  </a:lnTo>
                  <a:lnTo>
                    <a:pt x="66182" y="61613"/>
                  </a:lnTo>
                  <a:lnTo>
                    <a:pt x="66799" y="61981"/>
                  </a:lnTo>
                  <a:lnTo>
                    <a:pt x="67416" y="62359"/>
                  </a:lnTo>
                  <a:lnTo>
                    <a:pt x="67416" y="37649"/>
                  </a:lnTo>
                  <a:lnTo>
                    <a:pt x="66873" y="36682"/>
                  </a:lnTo>
                  <a:lnTo>
                    <a:pt x="66329" y="35715"/>
                  </a:lnTo>
                  <a:lnTo>
                    <a:pt x="65777" y="34748"/>
                  </a:lnTo>
                  <a:lnTo>
                    <a:pt x="65500" y="34269"/>
                  </a:lnTo>
                  <a:lnTo>
                    <a:pt x="65215" y="33790"/>
                  </a:lnTo>
                  <a:lnTo>
                    <a:pt x="64837" y="33201"/>
                  </a:lnTo>
                  <a:lnTo>
                    <a:pt x="64469" y="32612"/>
                  </a:lnTo>
                  <a:lnTo>
                    <a:pt x="64082" y="32022"/>
                  </a:lnTo>
                  <a:lnTo>
                    <a:pt x="63695" y="31451"/>
                  </a:lnTo>
                  <a:lnTo>
                    <a:pt x="63290" y="30880"/>
                  </a:lnTo>
                  <a:lnTo>
                    <a:pt x="62885" y="30318"/>
                  </a:lnTo>
                  <a:lnTo>
                    <a:pt x="62470" y="29756"/>
                  </a:lnTo>
                  <a:lnTo>
                    <a:pt x="62038" y="29213"/>
                  </a:lnTo>
                  <a:lnTo>
                    <a:pt x="61595" y="28679"/>
                  </a:lnTo>
                  <a:lnTo>
                    <a:pt x="61144" y="28154"/>
                  </a:lnTo>
                  <a:lnTo>
                    <a:pt x="60675" y="27647"/>
                  </a:lnTo>
                  <a:lnTo>
                    <a:pt x="60186" y="27150"/>
                  </a:lnTo>
                  <a:lnTo>
                    <a:pt x="59689" y="26662"/>
                  </a:lnTo>
                  <a:lnTo>
                    <a:pt x="59440" y="26423"/>
                  </a:lnTo>
                  <a:lnTo>
                    <a:pt x="59173" y="26192"/>
                  </a:lnTo>
                  <a:lnTo>
                    <a:pt x="58915" y="25962"/>
                  </a:lnTo>
                  <a:lnTo>
                    <a:pt x="58648" y="25732"/>
                  </a:lnTo>
                  <a:lnTo>
                    <a:pt x="58372" y="25511"/>
                  </a:lnTo>
                  <a:lnTo>
                    <a:pt x="58096" y="25290"/>
                  </a:lnTo>
                  <a:lnTo>
                    <a:pt x="57847" y="25096"/>
                  </a:lnTo>
                  <a:lnTo>
                    <a:pt x="57589" y="24912"/>
                  </a:lnTo>
                  <a:lnTo>
                    <a:pt x="57331" y="24737"/>
                  </a:lnTo>
                  <a:lnTo>
                    <a:pt x="57073" y="24562"/>
                  </a:lnTo>
                  <a:lnTo>
                    <a:pt x="56806" y="24396"/>
                  </a:lnTo>
                  <a:lnTo>
                    <a:pt x="56539" y="24240"/>
                  </a:lnTo>
                  <a:lnTo>
                    <a:pt x="56272" y="24083"/>
                  </a:lnTo>
                  <a:lnTo>
                    <a:pt x="56005" y="23936"/>
                  </a:lnTo>
                  <a:lnTo>
                    <a:pt x="55729" y="23789"/>
                  </a:lnTo>
                  <a:lnTo>
                    <a:pt x="55453" y="23650"/>
                  </a:lnTo>
                  <a:lnTo>
                    <a:pt x="55176" y="23522"/>
                  </a:lnTo>
                  <a:lnTo>
                    <a:pt x="54891" y="23393"/>
                  </a:lnTo>
                  <a:lnTo>
                    <a:pt x="54329" y="23153"/>
                  </a:lnTo>
                  <a:lnTo>
                    <a:pt x="53749" y="22932"/>
                  </a:lnTo>
                  <a:lnTo>
                    <a:pt x="53169" y="22730"/>
                  </a:lnTo>
                  <a:lnTo>
                    <a:pt x="52588" y="22545"/>
                  </a:lnTo>
                  <a:lnTo>
                    <a:pt x="51990" y="22380"/>
                  </a:lnTo>
                  <a:lnTo>
                    <a:pt x="51391" y="22223"/>
                  </a:lnTo>
                  <a:lnTo>
                    <a:pt x="50792" y="22085"/>
                  </a:lnTo>
                  <a:lnTo>
                    <a:pt x="50185" y="21965"/>
                  </a:lnTo>
                  <a:lnTo>
                    <a:pt x="49577" y="21855"/>
                  </a:lnTo>
                  <a:lnTo>
                    <a:pt x="48969" y="21753"/>
                  </a:lnTo>
                  <a:lnTo>
                    <a:pt x="48361" y="21661"/>
                  </a:lnTo>
                  <a:lnTo>
                    <a:pt x="47753" y="21578"/>
                  </a:lnTo>
                  <a:lnTo>
                    <a:pt x="47155" y="21495"/>
                  </a:lnTo>
                  <a:lnTo>
                    <a:pt x="46547" y="21431"/>
                  </a:lnTo>
                  <a:lnTo>
                    <a:pt x="45322" y="21293"/>
                  </a:lnTo>
                  <a:lnTo>
                    <a:pt x="44106" y="21182"/>
                  </a:lnTo>
                  <a:lnTo>
                    <a:pt x="42881" y="21090"/>
                  </a:lnTo>
                  <a:lnTo>
                    <a:pt x="41656" y="20998"/>
                  </a:lnTo>
                  <a:lnTo>
                    <a:pt x="40432" y="20924"/>
                  </a:lnTo>
                  <a:lnTo>
                    <a:pt x="39216" y="20851"/>
                  </a:lnTo>
                  <a:lnTo>
                    <a:pt x="38774" y="20823"/>
                  </a:lnTo>
                  <a:lnTo>
                    <a:pt x="38341" y="20777"/>
                  </a:lnTo>
                  <a:lnTo>
                    <a:pt x="37908" y="20731"/>
                  </a:lnTo>
                  <a:lnTo>
                    <a:pt x="37484" y="20676"/>
                  </a:lnTo>
                  <a:lnTo>
                    <a:pt x="37061" y="20602"/>
                  </a:lnTo>
                  <a:lnTo>
                    <a:pt x="36637" y="20528"/>
                  </a:lnTo>
                  <a:lnTo>
                    <a:pt x="36223" y="20436"/>
                  </a:lnTo>
                  <a:lnTo>
                    <a:pt x="35817" y="20344"/>
                  </a:lnTo>
                  <a:lnTo>
                    <a:pt x="35412" y="20243"/>
                  </a:lnTo>
                  <a:lnTo>
                    <a:pt x="35007" y="20123"/>
                  </a:lnTo>
                  <a:lnTo>
                    <a:pt x="34611" y="20003"/>
                  </a:lnTo>
                  <a:lnTo>
                    <a:pt x="34215" y="19875"/>
                  </a:lnTo>
                  <a:lnTo>
                    <a:pt x="33828" y="19736"/>
                  </a:lnTo>
                  <a:lnTo>
                    <a:pt x="33441" y="19580"/>
                  </a:lnTo>
                  <a:lnTo>
                    <a:pt x="33064" y="19423"/>
                  </a:lnTo>
                  <a:lnTo>
                    <a:pt x="32686" y="19257"/>
                  </a:lnTo>
                  <a:lnTo>
                    <a:pt x="32309" y="19082"/>
                  </a:lnTo>
                  <a:lnTo>
                    <a:pt x="31940" y="18907"/>
                  </a:lnTo>
                  <a:lnTo>
                    <a:pt x="31572" y="18714"/>
                  </a:lnTo>
                  <a:lnTo>
                    <a:pt x="31213" y="18511"/>
                  </a:lnTo>
                  <a:lnTo>
                    <a:pt x="30853" y="18309"/>
                  </a:lnTo>
                  <a:lnTo>
                    <a:pt x="30494" y="18097"/>
                  </a:lnTo>
                  <a:lnTo>
                    <a:pt x="30144" y="17867"/>
                  </a:lnTo>
                  <a:lnTo>
                    <a:pt x="29804" y="17637"/>
                  </a:lnTo>
                  <a:lnTo>
                    <a:pt x="29454" y="17397"/>
                  </a:lnTo>
                  <a:lnTo>
                    <a:pt x="29113" y="17158"/>
                  </a:lnTo>
                  <a:lnTo>
                    <a:pt x="28781" y="16900"/>
                  </a:lnTo>
                  <a:lnTo>
                    <a:pt x="28450" y="16642"/>
                  </a:lnTo>
                  <a:lnTo>
                    <a:pt x="28118" y="16375"/>
                  </a:lnTo>
                  <a:lnTo>
                    <a:pt x="27796" y="16099"/>
                  </a:lnTo>
                  <a:lnTo>
                    <a:pt x="27473" y="15813"/>
                  </a:lnTo>
                  <a:lnTo>
                    <a:pt x="27160" y="15518"/>
                  </a:lnTo>
                  <a:lnTo>
                    <a:pt x="26838" y="15224"/>
                  </a:lnTo>
                  <a:lnTo>
                    <a:pt x="26525" y="14920"/>
                  </a:lnTo>
                  <a:lnTo>
                    <a:pt x="26221" y="14607"/>
                  </a:lnTo>
                  <a:lnTo>
                    <a:pt x="25917" y="14293"/>
                  </a:lnTo>
                  <a:lnTo>
                    <a:pt x="25613" y="13980"/>
                  </a:lnTo>
                  <a:lnTo>
                    <a:pt x="25318" y="13658"/>
                  </a:lnTo>
                  <a:lnTo>
                    <a:pt x="25033" y="13336"/>
                  </a:lnTo>
                  <a:lnTo>
                    <a:pt x="24747" y="13013"/>
                  </a:lnTo>
                  <a:lnTo>
                    <a:pt x="24471" y="12682"/>
                  </a:lnTo>
                  <a:lnTo>
                    <a:pt x="24195" y="12350"/>
                  </a:lnTo>
                  <a:lnTo>
                    <a:pt x="23918" y="12009"/>
                  </a:lnTo>
                  <a:lnTo>
                    <a:pt x="23651" y="11669"/>
                  </a:lnTo>
                  <a:lnTo>
                    <a:pt x="23136" y="10978"/>
                  </a:lnTo>
                  <a:lnTo>
                    <a:pt x="22629" y="10278"/>
                  </a:lnTo>
                  <a:lnTo>
                    <a:pt x="22150" y="9560"/>
                  </a:lnTo>
                  <a:lnTo>
                    <a:pt x="21681" y="8832"/>
                  </a:lnTo>
                  <a:lnTo>
                    <a:pt x="21229" y="8095"/>
                  </a:lnTo>
                  <a:lnTo>
                    <a:pt x="20787" y="7340"/>
                  </a:lnTo>
                  <a:lnTo>
                    <a:pt x="20373" y="6576"/>
                  </a:lnTo>
                  <a:lnTo>
                    <a:pt x="19968" y="5802"/>
                  </a:lnTo>
                  <a:lnTo>
                    <a:pt x="19581" y="5019"/>
                  </a:lnTo>
                  <a:lnTo>
                    <a:pt x="19212" y="4227"/>
                  </a:lnTo>
                  <a:lnTo>
                    <a:pt x="19102" y="3969"/>
                  </a:lnTo>
                  <a:lnTo>
                    <a:pt x="18991" y="3712"/>
                  </a:lnTo>
                  <a:lnTo>
                    <a:pt x="18927" y="3583"/>
                  </a:lnTo>
                  <a:lnTo>
                    <a:pt x="18872" y="3463"/>
                  </a:lnTo>
                  <a:lnTo>
                    <a:pt x="18798" y="3343"/>
                  </a:lnTo>
                  <a:lnTo>
                    <a:pt x="18724" y="3223"/>
                  </a:lnTo>
                  <a:lnTo>
                    <a:pt x="18604" y="3039"/>
                  </a:lnTo>
                  <a:lnTo>
                    <a:pt x="18494" y="2855"/>
                  </a:lnTo>
                  <a:lnTo>
                    <a:pt x="18402" y="2662"/>
                  </a:lnTo>
                  <a:lnTo>
                    <a:pt x="18319" y="2468"/>
                  </a:lnTo>
                  <a:lnTo>
                    <a:pt x="18245" y="2275"/>
                  </a:lnTo>
                  <a:lnTo>
                    <a:pt x="18181" y="2072"/>
                  </a:lnTo>
                  <a:lnTo>
                    <a:pt x="18126" y="1870"/>
                  </a:lnTo>
                  <a:lnTo>
                    <a:pt x="18080" y="1667"/>
                  </a:lnTo>
                  <a:lnTo>
                    <a:pt x="18043" y="1464"/>
                  </a:lnTo>
                  <a:lnTo>
                    <a:pt x="18006" y="1253"/>
                  </a:lnTo>
                  <a:lnTo>
                    <a:pt x="17951" y="838"/>
                  </a:lnTo>
                  <a:lnTo>
                    <a:pt x="17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7890975" y="1143200"/>
              <a:ext cx="802091" cy="1031500"/>
            </a:xfrm>
            <a:custGeom>
              <a:avLst/>
              <a:gdLst/>
              <a:ahLst/>
              <a:cxnLst/>
              <a:rect l="l" t="t" r="r" b="b"/>
              <a:pathLst>
                <a:path w="26240" h="33745" extrusionOk="0">
                  <a:moveTo>
                    <a:pt x="12839" y="0"/>
                  </a:moveTo>
                  <a:lnTo>
                    <a:pt x="12655" y="9"/>
                  </a:lnTo>
                  <a:lnTo>
                    <a:pt x="12480" y="28"/>
                  </a:lnTo>
                  <a:lnTo>
                    <a:pt x="12305" y="55"/>
                  </a:lnTo>
                  <a:lnTo>
                    <a:pt x="12130" y="83"/>
                  </a:lnTo>
                  <a:lnTo>
                    <a:pt x="11955" y="129"/>
                  </a:lnTo>
                  <a:lnTo>
                    <a:pt x="11780" y="184"/>
                  </a:lnTo>
                  <a:lnTo>
                    <a:pt x="11614" y="240"/>
                  </a:lnTo>
                  <a:lnTo>
                    <a:pt x="11448" y="313"/>
                  </a:lnTo>
                  <a:lnTo>
                    <a:pt x="11283" y="387"/>
                  </a:lnTo>
                  <a:lnTo>
                    <a:pt x="11117" y="479"/>
                  </a:lnTo>
                  <a:lnTo>
                    <a:pt x="10951" y="571"/>
                  </a:lnTo>
                  <a:lnTo>
                    <a:pt x="10794" y="672"/>
                  </a:lnTo>
                  <a:lnTo>
                    <a:pt x="10638" y="783"/>
                  </a:lnTo>
                  <a:lnTo>
                    <a:pt x="10481" y="912"/>
                  </a:lnTo>
                  <a:lnTo>
                    <a:pt x="10334" y="1041"/>
                  </a:lnTo>
                  <a:lnTo>
                    <a:pt x="10187" y="1179"/>
                  </a:lnTo>
                  <a:lnTo>
                    <a:pt x="10039" y="1326"/>
                  </a:lnTo>
                  <a:lnTo>
                    <a:pt x="9763" y="1639"/>
                  </a:lnTo>
                  <a:lnTo>
                    <a:pt x="9487" y="1962"/>
                  </a:lnTo>
                  <a:lnTo>
                    <a:pt x="9229" y="2303"/>
                  </a:lnTo>
                  <a:lnTo>
                    <a:pt x="8971" y="2653"/>
                  </a:lnTo>
                  <a:lnTo>
                    <a:pt x="8731" y="3003"/>
                  </a:lnTo>
                  <a:lnTo>
                    <a:pt x="8501" y="3362"/>
                  </a:lnTo>
                  <a:lnTo>
                    <a:pt x="8289" y="3730"/>
                  </a:lnTo>
                  <a:lnTo>
                    <a:pt x="8087" y="4108"/>
                  </a:lnTo>
                  <a:lnTo>
                    <a:pt x="7497" y="5222"/>
                  </a:lnTo>
                  <a:lnTo>
                    <a:pt x="7193" y="5784"/>
                  </a:lnTo>
                  <a:lnTo>
                    <a:pt x="6890" y="6336"/>
                  </a:lnTo>
                  <a:lnTo>
                    <a:pt x="6576" y="6880"/>
                  </a:lnTo>
                  <a:lnTo>
                    <a:pt x="6263" y="7432"/>
                  </a:lnTo>
                  <a:lnTo>
                    <a:pt x="5941" y="7967"/>
                  </a:lnTo>
                  <a:lnTo>
                    <a:pt x="5609" y="8510"/>
                  </a:lnTo>
                  <a:lnTo>
                    <a:pt x="5278" y="9044"/>
                  </a:lnTo>
                  <a:lnTo>
                    <a:pt x="4937" y="9569"/>
                  </a:lnTo>
                  <a:lnTo>
                    <a:pt x="4587" y="10094"/>
                  </a:lnTo>
                  <a:lnTo>
                    <a:pt x="4228" y="10619"/>
                  </a:lnTo>
                  <a:lnTo>
                    <a:pt x="3860" y="11135"/>
                  </a:lnTo>
                  <a:lnTo>
                    <a:pt x="3491" y="11641"/>
                  </a:lnTo>
                  <a:lnTo>
                    <a:pt x="3104" y="12148"/>
                  </a:lnTo>
                  <a:lnTo>
                    <a:pt x="2708" y="12645"/>
                  </a:lnTo>
                  <a:lnTo>
                    <a:pt x="2506" y="12912"/>
                  </a:lnTo>
                  <a:lnTo>
                    <a:pt x="2303" y="13179"/>
                  </a:lnTo>
                  <a:lnTo>
                    <a:pt x="2119" y="13456"/>
                  </a:lnTo>
                  <a:lnTo>
                    <a:pt x="1935" y="13732"/>
                  </a:lnTo>
                  <a:lnTo>
                    <a:pt x="1760" y="14017"/>
                  </a:lnTo>
                  <a:lnTo>
                    <a:pt x="1594" y="14312"/>
                  </a:lnTo>
                  <a:lnTo>
                    <a:pt x="1437" y="14598"/>
                  </a:lnTo>
                  <a:lnTo>
                    <a:pt x="1281" y="14901"/>
                  </a:lnTo>
                  <a:lnTo>
                    <a:pt x="1143" y="15196"/>
                  </a:lnTo>
                  <a:lnTo>
                    <a:pt x="1005" y="15500"/>
                  </a:lnTo>
                  <a:lnTo>
                    <a:pt x="876" y="15813"/>
                  </a:lnTo>
                  <a:lnTo>
                    <a:pt x="756" y="16126"/>
                  </a:lnTo>
                  <a:lnTo>
                    <a:pt x="645" y="16439"/>
                  </a:lnTo>
                  <a:lnTo>
                    <a:pt x="535" y="16762"/>
                  </a:lnTo>
                  <a:lnTo>
                    <a:pt x="434" y="17084"/>
                  </a:lnTo>
                  <a:lnTo>
                    <a:pt x="341" y="17406"/>
                  </a:lnTo>
                  <a:lnTo>
                    <a:pt x="231" y="17867"/>
                  </a:lnTo>
                  <a:lnTo>
                    <a:pt x="176" y="18097"/>
                  </a:lnTo>
                  <a:lnTo>
                    <a:pt x="139" y="18327"/>
                  </a:lnTo>
                  <a:lnTo>
                    <a:pt x="93" y="18548"/>
                  </a:lnTo>
                  <a:lnTo>
                    <a:pt x="65" y="18779"/>
                  </a:lnTo>
                  <a:lnTo>
                    <a:pt x="37" y="19000"/>
                  </a:lnTo>
                  <a:lnTo>
                    <a:pt x="19" y="19230"/>
                  </a:lnTo>
                  <a:lnTo>
                    <a:pt x="10" y="19451"/>
                  </a:lnTo>
                  <a:lnTo>
                    <a:pt x="1" y="19672"/>
                  </a:lnTo>
                  <a:lnTo>
                    <a:pt x="1" y="19893"/>
                  </a:lnTo>
                  <a:lnTo>
                    <a:pt x="1" y="20114"/>
                  </a:lnTo>
                  <a:lnTo>
                    <a:pt x="10" y="20335"/>
                  </a:lnTo>
                  <a:lnTo>
                    <a:pt x="28" y="20556"/>
                  </a:lnTo>
                  <a:lnTo>
                    <a:pt x="56" y="20768"/>
                  </a:lnTo>
                  <a:lnTo>
                    <a:pt x="84" y="20989"/>
                  </a:lnTo>
                  <a:lnTo>
                    <a:pt x="120" y="21201"/>
                  </a:lnTo>
                  <a:lnTo>
                    <a:pt x="157" y="21413"/>
                  </a:lnTo>
                  <a:lnTo>
                    <a:pt x="203" y="21625"/>
                  </a:lnTo>
                  <a:lnTo>
                    <a:pt x="259" y="21836"/>
                  </a:lnTo>
                  <a:lnTo>
                    <a:pt x="323" y="22048"/>
                  </a:lnTo>
                  <a:lnTo>
                    <a:pt x="387" y="22260"/>
                  </a:lnTo>
                  <a:lnTo>
                    <a:pt x="461" y="22472"/>
                  </a:lnTo>
                  <a:lnTo>
                    <a:pt x="535" y="22674"/>
                  </a:lnTo>
                  <a:lnTo>
                    <a:pt x="618" y="22886"/>
                  </a:lnTo>
                  <a:lnTo>
                    <a:pt x="710" y="23089"/>
                  </a:lnTo>
                  <a:lnTo>
                    <a:pt x="811" y="23301"/>
                  </a:lnTo>
                  <a:lnTo>
                    <a:pt x="912" y="23503"/>
                  </a:lnTo>
                  <a:lnTo>
                    <a:pt x="1023" y="23706"/>
                  </a:lnTo>
                  <a:lnTo>
                    <a:pt x="1143" y="23909"/>
                  </a:lnTo>
                  <a:lnTo>
                    <a:pt x="1262" y="24102"/>
                  </a:lnTo>
                  <a:lnTo>
                    <a:pt x="1391" y="24305"/>
                  </a:lnTo>
                  <a:lnTo>
                    <a:pt x="1594" y="24590"/>
                  </a:lnTo>
                  <a:lnTo>
                    <a:pt x="1797" y="24866"/>
                  </a:lnTo>
                  <a:lnTo>
                    <a:pt x="1999" y="25133"/>
                  </a:lnTo>
                  <a:lnTo>
                    <a:pt x="2211" y="25400"/>
                  </a:lnTo>
                  <a:lnTo>
                    <a:pt x="2432" y="25649"/>
                  </a:lnTo>
                  <a:lnTo>
                    <a:pt x="2662" y="25898"/>
                  </a:lnTo>
                  <a:lnTo>
                    <a:pt x="2883" y="26128"/>
                  </a:lnTo>
                  <a:lnTo>
                    <a:pt x="3123" y="26358"/>
                  </a:lnTo>
                  <a:lnTo>
                    <a:pt x="3362" y="26579"/>
                  </a:lnTo>
                  <a:lnTo>
                    <a:pt x="3602" y="26800"/>
                  </a:lnTo>
                  <a:lnTo>
                    <a:pt x="3850" y="27003"/>
                  </a:lnTo>
                  <a:lnTo>
                    <a:pt x="4108" y="27206"/>
                  </a:lnTo>
                  <a:lnTo>
                    <a:pt x="4366" y="27399"/>
                  </a:lnTo>
                  <a:lnTo>
                    <a:pt x="4624" y="27583"/>
                  </a:lnTo>
                  <a:lnTo>
                    <a:pt x="4891" y="27767"/>
                  </a:lnTo>
                  <a:lnTo>
                    <a:pt x="5167" y="27942"/>
                  </a:lnTo>
                  <a:lnTo>
                    <a:pt x="5444" y="28108"/>
                  </a:lnTo>
                  <a:lnTo>
                    <a:pt x="5720" y="28265"/>
                  </a:lnTo>
                  <a:lnTo>
                    <a:pt x="6005" y="28421"/>
                  </a:lnTo>
                  <a:lnTo>
                    <a:pt x="6291" y="28569"/>
                  </a:lnTo>
                  <a:lnTo>
                    <a:pt x="6586" y="28716"/>
                  </a:lnTo>
                  <a:lnTo>
                    <a:pt x="6880" y="28854"/>
                  </a:lnTo>
                  <a:lnTo>
                    <a:pt x="7175" y="28983"/>
                  </a:lnTo>
                  <a:lnTo>
                    <a:pt x="7479" y="29112"/>
                  </a:lnTo>
                  <a:lnTo>
                    <a:pt x="7783" y="29232"/>
                  </a:lnTo>
                  <a:lnTo>
                    <a:pt x="8096" y="29351"/>
                  </a:lnTo>
                  <a:lnTo>
                    <a:pt x="8409" y="29462"/>
                  </a:lnTo>
                  <a:lnTo>
                    <a:pt x="8722" y="29563"/>
                  </a:lnTo>
                  <a:lnTo>
                    <a:pt x="9367" y="29766"/>
                  </a:lnTo>
                  <a:lnTo>
                    <a:pt x="10021" y="29950"/>
                  </a:lnTo>
                  <a:lnTo>
                    <a:pt x="10444" y="30061"/>
                  </a:lnTo>
                  <a:lnTo>
                    <a:pt x="10868" y="30190"/>
                  </a:lnTo>
                  <a:lnTo>
                    <a:pt x="11292" y="30328"/>
                  </a:lnTo>
                  <a:lnTo>
                    <a:pt x="11715" y="30475"/>
                  </a:lnTo>
                  <a:lnTo>
                    <a:pt x="12130" y="30632"/>
                  </a:lnTo>
                  <a:lnTo>
                    <a:pt x="12544" y="30797"/>
                  </a:lnTo>
                  <a:lnTo>
                    <a:pt x="12950" y="30972"/>
                  </a:lnTo>
                  <a:lnTo>
                    <a:pt x="13346" y="31157"/>
                  </a:lnTo>
                  <a:lnTo>
                    <a:pt x="13696" y="31322"/>
                  </a:lnTo>
                  <a:lnTo>
                    <a:pt x="14036" y="31497"/>
                  </a:lnTo>
                  <a:lnTo>
                    <a:pt x="14709" y="31866"/>
                  </a:lnTo>
                  <a:lnTo>
                    <a:pt x="15381" y="32234"/>
                  </a:lnTo>
                  <a:lnTo>
                    <a:pt x="15722" y="32418"/>
                  </a:lnTo>
                  <a:lnTo>
                    <a:pt x="16062" y="32593"/>
                  </a:lnTo>
                  <a:lnTo>
                    <a:pt x="16403" y="32768"/>
                  </a:lnTo>
                  <a:lnTo>
                    <a:pt x="16753" y="32925"/>
                  </a:lnTo>
                  <a:lnTo>
                    <a:pt x="17103" y="33081"/>
                  </a:lnTo>
                  <a:lnTo>
                    <a:pt x="17462" y="33219"/>
                  </a:lnTo>
                  <a:lnTo>
                    <a:pt x="17831" y="33348"/>
                  </a:lnTo>
                  <a:lnTo>
                    <a:pt x="18199" y="33459"/>
                  </a:lnTo>
                  <a:lnTo>
                    <a:pt x="18577" y="33551"/>
                  </a:lnTo>
                  <a:lnTo>
                    <a:pt x="18770" y="33588"/>
                  </a:lnTo>
                  <a:lnTo>
                    <a:pt x="18963" y="33625"/>
                  </a:lnTo>
                  <a:lnTo>
                    <a:pt x="19267" y="33662"/>
                  </a:lnTo>
                  <a:lnTo>
                    <a:pt x="19562" y="33698"/>
                  </a:lnTo>
                  <a:lnTo>
                    <a:pt x="19857" y="33726"/>
                  </a:lnTo>
                  <a:lnTo>
                    <a:pt x="20152" y="33735"/>
                  </a:lnTo>
                  <a:lnTo>
                    <a:pt x="20437" y="33744"/>
                  </a:lnTo>
                  <a:lnTo>
                    <a:pt x="20723" y="33726"/>
                  </a:lnTo>
                  <a:lnTo>
                    <a:pt x="20999" y="33708"/>
                  </a:lnTo>
                  <a:lnTo>
                    <a:pt x="21284" y="33671"/>
                  </a:lnTo>
                  <a:lnTo>
                    <a:pt x="21561" y="33616"/>
                  </a:lnTo>
                  <a:lnTo>
                    <a:pt x="21828" y="33542"/>
                  </a:lnTo>
                  <a:lnTo>
                    <a:pt x="22104" y="33459"/>
                  </a:lnTo>
                  <a:lnTo>
                    <a:pt x="22371" y="33348"/>
                  </a:lnTo>
                  <a:lnTo>
                    <a:pt x="22629" y="33229"/>
                  </a:lnTo>
                  <a:lnTo>
                    <a:pt x="22896" y="33081"/>
                  </a:lnTo>
                  <a:lnTo>
                    <a:pt x="23154" y="32916"/>
                  </a:lnTo>
                  <a:lnTo>
                    <a:pt x="23403" y="32731"/>
                  </a:lnTo>
                  <a:lnTo>
                    <a:pt x="23578" y="32593"/>
                  </a:lnTo>
                  <a:lnTo>
                    <a:pt x="23753" y="32455"/>
                  </a:lnTo>
                  <a:lnTo>
                    <a:pt x="23909" y="32308"/>
                  </a:lnTo>
                  <a:lnTo>
                    <a:pt x="24066" y="32160"/>
                  </a:lnTo>
                  <a:lnTo>
                    <a:pt x="24213" y="32004"/>
                  </a:lnTo>
                  <a:lnTo>
                    <a:pt x="24360" y="31856"/>
                  </a:lnTo>
                  <a:lnTo>
                    <a:pt x="24499" y="31700"/>
                  </a:lnTo>
                  <a:lnTo>
                    <a:pt x="24627" y="31534"/>
                  </a:lnTo>
                  <a:lnTo>
                    <a:pt x="24756" y="31378"/>
                  </a:lnTo>
                  <a:lnTo>
                    <a:pt x="24876" y="31212"/>
                  </a:lnTo>
                  <a:lnTo>
                    <a:pt x="24987" y="31046"/>
                  </a:lnTo>
                  <a:lnTo>
                    <a:pt x="25097" y="30871"/>
                  </a:lnTo>
                  <a:lnTo>
                    <a:pt x="25198" y="30705"/>
                  </a:lnTo>
                  <a:lnTo>
                    <a:pt x="25300" y="30530"/>
                  </a:lnTo>
                  <a:lnTo>
                    <a:pt x="25392" y="30346"/>
                  </a:lnTo>
                  <a:lnTo>
                    <a:pt x="25475" y="30171"/>
                  </a:lnTo>
                  <a:lnTo>
                    <a:pt x="25558" y="29987"/>
                  </a:lnTo>
                  <a:lnTo>
                    <a:pt x="25641" y="29803"/>
                  </a:lnTo>
                  <a:lnTo>
                    <a:pt x="25779" y="29425"/>
                  </a:lnTo>
                  <a:lnTo>
                    <a:pt x="25898" y="29029"/>
                  </a:lnTo>
                  <a:lnTo>
                    <a:pt x="26000" y="28633"/>
                  </a:lnTo>
                  <a:lnTo>
                    <a:pt x="26083" y="28228"/>
                  </a:lnTo>
                  <a:lnTo>
                    <a:pt x="26147" y="27804"/>
                  </a:lnTo>
                  <a:lnTo>
                    <a:pt x="26202" y="27381"/>
                  </a:lnTo>
                  <a:lnTo>
                    <a:pt x="26239" y="26948"/>
                  </a:lnTo>
                  <a:lnTo>
                    <a:pt x="26092" y="26202"/>
                  </a:lnTo>
                  <a:lnTo>
                    <a:pt x="25944" y="25456"/>
                  </a:lnTo>
                  <a:lnTo>
                    <a:pt x="25871" y="25078"/>
                  </a:lnTo>
                  <a:lnTo>
                    <a:pt x="25788" y="24710"/>
                  </a:lnTo>
                  <a:lnTo>
                    <a:pt x="25705" y="24341"/>
                  </a:lnTo>
                  <a:lnTo>
                    <a:pt x="25604" y="23973"/>
                  </a:lnTo>
                  <a:lnTo>
                    <a:pt x="25456" y="23503"/>
                  </a:lnTo>
                  <a:lnTo>
                    <a:pt x="25291" y="23024"/>
                  </a:lnTo>
                  <a:lnTo>
                    <a:pt x="25116" y="22564"/>
                  </a:lnTo>
                  <a:lnTo>
                    <a:pt x="24931" y="22103"/>
                  </a:lnTo>
                  <a:lnTo>
                    <a:pt x="24738" y="21643"/>
                  </a:lnTo>
                  <a:lnTo>
                    <a:pt x="24535" y="21192"/>
                  </a:lnTo>
                  <a:lnTo>
                    <a:pt x="24324" y="20740"/>
                  </a:lnTo>
                  <a:lnTo>
                    <a:pt x="24102" y="20298"/>
                  </a:lnTo>
                  <a:lnTo>
                    <a:pt x="23872" y="19856"/>
                  </a:lnTo>
                  <a:lnTo>
                    <a:pt x="23642" y="19423"/>
                  </a:lnTo>
                  <a:lnTo>
                    <a:pt x="23154" y="18548"/>
                  </a:lnTo>
                  <a:lnTo>
                    <a:pt x="22657" y="17692"/>
                  </a:lnTo>
                  <a:lnTo>
                    <a:pt x="22159" y="16826"/>
                  </a:lnTo>
                  <a:lnTo>
                    <a:pt x="21984" y="16522"/>
                  </a:lnTo>
                  <a:lnTo>
                    <a:pt x="21809" y="16209"/>
                  </a:lnTo>
                  <a:lnTo>
                    <a:pt x="21644" y="15896"/>
                  </a:lnTo>
                  <a:lnTo>
                    <a:pt x="21487" y="15583"/>
                  </a:lnTo>
                  <a:lnTo>
                    <a:pt x="21330" y="15270"/>
                  </a:lnTo>
                  <a:lnTo>
                    <a:pt x="21183" y="14947"/>
                  </a:lnTo>
                  <a:lnTo>
                    <a:pt x="21045" y="14625"/>
                  </a:lnTo>
                  <a:lnTo>
                    <a:pt x="20916" y="14303"/>
                  </a:lnTo>
                  <a:lnTo>
                    <a:pt x="20787" y="13971"/>
                  </a:lnTo>
                  <a:lnTo>
                    <a:pt x="20676" y="13640"/>
                  </a:lnTo>
                  <a:lnTo>
                    <a:pt x="20566" y="13308"/>
                  </a:lnTo>
                  <a:lnTo>
                    <a:pt x="20465" y="12967"/>
                  </a:lnTo>
                  <a:lnTo>
                    <a:pt x="20373" y="12627"/>
                  </a:lnTo>
                  <a:lnTo>
                    <a:pt x="20299" y="12277"/>
                  </a:lnTo>
                  <a:lnTo>
                    <a:pt x="20225" y="11936"/>
                  </a:lnTo>
                  <a:lnTo>
                    <a:pt x="20161" y="11577"/>
                  </a:lnTo>
                  <a:lnTo>
                    <a:pt x="20004" y="10573"/>
                  </a:lnTo>
                  <a:lnTo>
                    <a:pt x="19838" y="9560"/>
                  </a:lnTo>
                  <a:lnTo>
                    <a:pt x="19663" y="8556"/>
                  </a:lnTo>
                  <a:lnTo>
                    <a:pt x="19571" y="8049"/>
                  </a:lnTo>
                  <a:lnTo>
                    <a:pt x="19470" y="7552"/>
                  </a:lnTo>
                  <a:lnTo>
                    <a:pt x="19350" y="7055"/>
                  </a:lnTo>
                  <a:lnTo>
                    <a:pt x="19231" y="6567"/>
                  </a:lnTo>
                  <a:lnTo>
                    <a:pt x="19083" y="6088"/>
                  </a:lnTo>
                  <a:lnTo>
                    <a:pt x="18927" y="5618"/>
                  </a:lnTo>
                  <a:lnTo>
                    <a:pt x="18761" y="5158"/>
                  </a:lnTo>
                  <a:lnTo>
                    <a:pt x="18567" y="4706"/>
                  </a:lnTo>
                  <a:lnTo>
                    <a:pt x="18365" y="4264"/>
                  </a:lnTo>
                  <a:lnTo>
                    <a:pt x="18245" y="4052"/>
                  </a:lnTo>
                  <a:lnTo>
                    <a:pt x="18135" y="3831"/>
                  </a:lnTo>
                  <a:lnTo>
                    <a:pt x="18015" y="3629"/>
                  </a:lnTo>
                  <a:lnTo>
                    <a:pt x="17886" y="3417"/>
                  </a:lnTo>
                  <a:lnTo>
                    <a:pt x="17757" y="3214"/>
                  </a:lnTo>
                  <a:lnTo>
                    <a:pt x="17619" y="3012"/>
                  </a:lnTo>
                  <a:lnTo>
                    <a:pt x="17471" y="2818"/>
                  </a:lnTo>
                  <a:lnTo>
                    <a:pt x="17324" y="2616"/>
                  </a:lnTo>
                  <a:lnTo>
                    <a:pt x="17168" y="2432"/>
                  </a:lnTo>
                  <a:lnTo>
                    <a:pt x="17011" y="2238"/>
                  </a:lnTo>
                  <a:lnTo>
                    <a:pt x="16845" y="2063"/>
                  </a:lnTo>
                  <a:lnTo>
                    <a:pt x="16670" y="1879"/>
                  </a:lnTo>
                  <a:lnTo>
                    <a:pt x="16495" y="1704"/>
                  </a:lnTo>
                  <a:lnTo>
                    <a:pt x="16302" y="1529"/>
                  </a:lnTo>
                  <a:lnTo>
                    <a:pt x="16118" y="1363"/>
                  </a:lnTo>
                  <a:lnTo>
                    <a:pt x="15915" y="1197"/>
                  </a:lnTo>
                  <a:lnTo>
                    <a:pt x="15712" y="1041"/>
                  </a:lnTo>
                  <a:lnTo>
                    <a:pt x="15491" y="884"/>
                  </a:lnTo>
                  <a:lnTo>
                    <a:pt x="15326" y="765"/>
                  </a:lnTo>
                  <a:lnTo>
                    <a:pt x="15151" y="654"/>
                  </a:lnTo>
                  <a:lnTo>
                    <a:pt x="14976" y="553"/>
                  </a:lnTo>
                  <a:lnTo>
                    <a:pt x="14801" y="461"/>
                  </a:lnTo>
                  <a:lnTo>
                    <a:pt x="14626" y="378"/>
                  </a:lnTo>
                  <a:lnTo>
                    <a:pt x="14451" y="304"/>
                  </a:lnTo>
                  <a:lnTo>
                    <a:pt x="14267" y="240"/>
                  </a:lnTo>
                  <a:lnTo>
                    <a:pt x="14092" y="175"/>
                  </a:lnTo>
                  <a:lnTo>
                    <a:pt x="13907" y="129"/>
                  </a:lnTo>
                  <a:lnTo>
                    <a:pt x="13732" y="83"/>
                  </a:lnTo>
                  <a:lnTo>
                    <a:pt x="13548" y="55"/>
                  </a:lnTo>
                  <a:lnTo>
                    <a:pt x="13373" y="28"/>
                  </a:lnTo>
                  <a:lnTo>
                    <a:pt x="13189" y="9"/>
                  </a:lnTo>
                  <a:lnTo>
                    <a:pt x="130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0" y="0"/>
              <a:ext cx="1409443" cy="476268"/>
            </a:xfrm>
            <a:custGeom>
              <a:avLst/>
              <a:gdLst/>
              <a:ahLst/>
              <a:cxnLst/>
              <a:rect l="l" t="t" r="r" b="b"/>
              <a:pathLst>
                <a:path w="43609" h="14736" extrusionOk="0">
                  <a:moveTo>
                    <a:pt x="23816" y="0"/>
                  </a:moveTo>
                  <a:lnTo>
                    <a:pt x="22941" y="295"/>
                  </a:lnTo>
                  <a:lnTo>
                    <a:pt x="22066" y="599"/>
                  </a:lnTo>
                  <a:lnTo>
                    <a:pt x="20317" y="1206"/>
                  </a:lnTo>
                  <a:lnTo>
                    <a:pt x="19442" y="1510"/>
                  </a:lnTo>
                  <a:lnTo>
                    <a:pt x="18567" y="1796"/>
                  </a:lnTo>
                  <a:lnTo>
                    <a:pt x="17683" y="2081"/>
                  </a:lnTo>
                  <a:lnTo>
                    <a:pt x="16799" y="2348"/>
                  </a:lnTo>
                  <a:lnTo>
                    <a:pt x="16099" y="2542"/>
                  </a:lnTo>
                  <a:lnTo>
                    <a:pt x="15389" y="2726"/>
                  </a:lnTo>
                  <a:lnTo>
                    <a:pt x="14680" y="2892"/>
                  </a:lnTo>
                  <a:lnTo>
                    <a:pt x="13971" y="3048"/>
                  </a:lnTo>
                  <a:lnTo>
                    <a:pt x="13262" y="3196"/>
                  </a:lnTo>
                  <a:lnTo>
                    <a:pt x="12544" y="3334"/>
                  </a:lnTo>
                  <a:lnTo>
                    <a:pt x="11825" y="3454"/>
                  </a:lnTo>
                  <a:lnTo>
                    <a:pt x="11107" y="3573"/>
                  </a:lnTo>
                  <a:lnTo>
                    <a:pt x="10389" y="3684"/>
                  </a:lnTo>
                  <a:lnTo>
                    <a:pt x="9670" y="3785"/>
                  </a:lnTo>
                  <a:lnTo>
                    <a:pt x="8943" y="3877"/>
                  </a:lnTo>
                  <a:lnTo>
                    <a:pt x="8224" y="3960"/>
                  </a:lnTo>
                  <a:lnTo>
                    <a:pt x="6778" y="4126"/>
                  </a:lnTo>
                  <a:lnTo>
                    <a:pt x="5323" y="4283"/>
                  </a:lnTo>
                  <a:lnTo>
                    <a:pt x="4660" y="4338"/>
                  </a:lnTo>
                  <a:lnTo>
                    <a:pt x="3997" y="4393"/>
                  </a:lnTo>
                  <a:lnTo>
                    <a:pt x="3334" y="4439"/>
                  </a:lnTo>
                  <a:lnTo>
                    <a:pt x="2671" y="4476"/>
                  </a:lnTo>
                  <a:lnTo>
                    <a:pt x="1335" y="4540"/>
                  </a:lnTo>
                  <a:lnTo>
                    <a:pt x="0" y="4614"/>
                  </a:lnTo>
                  <a:lnTo>
                    <a:pt x="0" y="14736"/>
                  </a:lnTo>
                  <a:lnTo>
                    <a:pt x="258" y="14671"/>
                  </a:lnTo>
                  <a:lnTo>
                    <a:pt x="387" y="14643"/>
                  </a:lnTo>
                  <a:lnTo>
                    <a:pt x="507" y="14625"/>
                  </a:lnTo>
                  <a:lnTo>
                    <a:pt x="1805" y="14551"/>
                  </a:lnTo>
                  <a:lnTo>
                    <a:pt x="3104" y="14487"/>
                  </a:lnTo>
                  <a:lnTo>
                    <a:pt x="5701" y="14358"/>
                  </a:lnTo>
                  <a:lnTo>
                    <a:pt x="6999" y="14284"/>
                  </a:lnTo>
                  <a:lnTo>
                    <a:pt x="8298" y="14201"/>
                  </a:lnTo>
                  <a:lnTo>
                    <a:pt x="9587" y="14100"/>
                  </a:lnTo>
                  <a:lnTo>
                    <a:pt x="10241" y="14045"/>
                  </a:lnTo>
                  <a:lnTo>
                    <a:pt x="10886" y="13980"/>
                  </a:lnTo>
                  <a:lnTo>
                    <a:pt x="12194" y="13851"/>
                  </a:lnTo>
                  <a:lnTo>
                    <a:pt x="13501" y="13704"/>
                  </a:lnTo>
                  <a:lnTo>
                    <a:pt x="14809" y="13538"/>
                  </a:lnTo>
                  <a:lnTo>
                    <a:pt x="16117" y="13363"/>
                  </a:lnTo>
                  <a:lnTo>
                    <a:pt x="17425" y="13179"/>
                  </a:lnTo>
                  <a:lnTo>
                    <a:pt x="18723" y="12976"/>
                  </a:lnTo>
                  <a:lnTo>
                    <a:pt x="20022" y="12755"/>
                  </a:lnTo>
                  <a:lnTo>
                    <a:pt x="21321" y="12525"/>
                  </a:lnTo>
                  <a:lnTo>
                    <a:pt x="21717" y="12451"/>
                  </a:lnTo>
                  <a:lnTo>
                    <a:pt x="22122" y="12369"/>
                  </a:lnTo>
                  <a:lnTo>
                    <a:pt x="22518" y="12277"/>
                  </a:lnTo>
                  <a:lnTo>
                    <a:pt x="22914" y="12184"/>
                  </a:lnTo>
                  <a:lnTo>
                    <a:pt x="23310" y="12083"/>
                  </a:lnTo>
                  <a:lnTo>
                    <a:pt x="23697" y="11973"/>
                  </a:lnTo>
                  <a:lnTo>
                    <a:pt x="24479" y="11742"/>
                  </a:lnTo>
                  <a:lnTo>
                    <a:pt x="25244" y="11494"/>
                  </a:lnTo>
                  <a:lnTo>
                    <a:pt x="26008" y="11227"/>
                  </a:lnTo>
                  <a:lnTo>
                    <a:pt x="26773" y="10950"/>
                  </a:lnTo>
                  <a:lnTo>
                    <a:pt x="27528" y="10646"/>
                  </a:lnTo>
                  <a:lnTo>
                    <a:pt x="28274" y="10342"/>
                  </a:lnTo>
                  <a:lnTo>
                    <a:pt x="29020" y="10020"/>
                  </a:lnTo>
                  <a:lnTo>
                    <a:pt x="29757" y="9689"/>
                  </a:lnTo>
                  <a:lnTo>
                    <a:pt x="30503" y="9348"/>
                  </a:lnTo>
                  <a:lnTo>
                    <a:pt x="31230" y="8998"/>
                  </a:lnTo>
                  <a:lnTo>
                    <a:pt x="31967" y="8648"/>
                  </a:lnTo>
                  <a:lnTo>
                    <a:pt x="33431" y="7930"/>
                  </a:lnTo>
                  <a:lnTo>
                    <a:pt x="33800" y="7745"/>
                  </a:lnTo>
                  <a:lnTo>
                    <a:pt x="34168" y="7561"/>
                  </a:lnTo>
                  <a:lnTo>
                    <a:pt x="34527" y="7368"/>
                  </a:lnTo>
                  <a:lnTo>
                    <a:pt x="34886" y="7165"/>
                  </a:lnTo>
                  <a:lnTo>
                    <a:pt x="35236" y="6963"/>
                  </a:lnTo>
                  <a:lnTo>
                    <a:pt x="35586" y="6760"/>
                  </a:lnTo>
                  <a:lnTo>
                    <a:pt x="36277" y="6336"/>
                  </a:lnTo>
                  <a:lnTo>
                    <a:pt x="36959" y="5894"/>
                  </a:lnTo>
                  <a:lnTo>
                    <a:pt x="37622" y="5434"/>
                  </a:lnTo>
                  <a:lnTo>
                    <a:pt x="38276" y="4955"/>
                  </a:lnTo>
                  <a:lnTo>
                    <a:pt x="38911" y="4467"/>
                  </a:lnTo>
                  <a:lnTo>
                    <a:pt x="39537" y="3960"/>
                  </a:lnTo>
                  <a:lnTo>
                    <a:pt x="40154" y="3435"/>
                  </a:lnTo>
                  <a:lnTo>
                    <a:pt x="40762" y="2901"/>
                  </a:lnTo>
                  <a:lnTo>
                    <a:pt x="41352" y="2348"/>
                  </a:lnTo>
                  <a:lnTo>
                    <a:pt x="41932" y="1777"/>
                  </a:lnTo>
                  <a:lnTo>
                    <a:pt x="42503" y="1197"/>
                  </a:lnTo>
                  <a:lnTo>
                    <a:pt x="43065" y="608"/>
                  </a:lnTo>
                  <a:lnTo>
                    <a:pt x="4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0" name="Google Shape;210;p21"/>
          <p:cNvSpPr txBox="1">
            <a:spLocks noGrp="1"/>
          </p:cNvSpPr>
          <p:nvPr>
            <p:ph type="subTitle" idx="1"/>
          </p:nvPr>
        </p:nvSpPr>
        <p:spPr>
          <a:xfrm>
            <a:off x="725825" y="3580238"/>
            <a:ext cx="21954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2"/>
          </p:nvPr>
        </p:nvSpPr>
        <p:spPr>
          <a:xfrm>
            <a:off x="725813" y="2500575"/>
            <a:ext cx="2195400" cy="5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None/>
              <a:defRPr sz="2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3"/>
          </p:nvPr>
        </p:nvSpPr>
        <p:spPr>
          <a:xfrm>
            <a:off x="3514908" y="3580238"/>
            <a:ext cx="21954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4"/>
          </p:nvPr>
        </p:nvSpPr>
        <p:spPr>
          <a:xfrm>
            <a:off x="6222779" y="3580238"/>
            <a:ext cx="21954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5"/>
          </p:nvPr>
        </p:nvSpPr>
        <p:spPr>
          <a:xfrm>
            <a:off x="6222775" y="2500575"/>
            <a:ext cx="2195400" cy="5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None/>
              <a:defRPr sz="2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6"/>
          </p:nvPr>
        </p:nvSpPr>
        <p:spPr>
          <a:xfrm>
            <a:off x="3502263" y="2500575"/>
            <a:ext cx="2195400" cy="5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None/>
              <a:defRPr sz="2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0158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Title design 2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2"/>
          <p:cNvGrpSpPr/>
          <p:nvPr/>
        </p:nvGrpSpPr>
        <p:grpSpPr>
          <a:xfrm>
            <a:off x="-26725" y="0"/>
            <a:ext cx="9210150" cy="5158950"/>
            <a:chOff x="-26725" y="0"/>
            <a:chExt cx="9210150" cy="5158950"/>
          </a:xfrm>
        </p:grpSpPr>
        <p:sp>
          <p:nvSpPr>
            <p:cNvPr id="219" name="Google Shape;219;p22"/>
            <p:cNvSpPr/>
            <p:nvPr/>
          </p:nvSpPr>
          <p:spPr>
            <a:xfrm>
              <a:off x="-26725" y="2970175"/>
              <a:ext cx="1181800" cy="2188775"/>
            </a:xfrm>
            <a:custGeom>
              <a:avLst/>
              <a:gdLst/>
              <a:ahLst/>
              <a:cxnLst/>
              <a:rect l="l" t="t" r="r" b="b"/>
              <a:pathLst>
                <a:path w="47272" h="87551" extrusionOk="0">
                  <a:moveTo>
                    <a:pt x="0" y="0"/>
                  </a:moveTo>
                  <a:lnTo>
                    <a:pt x="0" y="87551"/>
                  </a:lnTo>
                  <a:lnTo>
                    <a:pt x="47271" y="87551"/>
                  </a:lnTo>
                  <a:lnTo>
                    <a:pt x="46724" y="86870"/>
                  </a:lnTo>
                  <a:lnTo>
                    <a:pt x="46177" y="86177"/>
                  </a:lnTo>
                  <a:lnTo>
                    <a:pt x="45082" y="84792"/>
                  </a:lnTo>
                  <a:lnTo>
                    <a:pt x="44523" y="84099"/>
                  </a:lnTo>
                  <a:lnTo>
                    <a:pt x="43954" y="83429"/>
                  </a:lnTo>
                  <a:lnTo>
                    <a:pt x="43663" y="83105"/>
                  </a:lnTo>
                  <a:lnTo>
                    <a:pt x="43373" y="82781"/>
                  </a:lnTo>
                  <a:lnTo>
                    <a:pt x="43071" y="82469"/>
                  </a:lnTo>
                  <a:lnTo>
                    <a:pt x="42759" y="82156"/>
                  </a:lnTo>
                  <a:lnTo>
                    <a:pt x="41832" y="81262"/>
                  </a:lnTo>
                  <a:lnTo>
                    <a:pt x="40882" y="80391"/>
                  </a:lnTo>
                  <a:lnTo>
                    <a:pt x="39921" y="79542"/>
                  </a:lnTo>
                  <a:lnTo>
                    <a:pt x="38950" y="78693"/>
                  </a:lnTo>
                  <a:lnTo>
                    <a:pt x="37978" y="77855"/>
                  </a:lnTo>
                  <a:lnTo>
                    <a:pt x="36995" y="77018"/>
                  </a:lnTo>
                  <a:lnTo>
                    <a:pt x="35029" y="75353"/>
                  </a:lnTo>
                  <a:lnTo>
                    <a:pt x="33521" y="74057"/>
                  </a:lnTo>
                  <a:lnTo>
                    <a:pt x="32773" y="73410"/>
                  </a:lnTo>
                  <a:lnTo>
                    <a:pt x="32035" y="72751"/>
                  </a:lnTo>
                  <a:lnTo>
                    <a:pt x="31298" y="72092"/>
                  </a:lnTo>
                  <a:lnTo>
                    <a:pt x="30561" y="71421"/>
                  </a:lnTo>
                  <a:lnTo>
                    <a:pt x="29835" y="70740"/>
                  </a:lnTo>
                  <a:lnTo>
                    <a:pt x="29120" y="70059"/>
                  </a:lnTo>
                  <a:lnTo>
                    <a:pt x="28416" y="69366"/>
                  </a:lnTo>
                  <a:lnTo>
                    <a:pt x="27724" y="68662"/>
                  </a:lnTo>
                  <a:lnTo>
                    <a:pt x="27031" y="67947"/>
                  </a:lnTo>
                  <a:lnTo>
                    <a:pt x="26361" y="67221"/>
                  </a:lnTo>
                  <a:lnTo>
                    <a:pt x="25691" y="66484"/>
                  </a:lnTo>
                  <a:lnTo>
                    <a:pt x="25043" y="65736"/>
                  </a:lnTo>
                  <a:lnTo>
                    <a:pt x="24418" y="64965"/>
                  </a:lnTo>
                  <a:lnTo>
                    <a:pt x="23792" y="64183"/>
                  </a:lnTo>
                  <a:lnTo>
                    <a:pt x="23569" y="63882"/>
                  </a:lnTo>
                  <a:lnTo>
                    <a:pt x="23334" y="63569"/>
                  </a:lnTo>
                  <a:lnTo>
                    <a:pt x="23122" y="63267"/>
                  </a:lnTo>
                  <a:lnTo>
                    <a:pt x="22910" y="62954"/>
                  </a:lnTo>
                  <a:lnTo>
                    <a:pt x="22709" y="62642"/>
                  </a:lnTo>
                  <a:lnTo>
                    <a:pt x="22519" y="62318"/>
                  </a:lnTo>
                  <a:lnTo>
                    <a:pt x="22329" y="62005"/>
                  </a:lnTo>
                  <a:lnTo>
                    <a:pt x="22150" y="61681"/>
                  </a:lnTo>
                  <a:lnTo>
                    <a:pt x="21982" y="61357"/>
                  </a:lnTo>
                  <a:lnTo>
                    <a:pt x="21815" y="61033"/>
                  </a:lnTo>
                  <a:lnTo>
                    <a:pt x="21659" y="60709"/>
                  </a:lnTo>
                  <a:lnTo>
                    <a:pt x="21513" y="60374"/>
                  </a:lnTo>
                  <a:lnTo>
                    <a:pt x="21379" y="60039"/>
                  </a:lnTo>
                  <a:lnTo>
                    <a:pt x="21256" y="59704"/>
                  </a:lnTo>
                  <a:lnTo>
                    <a:pt x="21134" y="59369"/>
                  </a:lnTo>
                  <a:lnTo>
                    <a:pt x="21022" y="59023"/>
                  </a:lnTo>
                  <a:lnTo>
                    <a:pt x="20921" y="58688"/>
                  </a:lnTo>
                  <a:lnTo>
                    <a:pt x="20832" y="58341"/>
                  </a:lnTo>
                  <a:lnTo>
                    <a:pt x="20754" y="57984"/>
                  </a:lnTo>
                  <a:lnTo>
                    <a:pt x="20676" y="57638"/>
                  </a:lnTo>
                  <a:lnTo>
                    <a:pt x="20620" y="57280"/>
                  </a:lnTo>
                  <a:lnTo>
                    <a:pt x="20564" y="56923"/>
                  </a:lnTo>
                  <a:lnTo>
                    <a:pt x="20519" y="56565"/>
                  </a:lnTo>
                  <a:lnTo>
                    <a:pt x="20486" y="56197"/>
                  </a:lnTo>
                  <a:lnTo>
                    <a:pt x="20463" y="55839"/>
                  </a:lnTo>
                  <a:lnTo>
                    <a:pt x="20452" y="55471"/>
                  </a:lnTo>
                  <a:lnTo>
                    <a:pt x="20452" y="55091"/>
                  </a:lnTo>
                  <a:lnTo>
                    <a:pt x="20463" y="54722"/>
                  </a:lnTo>
                  <a:lnTo>
                    <a:pt x="20486" y="54342"/>
                  </a:lnTo>
                  <a:lnTo>
                    <a:pt x="20519" y="53951"/>
                  </a:lnTo>
                  <a:lnTo>
                    <a:pt x="20564" y="53572"/>
                  </a:lnTo>
                  <a:lnTo>
                    <a:pt x="20620" y="53181"/>
                  </a:lnTo>
                  <a:lnTo>
                    <a:pt x="20944" y="51081"/>
                  </a:lnTo>
                  <a:lnTo>
                    <a:pt x="21268" y="48981"/>
                  </a:lnTo>
                  <a:lnTo>
                    <a:pt x="21569" y="46881"/>
                  </a:lnTo>
                  <a:lnTo>
                    <a:pt x="21714" y="45831"/>
                  </a:lnTo>
                  <a:lnTo>
                    <a:pt x="21848" y="44781"/>
                  </a:lnTo>
                  <a:lnTo>
                    <a:pt x="22072" y="42904"/>
                  </a:lnTo>
                  <a:lnTo>
                    <a:pt x="22184" y="41966"/>
                  </a:lnTo>
                  <a:lnTo>
                    <a:pt x="22273" y="41028"/>
                  </a:lnTo>
                  <a:lnTo>
                    <a:pt x="22362" y="40089"/>
                  </a:lnTo>
                  <a:lnTo>
                    <a:pt x="22440" y="39151"/>
                  </a:lnTo>
                  <a:lnTo>
                    <a:pt x="22507" y="38213"/>
                  </a:lnTo>
                  <a:lnTo>
                    <a:pt x="22563" y="37275"/>
                  </a:lnTo>
                  <a:lnTo>
                    <a:pt x="22608" y="36336"/>
                  </a:lnTo>
                  <a:lnTo>
                    <a:pt x="22630" y="35398"/>
                  </a:lnTo>
                  <a:lnTo>
                    <a:pt x="22642" y="34449"/>
                  </a:lnTo>
                  <a:lnTo>
                    <a:pt x="22630" y="33510"/>
                  </a:lnTo>
                  <a:lnTo>
                    <a:pt x="22597" y="32561"/>
                  </a:lnTo>
                  <a:lnTo>
                    <a:pt x="22541" y="31622"/>
                  </a:lnTo>
                  <a:lnTo>
                    <a:pt x="22463" y="30673"/>
                  </a:lnTo>
                  <a:lnTo>
                    <a:pt x="22362" y="29724"/>
                  </a:lnTo>
                  <a:lnTo>
                    <a:pt x="22262" y="28942"/>
                  </a:lnTo>
                  <a:lnTo>
                    <a:pt x="22139" y="28160"/>
                  </a:lnTo>
                  <a:lnTo>
                    <a:pt x="21994" y="27389"/>
                  </a:lnTo>
                  <a:lnTo>
                    <a:pt x="21837" y="26618"/>
                  </a:lnTo>
                  <a:lnTo>
                    <a:pt x="21659" y="25870"/>
                  </a:lnTo>
                  <a:lnTo>
                    <a:pt x="21457" y="25122"/>
                  </a:lnTo>
                  <a:lnTo>
                    <a:pt x="21234" y="24395"/>
                  </a:lnTo>
                  <a:lnTo>
                    <a:pt x="21111" y="24027"/>
                  </a:lnTo>
                  <a:lnTo>
                    <a:pt x="20977" y="23669"/>
                  </a:lnTo>
                  <a:lnTo>
                    <a:pt x="20843" y="23312"/>
                  </a:lnTo>
                  <a:lnTo>
                    <a:pt x="20709" y="22955"/>
                  </a:lnTo>
                  <a:lnTo>
                    <a:pt x="20553" y="22597"/>
                  </a:lnTo>
                  <a:lnTo>
                    <a:pt x="20396" y="22251"/>
                  </a:lnTo>
                  <a:lnTo>
                    <a:pt x="20240" y="21905"/>
                  </a:lnTo>
                  <a:lnTo>
                    <a:pt x="20072" y="21558"/>
                  </a:lnTo>
                  <a:lnTo>
                    <a:pt x="19894" y="21212"/>
                  </a:lnTo>
                  <a:lnTo>
                    <a:pt x="19704" y="20877"/>
                  </a:lnTo>
                  <a:lnTo>
                    <a:pt x="19514" y="20542"/>
                  </a:lnTo>
                  <a:lnTo>
                    <a:pt x="19313" y="20207"/>
                  </a:lnTo>
                  <a:lnTo>
                    <a:pt x="19101" y="19872"/>
                  </a:lnTo>
                  <a:lnTo>
                    <a:pt x="18888" y="19548"/>
                  </a:lnTo>
                  <a:lnTo>
                    <a:pt x="18665" y="19224"/>
                  </a:lnTo>
                  <a:lnTo>
                    <a:pt x="18430" y="18900"/>
                  </a:lnTo>
                  <a:lnTo>
                    <a:pt x="18185" y="18587"/>
                  </a:lnTo>
                  <a:lnTo>
                    <a:pt x="17939" y="18274"/>
                  </a:lnTo>
                  <a:lnTo>
                    <a:pt x="17168" y="17347"/>
                  </a:lnTo>
                  <a:lnTo>
                    <a:pt x="16386" y="16431"/>
                  </a:lnTo>
                  <a:lnTo>
                    <a:pt x="15593" y="15526"/>
                  </a:lnTo>
                  <a:lnTo>
                    <a:pt x="14789" y="14633"/>
                  </a:lnTo>
                  <a:lnTo>
                    <a:pt x="13806" y="13572"/>
                  </a:lnTo>
                  <a:lnTo>
                    <a:pt x="12823" y="12522"/>
                  </a:lnTo>
                  <a:lnTo>
                    <a:pt x="10835" y="10444"/>
                  </a:lnTo>
                  <a:lnTo>
                    <a:pt x="6747" y="6177"/>
                  </a:lnTo>
                  <a:lnTo>
                    <a:pt x="4703" y="4055"/>
                  </a:lnTo>
                  <a:lnTo>
                    <a:pt x="3664" y="3005"/>
                  </a:lnTo>
                  <a:lnTo>
                    <a:pt x="2636" y="1955"/>
                  </a:lnTo>
                  <a:lnTo>
                    <a:pt x="2480" y="1821"/>
                  </a:lnTo>
                  <a:lnTo>
                    <a:pt x="2335" y="1676"/>
                  </a:lnTo>
                  <a:lnTo>
                    <a:pt x="2022" y="1419"/>
                  </a:lnTo>
                  <a:lnTo>
                    <a:pt x="1698" y="1173"/>
                  </a:lnTo>
                  <a:lnTo>
                    <a:pt x="1363" y="938"/>
                  </a:lnTo>
                  <a:lnTo>
                    <a:pt x="681" y="469"/>
                  </a:lnTo>
                  <a:lnTo>
                    <a:pt x="335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7826550" y="3503163"/>
              <a:ext cx="1356875" cy="1640325"/>
            </a:xfrm>
            <a:custGeom>
              <a:avLst/>
              <a:gdLst/>
              <a:ahLst/>
              <a:cxnLst/>
              <a:rect l="l" t="t" r="r" b="b"/>
              <a:pathLst>
                <a:path w="54275" h="65613" extrusionOk="0">
                  <a:moveTo>
                    <a:pt x="54275" y="0"/>
                  </a:moveTo>
                  <a:lnTo>
                    <a:pt x="53973" y="224"/>
                  </a:lnTo>
                  <a:lnTo>
                    <a:pt x="53828" y="346"/>
                  </a:lnTo>
                  <a:lnTo>
                    <a:pt x="53683" y="469"/>
                  </a:lnTo>
                  <a:lnTo>
                    <a:pt x="53113" y="1005"/>
                  </a:lnTo>
                  <a:lnTo>
                    <a:pt x="52544" y="1542"/>
                  </a:lnTo>
                  <a:lnTo>
                    <a:pt x="51985" y="2089"/>
                  </a:lnTo>
                  <a:lnTo>
                    <a:pt x="51449" y="2647"/>
                  </a:lnTo>
                  <a:lnTo>
                    <a:pt x="50924" y="3217"/>
                  </a:lnTo>
                  <a:lnTo>
                    <a:pt x="50399" y="3787"/>
                  </a:lnTo>
                  <a:lnTo>
                    <a:pt x="49896" y="4368"/>
                  </a:lnTo>
                  <a:lnTo>
                    <a:pt x="49405" y="4949"/>
                  </a:lnTo>
                  <a:lnTo>
                    <a:pt x="48925" y="5552"/>
                  </a:lnTo>
                  <a:lnTo>
                    <a:pt x="48455" y="6155"/>
                  </a:lnTo>
                  <a:lnTo>
                    <a:pt x="47997" y="6758"/>
                  </a:lnTo>
                  <a:lnTo>
                    <a:pt x="47551" y="7372"/>
                  </a:lnTo>
                  <a:lnTo>
                    <a:pt x="47115" y="7998"/>
                  </a:lnTo>
                  <a:lnTo>
                    <a:pt x="46691" y="8623"/>
                  </a:lnTo>
                  <a:lnTo>
                    <a:pt x="46277" y="9271"/>
                  </a:lnTo>
                  <a:lnTo>
                    <a:pt x="45875" y="9908"/>
                  </a:lnTo>
                  <a:lnTo>
                    <a:pt x="45484" y="10556"/>
                  </a:lnTo>
                  <a:lnTo>
                    <a:pt x="45104" y="11215"/>
                  </a:lnTo>
                  <a:lnTo>
                    <a:pt x="44736" y="11885"/>
                  </a:lnTo>
                  <a:lnTo>
                    <a:pt x="44378" y="12555"/>
                  </a:lnTo>
                  <a:lnTo>
                    <a:pt x="44032" y="13226"/>
                  </a:lnTo>
                  <a:lnTo>
                    <a:pt x="43697" y="13918"/>
                  </a:lnTo>
                  <a:lnTo>
                    <a:pt x="43373" y="14599"/>
                  </a:lnTo>
                  <a:lnTo>
                    <a:pt x="43060" y="15303"/>
                  </a:lnTo>
                  <a:lnTo>
                    <a:pt x="42748" y="15996"/>
                  </a:lnTo>
                  <a:lnTo>
                    <a:pt x="42457" y="16711"/>
                  </a:lnTo>
                  <a:lnTo>
                    <a:pt x="42167" y="17425"/>
                  </a:lnTo>
                  <a:lnTo>
                    <a:pt x="41888" y="18140"/>
                  </a:lnTo>
                  <a:lnTo>
                    <a:pt x="41619" y="18866"/>
                  </a:lnTo>
                  <a:lnTo>
                    <a:pt x="41363" y="19592"/>
                  </a:lnTo>
                  <a:lnTo>
                    <a:pt x="41117" y="20330"/>
                  </a:lnTo>
                  <a:lnTo>
                    <a:pt x="40882" y="21078"/>
                  </a:lnTo>
                  <a:lnTo>
                    <a:pt x="40692" y="21692"/>
                  </a:lnTo>
                  <a:lnTo>
                    <a:pt x="40514" y="22307"/>
                  </a:lnTo>
                  <a:lnTo>
                    <a:pt x="40346" y="22932"/>
                  </a:lnTo>
                  <a:lnTo>
                    <a:pt x="40190" y="23547"/>
                  </a:lnTo>
                  <a:lnTo>
                    <a:pt x="40044" y="24172"/>
                  </a:lnTo>
                  <a:lnTo>
                    <a:pt x="39910" y="24798"/>
                  </a:lnTo>
                  <a:lnTo>
                    <a:pt x="39776" y="25423"/>
                  </a:lnTo>
                  <a:lnTo>
                    <a:pt x="39654" y="26049"/>
                  </a:lnTo>
                  <a:lnTo>
                    <a:pt x="39419" y="27300"/>
                  </a:lnTo>
                  <a:lnTo>
                    <a:pt x="39218" y="28551"/>
                  </a:lnTo>
                  <a:lnTo>
                    <a:pt x="39017" y="29813"/>
                  </a:lnTo>
                  <a:lnTo>
                    <a:pt x="38838" y="31075"/>
                  </a:lnTo>
                  <a:lnTo>
                    <a:pt x="38492" y="33600"/>
                  </a:lnTo>
                  <a:lnTo>
                    <a:pt x="38313" y="34862"/>
                  </a:lnTo>
                  <a:lnTo>
                    <a:pt x="38123" y="36124"/>
                  </a:lnTo>
                  <a:lnTo>
                    <a:pt x="37911" y="37386"/>
                  </a:lnTo>
                  <a:lnTo>
                    <a:pt x="37688" y="38637"/>
                  </a:lnTo>
                  <a:lnTo>
                    <a:pt x="37565" y="39274"/>
                  </a:lnTo>
                  <a:lnTo>
                    <a:pt x="37442" y="39900"/>
                  </a:lnTo>
                  <a:lnTo>
                    <a:pt x="37308" y="40525"/>
                  </a:lnTo>
                  <a:lnTo>
                    <a:pt x="37163" y="41139"/>
                  </a:lnTo>
                  <a:lnTo>
                    <a:pt x="36973" y="41877"/>
                  </a:lnTo>
                  <a:lnTo>
                    <a:pt x="36783" y="42603"/>
                  </a:lnTo>
                  <a:lnTo>
                    <a:pt x="36559" y="43329"/>
                  </a:lnTo>
                  <a:lnTo>
                    <a:pt x="36325" y="44044"/>
                  </a:lnTo>
                  <a:lnTo>
                    <a:pt x="36068" y="44759"/>
                  </a:lnTo>
                  <a:lnTo>
                    <a:pt x="35789" y="45462"/>
                  </a:lnTo>
                  <a:lnTo>
                    <a:pt x="35498" y="46155"/>
                  </a:lnTo>
                  <a:lnTo>
                    <a:pt x="35174" y="46836"/>
                  </a:lnTo>
                  <a:lnTo>
                    <a:pt x="35007" y="47171"/>
                  </a:lnTo>
                  <a:lnTo>
                    <a:pt x="34839" y="47506"/>
                  </a:lnTo>
                  <a:lnTo>
                    <a:pt x="34661" y="47841"/>
                  </a:lnTo>
                  <a:lnTo>
                    <a:pt x="34471" y="48165"/>
                  </a:lnTo>
                  <a:lnTo>
                    <a:pt x="34281" y="48489"/>
                  </a:lnTo>
                  <a:lnTo>
                    <a:pt x="34080" y="48802"/>
                  </a:lnTo>
                  <a:lnTo>
                    <a:pt x="33879" y="49115"/>
                  </a:lnTo>
                  <a:lnTo>
                    <a:pt x="33666" y="49428"/>
                  </a:lnTo>
                  <a:lnTo>
                    <a:pt x="33443" y="49729"/>
                  </a:lnTo>
                  <a:lnTo>
                    <a:pt x="33220" y="50031"/>
                  </a:lnTo>
                  <a:lnTo>
                    <a:pt x="32996" y="50321"/>
                  </a:lnTo>
                  <a:lnTo>
                    <a:pt x="32762" y="50612"/>
                  </a:lnTo>
                  <a:lnTo>
                    <a:pt x="32516" y="50891"/>
                  </a:lnTo>
                  <a:lnTo>
                    <a:pt x="32259" y="51170"/>
                  </a:lnTo>
                  <a:lnTo>
                    <a:pt x="32002" y="51449"/>
                  </a:lnTo>
                  <a:lnTo>
                    <a:pt x="31734" y="51706"/>
                  </a:lnTo>
                  <a:lnTo>
                    <a:pt x="31321" y="52097"/>
                  </a:lnTo>
                  <a:lnTo>
                    <a:pt x="30907" y="52466"/>
                  </a:lnTo>
                  <a:lnTo>
                    <a:pt x="30483" y="52801"/>
                  </a:lnTo>
                  <a:lnTo>
                    <a:pt x="30059" y="53114"/>
                  </a:lnTo>
                  <a:lnTo>
                    <a:pt x="29634" y="53415"/>
                  </a:lnTo>
                  <a:lnTo>
                    <a:pt x="29198" y="53683"/>
                  </a:lnTo>
                  <a:lnTo>
                    <a:pt x="28763" y="53929"/>
                  </a:lnTo>
                  <a:lnTo>
                    <a:pt x="28316" y="54153"/>
                  </a:lnTo>
                  <a:lnTo>
                    <a:pt x="27869" y="54365"/>
                  </a:lnTo>
                  <a:lnTo>
                    <a:pt x="27422" y="54555"/>
                  </a:lnTo>
                  <a:lnTo>
                    <a:pt x="26976" y="54722"/>
                  </a:lnTo>
                  <a:lnTo>
                    <a:pt x="26518" y="54879"/>
                  </a:lnTo>
                  <a:lnTo>
                    <a:pt x="26060" y="55013"/>
                  </a:lnTo>
                  <a:lnTo>
                    <a:pt x="25591" y="55136"/>
                  </a:lnTo>
                  <a:lnTo>
                    <a:pt x="25121" y="55247"/>
                  </a:lnTo>
                  <a:lnTo>
                    <a:pt x="24652" y="55348"/>
                  </a:lnTo>
                  <a:lnTo>
                    <a:pt x="24183" y="55426"/>
                  </a:lnTo>
                  <a:lnTo>
                    <a:pt x="23703" y="55504"/>
                  </a:lnTo>
                  <a:lnTo>
                    <a:pt x="23223" y="55560"/>
                  </a:lnTo>
                  <a:lnTo>
                    <a:pt x="22731" y="55616"/>
                  </a:lnTo>
                  <a:lnTo>
                    <a:pt x="22240" y="55660"/>
                  </a:lnTo>
                  <a:lnTo>
                    <a:pt x="21748" y="55705"/>
                  </a:lnTo>
                  <a:lnTo>
                    <a:pt x="20754" y="55761"/>
                  </a:lnTo>
                  <a:lnTo>
                    <a:pt x="19749" y="55806"/>
                  </a:lnTo>
                  <a:lnTo>
                    <a:pt x="18721" y="55828"/>
                  </a:lnTo>
                  <a:lnTo>
                    <a:pt x="16632" y="55895"/>
                  </a:lnTo>
                  <a:lnTo>
                    <a:pt x="15917" y="55917"/>
                  </a:lnTo>
                  <a:lnTo>
                    <a:pt x="15191" y="55962"/>
                  </a:lnTo>
                  <a:lnTo>
                    <a:pt x="14465" y="56018"/>
                  </a:lnTo>
                  <a:lnTo>
                    <a:pt x="13750" y="56085"/>
                  </a:lnTo>
                  <a:lnTo>
                    <a:pt x="13036" y="56163"/>
                  </a:lnTo>
                  <a:lnTo>
                    <a:pt x="12321" y="56264"/>
                  </a:lnTo>
                  <a:lnTo>
                    <a:pt x="11606" y="56387"/>
                  </a:lnTo>
                  <a:lnTo>
                    <a:pt x="10902" y="56521"/>
                  </a:lnTo>
                  <a:lnTo>
                    <a:pt x="10198" y="56666"/>
                  </a:lnTo>
                  <a:lnTo>
                    <a:pt x="9495" y="56845"/>
                  </a:lnTo>
                  <a:lnTo>
                    <a:pt x="8802" y="57046"/>
                  </a:lnTo>
                  <a:lnTo>
                    <a:pt x="8121" y="57269"/>
                  </a:lnTo>
                  <a:lnTo>
                    <a:pt x="7439" y="57504"/>
                  </a:lnTo>
                  <a:lnTo>
                    <a:pt x="7104" y="57638"/>
                  </a:lnTo>
                  <a:lnTo>
                    <a:pt x="6780" y="57783"/>
                  </a:lnTo>
                  <a:lnTo>
                    <a:pt x="6445" y="57928"/>
                  </a:lnTo>
                  <a:lnTo>
                    <a:pt x="6121" y="58073"/>
                  </a:lnTo>
                  <a:lnTo>
                    <a:pt x="5786" y="58241"/>
                  </a:lnTo>
                  <a:lnTo>
                    <a:pt x="5462" y="58397"/>
                  </a:lnTo>
                  <a:lnTo>
                    <a:pt x="5205" y="58542"/>
                  </a:lnTo>
                  <a:lnTo>
                    <a:pt x="4960" y="58688"/>
                  </a:lnTo>
                  <a:lnTo>
                    <a:pt x="4703" y="58855"/>
                  </a:lnTo>
                  <a:lnTo>
                    <a:pt x="4457" y="59012"/>
                  </a:lnTo>
                  <a:lnTo>
                    <a:pt x="4211" y="59190"/>
                  </a:lnTo>
                  <a:lnTo>
                    <a:pt x="3977" y="59369"/>
                  </a:lnTo>
                  <a:lnTo>
                    <a:pt x="3742" y="59559"/>
                  </a:lnTo>
                  <a:lnTo>
                    <a:pt x="3519" y="59749"/>
                  </a:lnTo>
                  <a:lnTo>
                    <a:pt x="3295" y="59950"/>
                  </a:lnTo>
                  <a:lnTo>
                    <a:pt x="3083" y="60162"/>
                  </a:lnTo>
                  <a:lnTo>
                    <a:pt x="2871" y="60363"/>
                  </a:lnTo>
                  <a:lnTo>
                    <a:pt x="2670" y="60586"/>
                  </a:lnTo>
                  <a:lnTo>
                    <a:pt x="2469" y="60810"/>
                  </a:lnTo>
                  <a:lnTo>
                    <a:pt x="2279" y="61033"/>
                  </a:lnTo>
                  <a:lnTo>
                    <a:pt x="2089" y="61257"/>
                  </a:lnTo>
                  <a:lnTo>
                    <a:pt x="1910" y="61491"/>
                  </a:lnTo>
                  <a:lnTo>
                    <a:pt x="1854" y="61592"/>
                  </a:lnTo>
                  <a:lnTo>
                    <a:pt x="1754" y="61771"/>
                  </a:lnTo>
                  <a:lnTo>
                    <a:pt x="1486" y="62284"/>
                  </a:lnTo>
                  <a:lnTo>
                    <a:pt x="1162" y="62943"/>
                  </a:lnTo>
                  <a:lnTo>
                    <a:pt x="816" y="63681"/>
                  </a:lnTo>
                  <a:lnTo>
                    <a:pt x="480" y="64395"/>
                  </a:lnTo>
                  <a:lnTo>
                    <a:pt x="212" y="65021"/>
                  </a:lnTo>
                  <a:lnTo>
                    <a:pt x="34" y="65445"/>
                  </a:lnTo>
                  <a:lnTo>
                    <a:pt x="0" y="65568"/>
                  </a:lnTo>
                  <a:lnTo>
                    <a:pt x="0" y="65602"/>
                  </a:lnTo>
                  <a:lnTo>
                    <a:pt x="0" y="65613"/>
                  </a:lnTo>
                  <a:lnTo>
                    <a:pt x="54275" y="65613"/>
                  </a:lnTo>
                  <a:lnTo>
                    <a:pt x="542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7833813" y="0"/>
              <a:ext cx="1342350" cy="1025425"/>
            </a:xfrm>
            <a:custGeom>
              <a:avLst/>
              <a:gdLst/>
              <a:ahLst/>
              <a:cxnLst/>
              <a:rect l="l" t="t" r="r" b="b"/>
              <a:pathLst>
                <a:path w="53694" h="41017" extrusionOk="0">
                  <a:moveTo>
                    <a:pt x="35543" y="0"/>
                  </a:moveTo>
                  <a:lnTo>
                    <a:pt x="34605" y="2569"/>
                  </a:lnTo>
                  <a:lnTo>
                    <a:pt x="34147" y="3854"/>
                  </a:lnTo>
                  <a:lnTo>
                    <a:pt x="33923" y="4502"/>
                  </a:lnTo>
                  <a:lnTo>
                    <a:pt x="33700" y="5150"/>
                  </a:lnTo>
                  <a:lnTo>
                    <a:pt x="33465" y="5831"/>
                  </a:lnTo>
                  <a:lnTo>
                    <a:pt x="33219" y="6523"/>
                  </a:lnTo>
                  <a:lnTo>
                    <a:pt x="32951" y="7216"/>
                  </a:lnTo>
                  <a:lnTo>
                    <a:pt x="32672" y="7909"/>
                  </a:lnTo>
                  <a:lnTo>
                    <a:pt x="32371" y="8601"/>
                  </a:lnTo>
                  <a:lnTo>
                    <a:pt x="32047" y="9294"/>
                  </a:lnTo>
                  <a:lnTo>
                    <a:pt x="31700" y="9964"/>
                  </a:lnTo>
                  <a:lnTo>
                    <a:pt x="31522" y="10299"/>
                  </a:lnTo>
                  <a:lnTo>
                    <a:pt x="31332" y="10623"/>
                  </a:lnTo>
                  <a:lnTo>
                    <a:pt x="31131" y="10947"/>
                  </a:lnTo>
                  <a:lnTo>
                    <a:pt x="30941" y="11271"/>
                  </a:lnTo>
                  <a:lnTo>
                    <a:pt x="30729" y="11583"/>
                  </a:lnTo>
                  <a:lnTo>
                    <a:pt x="30516" y="11896"/>
                  </a:lnTo>
                  <a:lnTo>
                    <a:pt x="30304" y="12198"/>
                  </a:lnTo>
                  <a:lnTo>
                    <a:pt x="30070" y="12499"/>
                  </a:lnTo>
                  <a:lnTo>
                    <a:pt x="29846" y="12790"/>
                  </a:lnTo>
                  <a:lnTo>
                    <a:pt x="29600" y="13080"/>
                  </a:lnTo>
                  <a:lnTo>
                    <a:pt x="29355" y="13359"/>
                  </a:lnTo>
                  <a:lnTo>
                    <a:pt x="29098" y="13628"/>
                  </a:lnTo>
                  <a:lnTo>
                    <a:pt x="28841" y="13884"/>
                  </a:lnTo>
                  <a:lnTo>
                    <a:pt x="28573" y="14141"/>
                  </a:lnTo>
                  <a:lnTo>
                    <a:pt x="28294" y="14376"/>
                  </a:lnTo>
                  <a:lnTo>
                    <a:pt x="28014" y="14611"/>
                  </a:lnTo>
                  <a:lnTo>
                    <a:pt x="27724" y="14834"/>
                  </a:lnTo>
                  <a:lnTo>
                    <a:pt x="27422" y="15046"/>
                  </a:lnTo>
                  <a:lnTo>
                    <a:pt x="27110" y="15258"/>
                  </a:lnTo>
                  <a:lnTo>
                    <a:pt x="26797" y="15448"/>
                  </a:lnTo>
                  <a:lnTo>
                    <a:pt x="26473" y="15627"/>
                  </a:lnTo>
                  <a:lnTo>
                    <a:pt x="26149" y="15795"/>
                  </a:lnTo>
                  <a:lnTo>
                    <a:pt x="25814" y="15962"/>
                  </a:lnTo>
                  <a:lnTo>
                    <a:pt x="25468" y="16118"/>
                  </a:lnTo>
                  <a:lnTo>
                    <a:pt x="25121" y="16253"/>
                  </a:lnTo>
                  <a:lnTo>
                    <a:pt x="24775" y="16398"/>
                  </a:lnTo>
                  <a:lnTo>
                    <a:pt x="24418" y="16521"/>
                  </a:lnTo>
                  <a:lnTo>
                    <a:pt x="24060" y="16643"/>
                  </a:lnTo>
                  <a:lnTo>
                    <a:pt x="23703" y="16755"/>
                  </a:lnTo>
                  <a:lnTo>
                    <a:pt x="23334" y="16856"/>
                  </a:lnTo>
                  <a:lnTo>
                    <a:pt x="22965" y="16956"/>
                  </a:lnTo>
                  <a:lnTo>
                    <a:pt x="22597" y="17057"/>
                  </a:lnTo>
                  <a:lnTo>
                    <a:pt x="21848" y="17224"/>
                  </a:lnTo>
                  <a:lnTo>
                    <a:pt x="21089" y="17370"/>
                  </a:lnTo>
                  <a:lnTo>
                    <a:pt x="20329" y="17504"/>
                  </a:lnTo>
                  <a:lnTo>
                    <a:pt x="19570" y="17626"/>
                  </a:lnTo>
                  <a:lnTo>
                    <a:pt x="18810" y="17738"/>
                  </a:lnTo>
                  <a:lnTo>
                    <a:pt x="17313" y="17928"/>
                  </a:lnTo>
                  <a:lnTo>
                    <a:pt x="15861" y="18129"/>
                  </a:lnTo>
                  <a:lnTo>
                    <a:pt x="15057" y="18241"/>
                  </a:lnTo>
                  <a:lnTo>
                    <a:pt x="14253" y="18375"/>
                  </a:lnTo>
                  <a:lnTo>
                    <a:pt x="13460" y="18520"/>
                  </a:lnTo>
                  <a:lnTo>
                    <a:pt x="12678" y="18676"/>
                  </a:lnTo>
                  <a:lnTo>
                    <a:pt x="11907" y="18855"/>
                  </a:lnTo>
                  <a:lnTo>
                    <a:pt x="11136" y="19045"/>
                  </a:lnTo>
                  <a:lnTo>
                    <a:pt x="10377" y="19257"/>
                  </a:lnTo>
                  <a:lnTo>
                    <a:pt x="9629" y="19481"/>
                  </a:lnTo>
                  <a:lnTo>
                    <a:pt x="8880" y="19726"/>
                  </a:lnTo>
                  <a:lnTo>
                    <a:pt x="8132" y="19994"/>
                  </a:lnTo>
                  <a:lnTo>
                    <a:pt x="7395" y="20274"/>
                  </a:lnTo>
                  <a:lnTo>
                    <a:pt x="6668" y="20575"/>
                  </a:lnTo>
                  <a:lnTo>
                    <a:pt x="5931" y="20910"/>
                  </a:lnTo>
                  <a:lnTo>
                    <a:pt x="5205" y="21257"/>
                  </a:lnTo>
                  <a:lnTo>
                    <a:pt x="4490" y="21625"/>
                  </a:lnTo>
                  <a:lnTo>
                    <a:pt x="3764" y="22027"/>
                  </a:lnTo>
                  <a:lnTo>
                    <a:pt x="3463" y="22206"/>
                  </a:lnTo>
                  <a:lnTo>
                    <a:pt x="3172" y="22407"/>
                  </a:lnTo>
                  <a:lnTo>
                    <a:pt x="2893" y="22608"/>
                  </a:lnTo>
                  <a:lnTo>
                    <a:pt x="2636" y="22821"/>
                  </a:lnTo>
                  <a:lnTo>
                    <a:pt x="2390" y="23044"/>
                  </a:lnTo>
                  <a:lnTo>
                    <a:pt x="2167" y="23278"/>
                  </a:lnTo>
                  <a:lnTo>
                    <a:pt x="1955" y="23524"/>
                  </a:lnTo>
                  <a:lnTo>
                    <a:pt x="1765" y="23781"/>
                  </a:lnTo>
                  <a:lnTo>
                    <a:pt x="1597" y="24060"/>
                  </a:lnTo>
                  <a:lnTo>
                    <a:pt x="1441" y="24340"/>
                  </a:lnTo>
                  <a:lnTo>
                    <a:pt x="1307" y="24630"/>
                  </a:lnTo>
                  <a:lnTo>
                    <a:pt x="1195" y="24932"/>
                  </a:lnTo>
                  <a:lnTo>
                    <a:pt x="1117" y="25244"/>
                  </a:lnTo>
                  <a:lnTo>
                    <a:pt x="1050" y="25568"/>
                  </a:lnTo>
                  <a:lnTo>
                    <a:pt x="1005" y="25903"/>
                  </a:lnTo>
                  <a:lnTo>
                    <a:pt x="983" y="26250"/>
                  </a:lnTo>
                  <a:lnTo>
                    <a:pt x="961" y="27099"/>
                  </a:lnTo>
                  <a:lnTo>
                    <a:pt x="916" y="27948"/>
                  </a:lnTo>
                  <a:lnTo>
                    <a:pt x="849" y="28785"/>
                  </a:lnTo>
                  <a:lnTo>
                    <a:pt x="760" y="29623"/>
                  </a:lnTo>
                  <a:lnTo>
                    <a:pt x="704" y="30036"/>
                  </a:lnTo>
                  <a:lnTo>
                    <a:pt x="637" y="30450"/>
                  </a:lnTo>
                  <a:lnTo>
                    <a:pt x="570" y="30863"/>
                  </a:lnTo>
                  <a:lnTo>
                    <a:pt x="491" y="31276"/>
                  </a:lnTo>
                  <a:lnTo>
                    <a:pt x="402" y="31690"/>
                  </a:lnTo>
                  <a:lnTo>
                    <a:pt x="313" y="32103"/>
                  </a:lnTo>
                  <a:lnTo>
                    <a:pt x="212" y="32516"/>
                  </a:lnTo>
                  <a:lnTo>
                    <a:pt x="101" y="32929"/>
                  </a:lnTo>
                  <a:lnTo>
                    <a:pt x="56" y="33108"/>
                  </a:lnTo>
                  <a:lnTo>
                    <a:pt x="22" y="33298"/>
                  </a:lnTo>
                  <a:lnTo>
                    <a:pt x="0" y="33477"/>
                  </a:lnTo>
                  <a:lnTo>
                    <a:pt x="0" y="33667"/>
                  </a:lnTo>
                  <a:lnTo>
                    <a:pt x="11" y="33845"/>
                  </a:lnTo>
                  <a:lnTo>
                    <a:pt x="34" y="34024"/>
                  </a:lnTo>
                  <a:lnTo>
                    <a:pt x="67" y="34203"/>
                  </a:lnTo>
                  <a:lnTo>
                    <a:pt x="123" y="34382"/>
                  </a:lnTo>
                  <a:lnTo>
                    <a:pt x="190" y="34538"/>
                  </a:lnTo>
                  <a:lnTo>
                    <a:pt x="268" y="34705"/>
                  </a:lnTo>
                  <a:lnTo>
                    <a:pt x="357" y="34862"/>
                  </a:lnTo>
                  <a:lnTo>
                    <a:pt x="469" y="35007"/>
                  </a:lnTo>
                  <a:lnTo>
                    <a:pt x="603" y="35141"/>
                  </a:lnTo>
                  <a:lnTo>
                    <a:pt x="737" y="35264"/>
                  </a:lnTo>
                  <a:lnTo>
                    <a:pt x="894" y="35387"/>
                  </a:lnTo>
                  <a:lnTo>
                    <a:pt x="1072" y="35487"/>
                  </a:lnTo>
                  <a:lnTo>
                    <a:pt x="1296" y="35621"/>
                  </a:lnTo>
                  <a:lnTo>
                    <a:pt x="1508" y="35755"/>
                  </a:lnTo>
                  <a:lnTo>
                    <a:pt x="1720" y="35889"/>
                  </a:lnTo>
                  <a:lnTo>
                    <a:pt x="1921" y="36035"/>
                  </a:lnTo>
                  <a:lnTo>
                    <a:pt x="2111" y="36191"/>
                  </a:lnTo>
                  <a:lnTo>
                    <a:pt x="2290" y="36347"/>
                  </a:lnTo>
                  <a:lnTo>
                    <a:pt x="2469" y="36515"/>
                  </a:lnTo>
                  <a:lnTo>
                    <a:pt x="2647" y="36683"/>
                  </a:lnTo>
                  <a:lnTo>
                    <a:pt x="2815" y="36850"/>
                  </a:lnTo>
                  <a:lnTo>
                    <a:pt x="2971" y="37040"/>
                  </a:lnTo>
                  <a:lnTo>
                    <a:pt x="3128" y="37219"/>
                  </a:lnTo>
                  <a:lnTo>
                    <a:pt x="3273" y="37420"/>
                  </a:lnTo>
                  <a:lnTo>
                    <a:pt x="3418" y="37621"/>
                  </a:lnTo>
                  <a:lnTo>
                    <a:pt x="3563" y="37822"/>
                  </a:lnTo>
                  <a:lnTo>
                    <a:pt x="3686" y="38034"/>
                  </a:lnTo>
                  <a:lnTo>
                    <a:pt x="3820" y="38246"/>
                  </a:lnTo>
                  <a:lnTo>
                    <a:pt x="3921" y="38414"/>
                  </a:lnTo>
                  <a:lnTo>
                    <a:pt x="4044" y="38581"/>
                  </a:lnTo>
                  <a:lnTo>
                    <a:pt x="4166" y="38738"/>
                  </a:lnTo>
                  <a:lnTo>
                    <a:pt x="4300" y="38883"/>
                  </a:lnTo>
                  <a:lnTo>
                    <a:pt x="4580" y="39185"/>
                  </a:lnTo>
                  <a:lnTo>
                    <a:pt x="4859" y="39475"/>
                  </a:lnTo>
                  <a:lnTo>
                    <a:pt x="5071" y="39687"/>
                  </a:lnTo>
                  <a:lnTo>
                    <a:pt x="5295" y="39900"/>
                  </a:lnTo>
                  <a:lnTo>
                    <a:pt x="5518" y="40089"/>
                  </a:lnTo>
                  <a:lnTo>
                    <a:pt x="5753" y="40257"/>
                  </a:lnTo>
                  <a:lnTo>
                    <a:pt x="5998" y="40413"/>
                  </a:lnTo>
                  <a:lnTo>
                    <a:pt x="6244" y="40559"/>
                  </a:lnTo>
                  <a:lnTo>
                    <a:pt x="6490" y="40681"/>
                  </a:lnTo>
                  <a:lnTo>
                    <a:pt x="6758" y="40782"/>
                  </a:lnTo>
                  <a:lnTo>
                    <a:pt x="7015" y="40871"/>
                  </a:lnTo>
                  <a:lnTo>
                    <a:pt x="7283" y="40938"/>
                  </a:lnTo>
                  <a:lnTo>
                    <a:pt x="7562" y="40983"/>
                  </a:lnTo>
                  <a:lnTo>
                    <a:pt x="7841" y="41005"/>
                  </a:lnTo>
                  <a:lnTo>
                    <a:pt x="8132" y="41017"/>
                  </a:lnTo>
                  <a:lnTo>
                    <a:pt x="8422" y="40994"/>
                  </a:lnTo>
                  <a:lnTo>
                    <a:pt x="8724" y="40961"/>
                  </a:lnTo>
                  <a:lnTo>
                    <a:pt x="9025" y="40905"/>
                  </a:lnTo>
                  <a:lnTo>
                    <a:pt x="9830" y="40704"/>
                  </a:lnTo>
                  <a:lnTo>
                    <a:pt x="10634" y="40514"/>
                  </a:lnTo>
                  <a:lnTo>
                    <a:pt x="12242" y="40089"/>
                  </a:lnTo>
                  <a:lnTo>
                    <a:pt x="13840" y="39654"/>
                  </a:lnTo>
                  <a:lnTo>
                    <a:pt x="15437" y="39218"/>
                  </a:lnTo>
                  <a:lnTo>
                    <a:pt x="17045" y="38771"/>
                  </a:lnTo>
                  <a:lnTo>
                    <a:pt x="18643" y="38347"/>
                  </a:lnTo>
                  <a:lnTo>
                    <a:pt x="19447" y="38135"/>
                  </a:lnTo>
                  <a:lnTo>
                    <a:pt x="20251" y="37945"/>
                  </a:lnTo>
                  <a:lnTo>
                    <a:pt x="21067" y="37744"/>
                  </a:lnTo>
                  <a:lnTo>
                    <a:pt x="21882" y="37565"/>
                  </a:lnTo>
                  <a:lnTo>
                    <a:pt x="23837" y="37129"/>
                  </a:lnTo>
                  <a:lnTo>
                    <a:pt x="24808" y="36906"/>
                  </a:lnTo>
                  <a:lnTo>
                    <a:pt x="25791" y="36671"/>
                  </a:lnTo>
                  <a:lnTo>
                    <a:pt x="26763" y="36426"/>
                  </a:lnTo>
                  <a:lnTo>
                    <a:pt x="27735" y="36169"/>
                  </a:lnTo>
                  <a:lnTo>
                    <a:pt x="28707" y="35901"/>
                  </a:lnTo>
                  <a:lnTo>
                    <a:pt x="29667" y="35610"/>
                  </a:lnTo>
                  <a:lnTo>
                    <a:pt x="30628" y="35309"/>
                  </a:lnTo>
                  <a:lnTo>
                    <a:pt x="31577" y="34985"/>
                  </a:lnTo>
                  <a:lnTo>
                    <a:pt x="32516" y="34638"/>
                  </a:lnTo>
                  <a:lnTo>
                    <a:pt x="33454" y="34270"/>
                  </a:lnTo>
                  <a:lnTo>
                    <a:pt x="33912" y="34080"/>
                  </a:lnTo>
                  <a:lnTo>
                    <a:pt x="34370" y="33879"/>
                  </a:lnTo>
                  <a:lnTo>
                    <a:pt x="34828" y="33678"/>
                  </a:lnTo>
                  <a:lnTo>
                    <a:pt x="35286" y="33454"/>
                  </a:lnTo>
                  <a:lnTo>
                    <a:pt x="35733" y="33242"/>
                  </a:lnTo>
                  <a:lnTo>
                    <a:pt x="36180" y="33008"/>
                  </a:lnTo>
                  <a:lnTo>
                    <a:pt x="36626" y="32773"/>
                  </a:lnTo>
                  <a:lnTo>
                    <a:pt x="37062" y="32538"/>
                  </a:lnTo>
                  <a:lnTo>
                    <a:pt x="37475" y="32304"/>
                  </a:lnTo>
                  <a:lnTo>
                    <a:pt x="37889" y="32058"/>
                  </a:lnTo>
                  <a:lnTo>
                    <a:pt x="38279" y="31801"/>
                  </a:lnTo>
                  <a:lnTo>
                    <a:pt x="38670" y="31544"/>
                  </a:lnTo>
                  <a:lnTo>
                    <a:pt x="39050" y="31287"/>
                  </a:lnTo>
                  <a:lnTo>
                    <a:pt x="39430" y="31019"/>
                  </a:lnTo>
                  <a:lnTo>
                    <a:pt x="39799" y="30740"/>
                  </a:lnTo>
                  <a:lnTo>
                    <a:pt x="40167" y="30461"/>
                  </a:lnTo>
                  <a:lnTo>
                    <a:pt x="40525" y="30170"/>
                  </a:lnTo>
                  <a:lnTo>
                    <a:pt x="40871" y="29880"/>
                  </a:lnTo>
                  <a:lnTo>
                    <a:pt x="41217" y="29578"/>
                  </a:lnTo>
                  <a:lnTo>
                    <a:pt x="41552" y="29266"/>
                  </a:lnTo>
                  <a:lnTo>
                    <a:pt x="41887" y="28964"/>
                  </a:lnTo>
                  <a:lnTo>
                    <a:pt x="42211" y="28640"/>
                  </a:lnTo>
                  <a:lnTo>
                    <a:pt x="42524" y="28327"/>
                  </a:lnTo>
                  <a:lnTo>
                    <a:pt x="42837" y="28003"/>
                  </a:lnTo>
                  <a:lnTo>
                    <a:pt x="43150" y="27668"/>
                  </a:lnTo>
                  <a:lnTo>
                    <a:pt x="43451" y="27333"/>
                  </a:lnTo>
                  <a:lnTo>
                    <a:pt x="43753" y="26987"/>
                  </a:lnTo>
                  <a:lnTo>
                    <a:pt x="44043" y="26652"/>
                  </a:lnTo>
                  <a:lnTo>
                    <a:pt x="44613" y="25948"/>
                  </a:lnTo>
                  <a:lnTo>
                    <a:pt x="45160" y="25233"/>
                  </a:lnTo>
                  <a:lnTo>
                    <a:pt x="45696" y="24496"/>
                  </a:lnTo>
                  <a:lnTo>
                    <a:pt x="46210" y="23748"/>
                  </a:lnTo>
                  <a:lnTo>
                    <a:pt x="46713" y="22988"/>
                  </a:lnTo>
                  <a:lnTo>
                    <a:pt x="47193" y="22217"/>
                  </a:lnTo>
                  <a:lnTo>
                    <a:pt x="47662" y="21435"/>
                  </a:lnTo>
                  <a:lnTo>
                    <a:pt x="48120" y="20642"/>
                  </a:lnTo>
                  <a:lnTo>
                    <a:pt x="48567" y="19838"/>
                  </a:lnTo>
                  <a:lnTo>
                    <a:pt x="48991" y="19023"/>
                  </a:lnTo>
                  <a:lnTo>
                    <a:pt x="49416" y="18207"/>
                  </a:lnTo>
                  <a:lnTo>
                    <a:pt x="49829" y="17381"/>
                  </a:lnTo>
                  <a:lnTo>
                    <a:pt x="50242" y="16554"/>
                  </a:lnTo>
                  <a:lnTo>
                    <a:pt x="50633" y="15728"/>
                  </a:lnTo>
                  <a:lnTo>
                    <a:pt x="51415" y="14052"/>
                  </a:lnTo>
                  <a:lnTo>
                    <a:pt x="52186" y="12388"/>
                  </a:lnTo>
                  <a:lnTo>
                    <a:pt x="52934" y="10723"/>
                  </a:lnTo>
                  <a:lnTo>
                    <a:pt x="53694" y="9070"/>
                  </a:lnTo>
                  <a:lnTo>
                    <a:pt x="536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0" y="0"/>
              <a:ext cx="926550" cy="1158350"/>
            </a:xfrm>
            <a:custGeom>
              <a:avLst/>
              <a:gdLst/>
              <a:ahLst/>
              <a:cxnLst/>
              <a:rect l="l" t="t" r="r" b="b"/>
              <a:pathLst>
                <a:path w="37062" h="46334" extrusionOk="0">
                  <a:moveTo>
                    <a:pt x="18721" y="0"/>
                  </a:moveTo>
                  <a:lnTo>
                    <a:pt x="18564" y="704"/>
                  </a:lnTo>
                  <a:lnTo>
                    <a:pt x="18419" y="1396"/>
                  </a:lnTo>
                  <a:lnTo>
                    <a:pt x="18118" y="2804"/>
                  </a:lnTo>
                  <a:lnTo>
                    <a:pt x="17961" y="3507"/>
                  </a:lnTo>
                  <a:lnTo>
                    <a:pt x="17794" y="4200"/>
                  </a:lnTo>
                  <a:lnTo>
                    <a:pt x="17615" y="4892"/>
                  </a:lnTo>
                  <a:lnTo>
                    <a:pt x="17414" y="5574"/>
                  </a:lnTo>
                  <a:lnTo>
                    <a:pt x="17168" y="6322"/>
                  </a:lnTo>
                  <a:lnTo>
                    <a:pt x="16922" y="7048"/>
                  </a:lnTo>
                  <a:lnTo>
                    <a:pt x="16643" y="7774"/>
                  </a:lnTo>
                  <a:lnTo>
                    <a:pt x="16364" y="8478"/>
                  </a:lnTo>
                  <a:lnTo>
                    <a:pt x="16062" y="9182"/>
                  </a:lnTo>
                  <a:lnTo>
                    <a:pt x="15738" y="9874"/>
                  </a:lnTo>
                  <a:lnTo>
                    <a:pt x="15415" y="10545"/>
                  </a:lnTo>
                  <a:lnTo>
                    <a:pt x="15068" y="11215"/>
                  </a:lnTo>
                  <a:lnTo>
                    <a:pt x="14711" y="11874"/>
                  </a:lnTo>
                  <a:lnTo>
                    <a:pt x="14342" y="12510"/>
                  </a:lnTo>
                  <a:lnTo>
                    <a:pt x="13951" y="13147"/>
                  </a:lnTo>
                  <a:lnTo>
                    <a:pt x="13560" y="13773"/>
                  </a:lnTo>
                  <a:lnTo>
                    <a:pt x="13147" y="14398"/>
                  </a:lnTo>
                  <a:lnTo>
                    <a:pt x="12723" y="15001"/>
                  </a:lnTo>
                  <a:lnTo>
                    <a:pt x="12287" y="15593"/>
                  </a:lnTo>
                  <a:lnTo>
                    <a:pt x="11829" y="16185"/>
                  </a:lnTo>
                  <a:lnTo>
                    <a:pt x="11371" y="16766"/>
                  </a:lnTo>
                  <a:lnTo>
                    <a:pt x="10902" y="17336"/>
                  </a:lnTo>
                  <a:lnTo>
                    <a:pt x="10410" y="17894"/>
                  </a:lnTo>
                  <a:lnTo>
                    <a:pt x="9919" y="18442"/>
                  </a:lnTo>
                  <a:lnTo>
                    <a:pt x="9416" y="18989"/>
                  </a:lnTo>
                  <a:lnTo>
                    <a:pt x="8891" y="19525"/>
                  </a:lnTo>
                  <a:lnTo>
                    <a:pt x="8366" y="20050"/>
                  </a:lnTo>
                  <a:lnTo>
                    <a:pt x="7819" y="20575"/>
                  </a:lnTo>
                  <a:lnTo>
                    <a:pt x="7272" y="21078"/>
                  </a:lnTo>
                  <a:lnTo>
                    <a:pt x="6713" y="21581"/>
                  </a:lnTo>
                  <a:lnTo>
                    <a:pt x="6143" y="22083"/>
                  </a:lnTo>
                  <a:lnTo>
                    <a:pt x="5563" y="22563"/>
                  </a:lnTo>
                  <a:lnTo>
                    <a:pt x="4971" y="23044"/>
                  </a:lnTo>
                  <a:lnTo>
                    <a:pt x="4367" y="23524"/>
                  </a:lnTo>
                  <a:lnTo>
                    <a:pt x="3764" y="23993"/>
                  </a:lnTo>
                  <a:lnTo>
                    <a:pt x="3150" y="24451"/>
                  </a:lnTo>
                  <a:lnTo>
                    <a:pt x="2971" y="24574"/>
                  </a:lnTo>
                  <a:lnTo>
                    <a:pt x="2781" y="24697"/>
                  </a:lnTo>
                  <a:lnTo>
                    <a:pt x="2402" y="24920"/>
                  </a:lnTo>
                  <a:lnTo>
                    <a:pt x="2011" y="25133"/>
                  </a:lnTo>
                  <a:lnTo>
                    <a:pt x="1620" y="25322"/>
                  </a:lnTo>
                  <a:lnTo>
                    <a:pt x="804" y="25702"/>
                  </a:lnTo>
                  <a:lnTo>
                    <a:pt x="402" y="25892"/>
                  </a:lnTo>
                  <a:lnTo>
                    <a:pt x="0" y="26093"/>
                  </a:lnTo>
                  <a:lnTo>
                    <a:pt x="0" y="46333"/>
                  </a:lnTo>
                  <a:lnTo>
                    <a:pt x="793" y="46076"/>
                  </a:lnTo>
                  <a:lnTo>
                    <a:pt x="1586" y="45820"/>
                  </a:lnTo>
                  <a:lnTo>
                    <a:pt x="2368" y="45540"/>
                  </a:lnTo>
                  <a:lnTo>
                    <a:pt x="3139" y="45261"/>
                  </a:lnTo>
                  <a:lnTo>
                    <a:pt x="3909" y="44971"/>
                  </a:lnTo>
                  <a:lnTo>
                    <a:pt x="4669" y="44658"/>
                  </a:lnTo>
                  <a:lnTo>
                    <a:pt x="5417" y="44345"/>
                  </a:lnTo>
                  <a:lnTo>
                    <a:pt x="6166" y="44021"/>
                  </a:lnTo>
                  <a:lnTo>
                    <a:pt x="6914" y="43675"/>
                  </a:lnTo>
                  <a:lnTo>
                    <a:pt x="7651" y="43329"/>
                  </a:lnTo>
                  <a:lnTo>
                    <a:pt x="8377" y="42971"/>
                  </a:lnTo>
                  <a:lnTo>
                    <a:pt x="9092" y="42603"/>
                  </a:lnTo>
                  <a:lnTo>
                    <a:pt x="9807" y="42212"/>
                  </a:lnTo>
                  <a:lnTo>
                    <a:pt x="10511" y="41821"/>
                  </a:lnTo>
                  <a:lnTo>
                    <a:pt x="11215" y="41419"/>
                  </a:lnTo>
                  <a:lnTo>
                    <a:pt x="11907" y="41005"/>
                  </a:lnTo>
                  <a:lnTo>
                    <a:pt x="12600" y="40581"/>
                  </a:lnTo>
                  <a:lnTo>
                    <a:pt x="13281" y="40145"/>
                  </a:lnTo>
                  <a:lnTo>
                    <a:pt x="13951" y="39687"/>
                  </a:lnTo>
                  <a:lnTo>
                    <a:pt x="14621" y="39229"/>
                  </a:lnTo>
                  <a:lnTo>
                    <a:pt x="15281" y="38760"/>
                  </a:lnTo>
                  <a:lnTo>
                    <a:pt x="15928" y="38280"/>
                  </a:lnTo>
                  <a:lnTo>
                    <a:pt x="16576" y="37788"/>
                  </a:lnTo>
                  <a:lnTo>
                    <a:pt x="17224" y="37286"/>
                  </a:lnTo>
                  <a:lnTo>
                    <a:pt x="17850" y="36772"/>
                  </a:lnTo>
                  <a:lnTo>
                    <a:pt x="18475" y="36247"/>
                  </a:lnTo>
                  <a:lnTo>
                    <a:pt x="19101" y="35711"/>
                  </a:lnTo>
                  <a:lnTo>
                    <a:pt x="19715" y="35163"/>
                  </a:lnTo>
                  <a:lnTo>
                    <a:pt x="20318" y="34605"/>
                  </a:lnTo>
                  <a:lnTo>
                    <a:pt x="20921" y="34035"/>
                  </a:lnTo>
                  <a:lnTo>
                    <a:pt x="21502" y="33454"/>
                  </a:lnTo>
                  <a:lnTo>
                    <a:pt x="22094" y="32862"/>
                  </a:lnTo>
                  <a:lnTo>
                    <a:pt x="22642" y="32293"/>
                  </a:lnTo>
                  <a:lnTo>
                    <a:pt x="23189" y="31712"/>
                  </a:lnTo>
                  <a:lnTo>
                    <a:pt x="23725" y="31120"/>
                  </a:lnTo>
                  <a:lnTo>
                    <a:pt x="24250" y="30528"/>
                  </a:lnTo>
                  <a:lnTo>
                    <a:pt x="24764" y="29936"/>
                  </a:lnTo>
                  <a:lnTo>
                    <a:pt x="25278" y="29333"/>
                  </a:lnTo>
                  <a:lnTo>
                    <a:pt x="25780" y="28718"/>
                  </a:lnTo>
                  <a:lnTo>
                    <a:pt x="26272" y="28104"/>
                  </a:lnTo>
                  <a:lnTo>
                    <a:pt x="26752" y="27489"/>
                  </a:lnTo>
                  <a:lnTo>
                    <a:pt x="27221" y="26853"/>
                  </a:lnTo>
                  <a:lnTo>
                    <a:pt x="27679" y="26227"/>
                  </a:lnTo>
                  <a:lnTo>
                    <a:pt x="28137" y="25591"/>
                  </a:lnTo>
                  <a:lnTo>
                    <a:pt x="28584" y="24943"/>
                  </a:lnTo>
                  <a:lnTo>
                    <a:pt x="29020" y="24295"/>
                  </a:lnTo>
                  <a:lnTo>
                    <a:pt x="29444" y="23636"/>
                  </a:lnTo>
                  <a:lnTo>
                    <a:pt x="29857" y="22977"/>
                  </a:lnTo>
                  <a:lnTo>
                    <a:pt x="30271" y="22307"/>
                  </a:lnTo>
                  <a:lnTo>
                    <a:pt x="30662" y="21636"/>
                  </a:lnTo>
                  <a:lnTo>
                    <a:pt x="31052" y="20955"/>
                  </a:lnTo>
                  <a:lnTo>
                    <a:pt x="31432" y="20274"/>
                  </a:lnTo>
                  <a:lnTo>
                    <a:pt x="31801" y="19581"/>
                  </a:lnTo>
                  <a:lnTo>
                    <a:pt x="32158" y="18889"/>
                  </a:lnTo>
                  <a:lnTo>
                    <a:pt x="32516" y="18185"/>
                  </a:lnTo>
                  <a:lnTo>
                    <a:pt x="32851" y="17481"/>
                  </a:lnTo>
                  <a:lnTo>
                    <a:pt x="33186" y="16766"/>
                  </a:lnTo>
                  <a:lnTo>
                    <a:pt x="33510" y="16051"/>
                  </a:lnTo>
                  <a:lnTo>
                    <a:pt x="33823" y="15325"/>
                  </a:lnTo>
                  <a:lnTo>
                    <a:pt x="34124" y="14588"/>
                  </a:lnTo>
                  <a:lnTo>
                    <a:pt x="34426" y="13851"/>
                  </a:lnTo>
                  <a:lnTo>
                    <a:pt x="34705" y="13114"/>
                  </a:lnTo>
                  <a:lnTo>
                    <a:pt x="34984" y="12365"/>
                  </a:lnTo>
                  <a:lnTo>
                    <a:pt x="35252" y="11606"/>
                  </a:lnTo>
                  <a:lnTo>
                    <a:pt x="35487" y="10902"/>
                  </a:lnTo>
                  <a:lnTo>
                    <a:pt x="35688" y="10198"/>
                  </a:lnTo>
                  <a:lnTo>
                    <a:pt x="35889" y="9483"/>
                  </a:lnTo>
                  <a:lnTo>
                    <a:pt x="36057" y="8768"/>
                  </a:lnTo>
                  <a:lnTo>
                    <a:pt x="36213" y="8042"/>
                  </a:lnTo>
                  <a:lnTo>
                    <a:pt x="36347" y="7328"/>
                  </a:lnTo>
                  <a:lnTo>
                    <a:pt x="36470" y="6601"/>
                  </a:lnTo>
                  <a:lnTo>
                    <a:pt x="36570" y="5875"/>
                  </a:lnTo>
                  <a:lnTo>
                    <a:pt x="36671" y="5138"/>
                  </a:lnTo>
                  <a:lnTo>
                    <a:pt x="36749" y="4412"/>
                  </a:lnTo>
                  <a:lnTo>
                    <a:pt x="36827" y="3675"/>
                  </a:lnTo>
                  <a:lnTo>
                    <a:pt x="36883" y="2949"/>
                  </a:lnTo>
                  <a:lnTo>
                    <a:pt x="36939" y="2212"/>
                  </a:lnTo>
                  <a:lnTo>
                    <a:pt x="36984" y="1474"/>
                  </a:lnTo>
                  <a:lnTo>
                    <a:pt x="37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3" name="Google Shape;223;p22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3856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3">
  <p:cSld name="Title design 3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23"/>
          <p:cNvGrpSpPr/>
          <p:nvPr/>
        </p:nvGrpSpPr>
        <p:grpSpPr>
          <a:xfrm>
            <a:off x="8" y="-8"/>
            <a:ext cx="9143988" cy="5143520"/>
            <a:chOff x="8" y="-8"/>
            <a:chExt cx="9143988" cy="5143520"/>
          </a:xfrm>
        </p:grpSpPr>
        <p:sp>
          <p:nvSpPr>
            <p:cNvPr id="226" name="Google Shape;226;p23"/>
            <p:cNvSpPr/>
            <p:nvPr/>
          </p:nvSpPr>
          <p:spPr>
            <a:xfrm>
              <a:off x="8" y="-8"/>
              <a:ext cx="1711626" cy="919130"/>
            </a:xfrm>
            <a:custGeom>
              <a:avLst/>
              <a:gdLst/>
              <a:ahLst/>
              <a:cxnLst/>
              <a:rect l="l" t="t" r="r" b="b"/>
              <a:pathLst>
                <a:path w="54917" h="29490" extrusionOk="0">
                  <a:moveTo>
                    <a:pt x="0" y="0"/>
                  </a:moveTo>
                  <a:lnTo>
                    <a:pt x="0" y="29320"/>
                  </a:lnTo>
                  <a:lnTo>
                    <a:pt x="681" y="29342"/>
                  </a:lnTo>
                  <a:lnTo>
                    <a:pt x="1373" y="29376"/>
                  </a:lnTo>
                  <a:lnTo>
                    <a:pt x="2055" y="29422"/>
                  </a:lnTo>
                  <a:lnTo>
                    <a:pt x="2747" y="29456"/>
                  </a:lnTo>
                  <a:lnTo>
                    <a:pt x="3439" y="29478"/>
                  </a:lnTo>
                  <a:lnTo>
                    <a:pt x="3780" y="29490"/>
                  </a:lnTo>
                  <a:lnTo>
                    <a:pt x="4120" y="29478"/>
                  </a:lnTo>
                  <a:lnTo>
                    <a:pt x="4461" y="29467"/>
                  </a:lnTo>
                  <a:lnTo>
                    <a:pt x="4801" y="29456"/>
                  </a:lnTo>
                  <a:lnTo>
                    <a:pt x="5131" y="29422"/>
                  </a:lnTo>
                  <a:lnTo>
                    <a:pt x="5471" y="29376"/>
                  </a:lnTo>
                  <a:lnTo>
                    <a:pt x="6061" y="29285"/>
                  </a:lnTo>
                  <a:lnTo>
                    <a:pt x="6652" y="29195"/>
                  </a:lnTo>
                  <a:lnTo>
                    <a:pt x="7231" y="29081"/>
                  </a:lnTo>
                  <a:lnTo>
                    <a:pt x="7809" y="28968"/>
                  </a:lnTo>
                  <a:lnTo>
                    <a:pt x="8388" y="28843"/>
                  </a:lnTo>
                  <a:lnTo>
                    <a:pt x="8967" y="28718"/>
                  </a:lnTo>
                  <a:lnTo>
                    <a:pt x="9535" y="28570"/>
                  </a:lnTo>
                  <a:lnTo>
                    <a:pt x="10102" y="28423"/>
                  </a:lnTo>
                  <a:lnTo>
                    <a:pt x="10670" y="28264"/>
                  </a:lnTo>
                  <a:lnTo>
                    <a:pt x="11226" y="28094"/>
                  </a:lnTo>
                  <a:lnTo>
                    <a:pt x="11782" y="27912"/>
                  </a:lnTo>
                  <a:lnTo>
                    <a:pt x="12339" y="27719"/>
                  </a:lnTo>
                  <a:lnTo>
                    <a:pt x="12883" y="27526"/>
                  </a:lnTo>
                  <a:lnTo>
                    <a:pt x="13428" y="27322"/>
                  </a:lnTo>
                  <a:lnTo>
                    <a:pt x="13962" y="27106"/>
                  </a:lnTo>
                  <a:lnTo>
                    <a:pt x="14507" y="26879"/>
                  </a:lnTo>
                  <a:lnTo>
                    <a:pt x="15040" y="26652"/>
                  </a:lnTo>
                  <a:lnTo>
                    <a:pt x="15562" y="26402"/>
                  </a:lnTo>
                  <a:lnTo>
                    <a:pt x="16084" y="26153"/>
                  </a:lnTo>
                  <a:lnTo>
                    <a:pt x="16607" y="25892"/>
                  </a:lnTo>
                  <a:lnTo>
                    <a:pt x="17129" y="25619"/>
                  </a:lnTo>
                  <a:lnTo>
                    <a:pt x="17639" y="25335"/>
                  </a:lnTo>
                  <a:lnTo>
                    <a:pt x="18139" y="25052"/>
                  </a:lnTo>
                  <a:lnTo>
                    <a:pt x="18650" y="24756"/>
                  </a:lnTo>
                  <a:lnTo>
                    <a:pt x="19149" y="24450"/>
                  </a:lnTo>
                  <a:lnTo>
                    <a:pt x="19637" y="24132"/>
                  </a:lnTo>
                  <a:lnTo>
                    <a:pt x="20125" y="23803"/>
                  </a:lnTo>
                  <a:lnTo>
                    <a:pt x="20613" y="23462"/>
                  </a:lnTo>
                  <a:lnTo>
                    <a:pt x="21102" y="23122"/>
                  </a:lnTo>
                  <a:lnTo>
                    <a:pt x="21578" y="22759"/>
                  </a:lnTo>
                  <a:lnTo>
                    <a:pt x="22044" y="22395"/>
                  </a:lnTo>
                  <a:lnTo>
                    <a:pt x="22520" y="22021"/>
                  </a:lnTo>
                  <a:lnTo>
                    <a:pt x="22895" y="21714"/>
                  </a:lnTo>
                  <a:lnTo>
                    <a:pt x="23270" y="21397"/>
                  </a:lnTo>
                  <a:lnTo>
                    <a:pt x="23996" y="20738"/>
                  </a:lnTo>
                  <a:lnTo>
                    <a:pt x="24711" y="20069"/>
                  </a:lnTo>
                  <a:lnTo>
                    <a:pt x="25415" y="19376"/>
                  </a:lnTo>
                  <a:lnTo>
                    <a:pt x="26119" y="18684"/>
                  </a:lnTo>
                  <a:lnTo>
                    <a:pt x="26800" y="17969"/>
                  </a:lnTo>
                  <a:lnTo>
                    <a:pt x="28162" y="16550"/>
                  </a:lnTo>
                  <a:lnTo>
                    <a:pt x="28888" y="15789"/>
                  </a:lnTo>
                  <a:lnTo>
                    <a:pt x="29637" y="15051"/>
                  </a:lnTo>
                  <a:lnTo>
                    <a:pt x="30387" y="14336"/>
                  </a:lnTo>
                  <a:lnTo>
                    <a:pt x="31158" y="13633"/>
                  </a:lnTo>
                  <a:lnTo>
                    <a:pt x="31942" y="12951"/>
                  </a:lnTo>
                  <a:lnTo>
                    <a:pt x="32736" y="12282"/>
                  </a:lnTo>
                  <a:lnTo>
                    <a:pt x="33542" y="11646"/>
                  </a:lnTo>
                  <a:lnTo>
                    <a:pt x="33951" y="11328"/>
                  </a:lnTo>
                  <a:lnTo>
                    <a:pt x="34371" y="11022"/>
                  </a:lnTo>
                  <a:lnTo>
                    <a:pt x="34791" y="10727"/>
                  </a:lnTo>
                  <a:lnTo>
                    <a:pt x="35211" y="10432"/>
                  </a:lnTo>
                  <a:lnTo>
                    <a:pt x="35642" y="10136"/>
                  </a:lnTo>
                  <a:lnTo>
                    <a:pt x="36073" y="9853"/>
                  </a:lnTo>
                  <a:lnTo>
                    <a:pt x="36505" y="9580"/>
                  </a:lnTo>
                  <a:lnTo>
                    <a:pt x="36947" y="9319"/>
                  </a:lnTo>
                  <a:lnTo>
                    <a:pt x="37390" y="9058"/>
                  </a:lnTo>
                  <a:lnTo>
                    <a:pt x="37844" y="8797"/>
                  </a:lnTo>
                  <a:lnTo>
                    <a:pt x="38298" y="8547"/>
                  </a:lnTo>
                  <a:lnTo>
                    <a:pt x="38764" y="8309"/>
                  </a:lnTo>
                  <a:lnTo>
                    <a:pt x="39229" y="8082"/>
                  </a:lnTo>
                  <a:lnTo>
                    <a:pt x="39694" y="7855"/>
                  </a:lnTo>
                  <a:lnTo>
                    <a:pt x="40171" y="7639"/>
                  </a:lnTo>
                  <a:lnTo>
                    <a:pt x="40659" y="7424"/>
                  </a:lnTo>
                  <a:lnTo>
                    <a:pt x="41147" y="7219"/>
                  </a:lnTo>
                  <a:lnTo>
                    <a:pt x="41647" y="7026"/>
                  </a:lnTo>
                  <a:lnTo>
                    <a:pt x="43225" y="6436"/>
                  </a:lnTo>
                  <a:lnTo>
                    <a:pt x="44814" y="5868"/>
                  </a:lnTo>
                  <a:lnTo>
                    <a:pt x="46414" y="5312"/>
                  </a:lnTo>
                  <a:lnTo>
                    <a:pt x="48015" y="4767"/>
                  </a:lnTo>
                  <a:lnTo>
                    <a:pt x="48526" y="4586"/>
                  </a:lnTo>
                  <a:lnTo>
                    <a:pt x="49025" y="4393"/>
                  </a:lnTo>
                  <a:lnTo>
                    <a:pt x="49524" y="4189"/>
                  </a:lnTo>
                  <a:lnTo>
                    <a:pt x="50012" y="3973"/>
                  </a:lnTo>
                  <a:lnTo>
                    <a:pt x="50489" y="3734"/>
                  </a:lnTo>
                  <a:lnTo>
                    <a:pt x="50955" y="3485"/>
                  </a:lnTo>
                  <a:lnTo>
                    <a:pt x="51409" y="3224"/>
                  </a:lnTo>
                  <a:lnTo>
                    <a:pt x="51851" y="2940"/>
                  </a:lnTo>
                  <a:lnTo>
                    <a:pt x="52283" y="2645"/>
                  </a:lnTo>
                  <a:lnTo>
                    <a:pt x="52703" y="2327"/>
                  </a:lnTo>
                  <a:lnTo>
                    <a:pt x="53111" y="1998"/>
                  </a:lnTo>
                  <a:lnTo>
                    <a:pt x="53497" y="1635"/>
                  </a:lnTo>
                  <a:lnTo>
                    <a:pt x="53872" y="1260"/>
                  </a:lnTo>
                  <a:lnTo>
                    <a:pt x="54235" y="863"/>
                  </a:lnTo>
                  <a:lnTo>
                    <a:pt x="54587" y="443"/>
                  </a:lnTo>
                  <a:lnTo>
                    <a:pt x="54757" y="227"/>
                  </a:lnTo>
                  <a:lnTo>
                    <a:pt x="549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7863624" y="-2"/>
              <a:ext cx="1280319" cy="920165"/>
            </a:xfrm>
            <a:custGeom>
              <a:avLst/>
              <a:gdLst/>
              <a:ahLst/>
              <a:cxnLst/>
              <a:rect l="l" t="t" r="r" b="b"/>
              <a:pathLst>
                <a:path w="52499" h="37731" extrusionOk="0">
                  <a:moveTo>
                    <a:pt x="33009" y="0"/>
                  </a:moveTo>
                  <a:lnTo>
                    <a:pt x="32306" y="636"/>
                  </a:lnTo>
                  <a:lnTo>
                    <a:pt x="31613" y="1271"/>
                  </a:lnTo>
                  <a:lnTo>
                    <a:pt x="31261" y="1589"/>
                  </a:lnTo>
                  <a:lnTo>
                    <a:pt x="30921" y="1918"/>
                  </a:lnTo>
                  <a:lnTo>
                    <a:pt x="30592" y="2247"/>
                  </a:lnTo>
                  <a:lnTo>
                    <a:pt x="30262" y="2588"/>
                  </a:lnTo>
                  <a:lnTo>
                    <a:pt x="29854" y="3042"/>
                  </a:lnTo>
                  <a:lnTo>
                    <a:pt x="29479" y="3519"/>
                  </a:lnTo>
                  <a:lnTo>
                    <a:pt x="29116" y="3996"/>
                  </a:lnTo>
                  <a:lnTo>
                    <a:pt x="28787" y="4484"/>
                  </a:lnTo>
                  <a:lnTo>
                    <a:pt x="28469" y="4983"/>
                  </a:lnTo>
                  <a:lnTo>
                    <a:pt x="28174" y="5494"/>
                  </a:lnTo>
                  <a:lnTo>
                    <a:pt x="27901" y="6016"/>
                  </a:lnTo>
                  <a:lnTo>
                    <a:pt x="27640" y="6538"/>
                  </a:lnTo>
                  <a:lnTo>
                    <a:pt x="27391" y="7083"/>
                  </a:lnTo>
                  <a:lnTo>
                    <a:pt x="27164" y="7628"/>
                  </a:lnTo>
                  <a:lnTo>
                    <a:pt x="26948" y="8173"/>
                  </a:lnTo>
                  <a:lnTo>
                    <a:pt x="26744" y="8729"/>
                  </a:lnTo>
                  <a:lnTo>
                    <a:pt x="26562" y="9296"/>
                  </a:lnTo>
                  <a:lnTo>
                    <a:pt x="26380" y="9864"/>
                  </a:lnTo>
                  <a:lnTo>
                    <a:pt x="26210" y="10443"/>
                  </a:lnTo>
                  <a:lnTo>
                    <a:pt x="26040" y="11022"/>
                  </a:lnTo>
                  <a:lnTo>
                    <a:pt x="25892" y="11533"/>
                  </a:lnTo>
                  <a:lnTo>
                    <a:pt x="25733" y="12021"/>
                  </a:lnTo>
                  <a:lnTo>
                    <a:pt x="25563" y="12509"/>
                  </a:lnTo>
                  <a:lnTo>
                    <a:pt x="25370" y="12974"/>
                  </a:lnTo>
                  <a:lnTo>
                    <a:pt x="25166" y="13428"/>
                  </a:lnTo>
                  <a:lnTo>
                    <a:pt x="24950" y="13871"/>
                  </a:lnTo>
                  <a:lnTo>
                    <a:pt x="24712" y="14302"/>
                  </a:lnTo>
                  <a:lnTo>
                    <a:pt x="24473" y="14711"/>
                  </a:lnTo>
                  <a:lnTo>
                    <a:pt x="24224" y="15108"/>
                  </a:lnTo>
                  <a:lnTo>
                    <a:pt x="23951" y="15494"/>
                  </a:lnTo>
                  <a:lnTo>
                    <a:pt x="23667" y="15869"/>
                  </a:lnTo>
                  <a:lnTo>
                    <a:pt x="23384" y="16232"/>
                  </a:lnTo>
                  <a:lnTo>
                    <a:pt x="23077" y="16584"/>
                  </a:lnTo>
                  <a:lnTo>
                    <a:pt x="22759" y="16924"/>
                  </a:lnTo>
                  <a:lnTo>
                    <a:pt x="22442" y="17253"/>
                  </a:lnTo>
                  <a:lnTo>
                    <a:pt x="22101" y="17560"/>
                  </a:lnTo>
                  <a:lnTo>
                    <a:pt x="21749" y="17866"/>
                  </a:lnTo>
                  <a:lnTo>
                    <a:pt x="21397" y="18150"/>
                  </a:lnTo>
                  <a:lnTo>
                    <a:pt x="21023" y="18434"/>
                  </a:lnTo>
                  <a:lnTo>
                    <a:pt x="20648" y="18695"/>
                  </a:lnTo>
                  <a:lnTo>
                    <a:pt x="20251" y="18956"/>
                  </a:lnTo>
                  <a:lnTo>
                    <a:pt x="19854" y="19194"/>
                  </a:lnTo>
                  <a:lnTo>
                    <a:pt x="19445" y="19433"/>
                  </a:lnTo>
                  <a:lnTo>
                    <a:pt x="19025" y="19660"/>
                  </a:lnTo>
                  <a:lnTo>
                    <a:pt x="18605" y="19864"/>
                  </a:lnTo>
                  <a:lnTo>
                    <a:pt x="18162" y="20069"/>
                  </a:lnTo>
                  <a:lnTo>
                    <a:pt x="17720" y="20261"/>
                  </a:lnTo>
                  <a:lnTo>
                    <a:pt x="17266" y="20443"/>
                  </a:lnTo>
                  <a:lnTo>
                    <a:pt x="16811" y="20613"/>
                  </a:lnTo>
                  <a:lnTo>
                    <a:pt x="16335" y="20772"/>
                  </a:lnTo>
                  <a:lnTo>
                    <a:pt x="15858" y="20931"/>
                  </a:lnTo>
                  <a:lnTo>
                    <a:pt x="15370" y="21067"/>
                  </a:lnTo>
                  <a:lnTo>
                    <a:pt x="14950" y="21181"/>
                  </a:lnTo>
                  <a:lnTo>
                    <a:pt x="14507" y="21283"/>
                  </a:lnTo>
                  <a:lnTo>
                    <a:pt x="14076" y="21374"/>
                  </a:lnTo>
                  <a:lnTo>
                    <a:pt x="13633" y="21442"/>
                  </a:lnTo>
                  <a:lnTo>
                    <a:pt x="13191" y="21510"/>
                  </a:lnTo>
                  <a:lnTo>
                    <a:pt x="12748" y="21567"/>
                  </a:lnTo>
                  <a:lnTo>
                    <a:pt x="12294" y="21612"/>
                  </a:lnTo>
                  <a:lnTo>
                    <a:pt x="11851" y="21646"/>
                  </a:lnTo>
                  <a:lnTo>
                    <a:pt x="10943" y="21714"/>
                  </a:lnTo>
                  <a:lnTo>
                    <a:pt x="10035" y="21760"/>
                  </a:lnTo>
                  <a:lnTo>
                    <a:pt x="8230" y="21839"/>
                  </a:lnTo>
                  <a:lnTo>
                    <a:pt x="7731" y="21873"/>
                  </a:lnTo>
                  <a:lnTo>
                    <a:pt x="7243" y="21930"/>
                  </a:lnTo>
                  <a:lnTo>
                    <a:pt x="6754" y="21998"/>
                  </a:lnTo>
                  <a:lnTo>
                    <a:pt x="6289" y="22089"/>
                  </a:lnTo>
                  <a:lnTo>
                    <a:pt x="5824" y="22202"/>
                  </a:lnTo>
                  <a:lnTo>
                    <a:pt x="5370" y="22339"/>
                  </a:lnTo>
                  <a:lnTo>
                    <a:pt x="4938" y="22486"/>
                  </a:lnTo>
                  <a:lnTo>
                    <a:pt x="4507" y="22668"/>
                  </a:lnTo>
                  <a:lnTo>
                    <a:pt x="4098" y="22872"/>
                  </a:lnTo>
                  <a:lnTo>
                    <a:pt x="3894" y="22974"/>
                  </a:lnTo>
                  <a:lnTo>
                    <a:pt x="3690" y="23099"/>
                  </a:lnTo>
                  <a:lnTo>
                    <a:pt x="3497" y="23224"/>
                  </a:lnTo>
                  <a:lnTo>
                    <a:pt x="3304" y="23349"/>
                  </a:lnTo>
                  <a:lnTo>
                    <a:pt x="3111" y="23485"/>
                  </a:lnTo>
                  <a:lnTo>
                    <a:pt x="2929" y="23621"/>
                  </a:lnTo>
                  <a:lnTo>
                    <a:pt x="2748" y="23780"/>
                  </a:lnTo>
                  <a:lnTo>
                    <a:pt x="2566" y="23928"/>
                  </a:lnTo>
                  <a:lnTo>
                    <a:pt x="2384" y="24098"/>
                  </a:lnTo>
                  <a:lnTo>
                    <a:pt x="2214" y="24268"/>
                  </a:lnTo>
                  <a:lnTo>
                    <a:pt x="2044" y="24439"/>
                  </a:lnTo>
                  <a:lnTo>
                    <a:pt x="1874" y="24620"/>
                  </a:lnTo>
                  <a:lnTo>
                    <a:pt x="1715" y="24813"/>
                  </a:lnTo>
                  <a:lnTo>
                    <a:pt x="1556" y="25018"/>
                  </a:lnTo>
                  <a:lnTo>
                    <a:pt x="1397" y="25233"/>
                  </a:lnTo>
                  <a:lnTo>
                    <a:pt x="1249" y="25449"/>
                  </a:lnTo>
                  <a:lnTo>
                    <a:pt x="1124" y="25665"/>
                  </a:lnTo>
                  <a:lnTo>
                    <a:pt x="1000" y="25892"/>
                  </a:lnTo>
                  <a:lnTo>
                    <a:pt x="897" y="26119"/>
                  </a:lnTo>
                  <a:lnTo>
                    <a:pt x="795" y="26346"/>
                  </a:lnTo>
                  <a:lnTo>
                    <a:pt x="727" y="26573"/>
                  </a:lnTo>
                  <a:lnTo>
                    <a:pt x="659" y="26811"/>
                  </a:lnTo>
                  <a:lnTo>
                    <a:pt x="602" y="27061"/>
                  </a:lnTo>
                  <a:lnTo>
                    <a:pt x="568" y="27299"/>
                  </a:lnTo>
                  <a:lnTo>
                    <a:pt x="545" y="27549"/>
                  </a:lnTo>
                  <a:lnTo>
                    <a:pt x="545" y="27810"/>
                  </a:lnTo>
                  <a:lnTo>
                    <a:pt x="557" y="28060"/>
                  </a:lnTo>
                  <a:lnTo>
                    <a:pt x="580" y="28332"/>
                  </a:lnTo>
                  <a:lnTo>
                    <a:pt x="625" y="28593"/>
                  </a:lnTo>
                  <a:lnTo>
                    <a:pt x="682" y="28866"/>
                  </a:lnTo>
                  <a:lnTo>
                    <a:pt x="704" y="29047"/>
                  </a:lnTo>
                  <a:lnTo>
                    <a:pt x="716" y="29240"/>
                  </a:lnTo>
                  <a:lnTo>
                    <a:pt x="704" y="29433"/>
                  </a:lnTo>
                  <a:lnTo>
                    <a:pt x="682" y="29637"/>
                  </a:lnTo>
                  <a:lnTo>
                    <a:pt x="648" y="29830"/>
                  </a:lnTo>
                  <a:lnTo>
                    <a:pt x="602" y="30035"/>
                  </a:lnTo>
                  <a:lnTo>
                    <a:pt x="523" y="30432"/>
                  </a:lnTo>
                  <a:lnTo>
                    <a:pt x="466" y="30636"/>
                  </a:lnTo>
                  <a:lnTo>
                    <a:pt x="398" y="30852"/>
                  </a:lnTo>
                  <a:lnTo>
                    <a:pt x="262" y="31283"/>
                  </a:lnTo>
                  <a:lnTo>
                    <a:pt x="182" y="31488"/>
                  </a:lnTo>
                  <a:lnTo>
                    <a:pt x="126" y="31703"/>
                  </a:lnTo>
                  <a:lnTo>
                    <a:pt x="69" y="31919"/>
                  </a:lnTo>
                  <a:lnTo>
                    <a:pt x="35" y="32135"/>
                  </a:lnTo>
                  <a:lnTo>
                    <a:pt x="12" y="32350"/>
                  </a:lnTo>
                  <a:lnTo>
                    <a:pt x="1" y="32577"/>
                  </a:lnTo>
                  <a:lnTo>
                    <a:pt x="12" y="32793"/>
                  </a:lnTo>
                  <a:lnTo>
                    <a:pt x="46" y="33020"/>
                  </a:lnTo>
                  <a:lnTo>
                    <a:pt x="91" y="33236"/>
                  </a:lnTo>
                  <a:lnTo>
                    <a:pt x="148" y="33440"/>
                  </a:lnTo>
                  <a:lnTo>
                    <a:pt x="216" y="33644"/>
                  </a:lnTo>
                  <a:lnTo>
                    <a:pt x="296" y="33837"/>
                  </a:lnTo>
                  <a:lnTo>
                    <a:pt x="398" y="34019"/>
                  </a:lnTo>
                  <a:lnTo>
                    <a:pt x="511" y="34178"/>
                  </a:lnTo>
                  <a:lnTo>
                    <a:pt x="625" y="34337"/>
                  </a:lnTo>
                  <a:lnTo>
                    <a:pt x="761" y="34462"/>
                  </a:lnTo>
                  <a:lnTo>
                    <a:pt x="897" y="34575"/>
                  </a:lnTo>
                  <a:lnTo>
                    <a:pt x="1045" y="34666"/>
                  </a:lnTo>
                  <a:lnTo>
                    <a:pt x="1193" y="34734"/>
                  </a:lnTo>
                  <a:lnTo>
                    <a:pt x="1272" y="34757"/>
                  </a:lnTo>
                  <a:lnTo>
                    <a:pt x="1351" y="34779"/>
                  </a:lnTo>
                  <a:lnTo>
                    <a:pt x="1612" y="34836"/>
                  </a:lnTo>
                  <a:lnTo>
                    <a:pt x="1874" y="34904"/>
                  </a:lnTo>
                  <a:lnTo>
                    <a:pt x="2112" y="34984"/>
                  </a:lnTo>
                  <a:lnTo>
                    <a:pt x="2339" y="35074"/>
                  </a:lnTo>
                  <a:lnTo>
                    <a:pt x="2566" y="35177"/>
                  </a:lnTo>
                  <a:lnTo>
                    <a:pt x="2782" y="35290"/>
                  </a:lnTo>
                  <a:lnTo>
                    <a:pt x="2997" y="35404"/>
                  </a:lnTo>
                  <a:lnTo>
                    <a:pt x="3202" y="35540"/>
                  </a:lnTo>
                  <a:lnTo>
                    <a:pt x="3395" y="35687"/>
                  </a:lnTo>
                  <a:lnTo>
                    <a:pt x="3588" y="35835"/>
                  </a:lnTo>
                  <a:lnTo>
                    <a:pt x="3781" y="35994"/>
                  </a:lnTo>
                  <a:lnTo>
                    <a:pt x="3962" y="36164"/>
                  </a:lnTo>
                  <a:lnTo>
                    <a:pt x="4132" y="36334"/>
                  </a:lnTo>
                  <a:lnTo>
                    <a:pt x="4314" y="36516"/>
                  </a:lnTo>
                  <a:lnTo>
                    <a:pt x="4655" y="36891"/>
                  </a:lnTo>
                  <a:lnTo>
                    <a:pt x="4802" y="37050"/>
                  </a:lnTo>
                  <a:lnTo>
                    <a:pt x="4950" y="37197"/>
                  </a:lnTo>
                  <a:lnTo>
                    <a:pt x="5097" y="37322"/>
                  </a:lnTo>
                  <a:lnTo>
                    <a:pt x="5256" y="37424"/>
                  </a:lnTo>
                  <a:lnTo>
                    <a:pt x="5415" y="37515"/>
                  </a:lnTo>
                  <a:lnTo>
                    <a:pt x="5574" y="37594"/>
                  </a:lnTo>
                  <a:lnTo>
                    <a:pt x="5744" y="37651"/>
                  </a:lnTo>
                  <a:lnTo>
                    <a:pt x="5915" y="37685"/>
                  </a:lnTo>
                  <a:lnTo>
                    <a:pt x="6096" y="37719"/>
                  </a:lnTo>
                  <a:lnTo>
                    <a:pt x="6266" y="37731"/>
                  </a:lnTo>
                  <a:lnTo>
                    <a:pt x="6448" y="37719"/>
                  </a:lnTo>
                  <a:lnTo>
                    <a:pt x="6630" y="37697"/>
                  </a:lnTo>
                  <a:lnTo>
                    <a:pt x="6823" y="37663"/>
                  </a:lnTo>
                  <a:lnTo>
                    <a:pt x="7016" y="37606"/>
                  </a:lnTo>
                  <a:lnTo>
                    <a:pt x="7209" y="37538"/>
                  </a:lnTo>
                  <a:lnTo>
                    <a:pt x="7413" y="37458"/>
                  </a:lnTo>
                  <a:lnTo>
                    <a:pt x="7572" y="37367"/>
                  </a:lnTo>
                  <a:lnTo>
                    <a:pt x="7742" y="37288"/>
                  </a:lnTo>
                  <a:lnTo>
                    <a:pt x="8060" y="37095"/>
                  </a:lnTo>
                  <a:lnTo>
                    <a:pt x="8389" y="36913"/>
                  </a:lnTo>
                  <a:lnTo>
                    <a:pt x="8548" y="36834"/>
                  </a:lnTo>
                  <a:lnTo>
                    <a:pt x="8718" y="36754"/>
                  </a:lnTo>
                  <a:lnTo>
                    <a:pt x="9240" y="36539"/>
                  </a:lnTo>
                  <a:lnTo>
                    <a:pt x="9763" y="36323"/>
                  </a:lnTo>
                  <a:lnTo>
                    <a:pt x="10807" y="35892"/>
                  </a:lnTo>
                  <a:lnTo>
                    <a:pt x="11340" y="35687"/>
                  </a:lnTo>
                  <a:lnTo>
                    <a:pt x="11862" y="35494"/>
                  </a:lnTo>
                  <a:lnTo>
                    <a:pt x="12396" y="35313"/>
                  </a:lnTo>
                  <a:lnTo>
                    <a:pt x="12668" y="35245"/>
                  </a:lnTo>
                  <a:lnTo>
                    <a:pt x="12941" y="35165"/>
                  </a:lnTo>
                  <a:lnTo>
                    <a:pt x="14643" y="34745"/>
                  </a:lnTo>
                  <a:lnTo>
                    <a:pt x="16346" y="34314"/>
                  </a:lnTo>
                  <a:lnTo>
                    <a:pt x="18037" y="33860"/>
                  </a:lnTo>
                  <a:lnTo>
                    <a:pt x="18877" y="33633"/>
                  </a:lnTo>
                  <a:lnTo>
                    <a:pt x="19729" y="33383"/>
                  </a:lnTo>
                  <a:lnTo>
                    <a:pt x="20557" y="33133"/>
                  </a:lnTo>
                  <a:lnTo>
                    <a:pt x="21397" y="32872"/>
                  </a:lnTo>
                  <a:lnTo>
                    <a:pt x="22226" y="32589"/>
                  </a:lnTo>
                  <a:lnTo>
                    <a:pt x="23055" y="32305"/>
                  </a:lnTo>
                  <a:lnTo>
                    <a:pt x="23883" y="31998"/>
                  </a:lnTo>
                  <a:lnTo>
                    <a:pt x="24700" y="31681"/>
                  </a:lnTo>
                  <a:lnTo>
                    <a:pt x="25518" y="31340"/>
                  </a:lnTo>
                  <a:lnTo>
                    <a:pt x="26324" y="30988"/>
                  </a:lnTo>
                  <a:lnTo>
                    <a:pt x="26766" y="30784"/>
                  </a:lnTo>
                  <a:lnTo>
                    <a:pt x="27198" y="30568"/>
                  </a:lnTo>
                  <a:lnTo>
                    <a:pt x="27618" y="30352"/>
                  </a:lnTo>
                  <a:lnTo>
                    <a:pt x="28038" y="30125"/>
                  </a:lnTo>
                  <a:lnTo>
                    <a:pt x="28446" y="29898"/>
                  </a:lnTo>
                  <a:lnTo>
                    <a:pt x="28844" y="29649"/>
                  </a:lnTo>
                  <a:lnTo>
                    <a:pt x="29229" y="29410"/>
                  </a:lnTo>
                  <a:lnTo>
                    <a:pt x="29604" y="29149"/>
                  </a:lnTo>
                  <a:lnTo>
                    <a:pt x="29979" y="28888"/>
                  </a:lnTo>
                  <a:lnTo>
                    <a:pt x="30342" y="28616"/>
                  </a:lnTo>
                  <a:lnTo>
                    <a:pt x="30705" y="28332"/>
                  </a:lnTo>
                  <a:lnTo>
                    <a:pt x="31046" y="28048"/>
                  </a:lnTo>
                  <a:lnTo>
                    <a:pt x="31386" y="27753"/>
                  </a:lnTo>
                  <a:lnTo>
                    <a:pt x="31715" y="27458"/>
                  </a:lnTo>
                  <a:lnTo>
                    <a:pt x="32033" y="27140"/>
                  </a:lnTo>
                  <a:lnTo>
                    <a:pt x="32351" y="26822"/>
                  </a:lnTo>
                  <a:lnTo>
                    <a:pt x="32646" y="26505"/>
                  </a:lnTo>
                  <a:lnTo>
                    <a:pt x="32941" y="26164"/>
                  </a:lnTo>
                  <a:lnTo>
                    <a:pt x="33225" y="25823"/>
                  </a:lnTo>
                  <a:lnTo>
                    <a:pt x="33509" y="25472"/>
                  </a:lnTo>
                  <a:lnTo>
                    <a:pt x="33770" y="25120"/>
                  </a:lnTo>
                  <a:lnTo>
                    <a:pt x="34031" y="24745"/>
                  </a:lnTo>
                  <a:lnTo>
                    <a:pt x="34281" y="24371"/>
                  </a:lnTo>
                  <a:lnTo>
                    <a:pt x="34530" y="23985"/>
                  </a:lnTo>
                  <a:lnTo>
                    <a:pt x="34757" y="23599"/>
                  </a:lnTo>
                  <a:lnTo>
                    <a:pt x="34984" y="23190"/>
                  </a:lnTo>
                  <a:lnTo>
                    <a:pt x="35200" y="22781"/>
                  </a:lnTo>
                  <a:lnTo>
                    <a:pt x="35404" y="22361"/>
                  </a:lnTo>
                  <a:lnTo>
                    <a:pt x="35597" y="21930"/>
                  </a:lnTo>
                  <a:lnTo>
                    <a:pt x="35779" y="21499"/>
                  </a:lnTo>
                  <a:lnTo>
                    <a:pt x="35961" y="21056"/>
                  </a:lnTo>
                  <a:lnTo>
                    <a:pt x="36131" y="20591"/>
                  </a:lnTo>
                  <a:lnTo>
                    <a:pt x="36517" y="19535"/>
                  </a:lnTo>
                  <a:lnTo>
                    <a:pt x="36925" y="18468"/>
                  </a:lnTo>
                  <a:lnTo>
                    <a:pt x="37345" y="17424"/>
                  </a:lnTo>
                  <a:lnTo>
                    <a:pt x="37777" y="16368"/>
                  </a:lnTo>
                  <a:lnTo>
                    <a:pt x="37947" y="15982"/>
                  </a:lnTo>
                  <a:lnTo>
                    <a:pt x="38140" y="15608"/>
                  </a:lnTo>
                  <a:lnTo>
                    <a:pt x="38344" y="15256"/>
                  </a:lnTo>
                  <a:lnTo>
                    <a:pt x="38571" y="14927"/>
                  </a:lnTo>
                  <a:lnTo>
                    <a:pt x="38810" y="14620"/>
                  </a:lnTo>
                  <a:lnTo>
                    <a:pt x="39071" y="14325"/>
                  </a:lnTo>
                  <a:lnTo>
                    <a:pt x="39343" y="14064"/>
                  </a:lnTo>
                  <a:lnTo>
                    <a:pt x="39479" y="13939"/>
                  </a:lnTo>
                  <a:lnTo>
                    <a:pt x="39627" y="13814"/>
                  </a:lnTo>
                  <a:lnTo>
                    <a:pt x="39786" y="13701"/>
                  </a:lnTo>
                  <a:lnTo>
                    <a:pt x="39933" y="13587"/>
                  </a:lnTo>
                  <a:lnTo>
                    <a:pt x="40092" y="13485"/>
                  </a:lnTo>
                  <a:lnTo>
                    <a:pt x="40263" y="13394"/>
                  </a:lnTo>
                  <a:lnTo>
                    <a:pt x="40433" y="13292"/>
                  </a:lnTo>
                  <a:lnTo>
                    <a:pt x="40603" y="13213"/>
                  </a:lnTo>
                  <a:lnTo>
                    <a:pt x="40785" y="13133"/>
                  </a:lnTo>
                  <a:lnTo>
                    <a:pt x="40966" y="13054"/>
                  </a:lnTo>
                  <a:lnTo>
                    <a:pt x="41148" y="12986"/>
                  </a:lnTo>
                  <a:lnTo>
                    <a:pt x="41341" y="12917"/>
                  </a:lnTo>
                  <a:lnTo>
                    <a:pt x="41534" y="12861"/>
                  </a:lnTo>
                  <a:lnTo>
                    <a:pt x="41727" y="12804"/>
                  </a:lnTo>
                  <a:lnTo>
                    <a:pt x="42147" y="12713"/>
                  </a:lnTo>
                  <a:lnTo>
                    <a:pt x="42578" y="12656"/>
                  </a:lnTo>
                  <a:lnTo>
                    <a:pt x="45598" y="12304"/>
                  </a:lnTo>
                  <a:lnTo>
                    <a:pt x="47119" y="12123"/>
                  </a:lnTo>
                  <a:lnTo>
                    <a:pt x="48628" y="11930"/>
                  </a:lnTo>
                  <a:lnTo>
                    <a:pt x="49593" y="11794"/>
                  </a:lnTo>
                  <a:lnTo>
                    <a:pt x="50569" y="11635"/>
                  </a:lnTo>
                  <a:lnTo>
                    <a:pt x="52499" y="11306"/>
                  </a:lnTo>
                  <a:lnTo>
                    <a:pt x="52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8072364" y="3524579"/>
              <a:ext cx="1071632" cy="1618933"/>
            </a:xfrm>
            <a:custGeom>
              <a:avLst/>
              <a:gdLst/>
              <a:ahLst/>
              <a:cxnLst/>
              <a:rect l="l" t="t" r="r" b="b"/>
              <a:pathLst>
                <a:path w="34383" h="51943" extrusionOk="0">
                  <a:moveTo>
                    <a:pt x="34383" y="1"/>
                  </a:moveTo>
                  <a:lnTo>
                    <a:pt x="34054" y="12"/>
                  </a:lnTo>
                  <a:lnTo>
                    <a:pt x="33725" y="24"/>
                  </a:lnTo>
                  <a:lnTo>
                    <a:pt x="33384" y="46"/>
                  </a:lnTo>
                  <a:lnTo>
                    <a:pt x="33225" y="69"/>
                  </a:lnTo>
                  <a:lnTo>
                    <a:pt x="33066" y="103"/>
                  </a:lnTo>
                  <a:lnTo>
                    <a:pt x="32556" y="239"/>
                  </a:lnTo>
                  <a:lnTo>
                    <a:pt x="32056" y="387"/>
                  </a:lnTo>
                  <a:lnTo>
                    <a:pt x="31557" y="557"/>
                  </a:lnTo>
                  <a:lnTo>
                    <a:pt x="31069" y="727"/>
                  </a:lnTo>
                  <a:lnTo>
                    <a:pt x="30580" y="920"/>
                  </a:lnTo>
                  <a:lnTo>
                    <a:pt x="30115" y="1136"/>
                  </a:lnTo>
                  <a:lnTo>
                    <a:pt x="29638" y="1352"/>
                  </a:lnTo>
                  <a:lnTo>
                    <a:pt x="29184" y="1579"/>
                  </a:lnTo>
                  <a:lnTo>
                    <a:pt x="28719" y="1829"/>
                  </a:lnTo>
                  <a:lnTo>
                    <a:pt x="28276" y="2078"/>
                  </a:lnTo>
                  <a:lnTo>
                    <a:pt x="27833" y="2351"/>
                  </a:lnTo>
                  <a:lnTo>
                    <a:pt x="27391" y="2623"/>
                  </a:lnTo>
                  <a:lnTo>
                    <a:pt x="26959" y="2918"/>
                  </a:lnTo>
                  <a:lnTo>
                    <a:pt x="26528" y="3213"/>
                  </a:lnTo>
                  <a:lnTo>
                    <a:pt x="26108" y="3520"/>
                  </a:lnTo>
                  <a:lnTo>
                    <a:pt x="25688" y="3826"/>
                  </a:lnTo>
                  <a:lnTo>
                    <a:pt x="25257" y="4167"/>
                  </a:lnTo>
                  <a:lnTo>
                    <a:pt x="24848" y="4507"/>
                  </a:lnTo>
                  <a:lnTo>
                    <a:pt x="24462" y="4871"/>
                  </a:lnTo>
                  <a:lnTo>
                    <a:pt x="24088" y="5245"/>
                  </a:lnTo>
                  <a:lnTo>
                    <a:pt x="23736" y="5631"/>
                  </a:lnTo>
                  <a:lnTo>
                    <a:pt x="23407" y="6028"/>
                  </a:lnTo>
                  <a:lnTo>
                    <a:pt x="23089" y="6437"/>
                  </a:lnTo>
                  <a:lnTo>
                    <a:pt x="22794" y="6857"/>
                  </a:lnTo>
                  <a:lnTo>
                    <a:pt x="22521" y="7288"/>
                  </a:lnTo>
                  <a:lnTo>
                    <a:pt x="22272" y="7742"/>
                  </a:lnTo>
                  <a:lnTo>
                    <a:pt x="22044" y="8208"/>
                  </a:lnTo>
                  <a:lnTo>
                    <a:pt x="21829" y="8684"/>
                  </a:lnTo>
                  <a:lnTo>
                    <a:pt x="21647" y="9173"/>
                  </a:lnTo>
                  <a:lnTo>
                    <a:pt x="21477" y="9672"/>
                  </a:lnTo>
                  <a:lnTo>
                    <a:pt x="21341" y="10194"/>
                  </a:lnTo>
                  <a:lnTo>
                    <a:pt x="21216" y="10728"/>
                  </a:lnTo>
                  <a:lnTo>
                    <a:pt x="21114" y="11295"/>
                  </a:lnTo>
                  <a:lnTo>
                    <a:pt x="21012" y="11874"/>
                  </a:lnTo>
                  <a:lnTo>
                    <a:pt x="20921" y="12453"/>
                  </a:lnTo>
                  <a:lnTo>
                    <a:pt x="20841" y="13032"/>
                  </a:lnTo>
                  <a:lnTo>
                    <a:pt x="20773" y="13611"/>
                  </a:lnTo>
                  <a:lnTo>
                    <a:pt x="20716" y="14201"/>
                  </a:lnTo>
                  <a:lnTo>
                    <a:pt x="20682" y="14780"/>
                  </a:lnTo>
                  <a:lnTo>
                    <a:pt x="20660" y="15359"/>
                  </a:lnTo>
                  <a:lnTo>
                    <a:pt x="20660" y="16029"/>
                  </a:lnTo>
                  <a:lnTo>
                    <a:pt x="20671" y="16698"/>
                  </a:lnTo>
                  <a:lnTo>
                    <a:pt x="20705" y="17368"/>
                  </a:lnTo>
                  <a:lnTo>
                    <a:pt x="20750" y="18038"/>
                  </a:lnTo>
                  <a:lnTo>
                    <a:pt x="20807" y="18696"/>
                  </a:lnTo>
                  <a:lnTo>
                    <a:pt x="20887" y="19366"/>
                  </a:lnTo>
                  <a:lnTo>
                    <a:pt x="20966" y="20024"/>
                  </a:lnTo>
                  <a:lnTo>
                    <a:pt x="21068" y="20682"/>
                  </a:lnTo>
                  <a:lnTo>
                    <a:pt x="21170" y="21341"/>
                  </a:lnTo>
                  <a:lnTo>
                    <a:pt x="21284" y="21999"/>
                  </a:lnTo>
                  <a:lnTo>
                    <a:pt x="21534" y="23316"/>
                  </a:lnTo>
                  <a:lnTo>
                    <a:pt x="21806" y="24633"/>
                  </a:lnTo>
                  <a:lnTo>
                    <a:pt x="22079" y="25938"/>
                  </a:lnTo>
                  <a:lnTo>
                    <a:pt x="22237" y="26767"/>
                  </a:lnTo>
                  <a:lnTo>
                    <a:pt x="22396" y="27595"/>
                  </a:lnTo>
                  <a:lnTo>
                    <a:pt x="22453" y="28015"/>
                  </a:lnTo>
                  <a:lnTo>
                    <a:pt x="22510" y="28435"/>
                  </a:lnTo>
                  <a:lnTo>
                    <a:pt x="22567" y="28855"/>
                  </a:lnTo>
                  <a:lnTo>
                    <a:pt x="22612" y="29275"/>
                  </a:lnTo>
                  <a:lnTo>
                    <a:pt x="22635" y="29695"/>
                  </a:lnTo>
                  <a:lnTo>
                    <a:pt x="22657" y="30115"/>
                  </a:lnTo>
                  <a:lnTo>
                    <a:pt x="22669" y="30535"/>
                  </a:lnTo>
                  <a:lnTo>
                    <a:pt x="22680" y="30955"/>
                  </a:lnTo>
                  <a:lnTo>
                    <a:pt x="22657" y="31375"/>
                  </a:lnTo>
                  <a:lnTo>
                    <a:pt x="22635" y="31795"/>
                  </a:lnTo>
                  <a:lnTo>
                    <a:pt x="22601" y="32226"/>
                  </a:lnTo>
                  <a:lnTo>
                    <a:pt x="22544" y="32646"/>
                  </a:lnTo>
                  <a:lnTo>
                    <a:pt x="22487" y="33021"/>
                  </a:lnTo>
                  <a:lnTo>
                    <a:pt x="22419" y="33373"/>
                  </a:lnTo>
                  <a:lnTo>
                    <a:pt x="22340" y="33725"/>
                  </a:lnTo>
                  <a:lnTo>
                    <a:pt x="22260" y="34077"/>
                  </a:lnTo>
                  <a:lnTo>
                    <a:pt x="22158" y="34417"/>
                  </a:lnTo>
                  <a:lnTo>
                    <a:pt x="22056" y="34746"/>
                  </a:lnTo>
                  <a:lnTo>
                    <a:pt x="21942" y="35075"/>
                  </a:lnTo>
                  <a:lnTo>
                    <a:pt x="21817" y="35405"/>
                  </a:lnTo>
                  <a:lnTo>
                    <a:pt x="21693" y="35722"/>
                  </a:lnTo>
                  <a:lnTo>
                    <a:pt x="21545" y="36029"/>
                  </a:lnTo>
                  <a:lnTo>
                    <a:pt x="21397" y="36335"/>
                  </a:lnTo>
                  <a:lnTo>
                    <a:pt x="21239" y="36631"/>
                  </a:lnTo>
                  <a:lnTo>
                    <a:pt x="21080" y="36937"/>
                  </a:lnTo>
                  <a:lnTo>
                    <a:pt x="20909" y="37221"/>
                  </a:lnTo>
                  <a:lnTo>
                    <a:pt x="20728" y="37505"/>
                  </a:lnTo>
                  <a:lnTo>
                    <a:pt x="20535" y="37788"/>
                  </a:lnTo>
                  <a:lnTo>
                    <a:pt x="20342" y="38061"/>
                  </a:lnTo>
                  <a:lnTo>
                    <a:pt x="20138" y="38333"/>
                  </a:lnTo>
                  <a:lnTo>
                    <a:pt x="19933" y="38594"/>
                  </a:lnTo>
                  <a:lnTo>
                    <a:pt x="19718" y="38855"/>
                  </a:lnTo>
                  <a:lnTo>
                    <a:pt x="19491" y="39116"/>
                  </a:lnTo>
                  <a:lnTo>
                    <a:pt x="19263" y="39366"/>
                  </a:lnTo>
                  <a:lnTo>
                    <a:pt x="19025" y="39616"/>
                  </a:lnTo>
                  <a:lnTo>
                    <a:pt x="18787" y="39854"/>
                  </a:lnTo>
                  <a:lnTo>
                    <a:pt x="18537" y="40104"/>
                  </a:lnTo>
                  <a:lnTo>
                    <a:pt x="18287" y="40331"/>
                  </a:lnTo>
                  <a:lnTo>
                    <a:pt x="17765" y="40796"/>
                  </a:lnTo>
                  <a:lnTo>
                    <a:pt x="17220" y="41239"/>
                  </a:lnTo>
                  <a:lnTo>
                    <a:pt x="16653" y="41670"/>
                  </a:lnTo>
                  <a:lnTo>
                    <a:pt x="16176" y="42011"/>
                  </a:lnTo>
                  <a:lnTo>
                    <a:pt x="15699" y="42340"/>
                  </a:lnTo>
                  <a:lnTo>
                    <a:pt x="15223" y="42669"/>
                  </a:lnTo>
                  <a:lnTo>
                    <a:pt x="14734" y="42976"/>
                  </a:lnTo>
                  <a:lnTo>
                    <a:pt x="14246" y="43282"/>
                  </a:lnTo>
                  <a:lnTo>
                    <a:pt x="13747" y="43589"/>
                  </a:lnTo>
                  <a:lnTo>
                    <a:pt x="13247" y="43872"/>
                  </a:lnTo>
                  <a:lnTo>
                    <a:pt x="12737" y="44145"/>
                  </a:lnTo>
                  <a:lnTo>
                    <a:pt x="12226" y="44417"/>
                  </a:lnTo>
                  <a:lnTo>
                    <a:pt x="11704" y="44678"/>
                  </a:lnTo>
                  <a:lnTo>
                    <a:pt x="11182" y="44928"/>
                  </a:lnTo>
                  <a:lnTo>
                    <a:pt x="10648" y="45166"/>
                  </a:lnTo>
                  <a:lnTo>
                    <a:pt x="10115" y="45382"/>
                  </a:lnTo>
                  <a:lnTo>
                    <a:pt x="9570" y="45598"/>
                  </a:lnTo>
                  <a:lnTo>
                    <a:pt x="9025" y="45802"/>
                  </a:lnTo>
                  <a:lnTo>
                    <a:pt x="8469" y="45995"/>
                  </a:lnTo>
                  <a:lnTo>
                    <a:pt x="7788" y="46233"/>
                  </a:lnTo>
                  <a:lnTo>
                    <a:pt x="7095" y="46472"/>
                  </a:lnTo>
                  <a:lnTo>
                    <a:pt x="6426" y="46733"/>
                  </a:lnTo>
                  <a:lnTo>
                    <a:pt x="6085" y="46869"/>
                  </a:lnTo>
                  <a:lnTo>
                    <a:pt x="5756" y="47005"/>
                  </a:lnTo>
                  <a:lnTo>
                    <a:pt x="5313" y="47221"/>
                  </a:lnTo>
                  <a:lnTo>
                    <a:pt x="4870" y="47437"/>
                  </a:lnTo>
                  <a:lnTo>
                    <a:pt x="4450" y="47664"/>
                  </a:lnTo>
                  <a:lnTo>
                    <a:pt x="4030" y="47902"/>
                  </a:lnTo>
                  <a:lnTo>
                    <a:pt x="3622" y="48140"/>
                  </a:lnTo>
                  <a:lnTo>
                    <a:pt x="3213" y="48402"/>
                  </a:lnTo>
                  <a:lnTo>
                    <a:pt x="2827" y="48685"/>
                  </a:lnTo>
                  <a:lnTo>
                    <a:pt x="2453" y="48969"/>
                  </a:lnTo>
                  <a:lnTo>
                    <a:pt x="2089" y="49276"/>
                  </a:lnTo>
                  <a:lnTo>
                    <a:pt x="1749" y="49605"/>
                  </a:lnTo>
                  <a:lnTo>
                    <a:pt x="1408" y="49945"/>
                  </a:lnTo>
                  <a:lnTo>
                    <a:pt x="1091" y="50297"/>
                  </a:lnTo>
                  <a:lnTo>
                    <a:pt x="795" y="50683"/>
                  </a:lnTo>
                  <a:lnTo>
                    <a:pt x="512" y="51080"/>
                  </a:lnTo>
                  <a:lnTo>
                    <a:pt x="375" y="51285"/>
                  </a:lnTo>
                  <a:lnTo>
                    <a:pt x="251" y="51500"/>
                  </a:lnTo>
                  <a:lnTo>
                    <a:pt x="126" y="51716"/>
                  </a:lnTo>
                  <a:lnTo>
                    <a:pt x="1" y="51943"/>
                  </a:lnTo>
                  <a:lnTo>
                    <a:pt x="34383" y="51943"/>
                  </a:lnTo>
                  <a:lnTo>
                    <a:pt x="343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8" y="4433797"/>
              <a:ext cx="1280361" cy="709715"/>
            </a:xfrm>
            <a:custGeom>
              <a:avLst/>
              <a:gdLst/>
              <a:ahLst/>
              <a:cxnLst/>
              <a:rect l="l" t="t" r="r" b="b"/>
              <a:pathLst>
                <a:path w="41080" h="22771" extrusionOk="0">
                  <a:moveTo>
                    <a:pt x="0" y="1"/>
                  </a:moveTo>
                  <a:lnTo>
                    <a:pt x="0" y="22771"/>
                  </a:lnTo>
                  <a:lnTo>
                    <a:pt x="41079" y="22771"/>
                  </a:lnTo>
                  <a:lnTo>
                    <a:pt x="41023" y="22635"/>
                  </a:lnTo>
                  <a:lnTo>
                    <a:pt x="40988" y="22567"/>
                  </a:lnTo>
                  <a:lnTo>
                    <a:pt x="40954" y="22510"/>
                  </a:lnTo>
                  <a:lnTo>
                    <a:pt x="40580" y="22079"/>
                  </a:lnTo>
                  <a:lnTo>
                    <a:pt x="40205" y="21647"/>
                  </a:lnTo>
                  <a:lnTo>
                    <a:pt x="39819" y="21239"/>
                  </a:lnTo>
                  <a:lnTo>
                    <a:pt x="39433" y="20830"/>
                  </a:lnTo>
                  <a:lnTo>
                    <a:pt x="39036" y="20433"/>
                  </a:lnTo>
                  <a:lnTo>
                    <a:pt x="38627" y="20047"/>
                  </a:lnTo>
                  <a:lnTo>
                    <a:pt x="38219" y="19672"/>
                  </a:lnTo>
                  <a:lnTo>
                    <a:pt x="37810" y="19309"/>
                  </a:lnTo>
                  <a:lnTo>
                    <a:pt x="37390" y="18957"/>
                  </a:lnTo>
                  <a:lnTo>
                    <a:pt x="36959" y="18617"/>
                  </a:lnTo>
                  <a:lnTo>
                    <a:pt x="36528" y="18287"/>
                  </a:lnTo>
                  <a:lnTo>
                    <a:pt x="36096" y="17970"/>
                  </a:lnTo>
                  <a:lnTo>
                    <a:pt x="35642" y="17663"/>
                  </a:lnTo>
                  <a:lnTo>
                    <a:pt x="35199" y="17357"/>
                  </a:lnTo>
                  <a:lnTo>
                    <a:pt x="34734" y="17073"/>
                  </a:lnTo>
                  <a:lnTo>
                    <a:pt x="34269" y="16800"/>
                  </a:lnTo>
                  <a:lnTo>
                    <a:pt x="33803" y="16539"/>
                  </a:lnTo>
                  <a:lnTo>
                    <a:pt x="33327" y="16278"/>
                  </a:lnTo>
                  <a:lnTo>
                    <a:pt x="32838" y="16040"/>
                  </a:lnTo>
                  <a:lnTo>
                    <a:pt x="32350" y="15813"/>
                  </a:lnTo>
                  <a:lnTo>
                    <a:pt x="31851" y="15586"/>
                  </a:lnTo>
                  <a:lnTo>
                    <a:pt x="31351" y="15382"/>
                  </a:lnTo>
                  <a:lnTo>
                    <a:pt x="30841" y="15189"/>
                  </a:lnTo>
                  <a:lnTo>
                    <a:pt x="30330" y="15007"/>
                  </a:lnTo>
                  <a:lnTo>
                    <a:pt x="29808" y="14837"/>
                  </a:lnTo>
                  <a:lnTo>
                    <a:pt x="29274" y="14666"/>
                  </a:lnTo>
                  <a:lnTo>
                    <a:pt x="28741" y="14519"/>
                  </a:lnTo>
                  <a:lnTo>
                    <a:pt x="28196" y="14383"/>
                  </a:lnTo>
                  <a:lnTo>
                    <a:pt x="27640" y="14258"/>
                  </a:lnTo>
                  <a:lnTo>
                    <a:pt x="27083" y="14144"/>
                  </a:lnTo>
                  <a:lnTo>
                    <a:pt x="26516" y="14042"/>
                  </a:lnTo>
                  <a:lnTo>
                    <a:pt x="25948" y="13963"/>
                  </a:lnTo>
                  <a:lnTo>
                    <a:pt x="25347" y="13872"/>
                  </a:lnTo>
                  <a:lnTo>
                    <a:pt x="24745" y="13770"/>
                  </a:lnTo>
                  <a:lnTo>
                    <a:pt x="24155" y="13656"/>
                  </a:lnTo>
                  <a:lnTo>
                    <a:pt x="23553" y="13531"/>
                  </a:lnTo>
                  <a:lnTo>
                    <a:pt x="22974" y="13395"/>
                  </a:lnTo>
                  <a:lnTo>
                    <a:pt x="22384" y="13248"/>
                  </a:lnTo>
                  <a:lnTo>
                    <a:pt x="21817" y="13077"/>
                  </a:lnTo>
                  <a:lnTo>
                    <a:pt x="21238" y="12896"/>
                  </a:lnTo>
                  <a:lnTo>
                    <a:pt x="20682" y="12691"/>
                  </a:lnTo>
                  <a:lnTo>
                    <a:pt x="20125" y="12464"/>
                  </a:lnTo>
                  <a:lnTo>
                    <a:pt x="19569" y="12226"/>
                  </a:lnTo>
                  <a:lnTo>
                    <a:pt x="19036" y="11954"/>
                  </a:lnTo>
                  <a:lnTo>
                    <a:pt x="18502" y="11670"/>
                  </a:lnTo>
                  <a:lnTo>
                    <a:pt x="17980" y="11352"/>
                  </a:lnTo>
                  <a:lnTo>
                    <a:pt x="17730" y="11193"/>
                  </a:lnTo>
                  <a:lnTo>
                    <a:pt x="17469" y="11011"/>
                  </a:lnTo>
                  <a:lnTo>
                    <a:pt x="17219" y="10830"/>
                  </a:lnTo>
                  <a:lnTo>
                    <a:pt x="16981" y="10648"/>
                  </a:lnTo>
                  <a:lnTo>
                    <a:pt x="16152" y="10001"/>
                  </a:lnTo>
                  <a:lnTo>
                    <a:pt x="15347" y="9354"/>
                  </a:lnTo>
                  <a:lnTo>
                    <a:pt x="13746" y="8026"/>
                  </a:lnTo>
                  <a:lnTo>
                    <a:pt x="12146" y="6698"/>
                  </a:lnTo>
                  <a:lnTo>
                    <a:pt x="11328" y="6040"/>
                  </a:lnTo>
                  <a:lnTo>
                    <a:pt x="10522" y="5393"/>
                  </a:lnTo>
                  <a:lnTo>
                    <a:pt x="9875" y="4905"/>
                  </a:lnTo>
                  <a:lnTo>
                    <a:pt x="9217" y="4405"/>
                  </a:lnTo>
                  <a:lnTo>
                    <a:pt x="8570" y="3917"/>
                  </a:lnTo>
                  <a:lnTo>
                    <a:pt x="7900" y="3440"/>
                  </a:lnTo>
                  <a:lnTo>
                    <a:pt x="7231" y="2975"/>
                  </a:lnTo>
                  <a:lnTo>
                    <a:pt x="6561" y="2510"/>
                  </a:lnTo>
                  <a:lnTo>
                    <a:pt x="5880" y="2067"/>
                  </a:lnTo>
                  <a:lnTo>
                    <a:pt x="5187" y="1624"/>
                  </a:lnTo>
                  <a:lnTo>
                    <a:pt x="4892" y="1454"/>
                  </a:lnTo>
                  <a:lnTo>
                    <a:pt x="4597" y="1284"/>
                  </a:lnTo>
                  <a:lnTo>
                    <a:pt x="4291" y="1136"/>
                  </a:lnTo>
                  <a:lnTo>
                    <a:pt x="3984" y="989"/>
                  </a:lnTo>
                  <a:lnTo>
                    <a:pt x="3666" y="852"/>
                  </a:lnTo>
                  <a:lnTo>
                    <a:pt x="3349" y="727"/>
                  </a:lnTo>
                  <a:lnTo>
                    <a:pt x="3031" y="614"/>
                  </a:lnTo>
                  <a:lnTo>
                    <a:pt x="2702" y="500"/>
                  </a:lnTo>
                  <a:lnTo>
                    <a:pt x="2372" y="410"/>
                  </a:lnTo>
                  <a:lnTo>
                    <a:pt x="2043" y="319"/>
                  </a:lnTo>
                  <a:lnTo>
                    <a:pt x="1714" y="239"/>
                  </a:lnTo>
                  <a:lnTo>
                    <a:pt x="1373" y="171"/>
                  </a:lnTo>
                  <a:lnTo>
                    <a:pt x="1033" y="114"/>
                  </a:lnTo>
                  <a:lnTo>
                    <a:pt x="692" y="69"/>
                  </a:lnTo>
                  <a:lnTo>
                    <a:pt x="341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7280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4">
  <p:cSld name="Title design 4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4"/>
          <p:cNvGrpSpPr/>
          <p:nvPr/>
        </p:nvGrpSpPr>
        <p:grpSpPr>
          <a:xfrm>
            <a:off x="-5999" y="-27124"/>
            <a:ext cx="10479657" cy="5183575"/>
            <a:chOff x="-6000" y="-27125"/>
            <a:chExt cx="10479657" cy="5183575"/>
          </a:xfrm>
        </p:grpSpPr>
        <p:sp>
          <p:nvSpPr>
            <p:cNvPr id="233" name="Google Shape;233;p24"/>
            <p:cNvSpPr/>
            <p:nvPr/>
          </p:nvSpPr>
          <p:spPr>
            <a:xfrm rot="10800000" flipH="1">
              <a:off x="-6000" y="3640421"/>
              <a:ext cx="983566" cy="1516028"/>
            </a:xfrm>
            <a:custGeom>
              <a:avLst/>
              <a:gdLst/>
              <a:ahLst/>
              <a:cxnLst/>
              <a:rect l="l" t="t" r="r" b="b"/>
              <a:pathLst>
                <a:path w="81421" h="125499" extrusionOk="0">
                  <a:moveTo>
                    <a:pt x="0" y="0"/>
                  </a:moveTo>
                  <a:lnTo>
                    <a:pt x="0" y="125499"/>
                  </a:lnTo>
                  <a:lnTo>
                    <a:pt x="717" y="125479"/>
                  </a:lnTo>
                  <a:lnTo>
                    <a:pt x="1455" y="125479"/>
                  </a:lnTo>
                  <a:lnTo>
                    <a:pt x="2172" y="125439"/>
                  </a:lnTo>
                  <a:lnTo>
                    <a:pt x="2531" y="125399"/>
                  </a:lnTo>
                  <a:lnTo>
                    <a:pt x="2889" y="125359"/>
                  </a:lnTo>
                  <a:lnTo>
                    <a:pt x="4045" y="125140"/>
                  </a:lnTo>
                  <a:lnTo>
                    <a:pt x="5221" y="124921"/>
                  </a:lnTo>
                  <a:lnTo>
                    <a:pt x="7552" y="124443"/>
                  </a:lnTo>
                  <a:lnTo>
                    <a:pt x="9884" y="123984"/>
                  </a:lnTo>
                  <a:lnTo>
                    <a:pt x="11039" y="123785"/>
                  </a:lnTo>
                  <a:lnTo>
                    <a:pt x="12215" y="123586"/>
                  </a:lnTo>
                  <a:lnTo>
                    <a:pt x="15244" y="123147"/>
                  </a:lnTo>
                  <a:lnTo>
                    <a:pt x="18273" y="122709"/>
                  </a:lnTo>
                  <a:lnTo>
                    <a:pt x="24330" y="121852"/>
                  </a:lnTo>
                  <a:lnTo>
                    <a:pt x="27359" y="121414"/>
                  </a:lnTo>
                  <a:lnTo>
                    <a:pt x="30388" y="120975"/>
                  </a:lnTo>
                  <a:lnTo>
                    <a:pt x="33417" y="120497"/>
                  </a:lnTo>
                  <a:lnTo>
                    <a:pt x="36426" y="119999"/>
                  </a:lnTo>
                  <a:lnTo>
                    <a:pt x="38439" y="119620"/>
                  </a:lnTo>
                  <a:lnTo>
                    <a:pt x="40431" y="119202"/>
                  </a:lnTo>
                  <a:lnTo>
                    <a:pt x="41428" y="118983"/>
                  </a:lnTo>
                  <a:lnTo>
                    <a:pt x="42404" y="118744"/>
                  </a:lnTo>
                  <a:lnTo>
                    <a:pt x="43400" y="118505"/>
                  </a:lnTo>
                  <a:lnTo>
                    <a:pt x="44377" y="118246"/>
                  </a:lnTo>
                  <a:lnTo>
                    <a:pt x="45333" y="117967"/>
                  </a:lnTo>
                  <a:lnTo>
                    <a:pt x="46310" y="117688"/>
                  </a:lnTo>
                  <a:lnTo>
                    <a:pt x="47266" y="117389"/>
                  </a:lnTo>
                  <a:lnTo>
                    <a:pt x="48223" y="117090"/>
                  </a:lnTo>
                  <a:lnTo>
                    <a:pt x="49179" y="116771"/>
                  </a:lnTo>
                  <a:lnTo>
                    <a:pt x="50136" y="116432"/>
                  </a:lnTo>
                  <a:lnTo>
                    <a:pt x="51072" y="116093"/>
                  </a:lnTo>
                  <a:lnTo>
                    <a:pt x="52009" y="115735"/>
                  </a:lnTo>
                  <a:lnTo>
                    <a:pt x="52945" y="115356"/>
                  </a:lnTo>
                  <a:lnTo>
                    <a:pt x="53862" y="114958"/>
                  </a:lnTo>
                  <a:lnTo>
                    <a:pt x="54798" y="114559"/>
                  </a:lnTo>
                  <a:lnTo>
                    <a:pt x="55715" y="114161"/>
                  </a:lnTo>
                  <a:lnTo>
                    <a:pt x="56612" y="113722"/>
                  </a:lnTo>
                  <a:lnTo>
                    <a:pt x="57528" y="113284"/>
                  </a:lnTo>
                  <a:lnTo>
                    <a:pt x="58425" y="112825"/>
                  </a:lnTo>
                  <a:lnTo>
                    <a:pt x="59322" y="112347"/>
                  </a:lnTo>
                  <a:lnTo>
                    <a:pt x="60199" y="111869"/>
                  </a:lnTo>
                  <a:lnTo>
                    <a:pt x="61075" y="111351"/>
                  </a:lnTo>
                  <a:lnTo>
                    <a:pt x="61952" y="110833"/>
                  </a:lnTo>
                  <a:lnTo>
                    <a:pt x="62829" y="110315"/>
                  </a:lnTo>
                  <a:lnTo>
                    <a:pt x="63686" y="109757"/>
                  </a:lnTo>
                  <a:lnTo>
                    <a:pt x="64543" y="109199"/>
                  </a:lnTo>
                  <a:lnTo>
                    <a:pt x="65379" y="108601"/>
                  </a:lnTo>
                  <a:lnTo>
                    <a:pt x="66216" y="108003"/>
                  </a:lnTo>
                  <a:lnTo>
                    <a:pt x="67352" y="107166"/>
                  </a:lnTo>
                  <a:lnTo>
                    <a:pt x="68448" y="106289"/>
                  </a:lnTo>
                  <a:lnTo>
                    <a:pt x="69524" y="105373"/>
                  </a:lnTo>
                  <a:lnTo>
                    <a:pt x="70042" y="104914"/>
                  </a:lnTo>
                  <a:lnTo>
                    <a:pt x="70540" y="104436"/>
                  </a:lnTo>
                  <a:lnTo>
                    <a:pt x="71039" y="103958"/>
                  </a:lnTo>
                  <a:lnTo>
                    <a:pt x="71537" y="103460"/>
                  </a:lnTo>
                  <a:lnTo>
                    <a:pt x="71995" y="102982"/>
                  </a:lnTo>
                  <a:lnTo>
                    <a:pt x="72473" y="102463"/>
                  </a:lnTo>
                  <a:lnTo>
                    <a:pt x="72932" y="101965"/>
                  </a:lnTo>
                  <a:lnTo>
                    <a:pt x="73370" y="101447"/>
                  </a:lnTo>
                  <a:lnTo>
                    <a:pt x="73808" y="100909"/>
                  </a:lnTo>
                  <a:lnTo>
                    <a:pt x="74247" y="100371"/>
                  </a:lnTo>
                  <a:lnTo>
                    <a:pt x="74645" y="99833"/>
                  </a:lnTo>
                  <a:lnTo>
                    <a:pt x="75064" y="99295"/>
                  </a:lnTo>
                  <a:lnTo>
                    <a:pt x="75462" y="98717"/>
                  </a:lnTo>
                  <a:lnTo>
                    <a:pt x="75841" y="98159"/>
                  </a:lnTo>
                  <a:lnTo>
                    <a:pt x="76200" y="97581"/>
                  </a:lnTo>
                  <a:lnTo>
                    <a:pt x="76558" y="97004"/>
                  </a:lnTo>
                  <a:lnTo>
                    <a:pt x="76917" y="96406"/>
                  </a:lnTo>
                  <a:lnTo>
                    <a:pt x="77256" y="95788"/>
                  </a:lnTo>
                  <a:lnTo>
                    <a:pt x="77575" y="95190"/>
                  </a:lnTo>
                  <a:lnTo>
                    <a:pt x="77893" y="94553"/>
                  </a:lnTo>
                  <a:lnTo>
                    <a:pt x="78192" y="93935"/>
                  </a:lnTo>
                  <a:lnTo>
                    <a:pt x="78491" y="93297"/>
                  </a:lnTo>
                  <a:lnTo>
                    <a:pt x="78770" y="92640"/>
                  </a:lnTo>
                  <a:lnTo>
                    <a:pt x="79029" y="91982"/>
                  </a:lnTo>
                  <a:lnTo>
                    <a:pt x="79288" y="91305"/>
                  </a:lnTo>
                  <a:lnTo>
                    <a:pt x="79527" y="90627"/>
                  </a:lnTo>
                  <a:lnTo>
                    <a:pt x="79786" y="89830"/>
                  </a:lnTo>
                  <a:lnTo>
                    <a:pt x="80046" y="89013"/>
                  </a:lnTo>
                  <a:lnTo>
                    <a:pt x="80265" y="88216"/>
                  </a:lnTo>
                  <a:lnTo>
                    <a:pt x="80484" y="87419"/>
                  </a:lnTo>
                  <a:lnTo>
                    <a:pt x="80663" y="86622"/>
                  </a:lnTo>
                  <a:lnTo>
                    <a:pt x="80843" y="85825"/>
                  </a:lnTo>
                  <a:lnTo>
                    <a:pt x="80982" y="85028"/>
                  </a:lnTo>
                  <a:lnTo>
                    <a:pt x="81102" y="84230"/>
                  </a:lnTo>
                  <a:lnTo>
                    <a:pt x="81221" y="83453"/>
                  </a:lnTo>
                  <a:lnTo>
                    <a:pt x="81301" y="82656"/>
                  </a:lnTo>
                  <a:lnTo>
                    <a:pt x="81361" y="81879"/>
                  </a:lnTo>
                  <a:lnTo>
                    <a:pt x="81401" y="81082"/>
                  </a:lnTo>
                  <a:lnTo>
                    <a:pt x="81420" y="80305"/>
                  </a:lnTo>
                  <a:lnTo>
                    <a:pt x="81401" y="79528"/>
                  </a:lnTo>
                  <a:lnTo>
                    <a:pt x="81381" y="78771"/>
                  </a:lnTo>
                  <a:lnTo>
                    <a:pt x="81321" y="77993"/>
                  </a:lnTo>
                  <a:lnTo>
                    <a:pt x="81241" y="77216"/>
                  </a:lnTo>
                  <a:lnTo>
                    <a:pt x="81141" y="76459"/>
                  </a:lnTo>
                  <a:lnTo>
                    <a:pt x="81002" y="75682"/>
                  </a:lnTo>
                  <a:lnTo>
                    <a:pt x="80863" y="74925"/>
                  </a:lnTo>
                  <a:lnTo>
                    <a:pt x="80683" y="74167"/>
                  </a:lnTo>
                  <a:lnTo>
                    <a:pt x="80464" y="73410"/>
                  </a:lnTo>
                  <a:lnTo>
                    <a:pt x="80245" y="72653"/>
                  </a:lnTo>
                  <a:lnTo>
                    <a:pt x="79986" y="71916"/>
                  </a:lnTo>
                  <a:lnTo>
                    <a:pt x="79687" y="71159"/>
                  </a:lnTo>
                  <a:lnTo>
                    <a:pt x="79388" y="70421"/>
                  </a:lnTo>
                  <a:lnTo>
                    <a:pt x="79049" y="69684"/>
                  </a:lnTo>
                  <a:lnTo>
                    <a:pt x="78671" y="68927"/>
                  </a:lnTo>
                  <a:lnTo>
                    <a:pt x="78272" y="68209"/>
                  </a:lnTo>
                  <a:lnTo>
                    <a:pt x="77854" y="67472"/>
                  </a:lnTo>
                  <a:lnTo>
                    <a:pt x="77395" y="66735"/>
                  </a:lnTo>
                  <a:lnTo>
                    <a:pt x="76917" y="65997"/>
                  </a:lnTo>
                  <a:lnTo>
                    <a:pt x="76299" y="65061"/>
                  </a:lnTo>
                  <a:lnTo>
                    <a:pt x="75702" y="64104"/>
                  </a:lnTo>
                  <a:lnTo>
                    <a:pt x="75144" y="63128"/>
                  </a:lnTo>
                  <a:lnTo>
                    <a:pt x="74606" y="62132"/>
                  </a:lnTo>
                  <a:lnTo>
                    <a:pt x="73968" y="60956"/>
                  </a:lnTo>
                  <a:lnTo>
                    <a:pt x="73370" y="59780"/>
                  </a:lnTo>
                  <a:lnTo>
                    <a:pt x="72792" y="58605"/>
                  </a:lnTo>
                  <a:lnTo>
                    <a:pt x="72234" y="57429"/>
                  </a:lnTo>
                  <a:lnTo>
                    <a:pt x="71696" y="56233"/>
                  </a:lnTo>
                  <a:lnTo>
                    <a:pt x="71178" y="55038"/>
                  </a:lnTo>
                  <a:lnTo>
                    <a:pt x="70700" y="53842"/>
                  </a:lnTo>
                  <a:lnTo>
                    <a:pt x="70222" y="52627"/>
                  </a:lnTo>
                  <a:lnTo>
                    <a:pt x="69783" y="51431"/>
                  </a:lnTo>
                  <a:lnTo>
                    <a:pt x="69385" y="50215"/>
                  </a:lnTo>
                  <a:lnTo>
                    <a:pt x="68986" y="49000"/>
                  </a:lnTo>
                  <a:lnTo>
                    <a:pt x="68608" y="47764"/>
                  </a:lnTo>
                  <a:lnTo>
                    <a:pt x="68269" y="46529"/>
                  </a:lnTo>
                  <a:lnTo>
                    <a:pt x="67950" y="45313"/>
                  </a:lnTo>
                  <a:lnTo>
                    <a:pt x="67651" y="44058"/>
                  </a:lnTo>
                  <a:lnTo>
                    <a:pt x="67392" y="42823"/>
                  </a:lnTo>
                  <a:lnTo>
                    <a:pt x="67153" y="41567"/>
                  </a:lnTo>
                  <a:lnTo>
                    <a:pt x="66914" y="40312"/>
                  </a:lnTo>
                  <a:lnTo>
                    <a:pt x="66734" y="39056"/>
                  </a:lnTo>
                  <a:lnTo>
                    <a:pt x="66555" y="37801"/>
                  </a:lnTo>
                  <a:lnTo>
                    <a:pt x="66396" y="36526"/>
                  </a:lnTo>
                  <a:lnTo>
                    <a:pt x="66276" y="35250"/>
                  </a:lnTo>
                  <a:lnTo>
                    <a:pt x="66177" y="33975"/>
                  </a:lnTo>
                  <a:lnTo>
                    <a:pt x="66117" y="32680"/>
                  </a:lnTo>
                  <a:lnTo>
                    <a:pt x="66057" y="31405"/>
                  </a:lnTo>
                  <a:lnTo>
                    <a:pt x="66037" y="30109"/>
                  </a:lnTo>
                  <a:lnTo>
                    <a:pt x="66037" y="28814"/>
                  </a:lnTo>
                  <a:lnTo>
                    <a:pt x="66057" y="27499"/>
                  </a:lnTo>
                  <a:lnTo>
                    <a:pt x="66117" y="26184"/>
                  </a:lnTo>
                  <a:lnTo>
                    <a:pt x="66196" y="24869"/>
                  </a:lnTo>
                  <a:lnTo>
                    <a:pt x="66296" y="23553"/>
                  </a:lnTo>
                  <a:lnTo>
                    <a:pt x="66436" y="22238"/>
                  </a:lnTo>
                  <a:lnTo>
                    <a:pt x="66734" y="19389"/>
                  </a:lnTo>
                  <a:lnTo>
                    <a:pt x="66914" y="17974"/>
                  </a:lnTo>
                  <a:lnTo>
                    <a:pt x="67113" y="16559"/>
                  </a:lnTo>
                  <a:lnTo>
                    <a:pt x="67312" y="15144"/>
                  </a:lnTo>
                  <a:lnTo>
                    <a:pt x="67532" y="13749"/>
                  </a:lnTo>
                  <a:lnTo>
                    <a:pt x="67771" y="12335"/>
                  </a:lnTo>
                  <a:lnTo>
                    <a:pt x="68050" y="10940"/>
                  </a:lnTo>
                  <a:lnTo>
                    <a:pt x="68329" y="9545"/>
                  </a:lnTo>
                  <a:lnTo>
                    <a:pt x="68667" y="8170"/>
                  </a:lnTo>
                  <a:lnTo>
                    <a:pt x="69006" y="6775"/>
                  </a:lnTo>
                  <a:lnTo>
                    <a:pt x="69385" y="5400"/>
                  </a:lnTo>
                  <a:lnTo>
                    <a:pt x="69803" y="4045"/>
                  </a:lnTo>
                  <a:lnTo>
                    <a:pt x="70262" y="2690"/>
                  </a:lnTo>
                  <a:lnTo>
                    <a:pt x="70760" y="1335"/>
                  </a:lnTo>
                  <a:lnTo>
                    <a:pt x="712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7950175" y="-27125"/>
              <a:ext cx="1269690" cy="896529"/>
            </a:xfrm>
            <a:custGeom>
              <a:avLst/>
              <a:gdLst/>
              <a:ahLst/>
              <a:cxnLst/>
              <a:rect l="l" t="t" r="r" b="b"/>
              <a:pathLst>
                <a:path w="117428" h="82916" extrusionOk="0">
                  <a:moveTo>
                    <a:pt x="0" y="0"/>
                  </a:moveTo>
                  <a:lnTo>
                    <a:pt x="259" y="757"/>
                  </a:lnTo>
                  <a:lnTo>
                    <a:pt x="379" y="1116"/>
                  </a:lnTo>
                  <a:lnTo>
                    <a:pt x="518" y="1495"/>
                  </a:lnTo>
                  <a:lnTo>
                    <a:pt x="1196" y="2989"/>
                  </a:lnTo>
                  <a:lnTo>
                    <a:pt x="1893" y="4484"/>
                  </a:lnTo>
                  <a:lnTo>
                    <a:pt x="2610" y="5938"/>
                  </a:lnTo>
                  <a:lnTo>
                    <a:pt x="3368" y="7373"/>
                  </a:lnTo>
                  <a:lnTo>
                    <a:pt x="4165" y="8808"/>
                  </a:lnTo>
                  <a:lnTo>
                    <a:pt x="4962" y="10222"/>
                  </a:lnTo>
                  <a:lnTo>
                    <a:pt x="5799" y="11617"/>
                  </a:lnTo>
                  <a:lnTo>
                    <a:pt x="6675" y="12992"/>
                  </a:lnTo>
                  <a:lnTo>
                    <a:pt x="7552" y="14347"/>
                  </a:lnTo>
                  <a:lnTo>
                    <a:pt x="8469" y="15702"/>
                  </a:lnTo>
                  <a:lnTo>
                    <a:pt x="9385" y="17037"/>
                  </a:lnTo>
                  <a:lnTo>
                    <a:pt x="10342" y="18372"/>
                  </a:lnTo>
                  <a:lnTo>
                    <a:pt x="11298" y="19688"/>
                  </a:lnTo>
                  <a:lnTo>
                    <a:pt x="12295" y="20983"/>
                  </a:lnTo>
                  <a:lnTo>
                    <a:pt x="13291" y="22278"/>
                  </a:lnTo>
                  <a:lnTo>
                    <a:pt x="14307" y="23573"/>
                  </a:lnTo>
                  <a:lnTo>
                    <a:pt x="15244" y="24729"/>
                  </a:lnTo>
                  <a:lnTo>
                    <a:pt x="16180" y="25905"/>
                  </a:lnTo>
                  <a:lnTo>
                    <a:pt x="17157" y="27041"/>
                  </a:lnTo>
                  <a:lnTo>
                    <a:pt x="18113" y="28176"/>
                  </a:lnTo>
                  <a:lnTo>
                    <a:pt x="19090" y="29312"/>
                  </a:lnTo>
                  <a:lnTo>
                    <a:pt x="20066" y="30408"/>
                  </a:lnTo>
                  <a:lnTo>
                    <a:pt x="21063" y="31504"/>
                  </a:lnTo>
                  <a:lnTo>
                    <a:pt x="22059" y="32600"/>
                  </a:lnTo>
                  <a:lnTo>
                    <a:pt x="23075" y="33676"/>
                  </a:lnTo>
                  <a:lnTo>
                    <a:pt x="24091" y="34732"/>
                  </a:lnTo>
                  <a:lnTo>
                    <a:pt x="25108" y="35788"/>
                  </a:lnTo>
                  <a:lnTo>
                    <a:pt x="26144" y="36845"/>
                  </a:lnTo>
                  <a:lnTo>
                    <a:pt x="27180" y="37861"/>
                  </a:lnTo>
                  <a:lnTo>
                    <a:pt x="28236" y="38877"/>
                  </a:lnTo>
                  <a:lnTo>
                    <a:pt x="29292" y="39893"/>
                  </a:lnTo>
                  <a:lnTo>
                    <a:pt x="30348" y="40890"/>
                  </a:lnTo>
                  <a:lnTo>
                    <a:pt x="31424" y="41866"/>
                  </a:lnTo>
                  <a:lnTo>
                    <a:pt x="32500" y="42843"/>
                  </a:lnTo>
                  <a:lnTo>
                    <a:pt x="33576" y="43799"/>
                  </a:lnTo>
                  <a:lnTo>
                    <a:pt x="34672" y="44736"/>
                  </a:lnTo>
                  <a:lnTo>
                    <a:pt x="35788" y="45672"/>
                  </a:lnTo>
                  <a:lnTo>
                    <a:pt x="36884" y="46609"/>
                  </a:lnTo>
                  <a:lnTo>
                    <a:pt x="38000" y="47525"/>
                  </a:lnTo>
                  <a:lnTo>
                    <a:pt x="39136" y="48422"/>
                  </a:lnTo>
                  <a:lnTo>
                    <a:pt x="40272" y="49319"/>
                  </a:lnTo>
                  <a:lnTo>
                    <a:pt x="41408" y="50196"/>
                  </a:lnTo>
                  <a:lnTo>
                    <a:pt x="42563" y="51072"/>
                  </a:lnTo>
                  <a:lnTo>
                    <a:pt x="43719" y="51929"/>
                  </a:lnTo>
                  <a:lnTo>
                    <a:pt x="44875" y="52766"/>
                  </a:lnTo>
                  <a:lnTo>
                    <a:pt x="46051" y="53603"/>
                  </a:lnTo>
                  <a:lnTo>
                    <a:pt x="47226" y="54440"/>
                  </a:lnTo>
                  <a:lnTo>
                    <a:pt x="48422" y="55257"/>
                  </a:lnTo>
                  <a:lnTo>
                    <a:pt x="49617" y="56054"/>
                  </a:lnTo>
                  <a:lnTo>
                    <a:pt x="50813" y="56851"/>
                  </a:lnTo>
                  <a:lnTo>
                    <a:pt x="52029" y="57628"/>
                  </a:lnTo>
                  <a:lnTo>
                    <a:pt x="53244" y="58405"/>
                  </a:lnTo>
                  <a:lnTo>
                    <a:pt x="54460" y="59163"/>
                  </a:lnTo>
                  <a:lnTo>
                    <a:pt x="55695" y="59920"/>
                  </a:lnTo>
                  <a:lnTo>
                    <a:pt x="56931" y="60657"/>
                  </a:lnTo>
                  <a:lnTo>
                    <a:pt x="58166" y="61394"/>
                  </a:lnTo>
                  <a:lnTo>
                    <a:pt x="59421" y="62112"/>
                  </a:lnTo>
                  <a:lnTo>
                    <a:pt x="60677" y="62809"/>
                  </a:lnTo>
                  <a:lnTo>
                    <a:pt x="61952" y="63507"/>
                  </a:lnTo>
                  <a:lnTo>
                    <a:pt x="63227" y="64204"/>
                  </a:lnTo>
                  <a:lnTo>
                    <a:pt x="64503" y="64882"/>
                  </a:lnTo>
                  <a:lnTo>
                    <a:pt x="65798" y="65539"/>
                  </a:lnTo>
                  <a:lnTo>
                    <a:pt x="67093" y="66197"/>
                  </a:lnTo>
                  <a:lnTo>
                    <a:pt x="68388" y="66854"/>
                  </a:lnTo>
                  <a:lnTo>
                    <a:pt x="69704" y="67492"/>
                  </a:lnTo>
                  <a:lnTo>
                    <a:pt x="71019" y="68110"/>
                  </a:lnTo>
                  <a:lnTo>
                    <a:pt x="72354" y="68727"/>
                  </a:lnTo>
                  <a:lnTo>
                    <a:pt x="73669" y="69345"/>
                  </a:lnTo>
                  <a:lnTo>
                    <a:pt x="76359" y="70521"/>
                  </a:lnTo>
                  <a:lnTo>
                    <a:pt x="79069" y="71657"/>
                  </a:lnTo>
                  <a:lnTo>
                    <a:pt x="81799" y="72773"/>
                  </a:lnTo>
                  <a:lnTo>
                    <a:pt x="84569" y="73829"/>
                  </a:lnTo>
                  <a:lnTo>
                    <a:pt x="87359" y="74845"/>
                  </a:lnTo>
                  <a:lnTo>
                    <a:pt x="90168" y="75841"/>
                  </a:lnTo>
                  <a:lnTo>
                    <a:pt x="91842" y="76399"/>
                  </a:lnTo>
                  <a:lnTo>
                    <a:pt x="93536" y="76937"/>
                  </a:lnTo>
                  <a:lnTo>
                    <a:pt x="95210" y="77455"/>
                  </a:lnTo>
                  <a:lnTo>
                    <a:pt x="96904" y="77973"/>
                  </a:lnTo>
                  <a:lnTo>
                    <a:pt x="98597" y="78452"/>
                  </a:lnTo>
                  <a:lnTo>
                    <a:pt x="100291" y="78930"/>
                  </a:lnTo>
                  <a:lnTo>
                    <a:pt x="101985" y="79388"/>
                  </a:lnTo>
                  <a:lnTo>
                    <a:pt x="103679" y="79827"/>
                  </a:lnTo>
                  <a:lnTo>
                    <a:pt x="105392" y="80245"/>
                  </a:lnTo>
                  <a:lnTo>
                    <a:pt x="107106" y="80664"/>
                  </a:lnTo>
                  <a:lnTo>
                    <a:pt x="108820" y="81062"/>
                  </a:lnTo>
                  <a:lnTo>
                    <a:pt x="110533" y="81461"/>
                  </a:lnTo>
                  <a:lnTo>
                    <a:pt x="113981" y="82198"/>
                  </a:lnTo>
                  <a:lnTo>
                    <a:pt x="117428" y="82915"/>
                  </a:lnTo>
                  <a:lnTo>
                    <a:pt x="117428" y="48063"/>
                  </a:lnTo>
                  <a:lnTo>
                    <a:pt x="116053" y="47944"/>
                  </a:lnTo>
                  <a:lnTo>
                    <a:pt x="114678" y="47784"/>
                  </a:lnTo>
                  <a:lnTo>
                    <a:pt x="113303" y="47645"/>
                  </a:lnTo>
                  <a:lnTo>
                    <a:pt x="111948" y="47466"/>
                  </a:lnTo>
                  <a:lnTo>
                    <a:pt x="110573" y="47286"/>
                  </a:lnTo>
                  <a:lnTo>
                    <a:pt x="109218" y="47087"/>
                  </a:lnTo>
                  <a:lnTo>
                    <a:pt x="107863" y="46888"/>
                  </a:lnTo>
                  <a:lnTo>
                    <a:pt x="106508" y="46669"/>
                  </a:lnTo>
                  <a:lnTo>
                    <a:pt x="105133" y="46429"/>
                  </a:lnTo>
                  <a:lnTo>
                    <a:pt x="103798" y="46190"/>
                  </a:lnTo>
                  <a:lnTo>
                    <a:pt x="102443" y="45911"/>
                  </a:lnTo>
                  <a:lnTo>
                    <a:pt x="101088" y="45632"/>
                  </a:lnTo>
                  <a:lnTo>
                    <a:pt x="99733" y="45353"/>
                  </a:lnTo>
                  <a:lnTo>
                    <a:pt x="98398" y="45035"/>
                  </a:lnTo>
                  <a:lnTo>
                    <a:pt x="97043" y="44716"/>
                  </a:lnTo>
                  <a:lnTo>
                    <a:pt x="95708" y="44377"/>
                  </a:lnTo>
                  <a:lnTo>
                    <a:pt x="94771" y="44138"/>
                  </a:lnTo>
                  <a:lnTo>
                    <a:pt x="93855" y="43859"/>
                  </a:lnTo>
                  <a:lnTo>
                    <a:pt x="92938" y="43580"/>
                  </a:lnTo>
                  <a:lnTo>
                    <a:pt x="92021" y="43301"/>
                  </a:lnTo>
                  <a:lnTo>
                    <a:pt x="91105" y="42982"/>
                  </a:lnTo>
                  <a:lnTo>
                    <a:pt x="90208" y="42663"/>
                  </a:lnTo>
                  <a:lnTo>
                    <a:pt x="89311" y="42344"/>
                  </a:lnTo>
                  <a:lnTo>
                    <a:pt x="88435" y="42006"/>
                  </a:lnTo>
                  <a:lnTo>
                    <a:pt x="87558" y="41647"/>
                  </a:lnTo>
                  <a:lnTo>
                    <a:pt x="86681" y="41288"/>
                  </a:lnTo>
                  <a:lnTo>
                    <a:pt x="84947" y="40511"/>
                  </a:lnTo>
                  <a:lnTo>
                    <a:pt x="83234" y="39714"/>
                  </a:lnTo>
                  <a:lnTo>
                    <a:pt x="81520" y="38877"/>
                  </a:lnTo>
                  <a:lnTo>
                    <a:pt x="79846" y="38000"/>
                  </a:lnTo>
                  <a:lnTo>
                    <a:pt x="78192" y="37084"/>
                  </a:lnTo>
                  <a:lnTo>
                    <a:pt x="76538" y="36147"/>
                  </a:lnTo>
                  <a:lnTo>
                    <a:pt x="74904" y="35191"/>
                  </a:lnTo>
                  <a:lnTo>
                    <a:pt x="73270" y="34194"/>
                  </a:lnTo>
                  <a:lnTo>
                    <a:pt x="71656" y="33198"/>
                  </a:lnTo>
                  <a:lnTo>
                    <a:pt x="70062" y="32182"/>
                  </a:lnTo>
                  <a:lnTo>
                    <a:pt x="68448" y="31146"/>
                  </a:lnTo>
                  <a:lnTo>
                    <a:pt x="66256" y="29691"/>
                  </a:lnTo>
                  <a:lnTo>
                    <a:pt x="64104" y="28196"/>
                  </a:lnTo>
                  <a:lnTo>
                    <a:pt x="61972" y="26682"/>
                  </a:lnTo>
                  <a:lnTo>
                    <a:pt x="59880" y="25128"/>
                  </a:lnTo>
                  <a:lnTo>
                    <a:pt x="58844" y="24331"/>
                  </a:lnTo>
                  <a:lnTo>
                    <a:pt x="57827" y="23534"/>
                  </a:lnTo>
                  <a:lnTo>
                    <a:pt x="56811" y="22736"/>
                  </a:lnTo>
                  <a:lnTo>
                    <a:pt x="55795" y="21919"/>
                  </a:lnTo>
                  <a:lnTo>
                    <a:pt x="54798" y="21083"/>
                  </a:lnTo>
                  <a:lnTo>
                    <a:pt x="53802" y="20246"/>
                  </a:lnTo>
                  <a:lnTo>
                    <a:pt x="52806" y="19389"/>
                  </a:lnTo>
                  <a:lnTo>
                    <a:pt x="51829" y="18532"/>
                  </a:lnTo>
                  <a:lnTo>
                    <a:pt x="50873" y="17675"/>
                  </a:lnTo>
                  <a:lnTo>
                    <a:pt x="49916" y="16798"/>
                  </a:lnTo>
                  <a:lnTo>
                    <a:pt x="48960" y="15902"/>
                  </a:lnTo>
                  <a:lnTo>
                    <a:pt x="48023" y="15005"/>
                  </a:lnTo>
                  <a:lnTo>
                    <a:pt x="47107" y="14108"/>
                  </a:lnTo>
                  <a:lnTo>
                    <a:pt x="46170" y="13172"/>
                  </a:lnTo>
                  <a:lnTo>
                    <a:pt x="45273" y="12255"/>
                  </a:lnTo>
                  <a:lnTo>
                    <a:pt x="44377" y="11298"/>
                  </a:lnTo>
                  <a:lnTo>
                    <a:pt x="43480" y="10362"/>
                  </a:lnTo>
                  <a:lnTo>
                    <a:pt x="42603" y="9386"/>
                  </a:lnTo>
                  <a:lnTo>
                    <a:pt x="41727" y="8409"/>
                  </a:lnTo>
                  <a:lnTo>
                    <a:pt x="40870" y="7433"/>
                  </a:lnTo>
                  <a:lnTo>
                    <a:pt x="40033" y="6416"/>
                  </a:lnTo>
                  <a:lnTo>
                    <a:pt x="39196" y="5420"/>
                  </a:lnTo>
                  <a:lnTo>
                    <a:pt x="38359" y="4384"/>
                  </a:lnTo>
                  <a:lnTo>
                    <a:pt x="37542" y="3348"/>
                  </a:lnTo>
                  <a:lnTo>
                    <a:pt x="36884" y="2511"/>
                  </a:lnTo>
                  <a:lnTo>
                    <a:pt x="36207" y="1674"/>
                  </a:lnTo>
                  <a:lnTo>
                    <a:pt x="348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8728450" y="2181880"/>
              <a:ext cx="1745207" cy="1662383"/>
            </a:xfrm>
            <a:custGeom>
              <a:avLst/>
              <a:gdLst/>
              <a:ahLst/>
              <a:cxnLst/>
              <a:rect l="l" t="t" r="r" b="b"/>
              <a:pathLst>
                <a:path w="122192" h="116393" extrusionOk="0">
                  <a:moveTo>
                    <a:pt x="12734" y="1"/>
                  </a:moveTo>
                  <a:lnTo>
                    <a:pt x="12435" y="21"/>
                  </a:lnTo>
                  <a:lnTo>
                    <a:pt x="12156" y="41"/>
                  </a:lnTo>
                  <a:lnTo>
                    <a:pt x="11857" y="60"/>
                  </a:lnTo>
                  <a:lnTo>
                    <a:pt x="11578" y="100"/>
                  </a:lnTo>
                  <a:lnTo>
                    <a:pt x="11299" y="160"/>
                  </a:lnTo>
                  <a:lnTo>
                    <a:pt x="11020" y="240"/>
                  </a:lnTo>
                  <a:lnTo>
                    <a:pt x="10741" y="320"/>
                  </a:lnTo>
                  <a:lnTo>
                    <a:pt x="10482" y="419"/>
                  </a:lnTo>
                  <a:lnTo>
                    <a:pt x="10223" y="539"/>
                  </a:lnTo>
                  <a:lnTo>
                    <a:pt x="9984" y="658"/>
                  </a:lnTo>
                  <a:lnTo>
                    <a:pt x="9725" y="798"/>
                  </a:lnTo>
                  <a:lnTo>
                    <a:pt x="9486" y="937"/>
                  </a:lnTo>
                  <a:lnTo>
                    <a:pt x="9267" y="1097"/>
                  </a:lnTo>
                  <a:lnTo>
                    <a:pt x="9028" y="1276"/>
                  </a:lnTo>
                  <a:lnTo>
                    <a:pt x="8829" y="1455"/>
                  </a:lnTo>
                  <a:lnTo>
                    <a:pt x="8609" y="1655"/>
                  </a:lnTo>
                  <a:lnTo>
                    <a:pt x="8410" y="1874"/>
                  </a:lnTo>
                  <a:lnTo>
                    <a:pt x="8231" y="2093"/>
                  </a:lnTo>
                  <a:lnTo>
                    <a:pt x="8031" y="2332"/>
                  </a:lnTo>
                  <a:lnTo>
                    <a:pt x="7872" y="2591"/>
                  </a:lnTo>
                  <a:lnTo>
                    <a:pt x="7713" y="2850"/>
                  </a:lnTo>
                  <a:lnTo>
                    <a:pt x="7553" y="3129"/>
                  </a:lnTo>
                  <a:lnTo>
                    <a:pt x="7414" y="3408"/>
                  </a:lnTo>
                  <a:lnTo>
                    <a:pt x="6378" y="5560"/>
                  </a:lnTo>
                  <a:lnTo>
                    <a:pt x="5321" y="7712"/>
                  </a:lnTo>
                  <a:lnTo>
                    <a:pt x="4285" y="9884"/>
                  </a:lnTo>
                  <a:lnTo>
                    <a:pt x="3787" y="10960"/>
                  </a:lnTo>
                  <a:lnTo>
                    <a:pt x="3289" y="12036"/>
                  </a:lnTo>
                  <a:lnTo>
                    <a:pt x="2811" y="13132"/>
                  </a:lnTo>
                  <a:lnTo>
                    <a:pt x="2332" y="14248"/>
                  </a:lnTo>
                  <a:lnTo>
                    <a:pt x="1894" y="15344"/>
                  </a:lnTo>
                  <a:lnTo>
                    <a:pt x="1476" y="16480"/>
                  </a:lnTo>
                  <a:lnTo>
                    <a:pt x="1097" y="17596"/>
                  </a:lnTo>
                  <a:lnTo>
                    <a:pt x="738" y="18752"/>
                  </a:lnTo>
                  <a:lnTo>
                    <a:pt x="419" y="19908"/>
                  </a:lnTo>
                  <a:lnTo>
                    <a:pt x="121" y="21083"/>
                  </a:lnTo>
                  <a:lnTo>
                    <a:pt x="61" y="21402"/>
                  </a:lnTo>
                  <a:lnTo>
                    <a:pt x="21" y="21741"/>
                  </a:lnTo>
                  <a:lnTo>
                    <a:pt x="1" y="22060"/>
                  </a:lnTo>
                  <a:lnTo>
                    <a:pt x="1" y="22418"/>
                  </a:lnTo>
                  <a:lnTo>
                    <a:pt x="21" y="22757"/>
                  </a:lnTo>
                  <a:lnTo>
                    <a:pt x="41" y="23096"/>
                  </a:lnTo>
                  <a:lnTo>
                    <a:pt x="81" y="23415"/>
                  </a:lnTo>
                  <a:lnTo>
                    <a:pt x="140" y="23753"/>
                  </a:lnTo>
                  <a:lnTo>
                    <a:pt x="240" y="24152"/>
                  </a:lnTo>
                  <a:lnTo>
                    <a:pt x="340" y="24550"/>
                  </a:lnTo>
                  <a:lnTo>
                    <a:pt x="439" y="24929"/>
                  </a:lnTo>
                  <a:lnTo>
                    <a:pt x="559" y="25308"/>
                  </a:lnTo>
                  <a:lnTo>
                    <a:pt x="678" y="25666"/>
                  </a:lnTo>
                  <a:lnTo>
                    <a:pt x="818" y="26025"/>
                  </a:lnTo>
                  <a:lnTo>
                    <a:pt x="977" y="26384"/>
                  </a:lnTo>
                  <a:lnTo>
                    <a:pt x="1137" y="26723"/>
                  </a:lnTo>
                  <a:lnTo>
                    <a:pt x="1296" y="27061"/>
                  </a:lnTo>
                  <a:lnTo>
                    <a:pt x="1476" y="27400"/>
                  </a:lnTo>
                  <a:lnTo>
                    <a:pt x="1874" y="28038"/>
                  </a:lnTo>
                  <a:lnTo>
                    <a:pt x="2293" y="28635"/>
                  </a:lnTo>
                  <a:lnTo>
                    <a:pt x="2751" y="29213"/>
                  </a:lnTo>
                  <a:lnTo>
                    <a:pt x="3229" y="29771"/>
                  </a:lnTo>
                  <a:lnTo>
                    <a:pt x="3767" y="30289"/>
                  </a:lnTo>
                  <a:lnTo>
                    <a:pt x="4305" y="30788"/>
                  </a:lnTo>
                  <a:lnTo>
                    <a:pt x="4903" y="31266"/>
                  </a:lnTo>
                  <a:lnTo>
                    <a:pt x="5521" y="31724"/>
                  </a:lnTo>
                  <a:lnTo>
                    <a:pt x="6158" y="32163"/>
                  </a:lnTo>
                  <a:lnTo>
                    <a:pt x="6836" y="32561"/>
                  </a:lnTo>
                  <a:lnTo>
                    <a:pt x="7533" y="32960"/>
                  </a:lnTo>
                  <a:lnTo>
                    <a:pt x="9307" y="33916"/>
                  </a:lnTo>
                  <a:lnTo>
                    <a:pt x="11060" y="34932"/>
                  </a:lnTo>
                  <a:lnTo>
                    <a:pt x="11917" y="35431"/>
                  </a:lnTo>
                  <a:lnTo>
                    <a:pt x="12774" y="35969"/>
                  </a:lnTo>
                  <a:lnTo>
                    <a:pt x="13631" y="36507"/>
                  </a:lnTo>
                  <a:lnTo>
                    <a:pt x="14468" y="37065"/>
                  </a:lnTo>
                  <a:lnTo>
                    <a:pt x="15305" y="37622"/>
                  </a:lnTo>
                  <a:lnTo>
                    <a:pt x="16122" y="38200"/>
                  </a:lnTo>
                  <a:lnTo>
                    <a:pt x="16919" y="38798"/>
                  </a:lnTo>
                  <a:lnTo>
                    <a:pt x="17716" y="39416"/>
                  </a:lnTo>
                  <a:lnTo>
                    <a:pt x="18513" y="40054"/>
                  </a:lnTo>
                  <a:lnTo>
                    <a:pt x="19290" y="40691"/>
                  </a:lnTo>
                  <a:lnTo>
                    <a:pt x="20047" y="41369"/>
                  </a:lnTo>
                  <a:lnTo>
                    <a:pt x="20804" y="42046"/>
                  </a:lnTo>
                  <a:lnTo>
                    <a:pt x="23873" y="44956"/>
                  </a:lnTo>
                  <a:lnTo>
                    <a:pt x="26922" y="47885"/>
                  </a:lnTo>
                  <a:lnTo>
                    <a:pt x="28456" y="49339"/>
                  </a:lnTo>
                  <a:lnTo>
                    <a:pt x="30011" y="50774"/>
                  </a:lnTo>
                  <a:lnTo>
                    <a:pt x="31565" y="52209"/>
                  </a:lnTo>
                  <a:lnTo>
                    <a:pt x="33139" y="53624"/>
                  </a:lnTo>
                  <a:lnTo>
                    <a:pt x="35829" y="55955"/>
                  </a:lnTo>
                  <a:lnTo>
                    <a:pt x="38539" y="58287"/>
                  </a:lnTo>
                  <a:lnTo>
                    <a:pt x="43959" y="62929"/>
                  </a:lnTo>
                  <a:lnTo>
                    <a:pt x="46669" y="65241"/>
                  </a:lnTo>
                  <a:lnTo>
                    <a:pt x="49379" y="67572"/>
                  </a:lnTo>
                  <a:lnTo>
                    <a:pt x="52069" y="69904"/>
                  </a:lnTo>
                  <a:lnTo>
                    <a:pt x="54760" y="72255"/>
                  </a:lnTo>
                  <a:lnTo>
                    <a:pt x="57948" y="75105"/>
                  </a:lnTo>
                  <a:lnTo>
                    <a:pt x="61116" y="77954"/>
                  </a:lnTo>
                  <a:lnTo>
                    <a:pt x="64284" y="80804"/>
                  </a:lnTo>
                  <a:lnTo>
                    <a:pt x="67453" y="83673"/>
                  </a:lnTo>
                  <a:lnTo>
                    <a:pt x="73770" y="89452"/>
                  </a:lnTo>
                  <a:lnTo>
                    <a:pt x="80047" y="95231"/>
                  </a:lnTo>
                  <a:lnTo>
                    <a:pt x="81999" y="97044"/>
                  </a:lnTo>
                  <a:lnTo>
                    <a:pt x="83952" y="98857"/>
                  </a:lnTo>
                  <a:lnTo>
                    <a:pt x="84929" y="99774"/>
                  </a:lnTo>
                  <a:lnTo>
                    <a:pt x="85885" y="100691"/>
                  </a:lnTo>
                  <a:lnTo>
                    <a:pt x="86822" y="101627"/>
                  </a:lnTo>
                  <a:lnTo>
                    <a:pt x="87758" y="102584"/>
                  </a:lnTo>
                  <a:lnTo>
                    <a:pt x="88655" y="103560"/>
                  </a:lnTo>
                  <a:lnTo>
                    <a:pt x="89552" y="104557"/>
                  </a:lnTo>
                  <a:lnTo>
                    <a:pt x="90408" y="105573"/>
                  </a:lnTo>
                  <a:lnTo>
                    <a:pt x="91245" y="106609"/>
                  </a:lnTo>
                  <a:lnTo>
                    <a:pt x="92042" y="107685"/>
                  </a:lnTo>
                  <a:lnTo>
                    <a:pt x="92441" y="108243"/>
                  </a:lnTo>
                  <a:lnTo>
                    <a:pt x="92820" y="108801"/>
                  </a:lnTo>
                  <a:lnTo>
                    <a:pt x="93198" y="109359"/>
                  </a:lnTo>
                  <a:lnTo>
                    <a:pt x="93557" y="109937"/>
                  </a:lnTo>
                  <a:lnTo>
                    <a:pt x="93915" y="110535"/>
                  </a:lnTo>
                  <a:lnTo>
                    <a:pt x="94254" y="111132"/>
                  </a:lnTo>
                  <a:lnTo>
                    <a:pt x="94533" y="111591"/>
                  </a:lnTo>
                  <a:lnTo>
                    <a:pt x="94832" y="112029"/>
                  </a:lnTo>
                  <a:lnTo>
                    <a:pt x="95151" y="112467"/>
                  </a:lnTo>
                  <a:lnTo>
                    <a:pt x="95510" y="112886"/>
                  </a:lnTo>
                  <a:lnTo>
                    <a:pt x="95908" y="113284"/>
                  </a:lnTo>
                  <a:lnTo>
                    <a:pt x="96307" y="113663"/>
                  </a:lnTo>
                  <a:lnTo>
                    <a:pt x="96745" y="114022"/>
                  </a:lnTo>
                  <a:lnTo>
                    <a:pt x="97203" y="114380"/>
                  </a:lnTo>
                  <a:lnTo>
                    <a:pt x="97662" y="114699"/>
                  </a:lnTo>
                  <a:lnTo>
                    <a:pt x="98160" y="114998"/>
                  </a:lnTo>
                  <a:lnTo>
                    <a:pt x="98678" y="115257"/>
                  </a:lnTo>
                  <a:lnTo>
                    <a:pt x="99196" y="115516"/>
                  </a:lnTo>
                  <a:lnTo>
                    <a:pt x="99734" y="115735"/>
                  </a:lnTo>
                  <a:lnTo>
                    <a:pt x="100292" y="115935"/>
                  </a:lnTo>
                  <a:lnTo>
                    <a:pt x="100870" y="116094"/>
                  </a:lnTo>
                  <a:lnTo>
                    <a:pt x="101448" y="116214"/>
                  </a:lnTo>
                  <a:lnTo>
                    <a:pt x="102026" y="116313"/>
                  </a:lnTo>
                  <a:lnTo>
                    <a:pt x="102643" y="116373"/>
                  </a:lnTo>
                  <a:lnTo>
                    <a:pt x="103241" y="116393"/>
                  </a:lnTo>
                  <a:lnTo>
                    <a:pt x="103859" y="116393"/>
                  </a:lnTo>
                  <a:lnTo>
                    <a:pt x="104477" y="116333"/>
                  </a:lnTo>
                  <a:lnTo>
                    <a:pt x="105094" y="116234"/>
                  </a:lnTo>
                  <a:lnTo>
                    <a:pt x="105712" y="116094"/>
                  </a:lnTo>
                  <a:lnTo>
                    <a:pt x="106350" y="115915"/>
                  </a:lnTo>
                  <a:lnTo>
                    <a:pt x="106967" y="115696"/>
                  </a:lnTo>
                  <a:lnTo>
                    <a:pt x="107585" y="115417"/>
                  </a:lnTo>
                  <a:lnTo>
                    <a:pt x="108223" y="115098"/>
                  </a:lnTo>
                  <a:lnTo>
                    <a:pt x="108841" y="114739"/>
                  </a:lnTo>
                  <a:lnTo>
                    <a:pt x="109438" y="114321"/>
                  </a:lnTo>
                  <a:lnTo>
                    <a:pt x="110056" y="113842"/>
                  </a:lnTo>
                  <a:lnTo>
                    <a:pt x="110654" y="113324"/>
                  </a:lnTo>
                  <a:lnTo>
                    <a:pt x="111232" y="112726"/>
                  </a:lnTo>
                  <a:lnTo>
                    <a:pt x="111431" y="112547"/>
                  </a:lnTo>
                  <a:lnTo>
                    <a:pt x="111610" y="112388"/>
                  </a:lnTo>
                  <a:lnTo>
                    <a:pt x="112029" y="112049"/>
                  </a:lnTo>
                  <a:lnTo>
                    <a:pt x="112467" y="111750"/>
                  </a:lnTo>
                  <a:lnTo>
                    <a:pt x="112926" y="111471"/>
                  </a:lnTo>
                  <a:lnTo>
                    <a:pt x="113404" y="111212"/>
                  </a:lnTo>
                  <a:lnTo>
                    <a:pt x="113902" y="110953"/>
                  </a:lnTo>
                  <a:lnTo>
                    <a:pt x="114858" y="110455"/>
                  </a:lnTo>
                  <a:lnTo>
                    <a:pt x="115217" y="110275"/>
                  </a:lnTo>
                  <a:lnTo>
                    <a:pt x="115576" y="110116"/>
                  </a:lnTo>
                  <a:lnTo>
                    <a:pt x="116333" y="109837"/>
                  </a:lnTo>
                  <a:lnTo>
                    <a:pt x="117090" y="109558"/>
                  </a:lnTo>
                  <a:lnTo>
                    <a:pt x="117469" y="109419"/>
                  </a:lnTo>
                  <a:lnTo>
                    <a:pt x="117847" y="109259"/>
                  </a:lnTo>
                  <a:lnTo>
                    <a:pt x="118366" y="109000"/>
                  </a:lnTo>
                  <a:lnTo>
                    <a:pt x="118884" y="108721"/>
                  </a:lnTo>
                  <a:lnTo>
                    <a:pt x="119342" y="108442"/>
                  </a:lnTo>
                  <a:lnTo>
                    <a:pt x="119800" y="108123"/>
                  </a:lnTo>
                  <a:lnTo>
                    <a:pt x="120199" y="107785"/>
                  </a:lnTo>
                  <a:lnTo>
                    <a:pt x="120577" y="107426"/>
                  </a:lnTo>
                  <a:lnTo>
                    <a:pt x="120916" y="107047"/>
                  </a:lnTo>
                  <a:lnTo>
                    <a:pt x="121215" y="106649"/>
                  </a:lnTo>
                  <a:lnTo>
                    <a:pt x="121474" y="106210"/>
                  </a:lnTo>
                  <a:lnTo>
                    <a:pt x="121713" y="105772"/>
                  </a:lnTo>
                  <a:lnTo>
                    <a:pt x="121893" y="105294"/>
                  </a:lnTo>
                  <a:lnTo>
                    <a:pt x="121972" y="105055"/>
                  </a:lnTo>
                  <a:lnTo>
                    <a:pt x="122032" y="104796"/>
                  </a:lnTo>
                  <a:lnTo>
                    <a:pt x="122092" y="104537"/>
                  </a:lnTo>
                  <a:lnTo>
                    <a:pt x="122132" y="104278"/>
                  </a:lnTo>
                  <a:lnTo>
                    <a:pt x="122191" y="103720"/>
                  </a:lnTo>
                  <a:lnTo>
                    <a:pt x="122191" y="103162"/>
                  </a:lnTo>
                  <a:lnTo>
                    <a:pt x="122152" y="102544"/>
                  </a:lnTo>
                  <a:lnTo>
                    <a:pt x="122191" y="102145"/>
                  </a:lnTo>
                  <a:lnTo>
                    <a:pt x="122191" y="101767"/>
                  </a:lnTo>
                  <a:lnTo>
                    <a:pt x="122191" y="101388"/>
                  </a:lnTo>
                  <a:lnTo>
                    <a:pt x="122172" y="101010"/>
                  </a:lnTo>
                  <a:lnTo>
                    <a:pt x="122112" y="100651"/>
                  </a:lnTo>
                  <a:lnTo>
                    <a:pt x="122052" y="100292"/>
                  </a:lnTo>
                  <a:lnTo>
                    <a:pt x="121972" y="99953"/>
                  </a:lnTo>
                  <a:lnTo>
                    <a:pt x="121873" y="99615"/>
                  </a:lnTo>
                  <a:lnTo>
                    <a:pt x="121733" y="99276"/>
                  </a:lnTo>
                  <a:lnTo>
                    <a:pt x="121594" y="98937"/>
                  </a:lnTo>
                  <a:lnTo>
                    <a:pt x="121434" y="98618"/>
                  </a:lnTo>
                  <a:lnTo>
                    <a:pt x="121275" y="98319"/>
                  </a:lnTo>
                  <a:lnTo>
                    <a:pt x="121076" y="98001"/>
                  </a:lnTo>
                  <a:lnTo>
                    <a:pt x="120856" y="97702"/>
                  </a:lnTo>
                  <a:lnTo>
                    <a:pt x="120637" y="97403"/>
                  </a:lnTo>
                  <a:lnTo>
                    <a:pt x="120398" y="97104"/>
                  </a:lnTo>
                  <a:lnTo>
                    <a:pt x="120199" y="96885"/>
                  </a:lnTo>
                  <a:lnTo>
                    <a:pt x="120019" y="96646"/>
                  </a:lnTo>
                  <a:lnTo>
                    <a:pt x="119681" y="96147"/>
                  </a:lnTo>
                  <a:lnTo>
                    <a:pt x="119003" y="95131"/>
                  </a:lnTo>
                  <a:lnTo>
                    <a:pt x="117090" y="92242"/>
                  </a:lnTo>
                  <a:lnTo>
                    <a:pt x="115197" y="89352"/>
                  </a:lnTo>
                  <a:lnTo>
                    <a:pt x="114241" y="87918"/>
                  </a:lnTo>
                  <a:lnTo>
                    <a:pt x="113264" y="86483"/>
                  </a:lnTo>
                  <a:lnTo>
                    <a:pt x="112288" y="85048"/>
                  </a:lnTo>
                  <a:lnTo>
                    <a:pt x="111292" y="83633"/>
                  </a:lnTo>
                  <a:lnTo>
                    <a:pt x="110475" y="82517"/>
                  </a:lnTo>
                  <a:lnTo>
                    <a:pt x="109618" y="81422"/>
                  </a:lnTo>
                  <a:lnTo>
                    <a:pt x="108741" y="80345"/>
                  </a:lnTo>
                  <a:lnTo>
                    <a:pt x="107844" y="79289"/>
                  </a:lnTo>
                  <a:lnTo>
                    <a:pt x="106928" y="78273"/>
                  </a:lnTo>
                  <a:lnTo>
                    <a:pt x="105991" y="77257"/>
                  </a:lnTo>
                  <a:lnTo>
                    <a:pt x="105015" y="76260"/>
                  </a:lnTo>
                  <a:lnTo>
                    <a:pt x="104038" y="75284"/>
                  </a:lnTo>
                  <a:lnTo>
                    <a:pt x="103042" y="74328"/>
                  </a:lnTo>
                  <a:lnTo>
                    <a:pt x="102046" y="73391"/>
                  </a:lnTo>
                  <a:lnTo>
                    <a:pt x="101009" y="72474"/>
                  </a:lnTo>
                  <a:lnTo>
                    <a:pt x="99973" y="71558"/>
                  </a:lnTo>
                  <a:lnTo>
                    <a:pt x="98937" y="70661"/>
                  </a:lnTo>
                  <a:lnTo>
                    <a:pt x="97881" y="69764"/>
                  </a:lnTo>
                  <a:lnTo>
                    <a:pt x="96805" y="68888"/>
                  </a:lnTo>
                  <a:lnTo>
                    <a:pt x="95729" y="68031"/>
                  </a:lnTo>
                  <a:lnTo>
                    <a:pt x="92142" y="65141"/>
                  </a:lnTo>
                  <a:lnTo>
                    <a:pt x="88575" y="62252"/>
                  </a:lnTo>
                  <a:lnTo>
                    <a:pt x="86822" y="60777"/>
                  </a:lnTo>
                  <a:lnTo>
                    <a:pt x="85048" y="59303"/>
                  </a:lnTo>
                  <a:lnTo>
                    <a:pt x="83314" y="57808"/>
                  </a:lnTo>
                  <a:lnTo>
                    <a:pt x="81581" y="56314"/>
                  </a:lnTo>
                  <a:lnTo>
                    <a:pt x="79847" y="54799"/>
                  </a:lnTo>
                  <a:lnTo>
                    <a:pt x="78153" y="53265"/>
                  </a:lnTo>
                  <a:lnTo>
                    <a:pt x="76460" y="51711"/>
                  </a:lnTo>
                  <a:lnTo>
                    <a:pt x="74786" y="50136"/>
                  </a:lnTo>
                  <a:lnTo>
                    <a:pt x="73132" y="48542"/>
                  </a:lnTo>
                  <a:lnTo>
                    <a:pt x="71498" y="46928"/>
                  </a:lnTo>
                  <a:lnTo>
                    <a:pt x="69884" y="45294"/>
                  </a:lnTo>
                  <a:lnTo>
                    <a:pt x="68290" y="43620"/>
                  </a:lnTo>
                  <a:lnTo>
                    <a:pt x="66716" y="41966"/>
                  </a:lnTo>
                  <a:lnTo>
                    <a:pt x="65141" y="40332"/>
                  </a:lnTo>
                  <a:lnTo>
                    <a:pt x="63547" y="38718"/>
                  </a:lnTo>
                  <a:lnTo>
                    <a:pt x="61953" y="37104"/>
                  </a:lnTo>
                  <a:lnTo>
                    <a:pt x="60339" y="35490"/>
                  </a:lnTo>
                  <a:lnTo>
                    <a:pt x="58705" y="33896"/>
                  </a:lnTo>
                  <a:lnTo>
                    <a:pt x="55457" y="30728"/>
                  </a:lnTo>
                  <a:lnTo>
                    <a:pt x="54600" y="29931"/>
                  </a:lnTo>
                  <a:lnTo>
                    <a:pt x="53723" y="29154"/>
                  </a:lnTo>
                  <a:lnTo>
                    <a:pt x="52847" y="28376"/>
                  </a:lnTo>
                  <a:lnTo>
                    <a:pt x="51950" y="27639"/>
                  </a:lnTo>
                  <a:lnTo>
                    <a:pt x="50137" y="26145"/>
                  </a:lnTo>
                  <a:lnTo>
                    <a:pt x="49240" y="25387"/>
                  </a:lnTo>
                  <a:lnTo>
                    <a:pt x="48363" y="24630"/>
                  </a:lnTo>
                  <a:lnTo>
                    <a:pt x="47427" y="23813"/>
                  </a:lnTo>
                  <a:lnTo>
                    <a:pt x="46510" y="22956"/>
                  </a:lnTo>
                  <a:lnTo>
                    <a:pt x="45613" y="22099"/>
                  </a:lnTo>
                  <a:lnTo>
                    <a:pt x="44716" y="21223"/>
                  </a:lnTo>
                  <a:lnTo>
                    <a:pt x="42943" y="19469"/>
                  </a:lnTo>
                  <a:lnTo>
                    <a:pt x="41189" y="17696"/>
                  </a:lnTo>
                  <a:lnTo>
                    <a:pt x="39416" y="15942"/>
                  </a:lnTo>
                  <a:lnTo>
                    <a:pt x="38519" y="15085"/>
                  </a:lnTo>
                  <a:lnTo>
                    <a:pt x="37603" y="14228"/>
                  </a:lnTo>
                  <a:lnTo>
                    <a:pt x="36666" y="13391"/>
                  </a:lnTo>
                  <a:lnTo>
                    <a:pt x="35710" y="12594"/>
                  </a:lnTo>
                  <a:lnTo>
                    <a:pt x="34733" y="11797"/>
                  </a:lnTo>
                  <a:lnTo>
                    <a:pt x="33737" y="11040"/>
                  </a:lnTo>
                  <a:lnTo>
                    <a:pt x="31605" y="9466"/>
                  </a:lnTo>
                  <a:lnTo>
                    <a:pt x="30509" y="8709"/>
                  </a:lnTo>
                  <a:lnTo>
                    <a:pt x="29433" y="7951"/>
                  </a:lnTo>
                  <a:lnTo>
                    <a:pt x="28337" y="7214"/>
                  </a:lnTo>
                  <a:lnTo>
                    <a:pt x="27241" y="6497"/>
                  </a:lnTo>
                  <a:lnTo>
                    <a:pt x="26125" y="5799"/>
                  </a:lnTo>
                  <a:lnTo>
                    <a:pt x="25009" y="5122"/>
                  </a:lnTo>
                  <a:lnTo>
                    <a:pt x="23873" y="4464"/>
                  </a:lnTo>
                  <a:lnTo>
                    <a:pt x="22717" y="3807"/>
                  </a:lnTo>
                  <a:lnTo>
                    <a:pt x="21562" y="3209"/>
                  </a:lnTo>
                  <a:lnTo>
                    <a:pt x="20386" y="2611"/>
                  </a:lnTo>
                  <a:lnTo>
                    <a:pt x="19210" y="2053"/>
                  </a:lnTo>
                  <a:lnTo>
                    <a:pt x="17995" y="1515"/>
                  </a:lnTo>
                  <a:lnTo>
                    <a:pt x="16779" y="997"/>
                  </a:lnTo>
                  <a:lnTo>
                    <a:pt x="15524" y="519"/>
                  </a:lnTo>
                  <a:lnTo>
                    <a:pt x="15205" y="419"/>
                  </a:lnTo>
                  <a:lnTo>
                    <a:pt x="14886" y="320"/>
                  </a:lnTo>
                  <a:lnTo>
                    <a:pt x="14587" y="240"/>
                  </a:lnTo>
                  <a:lnTo>
                    <a:pt x="14268" y="160"/>
                  </a:lnTo>
                  <a:lnTo>
                    <a:pt x="13950" y="100"/>
                  </a:lnTo>
                  <a:lnTo>
                    <a:pt x="13651" y="60"/>
                  </a:lnTo>
                  <a:lnTo>
                    <a:pt x="13332" y="21"/>
                  </a:lnTo>
                  <a:lnTo>
                    <a:pt x="130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7416048" y="4388752"/>
              <a:ext cx="1745153" cy="767698"/>
            </a:xfrm>
            <a:custGeom>
              <a:avLst/>
              <a:gdLst/>
              <a:ahLst/>
              <a:cxnLst/>
              <a:rect l="l" t="t" r="r" b="b"/>
              <a:pathLst>
                <a:path w="90787" h="35147" extrusionOk="0">
                  <a:moveTo>
                    <a:pt x="64229" y="1"/>
                  </a:moveTo>
                  <a:lnTo>
                    <a:pt x="63055" y="30"/>
                  </a:lnTo>
                  <a:lnTo>
                    <a:pt x="61880" y="74"/>
                  </a:lnTo>
                  <a:lnTo>
                    <a:pt x="60720" y="148"/>
                  </a:lnTo>
                  <a:lnTo>
                    <a:pt x="59561" y="236"/>
                  </a:lnTo>
                  <a:lnTo>
                    <a:pt x="58386" y="353"/>
                  </a:lnTo>
                  <a:lnTo>
                    <a:pt x="57226" y="471"/>
                  </a:lnTo>
                  <a:lnTo>
                    <a:pt x="56067" y="618"/>
                  </a:lnTo>
                  <a:lnTo>
                    <a:pt x="54907" y="779"/>
                  </a:lnTo>
                  <a:lnTo>
                    <a:pt x="53762" y="970"/>
                  </a:lnTo>
                  <a:lnTo>
                    <a:pt x="52602" y="1161"/>
                  </a:lnTo>
                  <a:lnTo>
                    <a:pt x="51442" y="1381"/>
                  </a:lnTo>
                  <a:lnTo>
                    <a:pt x="50297" y="1601"/>
                  </a:lnTo>
                  <a:lnTo>
                    <a:pt x="49387" y="1792"/>
                  </a:lnTo>
                  <a:lnTo>
                    <a:pt x="48477" y="1998"/>
                  </a:lnTo>
                  <a:lnTo>
                    <a:pt x="47566" y="2203"/>
                  </a:lnTo>
                  <a:lnTo>
                    <a:pt x="46656" y="2423"/>
                  </a:lnTo>
                  <a:lnTo>
                    <a:pt x="45761" y="2644"/>
                  </a:lnTo>
                  <a:lnTo>
                    <a:pt x="44865" y="2878"/>
                  </a:lnTo>
                  <a:lnTo>
                    <a:pt x="43969" y="3128"/>
                  </a:lnTo>
                  <a:lnTo>
                    <a:pt x="43089" y="3378"/>
                  </a:lnTo>
                  <a:lnTo>
                    <a:pt x="42208" y="3657"/>
                  </a:lnTo>
                  <a:lnTo>
                    <a:pt x="41327" y="3921"/>
                  </a:lnTo>
                  <a:lnTo>
                    <a:pt x="40446" y="4214"/>
                  </a:lnTo>
                  <a:lnTo>
                    <a:pt x="39580" y="4508"/>
                  </a:lnTo>
                  <a:lnTo>
                    <a:pt x="38714" y="4816"/>
                  </a:lnTo>
                  <a:lnTo>
                    <a:pt x="37848" y="5125"/>
                  </a:lnTo>
                  <a:lnTo>
                    <a:pt x="36981" y="5448"/>
                  </a:lnTo>
                  <a:lnTo>
                    <a:pt x="36130" y="5785"/>
                  </a:lnTo>
                  <a:lnTo>
                    <a:pt x="35264" y="6123"/>
                  </a:lnTo>
                  <a:lnTo>
                    <a:pt x="34427" y="6475"/>
                  </a:lnTo>
                  <a:lnTo>
                    <a:pt x="33575" y="6842"/>
                  </a:lnTo>
                  <a:lnTo>
                    <a:pt x="32739" y="7224"/>
                  </a:lnTo>
                  <a:lnTo>
                    <a:pt x="31902" y="7606"/>
                  </a:lnTo>
                  <a:lnTo>
                    <a:pt x="31065" y="8002"/>
                  </a:lnTo>
                  <a:lnTo>
                    <a:pt x="30228" y="8398"/>
                  </a:lnTo>
                  <a:lnTo>
                    <a:pt x="29406" y="8810"/>
                  </a:lnTo>
                  <a:lnTo>
                    <a:pt x="28584" y="9235"/>
                  </a:lnTo>
                  <a:lnTo>
                    <a:pt x="27776" y="9676"/>
                  </a:lnTo>
                  <a:lnTo>
                    <a:pt x="26954" y="10116"/>
                  </a:lnTo>
                  <a:lnTo>
                    <a:pt x="26147" y="10571"/>
                  </a:lnTo>
                  <a:lnTo>
                    <a:pt x="25339" y="11041"/>
                  </a:lnTo>
                  <a:lnTo>
                    <a:pt x="24547" y="11511"/>
                  </a:lnTo>
                  <a:lnTo>
                    <a:pt x="23739" y="11995"/>
                  </a:lnTo>
                  <a:lnTo>
                    <a:pt x="22946" y="12494"/>
                  </a:lnTo>
                  <a:lnTo>
                    <a:pt x="21743" y="13272"/>
                  </a:lnTo>
                  <a:lnTo>
                    <a:pt x="20524" y="14065"/>
                  </a:lnTo>
                  <a:lnTo>
                    <a:pt x="19320" y="14858"/>
                  </a:lnTo>
                  <a:lnTo>
                    <a:pt x="18131" y="15665"/>
                  </a:lnTo>
                  <a:lnTo>
                    <a:pt x="16957" y="16502"/>
                  </a:lnTo>
                  <a:lnTo>
                    <a:pt x="15782" y="17339"/>
                  </a:lnTo>
                  <a:lnTo>
                    <a:pt x="14622" y="18191"/>
                  </a:lnTo>
                  <a:lnTo>
                    <a:pt x="13477" y="19057"/>
                  </a:lnTo>
                  <a:lnTo>
                    <a:pt x="12347" y="19938"/>
                  </a:lnTo>
                  <a:lnTo>
                    <a:pt x="11231" y="20848"/>
                  </a:lnTo>
                  <a:lnTo>
                    <a:pt x="10130" y="21773"/>
                  </a:lnTo>
                  <a:lnTo>
                    <a:pt x="9043" y="22712"/>
                  </a:lnTo>
                  <a:lnTo>
                    <a:pt x="7986" y="23681"/>
                  </a:lnTo>
                  <a:lnTo>
                    <a:pt x="6929" y="24665"/>
                  </a:lnTo>
                  <a:lnTo>
                    <a:pt x="5902" y="25678"/>
                  </a:lnTo>
                  <a:lnTo>
                    <a:pt x="4889" y="26720"/>
                  </a:lnTo>
                  <a:lnTo>
                    <a:pt x="4566" y="27073"/>
                  </a:lnTo>
                  <a:lnTo>
                    <a:pt x="4243" y="27425"/>
                  </a:lnTo>
                  <a:lnTo>
                    <a:pt x="3949" y="27777"/>
                  </a:lnTo>
                  <a:lnTo>
                    <a:pt x="3641" y="28144"/>
                  </a:lnTo>
                  <a:lnTo>
                    <a:pt x="3347" y="28511"/>
                  </a:lnTo>
                  <a:lnTo>
                    <a:pt x="3068" y="28878"/>
                  </a:lnTo>
                  <a:lnTo>
                    <a:pt x="2789" y="29260"/>
                  </a:lnTo>
                  <a:lnTo>
                    <a:pt x="2525" y="29642"/>
                  </a:lnTo>
                  <a:lnTo>
                    <a:pt x="2261" y="30023"/>
                  </a:lnTo>
                  <a:lnTo>
                    <a:pt x="2011" y="30420"/>
                  </a:lnTo>
                  <a:lnTo>
                    <a:pt x="1762" y="30816"/>
                  </a:lnTo>
                  <a:lnTo>
                    <a:pt x="1527" y="31227"/>
                  </a:lnTo>
                  <a:lnTo>
                    <a:pt x="1292" y="31638"/>
                  </a:lnTo>
                  <a:lnTo>
                    <a:pt x="1072" y="32049"/>
                  </a:lnTo>
                  <a:lnTo>
                    <a:pt x="852" y="32460"/>
                  </a:lnTo>
                  <a:lnTo>
                    <a:pt x="646" y="32886"/>
                  </a:lnTo>
                  <a:lnTo>
                    <a:pt x="543" y="33150"/>
                  </a:lnTo>
                  <a:lnTo>
                    <a:pt x="440" y="33429"/>
                  </a:lnTo>
                  <a:lnTo>
                    <a:pt x="352" y="33708"/>
                  </a:lnTo>
                  <a:lnTo>
                    <a:pt x="279" y="33987"/>
                  </a:lnTo>
                  <a:lnTo>
                    <a:pt x="147" y="34574"/>
                  </a:lnTo>
                  <a:lnTo>
                    <a:pt x="0" y="35147"/>
                  </a:lnTo>
                  <a:lnTo>
                    <a:pt x="90787" y="35147"/>
                  </a:lnTo>
                  <a:lnTo>
                    <a:pt x="90787" y="5374"/>
                  </a:lnTo>
                  <a:lnTo>
                    <a:pt x="89348" y="4802"/>
                  </a:lnTo>
                  <a:lnTo>
                    <a:pt x="87924" y="4229"/>
                  </a:lnTo>
                  <a:lnTo>
                    <a:pt x="86485" y="3671"/>
                  </a:lnTo>
                  <a:lnTo>
                    <a:pt x="85766" y="3407"/>
                  </a:lnTo>
                  <a:lnTo>
                    <a:pt x="85032" y="3143"/>
                  </a:lnTo>
                  <a:lnTo>
                    <a:pt x="84063" y="2820"/>
                  </a:lnTo>
                  <a:lnTo>
                    <a:pt x="83065" y="2526"/>
                  </a:lnTo>
                  <a:lnTo>
                    <a:pt x="82081" y="2247"/>
                  </a:lnTo>
                  <a:lnTo>
                    <a:pt x="81083" y="1983"/>
                  </a:lnTo>
                  <a:lnTo>
                    <a:pt x="80085" y="1748"/>
                  </a:lnTo>
                  <a:lnTo>
                    <a:pt x="79086" y="1513"/>
                  </a:lnTo>
                  <a:lnTo>
                    <a:pt x="78088" y="1308"/>
                  </a:lnTo>
                  <a:lnTo>
                    <a:pt x="77075" y="1131"/>
                  </a:lnTo>
                  <a:lnTo>
                    <a:pt x="76062" y="955"/>
                  </a:lnTo>
                  <a:lnTo>
                    <a:pt x="75049" y="794"/>
                  </a:lnTo>
                  <a:lnTo>
                    <a:pt x="74036" y="662"/>
                  </a:lnTo>
                  <a:lnTo>
                    <a:pt x="73023" y="529"/>
                  </a:lnTo>
                  <a:lnTo>
                    <a:pt x="71995" y="412"/>
                  </a:lnTo>
                  <a:lnTo>
                    <a:pt x="70982" y="324"/>
                  </a:lnTo>
                  <a:lnTo>
                    <a:pt x="69955" y="221"/>
                  </a:lnTo>
                  <a:lnTo>
                    <a:pt x="68927" y="148"/>
                  </a:lnTo>
                  <a:lnTo>
                    <a:pt x="67753" y="74"/>
                  </a:lnTo>
                  <a:lnTo>
                    <a:pt x="66578" y="30"/>
                  </a:lnTo>
                  <a:lnTo>
                    <a:pt x="654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7" name="Google Shape;237;p24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4018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5">
  <p:cSld name="Title design 5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5"/>
          <p:cNvGrpSpPr/>
          <p:nvPr/>
        </p:nvGrpSpPr>
        <p:grpSpPr>
          <a:xfrm>
            <a:off x="-62949" y="-86356"/>
            <a:ext cx="9309578" cy="5229824"/>
            <a:chOff x="-62949" y="-86356"/>
            <a:chExt cx="9309578" cy="5229824"/>
          </a:xfrm>
        </p:grpSpPr>
        <p:sp>
          <p:nvSpPr>
            <p:cNvPr id="240" name="Google Shape;240;p25"/>
            <p:cNvSpPr/>
            <p:nvPr/>
          </p:nvSpPr>
          <p:spPr>
            <a:xfrm>
              <a:off x="-62949" y="2182028"/>
              <a:ext cx="1672622" cy="2961441"/>
            </a:xfrm>
            <a:custGeom>
              <a:avLst/>
              <a:gdLst/>
              <a:ahLst/>
              <a:cxnLst/>
              <a:rect l="l" t="t" r="r" b="b"/>
              <a:pathLst>
                <a:path w="71062" h="125818" extrusionOk="0">
                  <a:moveTo>
                    <a:pt x="0" y="0"/>
                  </a:moveTo>
                  <a:lnTo>
                    <a:pt x="0" y="125817"/>
                  </a:lnTo>
                  <a:lnTo>
                    <a:pt x="71061" y="125817"/>
                  </a:lnTo>
                  <a:lnTo>
                    <a:pt x="71016" y="125459"/>
                  </a:lnTo>
                  <a:lnTo>
                    <a:pt x="70972" y="125092"/>
                  </a:lnTo>
                  <a:lnTo>
                    <a:pt x="70945" y="124724"/>
                  </a:lnTo>
                  <a:lnTo>
                    <a:pt x="70909" y="124357"/>
                  </a:lnTo>
                  <a:lnTo>
                    <a:pt x="70855" y="123999"/>
                  </a:lnTo>
                  <a:lnTo>
                    <a:pt x="70828" y="123820"/>
                  </a:lnTo>
                  <a:lnTo>
                    <a:pt x="70792" y="123649"/>
                  </a:lnTo>
                  <a:lnTo>
                    <a:pt x="70757" y="123470"/>
                  </a:lnTo>
                  <a:lnTo>
                    <a:pt x="70703" y="123300"/>
                  </a:lnTo>
                  <a:lnTo>
                    <a:pt x="70649" y="123139"/>
                  </a:lnTo>
                  <a:lnTo>
                    <a:pt x="70586" y="122969"/>
                  </a:lnTo>
                  <a:lnTo>
                    <a:pt x="70407" y="122547"/>
                  </a:lnTo>
                  <a:lnTo>
                    <a:pt x="70219" y="122135"/>
                  </a:lnTo>
                  <a:lnTo>
                    <a:pt x="70022" y="121714"/>
                  </a:lnTo>
                  <a:lnTo>
                    <a:pt x="69825" y="121311"/>
                  </a:lnTo>
                  <a:lnTo>
                    <a:pt x="69619" y="120908"/>
                  </a:lnTo>
                  <a:lnTo>
                    <a:pt x="69404" y="120514"/>
                  </a:lnTo>
                  <a:lnTo>
                    <a:pt x="69189" y="120120"/>
                  </a:lnTo>
                  <a:lnTo>
                    <a:pt x="68956" y="119725"/>
                  </a:lnTo>
                  <a:lnTo>
                    <a:pt x="68732" y="119349"/>
                  </a:lnTo>
                  <a:lnTo>
                    <a:pt x="68490" y="118973"/>
                  </a:lnTo>
                  <a:lnTo>
                    <a:pt x="68248" y="118597"/>
                  </a:lnTo>
                  <a:lnTo>
                    <a:pt x="67997" y="118229"/>
                  </a:lnTo>
                  <a:lnTo>
                    <a:pt x="67738" y="117871"/>
                  </a:lnTo>
                  <a:lnTo>
                    <a:pt x="67469" y="117513"/>
                  </a:lnTo>
                  <a:lnTo>
                    <a:pt x="67200" y="117163"/>
                  </a:lnTo>
                  <a:lnTo>
                    <a:pt x="66922" y="116823"/>
                  </a:lnTo>
                  <a:lnTo>
                    <a:pt x="66636" y="116482"/>
                  </a:lnTo>
                  <a:lnTo>
                    <a:pt x="66349" y="116151"/>
                  </a:lnTo>
                  <a:lnTo>
                    <a:pt x="66044" y="115819"/>
                  </a:lnTo>
                  <a:lnTo>
                    <a:pt x="65740" y="115497"/>
                  </a:lnTo>
                  <a:lnTo>
                    <a:pt x="65435" y="115183"/>
                  </a:lnTo>
                  <a:lnTo>
                    <a:pt x="65113" y="114870"/>
                  </a:lnTo>
                  <a:lnTo>
                    <a:pt x="64790" y="114565"/>
                  </a:lnTo>
                  <a:lnTo>
                    <a:pt x="64459" y="114261"/>
                  </a:lnTo>
                  <a:lnTo>
                    <a:pt x="64118" y="113965"/>
                  </a:lnTo>
                  <a:lnTo>
                    <a:pt x="63769" y="113678"/>
                  </a:lnTo>
                  <a:lnTo>
                    <a:pt x="63410" y="113401"/>
                  </a:lnTo>
                  <a:lnTo>
                    <a:pt x="63052" y="113123"/>
                  </a:lnTo>
                  <a:lnTo>
                    <a:pt x="62685" y="112845"/>
                  </a:lnTo>
                  <a:lnTo>
                    <a:pt x="62308" y="112585"/>
                  </a:lnTo>
                  <a:lnTo>
                    <a:pt x="61923" y="112325"/>
                  </a:lnTo>
                  <a:lnTo>
                    <a:pt x="61538" y="112075"/>
                  </a:lnTo>
                  <a:lnTo>
                    <a:pt x="60803" y="111609"/>
                  </a:lnTo>
                  <a:lnTo>
                    <a:pt x="60078" y="111134"/>
                  </a:lnTo>
                  <a:lnTo>
                    <a:pt x="59352" y="110650"/>
                  </a:lnTo>
                  <a:lnTo>
                    <a:pt x="58635" y="110166"/>
                  </a:lnTo>
                  <a:lnTo>
                    <a:pt x="57919" y="109674"/>
                  </a:lnTo>
                  <a:lnTo>
                    <a:pt x="57211" y="109172"/>
                  </a:lnTo>
                  <a:lnTo>
                    <a:pt x="56512" y="108670"/>
                  </a:lnTo>
                  <a:lnTo>
                    <a:pt x="55813" y="108151"/>
                  </a:lnTo>
                  <a:lnTo>
                    <a:pt x="55437" y="107864"/>
                  </a:lnTo>
                  <a:lnTo>
                    <a:pt x="55070" y="107577"/>
                  </a:lnTo>
                  <a:lnTo>
                    <a:pt x="54711" y="107282"/>
                  </a:lnTo>
                  <a:lnTo>
                    <a:pt x="54362" y="106977"/>
                  </a:lnTo>
                  <a:lnTo>
                    <a:pt x="54013" y="106664"/>
                  </a:lnTo>
                  <a:lnTo>
                    <a:pt x="53681" y="106341"/>
                  </a:lnTo>
                  <a:lnTo>
                    <a:pt x="53350" y="106010"/>
                  </a:lnTo>
                  <a:lnTo>
                    <a:pt x="53036" y="105669"/>
                  </a:lnTo>
                  <a:lnTo>
                    <a:pt x="52732" y="105320"/>
                  </a:lnTo>
                  <a:lnTo>
                    <a:pt x="52445" y="104961"/>
                  </a:lnTo>
                  <a:lnTo>
                    <a:pt x="52167" y="104594"/>
                  </a:lnTo>
                  <a:lnTo>
                    <a:pt x="51898" y="104209"/>
                  </a:lnTo>
                  <a:lnTo>
                    <a:pt x="51656" y="103815"/>
                  </a:lnTo>
                  <a:lnTo>
                    <a:pt x="51415" y="103403"/>
                  </a:lnTo>
                  <a:lnTo>
                    <a:pt x="51200" y="102981"/>
                  </a:lnTo>
                  <a:lnTo>
                    <a:pt x="51101" y="102766"/>
                  </a:lnTo>
                  <a:lnTo>
                    <a:pt x="51002" y="102551"/>
                  </a:lnTo>
                  <a:lnTo>
                    <a:pt x="50743" y="101933"/>
                  </a:lnTo>
                  <a:lnTo>
                    <a:pt x="50492" y="101306"/>
                  </a:lnTo>
                  <a:lnTo>
                    <a:pt x="50268" y="100679"/>
                  </a:lnTo>
                  <a:lnTo>
                    <a:pt x="50053" y="100052"/>
                  </a:lnTo>
                  <a:lnTo>
                    <a:pt x="49856" y="99416"/>
                  </a:lnTo>
                  <a:lnTo>
                    <a:pt x="49677" y="98780"/>
                  </a:lnTo>
                  <a:lnTo>
                    <a:pt x="49506" y="98135"/>
                  </a:lnTo>
                  <a:lnTo>
                    <a:pt x="49354" y="97490"/>
                  </a:lnTo>
                  <a:lnTo>
                    <a:pt x="49211" y="96845"/>
                  </a:lnTo>
                  <a:lnTo>
                    <a:pt x="49085" y="96191"/>
                  </a:lnTo>
                  <a:lnTo>
                    <a:pt x="48978" y="95546"/>
                  </a:lnTo>
                  <a:lnTo>
                    <a:pt x="48879" y="94883"/>
                  </a:lnTo>
                  <a:lnTo>
                    <a:pt x="48799" y="94229"/>
                  </a:lnTo>
                  <a:lnTo>
                    <a:pt x="48727" y="93566"/>
                  </a:lnTo>
                  <a:lnTo>
                    <a:pt x="48673" y="92912"/>
                  </a:lnTo>
                  <a:lnTo>
                    <a:pt x="48628" y="92249"/>
                  </a:lnTo>
                  <a:lnTo>
                    <a:pt x="48575" y="91183"/>
                  </a:lnTo>
                  <a:lnTo>
                    <a:pt x="48530" y="90117"/>
                  </a:lnTo>
                  <a:lnTo>
                    <a:pt x="48440" y="87985"/>
                  </a:lnTo>
                  <a:lnTo>
                    <a:pt x="48342" y="85861"/>
                  </a:lnTo>
                  <a:lnTo>
                    <a:pt x="48288" y="84795"/>
                  </a:lnTo>
                  <a:lnTo>
                    <a:pt x="48225" y="83729"/>
                  </a:lnTo>
                  <a:lnTo>
                    <a:pt x="48154" y="82672"/>
                  </a:lnTo>
                  <a:lnTo>
                    <a:pt x="48073" y="81606"/>
                  </a:lnTo>
                  <a:lnTo>
                    <a:pt x="47974" y="80549"/>
                  </a:lnTo>
                  <a:lnTo>
                    <a:pt x="47858" y="79492"/>
                  </a:lnTo>
                  <a:lnTo>
                    <a:pt x="47733" y="78434"/>
                  </a:lnTo>
                  <a:lnTo>
                    <a:pt x="47580" y="77377"/>
                  </a:lnTo>
                  <a:lnTo>
                    <a:pt x="47500" y="76849"/>
                  </a:lnTo>
                  <a:lnTo>
                    <a:pt x="47410" y="76320"/>
                  </a:lnTo>
                  <a:lnTo>
                    <a:pt x="47311" y="75792"/>
                  </a:lnTo>
                  <a:lnTo>
                    <a:pt x="47213" y="75272"/>
                  </a:lnTo>
                  <a:lnTo>
                    <a:pt x="46962" y="74000"/>
                  </a:lnTo>
                  <a:lnTo>
                    <a:pt x="46711" y="72728"/>
                  </a:lnTo>
                  <a:lnTo>
                    <a:pt x="46577" y="72092"/>
                  </a:lnTo>
                  <a:lnTo>
                    <a:pt x="46442" y="71456"/>
                  </a:lnTo>
                  <a:lnTo>
                    <a:pt x="46299" y="70828"/>
                  </a:lnTo>
                  <a:lnTo>
                    <a:pt x="46156" y="70192"/>
                  </a:lnTo>
                  <a:lnTo>
                    <a:pt x="45986" y="69565"/>
                  </a:lnTo>
                  <a:lnTo>
                    <a:pt x="45815" y="68947"/>
                  </a:lnTo>
                  <a:lnTo>
                    <a:pt x="45627" y="68329"/>
                  </a:lnTo>
                  <a:lnTo>
                    <a:pt x="45430" y="67711"/>
                  </a:lnTo>
                  <a:lnTo>
                    <a:pt x="45206" y="67102"/>
                  </a:lnTo>
                  <a:lnTo>
                    <a:pt x="44973" y="66501"/>
                  </a:lnTo>
                  <a:lnTo>
                    <a:pt x="44848" y="66206"/>
                  </a:lnTo>
                  <a:lnTo>
                    <a:pt x="44713" y="65901"/>
                  </a:lnTo>
                  <a:lnTo>
                    <a:pt x="44579" y="65606"/>
                  </a:lnTo>
                  <a:lnTo>
                    <a:pt x="44436" y="65310"/>
                  </a:lnTo>
                  <a:lnTo>
                    <a:pt x="43809" y="64065"/>
                  </a:lnTo>
                  <a:lnTo>
                    <a:pt x="43486" y="63446"/>
                  </a:lnTo>
                  <a:lnTo>
                    <a:pt x="43164" y="62828"/>
                  </a:lnTo>
                  <a:lnTo>
                    <a:pt x="42832" y="62219"/>
                  </a:lnTo>
                  <a:lnTo>
                    <a:pt x="42501" y="61610"/>
                  </a:lnTo>
                  <a:lnTo>
                    <a:pt x="42160" y="61001"/>
                  </a:lnTo>
                  <a:lnTo>
                    <a:pt x="41811" y="60400"/>
                  </a:lnTo>
                  <a:lnTo>
                    <a:pt x="41461" y="59800"/>
                  </a:lnTo>
                  <a:lnTo>
                    <a:pt x="41103" y="59209"/>
                  </a:lnTo>
                  <a:lnTo>
                    <a:pt x="40745" y="58618"/>
                  </a:lnTo>
                  <a:lnTo>
                    <a:pt x="40368" y="58035"/>
                  </a:lnTo>
                  <a:lnTo>
                    <a:pt x="39992" y="57462"/>
                  </a:lnTo>
                  <a:lnTo>
                    <a:pt x="39607" y="56889"/>
                  </a:lnTo>
                  <a:lnTo>
                    <a:pt x="39222" y="56324"/>
                  </a:lnTo>
                  <a:lnTo>
                    <a:pt x="38818" y="55760"/>
                  </a:lnTo>
                  <a:lnTo>
                    <a:pt x="38415" y="55204"/>
                  </a:lnTo>
                  <a:lnTo>
                    <a:pt x="38003" y="54649"/>
                  </a:lnTo>
                  <a:lnTo>
                    <a:pt x="37573" y="54111"/>
                  </a:lnTo>
                  <a:lnTo>
                    <a:pt x="37143" y="53574"/>
                  </a:lnTo>
                  <a:lnTo>
                    <a:pt x="36704" y="53045"/>
                  </a:lnTo>
                  <a:lnTo>
                    <a:pt x="36256" y="52517"/>
                  </a:lnTo>
                  <a:lnTo>
                    <a:pt x="35799" y="51997"/>
                  </a:lnTo>
                  <a:lnTo>
                    <a:pt x="35334" y="51486"/>
                  </a:lnTo>
                  <a:lnTo>
                    <a:pt x="34859" y="50985"/>
                  </a:lnTo>
                  <a:lnTo>
                    <a:pt x="34375" y="50492"/>
                  </a:lnTo>
                  <a:lnTo>
                    <a:pt x="33873" y="49999"/>
                  </a:lnTo>
                  <a:lnTo>
                    <a:pt x="33372" y="49525"/>
                  </a:lnTo>
                  <a:lnTo>
                    <a:pt x="32852" y="49050"/>
                  </a:lnTo>
                  <a:lnTo>
                    <a:pt x="32323" y="48584"/>
                  </a:lnTo>
                  <a:lnTo>
                    <a:pt x="31786" y="48136"/>
                  </a:lnTo>
                  <a:lnTo>
                    <a:pt x="31230" y="47688"/>
                  </a:lnTo>
                  <a:lnTo>
                    <a:pt x="31015" y="47509"/>
                  </a:lnTo>
                  <a:lnTo>
                    <a:pt x="30809" y="47330"/>
                  </a:lnTo>
                  <a:lnTo>
                    <a:pt x="30612" y="47150"/>
                  </a:lnTo>
                  <a:lnTo>
                    <a:pt x="30415" y="46971"/>
                  </a:lnTo>
                  <a:lnTo>
                    <a:pt x="30227" y="46783"/>
                  </a:lnTo>
                  <a:lnTo>
                    <a:pt x="30048" y="46595"/>
                  </a:lnTo>
                  <a:lnTo>
                    <a:pt x="29878" y="46407"/>
                  </a:lnTo>
                  <a:lnTo>
                    <a:pt x="29716" y="46210"/>
                  </a:lnTo>
                  <a:lnTo>
                    <a:pt x="29564" y="46013"/>
                  </a:lnTo>
                  <a:lnTo>
                    <a:pt x="29412" y="45816"/>
                  </a:lnTo>
                  <a:lnTo>
                    <a:pt x="29268" y="45610"/>
                  </a:lnTo>
                  <a:lnTo>
                    <a:pt x="29134" y="45412"/>
                  </a:lnTo>
                  <a:lnTo>
                    <a:pt x="29009" y="45197"/>
                  </a:lnTo>
                  <a:lnTo>
                    <a:pt x="28892" y="44982"/>
                  </a:lnTo>
                  <a:lnTo>
                    <a:pt x="28776" y="44767"/>
                  </a:lnTo>
                  <a:lnTo>
                    <a:pt x="28668" y="44552"/>
                  </a:lnTo>
                  <a:lnTo>
                    <a:pt x="28570" y="44328"/>
                  </a:lnTo>
                  <a:lnTo>
                    <a:pt x="28480" y="44104"/>
                  </a:lnTo>
                  <a:lnTo>
                    <a:pt x="28399" y="43872"/>
                  </a:lnTo>
                  <a:lnTo>
                    <a:pt x="28319" y="43639"/>
                  </a:lnTo>
                  <a:lnTo>
                    <a:pt x="28247" y="43397"/>
                  </a:lnTo>
                  <a:lnTo>
                    <a:pt x="28184" y="43155"/>
                  </a:lnTo>
                  <a:lnTo>
                    <a:pt x="28131" y="42913"/>
                  </a:lnTo>
                  <a:lnTo>
                    <a:pt x="28086" y="42662"/>
                  </a:lnTo>
                  <a:lnTo>
                    <a:pt x="28041" y="42402"/>
                  </a:lnTo>
                  <a:lnTo>
                    <a:pt x="28005" y="42142"/>
                  </a:lnTo>
                  <a:lnTo>
                    <a:pt x="27978" y="41883"/>
                  </a:lnTo>
                  <a:lnTo>
                    <a:pt x="27960" y="41614"/>
                  </a:lnTo>
                  <a:lnTo>
                    <a:pt x="27943" y="41336"/>
                  </a:lnTo>
                  <a:lnTo>
                    <a:pt x="27943" y="41058"/>
                  </a:lnTo>
                  <a:lnTo>
                    <a:pt x="27943" y="40781"/>
                  </a:lnTo>
                  <a:lnTo>
                    <a:pt x="27951" y="40494"/>
                  </a:lnTo>
                  <a:lnTo>
                    <a:pt x="27960" y="39921"/>
                  </a:lnTo>
                  <a:lnTo>
                    <a:pt x="27969" y="39347"/>
                  </a:lnTo>
                  <a:lnTo>
                    <a:pt x="27969" y="38783"/>
                  </a:lnTo>
                  <a:lnTo>
                    <a:pt x="27960" y="38210"/>
                  </a:lnTo>
                  <a:lnTo>
                    <a:pt x="27943" y="37645"/>
                  </a:lnTo>
                  <a:lnTo>
                    <a:pt x="27925" y="37081"/>
                  </a:lnTo>
                  <a:lnTo>
                    <a:pt x="27889" y="36516"/>
                  </a:lnTo>
                  <a:lnTo>
                    <a:pt x="27844" y="35952"/>
                  </a:lnTo>
                  <a:lnTo>
                    <a:pt x="27790" y="35397"/>
                  </a:lnTo>
                  <a:lnTo>
                    <a:pt x="27727" y="34832"/>
                  </a:lnTo>
                  <a:lnTo>
                    <a:pt x="27665" y="34277"/>
                  </a:lnTo>
                  <a:lnTo>
                    <a:pt x="27584" y="33721"/>
                  </a:lnTo>
                  <a:lnTo>
                    <a:pt x="27504" y="33166"/>
                  </a:lnTo>
                  <a:lnTo>
                    <a:pt x="27405" y="32610"/>
                  </a:lnTo>
                  <a:lnTo>
                    <a:pt x="27306" y="32064"/>
                  </a:lnTo>
                  <a:lnTo>
                    <a:pt x="27199" y="31508"/>
                  </a:lnTo>
                  <a:lnTo>
                    <a:pt x="27082" y="30962"/>
                  </a:lnTo>
                  <a:lnTo>
                    <a:pt x="26957" y="30415"/>
                  </a:lnTo>
                  <a:lnTo>
                    <a:pt x="26823" y="29869"/>
                  </a:lnTo>
                  <a:lnTo>
                    <a:pt x="26679" y="29322"/>
                  </a:lnTo>
                  <a:lnTo>
                    <a:pt x="26527" y="28785"/>
                  </a:lnTo>
                  <a:lnTo>
                    <a:pt x="26366" y="28247"/>
                  </a:lnTo>
                  <a:lnTo>
                    <a:pt x="26205" y="27701"/>
                  </a:lnTo>
                  <a:lnTo>
                    <a:pt x="26025" y="27163"/>
                  </a:lnTo>
                  <a:lnTo>
                    <a:pt x="25846" y="26635"/>
                  </a:lnTo>
                  <a:lnTo>
                    <a:pt x="25658" y="26097"/>
                  </a:lnTo>
                  <a:lnTo>
                    <a:pt x="25461" y="25569"/>
                  </a:lnTo>
                  <a:lnTo>
                    <a:pt x="25255" y="25040"/>
                  </a:lnTo>
                  <a:lnTo>
                    <a:pt x="25040" y="24512"/>
                  </a:lnTo>
                  <a:lnTo>
                    <a:pt x="24816" y="23983"/>
                  </a:lnTo>
                  <a:lnTo>
                    <a:pt x="24583" y="23463"/>
                  </a:lnTo>
                  <a:lnTo>
                    <a:pt x="24350" y="22935"/>
                  </a:lnTo>
                  <a:lnTo>
                    <a:pt x="24081" y="22370"/>
                  </a:lnTo>
                  <a:lnTo>
                    <a:pt x="23813" y="21806"/>
                  </a:lnTo>
                  <a:lnTo>
                    <a:pt x="23535" y="21242"/>
                  </a:lnTo>
                  <a:lnTo>
                    <a:pt x="23248" y="20686"/>
                  </a:lnTo>
                  <a:lnTo>
                    <a:pt x="22961" y="20131"/>
                  </a:lnTo>
                  <a:lnTo>
                    <a:pt x="22675" y="19584"/>
                  </a:lnTo>
                  <a:lnTo>
                    <a:pt x="22370" y="19038"/>
                  </a:lnTo>
                  <a:lnTo>
                    <a:pt x="22066" y="18500"/>
                  </a:lnTo>
                  <a:lnTo>
                    <a:pt x="21761" y="17963"/>
                  </a:lnTo>
                  <a:lnTo>
                    <a:pt x="21438" y="17425"/>
                  </a:lnTo>
                  <a:lnTo>
                    <a:pt x="21116" y="16906"/>
                  </a:lnTo>
                  <a:lnTo>
                    <a:pt x="20784" y="16377"/>
                  </a:lnTo>
                  <a:lnTo>
                    <a:pt x="20453" y="15857"/>
                  </a:lnTo>
                  <a:lnTo>
                    <a:pt x="20104" y="15347"/>
                  </a:lnTo>
                  <a:lnTo>
                    <a:pt x="19754" y="14845"/>
                  </a:lnTo>
                  <a:lnTo>
                    <a:pt x="19396" y="14343"/>
                  </a:lnTo>
                  <a:lnTo>
                    <a:pt x="19028" y="13842"/>
                  </a:lnTo>
                  <a:lnTo>
                    <a:pt x="18661" y="13358"/>
                  </a:lnTo>
                  <a:lnTo>
                    <a:pt x="18276" y="12865"/>
                  </a:lnTo>
                  <a:lnTo>
                    <a:pt x="17891" y="12390"/>
                  </a:lnTo>
                  <a:lnTo>
                    <a:pt x="17497" y="11916"/>
                  </a:lnTo>
                  <a:lnTo>
                    <a:pt x="17084" y="11450"/>
                  </a:lnTo>
                  <a:lnTo>
                    <a:pt x="16672" y="10993"/>
                  </a:lnTo>
                  <a:lnTo>
                    <a:pt x="16251" y="10536"/>
                  </a:lnTo>
                  <a:lnTo>
                    <a:pt x="15821" y="10088"/>
                  </a:lnTo>
                  <a:lnTo>
                    <a:pt x="15382" y="9649"/>
                  </a:lnTo>
                  <a:lnTo>
                    <a:pt x="14934" y="9210"/>
                  </a:lnTo>
                  <a:lnTo>
                    <a:pt x="14477" y="8789"/>
                  </a:lnTo>
                  <a:lnTo>
                    <a:pt x="14012" y="8368"/>
                  </a:lnTo>
                  <a:lnTo>
                    <a:pt x="13537" y="7956"/>
                  </a:lnTo>
                  <a:lnTo>
                    <a:pt x="13053" y="7553"/>
                  </a:lnTo>
                  <a:lnTo>
                    <a:pt x="12551" y="7150"/>
                  </a:lnTo>
                  <a:lnTo>
                    <a:pt x="12193" y="6872"/>
                  </a:lnTo>
                  <a:lnTo>
                    <a:pt x="11835" y="6594"/>
                  </a:lnTo>
                  <a:lnTo>
                    <a:pt x="11467" y="6325"/>
                  </a:lnTo>
                  <a:lnTo>
                    <a:pt x="11100" y="6066"/>
                  </a:lnTo>
                  <a:lnTo>
                    <a:pt x="10347" y="5546"/>
                  </a:lnTo>
                  <a:lnTo>
                    <a:pt x="9595" y="5053"/>
                  </a:lnTo>
                  <a:lnTo>
                    <a:pt x="8833" y="4569"/>
                  </a:lnTo>
                  <a:lnTo>
                    <a:pt x="8054" y="4104"/>
                  </a:lnTo>
                  <a:lnTo>
                    <a:pt x="7275" y="3656"/>
                  </a:lnTo>
                  <a:lnTo>
                    <a:pt x="6486" y="3217"/>
                  </a:lnTo>
                  <a:lnTo>
                    <a:pt x="5689" y="2787"/>
                  </a:lnTo>
                  <a:lnTo>
                    <a:pt x="4883" y="2375"/>
                  </a:lnTo>
                  <a:lnTo>
                    <a:pt x="4076" y="1962"/>
                  </a:lnTo>
                  <a:lnTo>
                    <a:pt x="3270" y="1559"/>
                  </a:lnTo>
                  <a:lnTo>
                    <a:pt x="2455" y="1165"/>
                  </a:lnTo>
                  <a:lnTo>
                    <a:pt x="1639" y="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25"/>
            <p:cNvSpPr/>
            <p:nvPr/>
          </p:nvSpPr>
          <p:spPr>
            <a:xfrm rot="-3351231">
              <a:off x="473024" y="436476"/>
              <a:ext cx="808117" cy="991540"/>
            </a:xfrm>
            <a:custGeom>
              <a:avLst/>
              <a:gdLst/>
              <a:ahLst/>
              <a:cxnLst/>
              <a:rect l="l" t="t" r="r" b="b"/>
              <a:pathLst>
                <a:path w="32325" h="39662" extrusionOk="0">
                  <a:moveTo>
                    <a:pt x="21708" y="1"/>
                  </a:moveTo>
                  <a:lnTo>
                    <a:pt x="21448" y="19"/>
                  </a:lnTo>
                  <a:lnTo>
                    <a:pt x="21188" y="37"/>
                  </a:lnTo>
                  <a:lnTo>
                    <a:pt x="20507" y="72"/>
                  </a:lnTo>
                  <a:lnTo>
                    <a:pt x="19835" y="126"/>
                  </a:lnTo>
                  <a:lnTo>
                    <a:pt x="19164" y="189"/>
                  </a:lnTo>
                  <a:lnTo>
                    <a:pt x="18501" y="269"/>
                  </a:lnTo>
                  <a:lnTo>
                    <a:pt x="17847" y="359"/>
                  </a:lnTo>
                  <a:lnTo>
                    <a:pt x="17202" y="467"/>
                  </a:lnTo>
                  <a:lnTo>
                    <a:pt x="16557" y="592"/>
                  </a:lnTo>
                  <a:lnTo>
                    <a:pt x="15920" y="726"/>
                  </a:lnTo>
                  <a:lnTo>
                    <a:pt x="15293" y="879"/>
                  </a:lnTo>
                  <a:lnTo>
                    <a:pt x="14675" y="1049"/>
                  </a:lnTo>
                  <a:lnTo>
                    <a:pt x="14057" y="1228"/>
                  </a:lnTo>
                  <a:lnTo>
                    <a:pt x="13448" y="1425"/>
                  </a:lnTo>
                  <a:lnTo>
                    <a:pt x="12848" y="1631"/>
                  </a:lnTo>
                  <a:lnTo>
                    <a:pt x="12247" y="1855"/>
                  </a:lnTo>
                  <a:lnTo>
                    <a:pt x="11656" y="2097"/>
                  </a:lnTo>
                  <a:lnTo>
                    <a:pt x="11074" y="2348"/>
                  </a:lnTo>
                  <a:lnTo>
                    <a:pt x="10500" y="2617"/>
                  </a:lnTo>
                  <a:lnTo>
                    <a:pt x="9927" y="2903"/>
                  </a:lnTo>
                  <a:lnTo>
                    <a:pt x="9363" y="3199"/>
                  </a:lnTo>
                  <a:lnTo>
                    <a:pt x="8807" y="3513"/>
                  </a:lnTo>
                  <a:lnTo>
                    <a:pt x="8261" y="3844"/>
                  </a:lnTo>
                  <a:lnTo>
                    <a:pt x="7723" y="4184"/>
                  </a:lnTo>
                  <a:lnTo>
                    <a:pt x="7186" y="4543"/>
                  </a:lnTo>
                  <a:lnTo>
                    <a:pt x="6657" y="4919"/>
                  </a:lnTo>
                  <a:lnTo>
                    <a:pt x="6137" y="5304"/>
                  </a:lnTo>
                  <a:lnTo>
                    <a:pt x="5618" y="5707"/>
                  </a:lnTo>
                  <a:lnTo>
                    <a:pt x="5107" y="6129"/>
                  </a:lnTo>
                  <a:lnTo>
                    <a:pt x="4614" y="6559"/>
                  </a:lnTo>
                  <a:lnTo>
                    <a:pt x="4113" y="7006"/>
                  </a:lnTo>
                  <a:lnTo>
                    <a:pt x="3629" y="7472"/>
                  </a:lnTo>
                  <a:lnTo>
                    <a:pt x="3154" y="7947"/>
                  </a:lnTo>
                  <a:lnTo>
                    <a:pt x="2679" y="8440"/>
                  </a:lnTo>
                  <a:lnTo>
                    <a:pt x="2509" y="8628"/>
                  </a:lnTo>
                  <a:lnTo>
                    <a:pt x="2339" y="8816"/>
                  </a:lnTo>
                  <a:lnTo>
                    <a:pt x="2187" y="9013"/>
                  </a:lnTo>
                  <a:lnTo>
                    <a:pt x="2034" y="9201"/>
                  </a:lnTo>
                  <a:lnTo>
                    <a:pt x="1882" y="9398"/>
                  </a:lnTo>
                  <a:lnTo>
                    <a:pt x="1739" y="9596"/>
                  </a:lnTo>
                  <a:lnTo>
                    <a:pt x="1604" y="9802"/>
                  </a:lnTo>
                  <a:lnTo>
                    <a:pt x="1470" y="9999"/>
                  </a:lnTo>
                  <a:lnTo>
                    <a:pt x="1345" y="10205"/>
                  </a:lnTo>
                  <a:lnTo>
                    <a:pt x="1228" y="10411"/>
                  </a:lnTo>
                  <a:lnTo>
                    <a:pt x="1112" y="10626"/>
                  </a:lnTo>
                  <a:lnTo>
                    <a:pt x="1004" y="10832"/>
                  </a:lnTo>
                  <a:lnTo>
                    <a:pt x="897" y="11047"/>
                  </a:lnTo>
                  <a:lnTo>
                    <a:pt x="798" y="11271"/>
                  </a:lnTo>
                  <a:lnTo>
                    <a:pt x="708" y="11486"/>
                  </a:lnTo>
                  <a:lnTo>
                    <a:pt x="619" y="11710"/>
                  </a:lnTo>
                  <a:lnTo>
                    <a:pt x="538" y="11934"/>
                  </a:lnTo>
                  <a:lnTo>
                    <a:pt x="467" y="12158"/>
                  </a:lnTo>
                  <a:lnTo>
                    <a:pt x="395" y="12391"/>
                  </a:lnTo>
                  <a:lnTo>
                    <a:pt x="332" y="12615"/>
                  </a:lnTo>
                  <a:lnTo>
                    <a:pt x="269" y="12848"/>
                  </a:lnTo>
                  <a:lnTo>
                    <a:pt x="216" y="13089"/>
                  </a:lnTo>
                  <a:lnTo>
                    <a:pt x="171" y="13322"/>
                  </a:lnTo>
                  <a:lnTo>
                    <a:pt x="135" y="13564"/>
                  </a:lnTo>
                  <a:lnTo>
                    <a:pt x="99" y="13806"/>
                  </a:lnTo>
                  <a:lnTo>
                    <a:pt x="63" y="14048"/>
                  </a:lnTo>
                  <a:lnTo>
                    <a:pt x="45" y="14299"/>
                  </a:lnTo>
                  <a:lnTo>
                    <a:pt x="28" y="14541"/>
                  </a:lnTo>
                  <a:lnTo>
                    <a:pt x="10" y="14792"/>
                  </a:lnTo>
                  <a:lnTo>
                    <a:pt x="1" y="15051"/>
                  </a:lnTo>
                  <a:lnTo>
                    <a:pt x="1" y="15302"/>
                  </a:lnTo>
                  <a:lnTo>
                    <a:pt x="10" y="15562"/>
                  </a:lnTo>
                  <a:lnTo>
                    <a:pt x="28" y="16037"/>
                  </a:lnTo>
                  <a:lnTo>
                    <a:pt x="72" y="16512"/>
                  </a:lnTo>
                  <a:lnTo>
                    <a:pt x="126" y="16978"/>
                  </a:lnTo>
                  <a:lnTo>
                    <a:pt x="198" y="17443"/>
                  </a:lnTo>
                  <a:lnTo>
                    <a:pt x="287" y="17909"/>
                  </a:lnTo>
                  <a:lnTo>
                    <a:pt x="386" y="18366"/>
                  </a:lnTo>
                  <a:lnTo>
                    <a:pt x="493" y="18814"/>
                  </a:lnTo>
                  <a:lnTo>
                    <a:pt x="619" y="19271"/>
                  </a:lnTo>
                  <a:lnTo>
                    <a:pt x="744" y="19719"/>
                  </a:lnTo>
                  <a:lnTo>
                    <a:pt x="879" y="20167"/>
                  </a:lnTo>
                  <a:lnTo>
                    <a:pt x="1165" y="21063"/>
                  </a:lnTo>
                  <a:lnTo>
                    <a:pt x="1766" y="22846"/>
                  </a:lnTo>
                  <a:lnTo>
                    <a:pt x="1918" y="23302"/>
                  </a:lnTo>
                  <a:lnTo>
                    <a:pt x="2079" y="23741"/>
                  </a:lnTo>
                  <a:lnTo>
                    <a:pt x="2240" y="24189"/>
                  </a:lnTo>
                  <a:lnTo>
                    <a:pt x="2411" y="24628"/>
                  </a:lnTo>
                  <a:lnTo>
                    <a:pt x="2581" y="25067"/>
                  </a:lnTo>
                  <a:lnTo>
                    <a:pt x="2769" y="25497"/>
                  </a:lnTo>
                  <a:lnTo>
                    <a:pt x="2948" y="25927"/>
                  </a:lnTo>
                  <a:lnTo>
                    <a:pt x="3145" y="26357"/>
                  </a:lnTo>
                  <a:lnTo>
                    <a:pt x="3342" y="26778"/>
                  </a:lnTo>
                  <a:lnTo>
                    <a:pt x="3539" y="27208"/>
                  </a:lnTo>
                  <a:lnTo>
                    <a:pt x="3952" y="28042"/>
                  </a:lnTo>
                  <a:lnTo>
                    <a:pt x="4391" y="28866"/>
                  </a:lnTo>
                  <a:lnTo>
                    <a:pt x="4838" y="29681"/>
                  </a:lnTo>
                  <a:lnTo>
                    <a:pt x="5304" y="30487"/>
                  </a:lnTo>
                  <a:lnTo>
                    <a:pt x="5788" y="31294"/>
                  </a:lnTo>
                  <a:lnTo>
                    <a:pt x="6290" y="32082"/>
                  </a:lnTo>
                  <a:lnTo>
                    <a:pt x="6800" y="32861"/>
                  </a:lnTo>
                  <a:lnTo>
                    <a:pt x="7320" y="33641"/>
                  </a:lnTo>
                  <a:lnTo>
                    <a:pt x="7858" y="34411"/>
                  </a:lnTo>
                  <a:lnTo>
                    <a:pt x="8404" y="35173"/>
                  </a:lnTo>
                  <a:lnTo>
                    <a:pt x="8959" y="35934"/>
                  </a:lnTo>
                  <a:lnTo>
                    <a:pt x="9175" y="36221"/>
                  </a:lnTo>
                  <a:lnTo>
                    <a:pt x="9407" y="36508"/>
                  </a:lnTo>
                  <a:lnTo>
                    <a:pt x="9640" y="36785"/>
                  </a:lnTo>
                  <a:lnTo>
                    <a:pt x="9882" y="37054"/>
                  </a:lnTo>
                  <a:lnTo>
                    <a:pt x="10133" y="37323"/>
                  </a:lnTo>
                  <a:lnTo>
                    <a:pt x="10384" y="37583"/>
                  </a:lnTo>
                  <a:lnTo>
                    <a:pt x="10653" y="37834"/>
                  </a:lnTo>
                  <a:lnTo>
                    <a:pt x="10913" y="38084"/>
                  </a:lnTo>
                  <a:lnTo>
                    <a:pt x="11101" y="38237"/>
                  </a:lnTo>
                  <a:lnTo>
                    <a:pt x="11289" y="38389"/>
                  </a:lnTo>
                  <a:lnTo>
                    <a:pt x="11477" y="38532"/>
                  </a:lnTo>
                  <a:lnTo>
                    <a:pt x="11665" y="38667"/>
                  </a:lnTo>
                  <a:lnTo>
                    <a:pt x="11862" y="38792"/>
                  </a:lnTo>
                  <a:lnTo>
                    <a:pt x="12068" y="38909"/>
                  </a:lnTo>
                  <a:lnTo>
                    <a:pt x="12265" y="39016"/>
                  </a:lnTo>
                  <a:lnTo>
                    <a:pt x="12471" y="39115"/>
                  </a:lnTo>
                  <a:lnTo>
                    <a:pt x="12686" y="39204"/>
                  </a:lnTo>
                  <a:lnTo>
                    <a:pt x="12892" y="39294"/>
                  </a:lnTo>
                  <a:lnTo>
                    <a:pt x="13107" y="39366"/>
                  </a:lnTo>
                  <a:lnTo>
                    <a:pt x="13322" y="39437"/>
                  </a:lnTo>
                  <a:lnTo>
                    <a:pt x="13537" y="39491"/>
                  </a:lnTo>
                  <a:lnTo>
                    <a:pt x="13752" y="39545"/>
                  </a:lnTo>
                  <a:lnTo>
                    <a:pt x="13976" y="39581"/>
                  </a:lnTo>
                  <a:lnTo>
                    <a:pt x="14200" y="39616"/>
                  </a:lnTo>
                  <a:lnTo>
                    <a:pt x="14415" y="39643"/>
                  </a:lnTo>
                  <a:lnTo>
                    <a:pt x="14639" y="39661"/>
                  </a:lnTo>
                  <a:lnTo>
                    <a:pt x="15087" y="39661"/>
                  </a:lnTo>
                  <a:lnTo>
                    <a:pt x="15320" y="39652"/>
                  </a:lnTo>
                  <a:lnTo>
                    <a:pt x="15544" y="39634"/>
                  </a:lnTo>
                  <a:lnTo>
                    <a:pt x="15768" y="39607"/>
                  </a:lnTo>
                  <a:lnTo>
                    <a:pt x="15992" y="39572"/>
                  </a:lnTo>
                  <a:lnTo>
                    <a:pt x="16216" y="39536"/>
                  </a:lnTo>
                  <a:lnTo>
                    <a:pt x="16440" y="39482"/>
                  </a:lnTo>
                  <a:lnTo>
                    <a:pt x="16664" y="39419"/>
                  </a:lnTo>
                  <a:lnTo>
                    <a:pt x="16888" y="39348"/>
                  </a:lnTo>
                  <a:lnTo>
                    <a:pt x="17112" y="39276"/>
                  </a:lnTo>
                  <a:lnTo>
                    <a:pt x="17327" y="39186"/>
                  </a:lnTo>
                  <a:lnTo>
                    <a:pt x="17551" y="39097"/>
                  </a:lnTo>
                  <a:lnTo>
                    <a:pt x="17766" y="38989"/>
                  </a:lnTo>
                  <a:lnTo>
                    <a:pt x="18097" y="38819"/>
                  </a:lnTo>
                  <a:lnTo>
                    <a:pt x="18420" y="38649"/>
                  </a:lnTo>
                  <a:lnTo>
                    <a:pt x="18734" y="38461"/>
                  </a:lnTo>
                  <a:lnTo>
                    <a:pt x="19038" y="38264"/>
                  </a:lnTo>
                  <a:lnTo>
                    <a:pt x="19343" y="38067"/>
                  </a:lnTo>
                  <a:lnTo>
                    <a:pt x="19638" y="37852"/>
                  </a:lnTo>
                  <a:lnTo>
                    <a:pt x="19925" y="37636"/>
                  </a:lnTo>
                  <a:lnTo>
                    <a:pt x="20212" y="37413"/>
                  </a:lnTo>
                  <a:lnTo>
                    <a:pt x="20489" y="37180"/>
                  </a:lnTo>
                  <a:lnTo>
                    <a:pt x="20758" y="36938"/>
                  </a:lnTo>
                  <a:lnTo>
                    <a:pt x="21027" y="36696"/>
                  </a:lnTo>
                  <a:lnTo>
                    <a:pt x="21287" y="36436"/>
                  </a:lnTo>
                  <a:lnTo>
                    <a:pt x="21538" y="36176"/>
                  </a:lnTo>
                  <a:lnTo>
                    <a:pt x="21789" y="35907"/>
                  </a:lnTo>
                  <a:lnTo>
                    <a:pt x="22030" y="35639"/>
                  </a:lnTo>
                  <a:lnTo>
                    <a:pt x="22263" y="35352"/>
                  </a:lnTo>
                  <a:lnTo>
                    <a:pt x="22613" y="34931"/>
                  </a:lnTo>
                  <a:lnTo>
                    <a:pt x="22953" y="34510"/>
                  </a:lnTo>
                  <a:lnTo>
                    <a:pt x="23285" y="34080"/>
                  </a:lnTo>
                  <a:lnTo>
                    <a:pt x="23607" y="33650"/>
                  </a:lnTo>
                  <a:lnTo>
                    <a:pt x="23930" y="33211"/>
                  </a:lnTo>
                  <a:lnTo>
                    <a:pt x="24243" y="32772"/>
                  </a:lnTo>
                  <a:lnTo>
                    <a:pt x="24557" y="32333"/>
                  </a:lnTo>
                  <a:lnTo>
                    <a:pt x="24852" y="31885"/>
                  </a:lnTo>
                  <a:lnTo>
                    <a:pt x="25148" y="31437"/>
                  </a:lnTo>
                  <a:lnTo>
                    <a:pt x="25444" y="30989"/>
                  </a:lnTo>
                  <a:lnTo>
                    <a:pt x="25730" y="30541"/>
                  </a:lnTo>
                  <a:lnTo>
                    <a:pt x="26008" y="30084"/>
                  </a:lnTo>
                  <a:lnTo>
                    <a:pt x="26286" y="29618"/>
                  </a:lnTo>
                  <a:lnTo>
                    <a:pt x="26546" y="29153"/>
                  </a:lnTo>
                  <a:lnTo>
                    <a:pt x="26814" y="28687"/>
                  </a:lnTo>
                  <a:lnTo>
                    <a:pt x="27065" y="28221"/>
                  </a:lnTo>
                  <a:lnTo>
                    <a:pt x="27316" y="27746"/>
                  </a:lnTo>
                  <a:lnTo>
                    <a:pt x="27567" y="27271"/>
                  </a:lnTo>
                  <a:lnTo>
                    <a:pt x="27809" y="26796"/>
                  </a:lnTo>
                  <a:lnTo>
                    <a:pt x="28042" y="26313"/>
                  </a:lnTo>
                  <a:lnTo>
                    <a:pt x="28266" y="25829"/>
                  </a:lnTo>
                  <a:lnTo>
                    <a:pt x="28490" y="25345"/>
                  </a:lnTo>
                  <a:lnTo>
                    <a:pt x="28714" y="24852"/>
                  </a:lnTo>
                  <a:lnTo>
                    <a:pt x="28920" y="24360"/>
                  </a:lnTo>
                  <a:lnTo>
                    <a:pt x="29126" y="23867"/>
                  </a:lnTo>
                  <a:lnTo>
                    <a:pt x="29332" y="23365"/>
                  </a:lnTo>
                  <a:lnTo>
                    <a:pt x="29529" y="22863"/>
                  </a:lnTo>
                  <a:lnTo>
                    <a:pt x="29717" y="22362"/>
                  </a:lnTo>
                  <a:lnTo>
                    <a:pt x="29905" y="21851"/>
                  </a:lnTo>
                  <a:lnTo>
                    <a:pt x="30084" y="21340"/>
                  </a:lnTo>
                  <a:lnTo>
                    <a:pt x="30264" y="20830"/>
                  </a:lnTo>
                  <a:lnTo>
                    <a:pt x="30434" y="20310"/>
                  </a:lnTo>
                  <a:lnTo>
                    <a:pt x="30667" y="19576"/>
                  </a:lnTo>
                  <a:lnTo>
                    <a:pt x="30891" y="18841"/>
                  </a:lnTo>
                  <a:lnTo>
                    <a:pt x="31106" y="18097"/>
                  </a:lnTo>
                  <a:lnTo>
                    <a:pt x="31312" y="17354"/>
                  </a:lnTo>
                  <a:lnTo>
                    <a:pt x="31509" y="16610"/>
                  </a:lnTo>
                  <a:lnTo>
                    <a:pt x="31679" y="15867"/>
                  </a:lnTo>
                  <a:lnTo>
                    <a:pt x="31840" y="15114"/>
                  </a:lnTo>
                  <a:lnTo>
                    <a:pt x="31984" y="14362"/>
                  </a:lnTo>
                  <a:lnTo>
                    <a:pt x="32046" y="13985"/>
                  </a:lnTo>
                  <a:lnTo>
                    <a:pt x="32100" y="13609"/>
                  </a:lnTo>
                  <a:lnTo>
                    <a:pt x="32154" y="13224"/>
                  </a:lnTo>
                  <a:lnTo>
                    <a:pt x="32199" y="12848"/>
                  </a:lnTo>
                  <a:lnTo>
                    <a:pt x="32234" y="12462"/>
                  </a:lnTo>
                  <a:lnTo>
                    <a:pt x="32261" y="12086"/>
                  </a:lnTo>
                  <a:lnTo>
                    <a:pt x="32288" y="11701"/>
                  </a:lnTo>
                  <a:lnTo>
                    <a:pt x="32306" y="11316"/>
                  </a:lnTo>
                  <a:lnTo>
                    <a:pt x="32324" y="10930"/>
                  </a:lnTo>
                  <a:lnTo>
                    <a:pt x="32324" y="10545"/>
                  </a:lnTo>
                  <a:lnTo>
                    <a:pt x="32324" y="10160"/>
                  </a:lnTo>
                  <a:lnTo>
                    <a:pt x="32315" y="9775"/>
                  </a:lnTo>
                  <a:lnTo>
                    <a:pt x="32297" y="9381"/>
                  </a:lnTo>
                  <a:lnTo>
                    <a:pt x="32270" y="8995"/>
                  </a:lnTo>
                  <a:lnTo>
                    <a:pt x="32234" y="8601"/>
                  </a:lnTo>
                  <a:lnTo>
                    <a:pt x="32190" y="8207"/>
                  </a:lnTo>
                  <a:lnTo>
                    <a:pt x="32118" y="7750"/>
                  </a:lnTo>
                  <a:lnTo>
                    <a:pt x="32046" y="7293"/>
                  </a:lnTo>
                  <a:lnTo>
                    <a:pt x="31948" y="6845"/>
                  </a:lnTo>
                  <a:lnTo>
                    <a:pt x="31840" y="6415"/>
                  </a:lnTo>
                  <a:lnTo>
                    <a:pt x="31706" y="5985"/>
                  </a:lnTo>
                  <a:lnTo>
                    <a:pt x="31634" y="5779"/>
                  </a:lnTo>
                  <a:lnTo>
                    <a:pt x="31554" y="5573"/>
                  </a:lnTo>
                  <a:lnTo>
                    <a:pt x="31473" y="5367"/>
                  </a:lnTo>
                  <a:lnTo>
                    <a:pt x="31383" y="5170"/>
                  </a:lnTo>
                  <a:lnTo>
                    <a:pt x="31294" y="4973"/>
                  </a:lnTo>
                  <a:lnTo>
                    <a:pt x="31195" y="4776"/>
                  </a:lnTo>
                  <a:lnTo>
                    <a:pt x="31088" y="4588"/>
                  </a:lnTo>
                  <a:lnTo>
                    <a:pt x="30980" y="4399"/>
                  </a:lnTo>
                  <a:lnTo>
                    <a:pt x="30864" y="4220"/>
                  </a:lnTo>
                  <a:lnTo>
                    <a:pt x="30738" y="4032"/>
                  </a:lnTo>
                  <a:lnTo>
                    <a:pt x="30613" y="3862"/>
                  </a:lnTo>
                  <a:lnTo>
                    <a:pt x="30479" y="3692"/>
                  </a:lnTo>
                  <a:lnTo>
                    <a:pt x="30335" y="3522"/>
                  </a:lnTo>
                  <a:lnTo>
                    <a:pt x="30183" y="3360"/>
                  </a:lnTo>
                  <a:lnTo>
                    <a:pt x="30031" y="3199"/>
                  </a:lnTo>
                  <a:lnTo>
                    <a:pt x="29869" y="3038"/>
                  </a:lnTo>
                  <a:lnTo>
                    <a:pt x="29699" y="2885"/>
                  </a:lnTo>
                  <a:lnTo>
                    <a:pt x="29520" y="2742"/>
                  </a:lnTo>
                  <a:lnTo>
                    <a:pt x="29341" y="2599"/>
                  </a:lnTo>
                  <a:lnTo>
                    <a:pt x="29144" y="2464"/>
                  </a:lnTo>
                  <a:lnTo>
                    <a:pt x="28947" y="2330"/>
                  </a:lnTo>
                  <a:lnTo>
                    <a:pt x="28732" y="2205"/>
                  </a:lnTo>
                  <a:lnTo>
                    <a:pt x="28302" y="1945"/>
                  </a:lnTo>
                  <a:lnTo>
                    <a:pt x="27863" y="1703"/>
                  </a:lnTo>
                  <a:lnTo>
                    <a:pt x="27424" y="1470"/>
                  </a:lnTo>
                  <a:lnTo>
                    <a:pt x="26976" y="1246"/>
                  </a:lnTo>
                  <a:lnTo>
                    <a:pt x="26528" y="1040"/>
                  </a:lnTo>
                  <a:lnTo>
                    <a:pt x="26071" y="852"/>
                  </a:lnTo>
                  <a:lnTo>
                    <a:pt x="25614" y="673"/>
                  </a:lnTo>
                  <a:lnTo>
                    <a:pt x="25148" y="511"/>
                  </a:lnTo>
                  <a:lnTo>
                    <a:pt x="24673" y="368"/>
                  </a:lnTo>
                  <a:lnTo>
                    <a:pt x="24440" y="305"/>
                  </a:lnTo>
                  <a:lnTo>
                    <a:pt x="24198" y="252"/>
                  </a:lnTo>
                  <a:lnTo>
                    <a:pt x="23957" y="198"/>
                  </a:lnTo>
                  <a:lnTo>
                    <a:pt x="23715" y="153"/>
                  </a:lnTo>
                  <a:lnTo>
                    <a:pt x="23473" y="108"/>
                  </a:lnTo>
                  <a:lnTo>
                    <a:pt x="23222" y="72"/>
                  </a:lnTo>
                  <a:lnTo>
                    <a:pt x="22980" y="46"/>
                  </a:lnTo>
                  <a:lnTo>
                    <a:pt x="22729" y="28"/>
                  </a:lnTo>
                  <a:lnTo>
                    <a:pt x="22478" y="10"/>
                  </a:lnTo>
                  <a:lnTo>
                    <a:pt x="222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25"/>
            <p:cNvSpPr/>
            <p:nvPr/>
          </p:nvSpPr>
          <p:spPr>
            <a:xfrm rot="10800000">
              <a:off x="7852925" y="-86356"/>
              <a:ext cx="1393703" cy="2467606"/>
            </a:xfrm>
            <a:custGeom>
              <a:avLst/>
              <a:gdLst/>
              <a:ahLst/>
              <a:cxnLst/>
              <a:rect l="l" t="t" r="r" b="b"/>
              <a:pathLst>
                <a:path w="71062" h="125818" extrusionOk="0">
                  <a:moveTo>
                    <a:pt x="0" y="0"/>
                  </a:moveTo>
                  <a:lnTo>
                    <a:pt x="0" y="125817"/>
                  </a:lnTo>
                  <a:lnTo>
                    <a:pt x="71061" y="125817"/>
                  </a:lnTo>
                  <a:lnTo>
                    <a:pt x="71016" y="125459"/>
                  </a:lnTo>
                  <a:lnTo>
                    <a:pt x="70972" y="125092"/>
                  </a:lnTo>
                  <a:lnTo>
                    <a:pt x="70945" y="124724"/>
                  </a:lnTo>
                  <a:lnTo>
                    <a:pt x="70909" y="124357"/>
                  </a:lnTo>
                  <a:lnTo>
                    <a:pt x="70855" y="123999"/>
                  </a:lnTo>
                  <a:lnTo>
                    <a:pt x="70828" y="123820"/>
                  </a:lnTo>
                  <a:lnTo>
                    <a:pt x="70792" y="123649"/>
                  </a:lnTo>
                  <a:lnTo>
                    <a:pt x="70757" y="123470"/>
                  </a:lnTo>
                  <a:lnTo>
                    <a:pt x="70703" y="123300"/>
                  </a:lnTo>
                  <a:lnTo>
                    <a:pt x="70649" y="123139"/>
                  </a:lnTo>
                  <a:lnTo>
                    <a:pt x="70586" y="122969"/>
                  </a:lnTo>
                  <a:lnTo>
                    <a:pt x="70407" y="122547"/>
                  </a:lnTo>
                  <a:lnTo>
                    <a:pt x="70219" y="122135"/>
                  </a:lnTo>
                  <a:lnTo>
                    <a:pt x="70022" y="121714"/>
                  </a:lnTo>
                  <a:lnTo>
                    <a:pt x="69825" y="121311"/>
                  </a:lnTo>
                  <a:lnTo>
                    <a:pt x="69619" y="120908"/>
                  </a:lnTo>
                  <a:lnTo>
                    <a:pt x="69404" y="120514"/>
                  </a:lnTo>
                  <a:lnTo>
                    <a:pt x="69189" y="120120"/>
                  </a:lnTo>
                  <a:lnTo>
                    <a:pt x="68956" y="119725"/>
                  </a:lnTo>
                  <a:lnTo>
                    <a:pt x="68732" y="119349"/>
                  </a:lnTo>
                  <a:lnTo>
                    <a:pt x="68490" y="118973"/>
                  </a:lnTo>
                  <a:lnTo>
                    <a:pt x="68248" y="118597"/>
                  </a:lnTo>
                  <a:lnTo>
                    <a:pt x="67997" y="118229"/>
                  </a:lnTo>
                  <a:lnTo>
                    <a:pt x="67738" y="117871"/>
                  </a:lnTo>
                  <a:lnTo>
                    <a:pt x="67469" y="117513"/>
                  </a:lnTo>
                  <a:lnTo>
                    <a:pt x="67200" y="117163"/>
                  </a:lnTo>
                  <a:lnTo>
                    <a:pt x="66922" y="116823"/>
                  </a:lnTo>
                  <a:lnTo>
                    <a:pt x="66636" y="116482"/>
                  </a:lnTo>
                  <a:lnTo>
                    <a:pt x="66349" y="116151"/>
                  </a:lnTo>
                  <a:lnTo>
                    <a:pt x="66044" y="115819"/>
                  </a:lnTo>
                  <a:lnTo>
                    <a:pt x="65740" y="115497"/>
                  </a:lnTo>
                  <a:lnTo>
                    <a:pt x="65435" y="115183"/>
                  </a:lnTo>
                  <a:lnTo>
                    <a:pt x="65113" y="114870"/>
                  </a:lnTo>
                  <a:lnTo>
                    <a:pt x="64790" y="114565"/>
                  </a:lnTo>
                  <a:lnTo>
                    <a:pt x="64459" y="114261"/>
                  </a:lnTo>
                  <a:lnTo>
                    <a:pt x="64118" y="113965"/>
                  </a:lnTo>
                  <a:lnTo>
                    <a:pt x="63769" y="113678"/>
                  </a:lnTo>
                  <a:lnTo>
                    <a:pt x="63410" y="113401"/>
                  </a:lnTo>
                  <a:lnTo>
                    <a:pt x="63052" y="113123"/>
                  </a:lnTo>
                  <a:lnTo>
                    <a:pt x="62685" y="112845"/>
                  </a:lnTo>
                  <a:lnTo>
                    <a:pt x="62308" y="112585"/>
                  </a:lnTo>
                  <a:lnTo>
                    <a:pt x="61923" y="112325"/>
                  </a:lnTo>
                  <a:lnTo>
                    <a:pt x="61538" y="112075"/>
                  </a:lnTo>
                  <a:lnTo>
                    <a:pt x="60803" y="111609"/>
                  </a:lnTo>
                  <a:lnTo>
                    <a:pt x="60078" y="111134"/>
                  </a:lnTo>
                  <a:lnTo>
                    <a:pt x="59352" y="110650"/>
                  </a:lnTo>
                  <a:lnTo>
                    <a:pt x="58635" y="110166"/>
                  </a:lnTo>
                  <a:lnTo>
                    <a:pt x="57919" y="109674"/>
                  </a:lnTo>
                  <a:lnTo>
                    <a:pt x="57211" y="109172"/>
                  </a:lnTo>
                  <a:lnTo>
                    <a:pt x="56512" y="108670"/>
                  </a:lnTo>
                  <a:lnTo>
                    <a:pt x="55813" y="108151"/>
                  </a:lnTo>
                  <a:lnTo>
                    <a:pt x="55437" y="107864"/>
                  </a:lnTo>
                  <a:lnTo>
                    <a:pt x="55070" y="107577"/>
                  </a:lnTo>
                  <a:lnTo>
                    <a:pt x="54711" y="107282"/>
                  </a:lnTo>
                  <a:lnTo>
                    <a:pt x="54362" y="106977"/>
                  </a:lnTo>
                  <a:lnTo>
                    <a:pt x="54013" y="106664"/>
                  </a:lnTo>
                  <a:lnTo>
                    <a:pt x="53681" y="106341"/>
                  </a:lnTo>
                  <a:lnTo>
                    <a:pt x="53350" y="106010"/>
                  </a:lnTo>
                  <a:lnTo>
                    <a:pt x="53036" y="105669"/>
                  </a:lnTo>
                  <a:lnTo>
                    <a:pt x="52732" y="105320"/>
                  </a:lnTo>
                  <a:lnTo>
                    <a:pt x="52445" y="104961"/>
                  </a:lnTo>
                  <a:lnTo>
                    <a:pt x="52167" y="104594"/>
                  </a:lnTo>
                  <a:lnTo>
                    <a:pt x="51898" y="104209"/>
                  </a:lnTo>
                  <a:lnTo>
                    <a:pt x="51656" y="103815"/>
                  </a:lnTo>
                  <a:lnTo>
                    <a:pt x="51415" y="103403"/>
                  </a:lnTo>
                  <a:lnTo>
                    <a:pt x="51200" y="102981"/>
                  </a:lnTo>
                  <a:lnTo>
                    <a:pt x="51101" y="102766"/>
                  </a:lnTo>
                  <a:lnTo>
                    <a:pt x="51002" y="102551"/>
                  </a:lnTo>
                  <a:lnTo>
                    <a:pt x="50743" y="101933"/>
                  </a:lnTo>
                  <a:lnTo>
                    <a:pt x="50492" y="101306"/>
                  </a:lnTo>
                  <a:lnTo>
                    <a:pt x="50268" y="100679"/>
                  </a:lnTo>
                  <a:lnTo>
                    <a:pt x="50053" y="100052"/>
                  </a:lnTo>
                  <a:lnTo>
                    <a:pt x="49856" y="99416"/>
                  </a:lnTo>
                  <a:lnTo>
                    <a:pt x="49677" y="98780"/>
                  </a:lnTo>
                  <a:lnTo>
                    <a:pt x="49506" y="98135"/>
                  </a:lnTo>
                  <a:lnTo>
                    <a:pt x="49354" y="97490"/>
                  </a:lnTo>
                  <a:lnTo>
                    <a:pt x="49211" y="96845"/>
                  </a:lnTo>
                  <a:lnTo>
                    <a:pt x="49085" y="96191"/>
                  </a:lnTo>
                  <a:lnTo>
                    <a:pt x="48978" y="95546"/>
                  </a:lnTo>
                  <a:lnTo>
                    <a:pt x="48879" y="94883"/>
                  </a:lnTo>
                  <a:lnTo>
                    <a:pt x="48799" y="94229"/>
                  </a:lnTo>
                  <a:lnTo>
                    <a:pt x="48727" y="93566"/>
                  </a:lnTo>
                  <a:lnTo>
                    <a:pt x="48673" y="92912"/>
                  </a:lnTo>
                  <a:lnTo>
                    <a:pt x="48628" y="92249"/>
                  </a:lnTo>
                  <a:lnTo>
                    <a:pt x="48575" y="91183"/>
                  </a:lnTo>
                  <a:lnTo>
                    <a:pt x="48530" y="90117"/>
                  </a:lnTo>
                  <a:lnTo>
                    <a:pt x="48440" y="87985"/>
                  </a:lnTo>
                  <a:lnTo>
                    <a:pt x="48342" y="85861"/>
                  </a:lnTo>
                  <a:lnTo>
                    <a:pt x="48288" y="84795"/>
                  </a:lnTo>
                  <a:lnTo>
                    <a:pt x="48225" y="83729"/>
                  </a:lnTo>
                  <a:lnTo>
                    <a:pt x="48154" y="82672"/>
                  </a:lnTo>
                  <a:lnTo>
                    <a:pt x="48073" y="81606"/>
                  </a:lnTo>
                  <a:lnTo>
                    <a:pt x="47974" y="80549"/>
                  </a:lnTo>
                  <a:lnTo>
                    <a:pt x="47858" y="79492"/>
                  </a:lnTo>
                  <a:lnTo>
                    <a:pt x="47733" y="78434"/>
                  </a:lnTo>
                  <a:lnTo>
                    <a:pt x="47580" y="77377"/>
                  </a:lnTo>
                  <a:lnTo>
                    <a:pt x="47500" y="76849"/>
                  </a:lnTo>
                  <a:lnTo>
                    <a:pt x="47410" y="76320"/>
                  </a:lnTo>
                  <a:lnTo>
                    <a:pt x="47311" y="75792"/>
                  </a:lnTo>
                  <a:lnTo>
                    <a:pt x="47213" y="75272"/>
                  </a:lnTo>
                  <a:lnTo>
                    <a:pt x="46962" y="74000"/>
                  </a:lnTo>
                  <a:lnTo>
                    <a:pt x="46711" y="72728"/>
                  </a:lnTo>
                  <a:lnTo>
                    <a:pt x="46577" y="72092"/>
                  </a:lnTo>
                  <a:lnTo>
                    <a:pt x="46442" y="71456"/>
                  </a:lnTo>
                  <a:lnTo>
                    <a:pt x="46299" y="70828"/>
                  </a:lnTo>
                  <a:lnTo>
                    <a:pt x="46156" y="70192"/>
                  </a:lnTo>
                  <a:lnTo>
                    <a:pt x="45986" y="69565"/>
                  </a:lnTo>
                  <a:lnTo>
                    <a:pt x="45815" y="68947"/>
                  </a:lnTo>
                  <a:lnTo>
                    <a:pt x="45627" y="68329"/>
                  </a:lnTo>
                  <a:lnTo>
                    <a:pt x="45430" y="67711"/>
                  </a:lnTo>
                  <a:lnTo>
                    <a:pt x="45206" y="67102"/>
                  </a:lnTo>
                  <a:lnTo>
                    <a:pt x="44973" y="66501"/>
                  </a:lnTo>
                  <a:lnTo>
                    <a:pt x="44848" y="66206"/>
                  </a:lnTo>
                  <a:lnTo>
                    <a:pt x="44713" y="65901"/>
                  </a:lnTo>
                  <a:lnTo>
                    <a:pt x="44579" y="65606"/>
                  </a:lnTo>
                  <a:lnTo>
                    <a:pt x="44436" y="65310"/>
                  </a:lnTo>
                  <a:lnTo>
                    <a:pt x="43809" y="64065"/>
                  </a:lnTo>
                  <a:lnTo>
                    <a:pt x="43486" y="63446"/>
                  </a:lnTo>
                  <a:lnTo>
                    <a:pt x="43164" y="62828"/>
                  </a:lnTo>
                  <a:lnTo>
                    <a:pt x="42832" y="62219"/>
                  </a:lnTo>
                  <a:lnTo>
                    <a:pt x="42501" y="61610"/>
                  </a:lnTo>
                  <a:lnTo>
                    <a:pt x="42160" y="61001"/>
                  </a:lnTo>
                  <a:lnTo>
                    <a:pt x="41811" y="60400"/>
                  </a:lnTo>
                  <a:lnTo>
                    <a:pt x="41461" y="59800"/>
                  </a:lnTo>
                  <a:lnTo>
                    <a:pt x="41103" y="59209"/>
                  </a:lnTo>
                  <a:lnTo>
                    <a:pt x="40745" y="58618"/>
                  </a:lnTo>
                  <a:lnTo>
                    <a:pt x="40368" y="58035"/>
                  </a:lnTo>
                  <a:lnTo>
                    <a:pt x="39992" y="57462"/>
                  </a:lnTo>
                  <a:lnTo>
                    <a:pt x="39607" y="56889"/>
                  </a:lnTo>
                  <a:lnTo>
                    <a:pt x="39222" y="56324"/>
                  </a:lnTo>
                  <a:lnTo>
                    <a:pt x="38818" y="55760"/>
                  </a:lnTo>
                  <a:lnTo>
                    <a:pt x="38415" y="55204"/>
                  </a:lnTo>
                  <a:lnTo>
                    <a:pt x="38003" y="54649"/>
                  </a:lnTo>
                  <a:lnTo>
                    <a:pt x="37573" y="54111"/>
                  </a:lnTo>
                  <a:lnTo>
                    <a:pt x="37143" y="53574"/>
                  </a:lnTo>
                  <a:lnTo>
                    <a:pt x="36704" y="53045"/>
                  </a:lnTo>
                  <a:lnTo>
                    <a:pt x="36256" y="52517"/>
                  </a:lnTo>
                  <a:lnTo>
                    <a:pt x="35799" y="51997"/>
                  </a:lnTo>
                  <a:lnTo>
                    <a:pt x="35334" y="51486"/>
                  </a:lnTo>
                  <a:lnTo>
                    <a:pt x="34859" y="50985"/>
                  </a:lnTo>
                  <a:lnTo>
                    <a:pt x="34375" y="50492"/>
                  </a:lnTo>
                  <a:lnTo>
                    <a:pt x="33873" y="49999"/>
                  </a:lnTo>
                  <a:lnTo>
                    <a:pt x="33372" y="49525"/>
                  </a:lnTo>
                  <a:lnTo>
                    <a:pt x="32852" y="49050"/>
                  </a:lnTo>
                  <a:lnTo>
                    <a:pt x="32323" y="48584"/>
                  </a:lnTo>
                  <a:lnTo>
                    <a:pt x="31786" y="48136"/>
                  </a:lnTo>
                  <a:lnTo>
                    <a:pt x="31230" y="47688"/>
                  </a:lnTo>
                  <a:lnTo>
                    <a:pt x="31015" y="47509"/>
                  </a:lnTo>
                  <a:lnTo>
                    <a:pt x="30809" y="47330"/>
                  </a:lnTo>
                  <a:lnTo>
                    <a:pt x="30612" y="47150"/>
                  </a:lnTo>
                  <a:lnTo>
                    <a:pt x="30415" y="46971"/>
                  </a:lnTo>
                  <a:lnTo>
                    <a:pt x="30227" y="46783"/>
                  </a:lnTo>
                  <a:lnTo>
                    <a:pt x="30048" y="46595"/>
                  </a:lnTo>
                  <a:lnTo>
                    <a:pt x="29878" y="46407"/>
                  </a:lnTo>
                  <a:lnTo>
                    <a:pt x="29716" y="46210"/>
                  </a:lnTo>
                  <a:lnTo>
                    <a:pt x="29564" y="46013"/>
                  </a:lnTo>
                  <a:lnTo>
                    <a:pt x="29412" y="45816"/>
                  </a:lnTo>
                  <a:lnTo>
                    <a:pt x="29268" y="45610"/>
                  </a:lnTo>
                  <a:lnTo>
                    <a:pt x="29134" y="45412"/>
                  </a:lnTo>
                  <a:lnTo>
                    <a:pt x="29009" y="45197"/>
                  </a:lnTo>
                  <a:lnTo>
                    <a:pt x="28892" y="44982"/>
                  </a:lnTo>
                  <a:lnTo>
                    <a:pt x="28776" y="44767"/>
                  </a:lnTo>
                  <a:lnTo>
                    <a:pt x="28668" y="44552"/>
                  </a:lnTo>
                  <a:lnTo>
                    <a:pt x="28570" y="44328"/>
                  </a:lnTo>
                  <a:lnTo>
                    <a:pt x="28480" y="44104"/>
                  </a:lnTo>
                  <a:lnTo>
                    <a:pt x="28399" y="43872"/>
                  </a:lnTo>
                  <a:lnTo>
                    <a:pt x="28319" y="43639"/>
                  </a:lnTo>
                  <a:lnTo>
                    <a:pt x="28247" y="43397"/>
                  </a:lnTo>
                  <a:lnTo>
                    <a:pt x="28184" y="43155"/>
                  </a:lnTo>
                  <a:lnTo>
                    <a:pt x="28131" y="42913"/>
                  </a:lnTo>
                  <a:lnTo>
                    <a:pt x="28086" y="42662"/>
                  </a:lnTo>
                  <a:lnTo>
                    <a:pt x="28041" y="42402"/>
                  </a:lnTo>
                  <a:lnTo>
                    <a:pt x="28005" y="42142"/>
                  </a:lnTo>
                  <a:lnTo>
                    <a:pt x="27978" y="41883"/>
                  </a:lnTo>
                  <a:lnTo>
                    <a:pt x="27960" y="41614"/>
                  </a:lnTo>
                  <a:lnTo>
                    <a:pt x="27943" y="41336"/>
                  </a:lnTo>
                  <a:lnTo>
                    <a:pt x="27943" y="41058"/>
                  </a:lnTo>
                  <a:lnTo>
                    <a:pt x="27943" y="40781"/>
                  </a:lnTo>
                  <a:lnTo>
                    <a:pt x="27951" y="40494"/>
                  </a:lnTo>
                  <a:lnTo>
                    <a:pt x="27960" y="39921"/>
                  </a:lnTo>
                  <a:lnTo>
                    <a:pt x="27969" y="39347"/>
                  </a:lnTo>
                  <a:lnTo>
                    <a:pt x="27969" y="38783"/>
                  </a:lnTo>
                  <a:lnTo>
                    <a:pt x="27960" y="38210"/>
                  </a:lnTo>
                  <a:lnTo>
                    <a:pt x="27943" y="37645"/>
                  </a:lnTo>
                  <a:lnTo>
                    <a:pt x="27925" y="37081"/>
                  </a:lnTo>
                  <a:lnTo>
                    <a:pt x="27889" y="36516"/>
                  </a:lnTo>
                  <a:lnTo>
                    <a:pt x="27844" y="35952"/>
                  </a:lnTo>
                  <a:lnTo>
                    <a:pt x="27790" y="35397"/>
                  </a:lnTo>
                  <a:lnTo>
                    <a:pt x="27727" y="34832"/>
                  </a:lnTo>
                  <a:lnTo>
                    <a:pt x="27665" y="34277"/>
                  </a:lnTo>
                  <a:lnTo>
                    <a:pt x="27584" y="33721"/>
                  </a:lnTo>
                  <a:lnTo>
                    <a:pt x="27504" y="33166"/>
                  </a:lnTo>
                  <a:lnTo>
                    <a:pt x="27405" y="32610"/>
                  </a:lnTo>
                  <a:lnTo>
                    <a:pt x="27306" y="32064"/>
                  </a:lnTo>
                  <a:lnTo>
                    <a:pt x="27199" y="31508"/>
                  </a:lnTo>
                  <a:lnTo>
                    <a:pt x="27082" y="30962"/>
                  </a:lnTo>
                  <a:lnTo>
                    <a:pt x="26957" y="30415"/>
                  </a:lnTo>
                  <a:lnTo>
                    <a:pt x="26823" y="29869"/>
                  </a:lnTo>
                  <a:lnTo>
                    <a:pt x="26679" y="29322"/>
                  </a:lnTo>
                  <a:lnTo>
                    <a:pt x="26527" y="28785"/>
                  </a:lnTo>
                  <a:lnTo>
                    <a:pt x="26366" y="28247"/>
                  </a:lnTo>
                  <a:lnTo>
                    <a:pt x="26205" y="27701"/>
                  </a:lnTo>
                  <a:lnTo>
                    <a:pt x="26025" y="27163"/>
                  </a:lnTo>
                  <a:lnTo>
                    <a:pt x="25846" y="26635"/>
                  </a:lnTo>
                  <a:lnTo>
                    <a:pt x="25658" y="26097"/>
                  </a:lnTo>
                  <a:lnTo>
                    <a:pt x="25461" y="25569"/>
                  </a:lnTo>
                  <a:lnTo>
                    <a:pt x="25255" y="25040"/>
                  </a:lnTo>
                  <a:lnTo>
                    <a:pt x="25040" y="24512"/>
                  </a:lnTo>
                  <a:lnTo>
                    <a:pt x="24816" y="23983"/>
                  </a:lnTo>
                  <a:lnTo>
                    <a:pt x="24583" y="23463"/>
                  </a:lnTo>
                  <a:lnTo>
                    <a:pt x="24350" y="22935"/>
                  </a:lnTo>
                  <a:lnTo>
                    <a:pt x="24081" y="22370"/>
                  </a:lnTo>
                  <a:lnTo>
                    <a:pt x="23813" y="21806"/>
                  </a:lnTo>
                  <a:lnTo>
                    <a:pt x="23535" y="21242"/>
                  </a:lnTo>
                  <a:lnTo>
                    <a:pt x="23248" y="20686"/>
                  </a:lnTo>
                  <a:lnTo>
                    <a:pt x="22961" y="20131"/>
                  </a:lnTo>
                  <a:lnTo>
                    <a:pt x="22675" y="19584"/>
                  </a:lnTo>
                  <a:lnTo>
                    <a:pt x="22370" y="19038"/>
                  </a:lnTo>
                  <a:lnTo>
                    <a:pt x="22066" y="18500"/>
                  </a:lnTo>
                  <a:lnTo>
                    <a:pt x="21761" y="17963"/>
                  </a:lnTo>
                  <a:lnTo>
                    <a:pt x="21438" y="17425"/>
                  </a:lnTo>
                  <a:lnTo>
                    <a:pt x="21116" y="16906"/>
                  </a:lnTo>
                  <a:lnTo>
                    <a:pt x="20784" y="16377"/>
                  </a:lnTo>
                  <a:lnTo>
                    <a:pt x="20453" y="15857"/>
                  </a:lnTo>
                  <a:lnTo>
                    <a:pt x="20104" y="15347"/>
                  </a:lnTo>
                  <a:lnTo>
                    <a:pt x="19754" y="14845"/>
                  </a:lnTo>
                  <a:lnTo>
                    <a:pt x="19396" y="14343"/>
                  </a:lnTo>
                  <a:lnTo>
                    <a:pt x="19028" y="13842"/>
                  </a:lnTo>
                  <a:lnTo>
                    <a:pt x="18661" y="13358"/>
                  </a:lnTo>
                  <a:lnTo>
                    <a:pt x="18276" y="12865"/>
                  </a:lnTo>
                  <a:lnTo>
                    <a:pt x="17891" y="12390"/>
                  </a:lnTo>
                  <a:lnTo>
                    <a:pt x="17497" y="11916"/>
                  </a:lnTo>
                  <a:lnTo>
                    <a:pt x="17084" y="11450"/>
                  </a:lnTo>
                  <a:lnTo>
                    <a:pt x="16672" y="10993"/>
                  </a:lnTo>
                  <a:lnTo>
                    <a:pt x="16251" y="10536"/>
                  </a:lnTo>
                  <a:lnTo>
                    <a:pt x="15821" y="10088"/>
                  </a:lnTo>
                  <a:lnTo>
                    <a:pt x="15382" y="9649"/>
                  </a:lnTo>
                  <a:lnTo>
                    <a:pt x="14934" y="9210"/>
                  </a:lnTo>
                  <a:lnTo>
                    <a:pt x="14477" y="8789"/>
                  </a:lnTo>
                  <a:lnTo>
                    <a:pt x="14012" y="8368"/>
                  </a:lnTo>
                  <a:lnTo>
                    <a:pt x="13537" y="7956"/>
                  </a:lnTo>
                  <a:lnTo>
                    <a:pt x="13053" y="7553"/>
                  </a:lnTo>
                  <a:lnTo>
                    <a:pt x="12551" y="7150"/>
                  </a:lnTo>
                  <a:lnTo>
                    <a:pt x="12193" y="6872"/>
                  </a:lnTo>
                  <a:lnTo>
                    <a:pt x="11835" y="6594"/>
                  </a:lnTo>
                  <a:lnTo>
                    <a:pt x="11467" y="6325"/>
                  </a:lnTo>
                  <a:lnTo>
                    <a:pt x="11100" y="6066"/>
                  </a:lnTo>
                  <a:lnTo>
                    <a:pt x="10347" y="5546"/>
                  </a:lnTo>
                  <a:lnTo>
                    <a:pt x="9595" y="5053"/>
                  </a:lnTo>
                  <a:lnTo>
                    <a:pt x="8833" y="4569"/>
                  </a:lnTo>
                  <a:lnTo>
                    <a:pt x="8054" y="4104"/>
                  </a:lnTo>
                  <a:lnTo>
                    <a:pt x="7275" y="3656"/>
                  </a:lnTo>
                  <a:lnTo>
                    <a:pt x="6486" y="3217"/>
                  </a:lnTo>
                  <a:lnTo>
                    <a:pt x="5689" y="2787"/>
                  </a:lnTo>
                  <a:lnTo>
                    <a:pt x="4883" y="2375"/>
                  </a:lnTo>
                  <a:lnTo>
                    <a:pt x="4076" y="1962"/>
                  </a:lnTo>
                  <a:lnTo>
                    <a:pt x="3270" y="1559"/>
                  </a:lnTo>
                  <a:lnTo>
                    <a:pt x="2455" y="1165"/>
                  </a:lnTo>
                  <a:lnTo>
                    <a:pt x="1639" y="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222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bg>
      <p:bgPr>
        <a:solidFill>
          <a:srgbClr val="073763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26"/>
          <p:cNvGrpSpPr/>
          <p:nvPr/>
        </p:nvGrpSpPr>
        <p:grpSpPr>
          <a:xfrm>
            <a:off x="1" y="-664424"/>
            <a:ext cx="9143990" cy="6445086"/>
            <a:chOff x="0" y="-664424"/>
            <a:chExt cx="9143990" cy="6445086"/>
          </a:xfrm>
        </p:grpSpPr>
        <p:sp>
          <p:nvSpPr>
            <p:cNvPr id="246" name="Google Shape;246;p26"/>
            <p:cNvSpPr/>
            <p:nvPr/>
          </p:nvSpPr>
          <p:spPr>
            <a:xfrm>
              <a:off x="1552463" y="460490"/>
              <a:ext cx="5716367" cy="4540642"/>
            </a:xfrm>
            <a:custGeom>
              <a:avLst/>
              <a:gdLst/>
              <a:ahLst/>
              <a:cxnLst/>
              <a:rect l="l" t="t" r="r" b="b"/>
              <a:pathLst>
                <a:path w="100760" h="80036" extrusionOk="0">
                  <a:moveTo>
                    <a:pt x="57662" y="1"/>
                  </a:moveTo>
                  <a:lnTo>
                    <a:pt x="57275" y="10"/>
                  </a:lnTo>
                  <a:lnTo>
                    <a:pt x="56887" y="37"/>
                  </a:lnTo>
                  <a:lnTo>
                    <a:pt x="56500" y="65"/>
                  </a:lnTo>
                  <a:lnTo>
                    <a:pt x="56112" y="120"/>
                  </a:lnTo>
                  <a:lnTo>
                    <a:pt x="55725" y="176"/>
                  </a:lnTo>
                  <a:lnTo>
                    <a:pt x="55338" y="240"/>
                  </a:lnTo>
                  <a:lnTo>
                    <a:pt x="54950" y="323"/>
                  </a:lnTo>
                  <a:lnTo>
                    <a:pt x="54572" y="416"/>
                  </a:lnTo>
                  <a:lnTo>
                    <a:pt x="54185" y="517"/>
                  </a:lnTo>
                  <a:lnTo>
                    <a:pt x="53807" y="628"/>
                  </a:lnTo>
                  <a:lnTo>
                    <a:pt x="53429" y="757"/>
                  </a:lnTo>
                  <a:lnTo>
                    <a:pt x="53060" y="886"/>
                  </a:lnTo>
                  <a:lnTo>
                    <a:pt x="52682" y="1024"/>
                  </a:lnTo>
                  <a:lnTo>
                    <a:pt x="52313" y="1181"/>
                  </a:lnTo>
                  <a:lnTo>
                    <a:pt x="51944" y="1338"/>
                  </a:lnTo>
                  <a:lnTo>
                    <a:pt x="51575" y="1513"/>
                  </a:lnTo>
                  <a:lnTo>
                    <a:pt x="51215" y="1688"/>
                  </a:lnTo>
                  <a:lnTo>
                    <a:pt x="50855" y="1873"/>
                  </a:lnTo>
                  <a:lnTo>
                    <a:pt x="50496" y="2066"/>
                  </a:lnTo>
                  <a:lnTo>
                    <a:pt x="50145" y="2269"/>
                  </a:lnTo>
                  <a:lnTo>
                    <a:pt x="49721" y="2528"/>
                  </a:lnTo>
                  <a:lnTo>
                    <a:pt x="49306" y="2795"/>
                  </a:lnTo>
                  <a:lnTo>
                    <a:pt x="48900" y="3072"/>
                  </a:lnTo>
                  <a:lnTo>
                    <a:pt x="48504" y="3358"/>
                  </a:lnTo>
                  <a:lnTo>
                    <a:pt x="48107" y="3662"/>
                  </a:lnTo>
                  <a:lnTo>
                    <a:pt x="47710" y="3966"/>
                  </a:lnTo>
                  <a:lnTo>
                    <a:pt x="47323" y="4280"/>
                  </a:lnTo>
                  <a:lnTo>
                    <a:pt x="46936" y="4603"/>
                  </a:lnTo>
                  <a:lnTo>
                    <a:pt x="46170" y="5258"/>
                  </a:lnTo>
                  <a:lnTo>
                    <a:pt x="45414" y="5912"/>
                  </a:lnTo>
                  <a:lnTo>
                    <a:pt x="44648" y="6576"/>
                  </a:lnTo>
                  <a:lnTo>
                    <a:pt x="43883" y="7222"/>
                  </a:lnTo>
                  <a:lnTo>
                    <a:pt x="43496" y="7536"/>
                  </a:lnTo>
                  <a:lnTo>
                    <a:pt x="43099" y="7849"/>
                  </a:lnTo>
                  <a:lnTo>
                    <a:pt x="42702" y="8153"/>
                  </a:lnTo>
                  <a:lnTo>
                    <a:pt x="42306" y="8439"/>
                  </a:lnTo>
                  <a:lnTo>
                    <a:pt x="41900" y="8725"/>
                  </a:lnTo>
                  <a:lnTo>
                    <a:pt x="41494" y="8993"/>
                  </a:lnTo>
                  <a:lnTo>
                    <a:pt x="41079" y="9260"/>
                  </a:lnTo>
                  <a:lnTo>
                    <a:pt x="40655" y="9500"/>
                  </a:lnTo>
                  <a:lnTo>
                    <a:pt x="40222" y="9731"/>
                  </a:lnTo>
                  <a:lnTo>
                    <a:pt x="39779" y="9943"/>
                  </a:lnTo>
                  <a:lnTo>
                    <a:pt x="39336" y="10146"/>
                  </a:lnTo>
                  <a:lnTo>
                    <a:pt x="38875" y="10321"/>
                  </a:lnTo>
                  <a:lnTo>
                    <a:pt x="38644" y="10404"/>
                  </a:lnTo>
                  <a:lnTo>
                    <a:pt x="38405" y="10478"/>
                  </a:lnTo>
                  <a:lnTo>
                    <a:pt x="38165" y="10551"/>
                  </a:lnTo>
                  <a:lnTo>
                    <a:pt x="37925" y="10616"/>
                  </a:lnTo>
                  <a:lnTo>
                    <a:pt x="37685" y="10671"/>
                  </a:lnTo>
                  <a:lnTo>
                    <a:pt x="37436" y="10727"/>
                  </a:lnTo>
                  <a:lnTo>
                    <a:pt x="37187" y="10773"/>
                  </a:lnTo>
                  <a:lnTo>
                    <a:pt x="36938" y="10819"/>
                  </a:lnTo>
                  <a:lnTo>
                    <a:pt x="36662" y="10856"/>
                  </a:lnTo>
                  <a:lnTo>
                    <a:pt x="36394" y="10893"/>
                  </a:lnTo>
                  <a:lnTo>
                    <a:pt x="36136" y="10911"/>
                  </a:lnTo>
                  <a:lnTo>
                    <a:pt x="35868" y="10929"/>
                  </a:lnTo>
                  <a:lnTo>
                    <a:pt x="35601" y="10939"/>
                  </a:lnTo>
                  <a:lnTo>
                    <a:pt x="35084" y="10939"/>
                  </a:lnTo>
                  <a:lnTo>
                    <a:pt x="34826" y="10929"/>
                  </a:lnTo>
                  <a:lnTo>
                    <a:pt x="34568" y="10911"/>
                  </a:lnTo>
                  <a:lnTo>
                    <a:pt x="34319" y="10893"/>
                  </a:lnTo>
                  <a:lnTo>
                    <a:pt x="34061" y="10865"/>
                  </a:lnTo>
                  <a:lnTo>
                    <a:pt x="33812" y="10828"/>
                  </a:lnTo>
                  <a:lnTo>
                    <a:pt x="33314" y="10745"/>
                  </a:lnTo>
                  <a:lnTo>
                    <a:pt x="32816" y="10644"/>
                  </a:lnTo>
                  <a:lnTo>
                    <a:pt x="32327" y="10524"/>
                  </a:lnTo>
                  <a:lnTo>
                    <a:pt x="31847" y="10385"/>
                  </a:lnTo>
                  <a:lnTo>
                    <a:pt x="31358" y="10229"/>
                  </a:lnTo>
                  <a:lnTo>
                    <a:pt x="30888" y="10053"/>
                  </a:lnTo>
                  <a:lnTo>
                    <a:pt x="30408" y="9878"/>
                  </a:lnTo>
                  <a:lnTo>
                    <a:pt x="29938" y="9675"/>
                  </a:lnTo>
                  <a:lnTo>
                    <a:pt x="29468" y="9472"/>
                  </a:lnTo>
                  <a:lnTo>
                    <a:pt x="28997" y="9251"/>
                  </a:lnTo>
                  <a:lnTo>
                    <a:pt x="28536" y="9030"/>
                  </a:lnTo>
                  <a:lnTo>
                    <a:pt x="28075" y="8799"/>
                  </a:lnTo>
                  <a:lnTo>
                    <a:pt x="27153" y="8319"/>
                  </a:lnTo>
                  <a:lnTo>
                    <a:pt x="25308" y="7351"/>
                  </a:lnTo>
                  <a:lnTo>
                    <a:pt x="24386" y="6881"/>
                  </a:lnTo>
                  <a:lnTo>
                    <a:pt x="23916" y="6650"/>
                  </a:lnTo>
                  <a:lnTo>
                    <a:pt x="23455" y="6429"/>
                  </a:lnTo>
                  <a:lnTo>
                    <a:pt x="22984" y="6217"/>
                  </a:lnTo>
                  <a:lnTo>
                    <a:pt x="22514" y="6014"/>
                  </a:lnTo>
                  <a:lnTo>
                    <a:pt x="22034" y="5829"/>
                  </a:lnTo>
                  <a:lnTo>
                    <a:pt x="21555" y="5645"/>
                  </a:lnTo>
                  <a:lnTo>
                    <a:pt x="21130" y="5497"/>
                  </a:lnTo>
                  <a:lnTo>
                    <a:pt x="20706" y="5359"/>
                  </a:lnTo>
                  <a:lnTo>
                    <a:pt x="20273" y="5230"/>
                  </a:lnTo>
                  <a:lnTo>
                    <a:pt x="19839" y="5110"/>
                  </a:lnTo>
                  <a:lnTo>
                    <a:pt x="19396" y="4999"/>
                  </a:lnTo>
                  <a:lnTo>
                    <a:pt x="18954" y="4898"/>
                  </a:lnTo>
                  <a:lnTo>
                    <a:pt x="18511" y="4806"/>
                  </a:lnTo>
                  <a:lnTo>
                    <a:pt x="18068" y="4723"/>
                  </a:lnTo>
                  <a:lnTo>
                    <a:pt x="17616" y="4658"/>
                  </a:lnTo>
                  <a:lnTo>
                    <a:pt x="17174" y="4593"/>
                  </a:lnTo>
                  <a:lnTo>
                    <a:pt x="16722" y="4547"/>
                  </a:lnTo>
                  <a:lnTo>
                    <a:pt x="16270" y="4501"/>
                  </a:lnTo>
                  <a:lnTo>
                    <a:pt x="15818" y="4474"/>
                  </a:lnTo>
                  <a:lnTo>
                    <a:pt x="15366" y="4464"/>
                  </a:lnTo>
                  <a:lnTo>
                    <a:pt x="14923" y="4455"/>
                  </a:lnTo>
                  <a:lnTo>
                    <a:pt x="14471" y="4464"/>
                  </a:lnTo>
                  <a:lnTo>
                    <a:pt x="14020" y="4483"/>
                  </a:lnTo>
                  <a:lnTo>
                    <a:pt x="13577" y="4520"/>
                  </a:lnTo>
                  <a:lnTo>
                    <a:pt x="13125" y="4566"/>
                  </a:lnTo>
                  <a:lnTo>
                    <a:pt x="12682" y="4621"/>
                  </a:lnTo>
                  <a:lnTo>
                    <a:pt x="12240" y="4695"/>
                  </a:lnTo>
                  <a:lnTo>
                    <a:pt x="11797" y="4778"/>
                  </a:lnTo>
                  <a:lnTo>
                    <a:pt x="11363" y="4879"/>
                  </a:lnTo>
                  <a:lnTo>
                    <a:pt x="10930" y="4990"/>
                  </a:lnTo>
                  <a:lnTo>
                    <a:pt x="10506" y="5119"/>
                  </a:lnTo>
                  <a:lnTo>
                    <a:pt x="10072" y="5258"/>
                  </a:lnTo>
                  <a:lnTo>
                    <a:pt x="9657" y="5424"/>
                  </a:lnTo>
                  <a:lnTo>
                    <a:pt x="9242" y="5590"/>
                  </a:lnTo>
                  <a:lnTo>
                    <a:pt x="8827" y="5783"/>
                  </a:lnTo>
                  <a:lnTo>
                    <a:pt x="8421" y="5986"/>
                  </a:lnTo>
                  <a:lnTo>
                    <a:pt x="8016" y="6207"/>
                  </a:lnTo>
                  <a:lnTo>
                    <a:pt x="7619" y="6438"/>
                  </a:lnTo>
                  <a:lnTo>
                    <a:pt x="7287" y="6659"/>
                  </a:lnTo>
                  <a:lnTo>
                    <a:pt x="6955" y="6890"/>
                  </a:lnTo>
                  <a:lnTo>
                    <a:pt x="6641" y="7130"/>
                  </a:lnTo>
                  <a:lnTo>
                    <a:pt x="6328" y="7379"/>
                  </a:lnTo>
                  <a:lnTo>
                    <a:pt x="6023" y="7646"/>
                  </a:lnTo>
                  <a:lnTo>
                    <a:pt x="5738" y="7914"/>
                  </a:lnTo>
                  <a:lnTo>
                    <a:pt x="5452" y="8190"/>
                  </a:lnTo>
                  <a:lnTo>
                    <a:pt x="5175" y="8476"/>
                  </a:lnTo>
                  <a:lnTo>
                    <a:pt x="4917" y="8771"/>
                  </a:lnTo>
                  <a:lnTo>
                    <a:pt x="4658" y="9076"/>
                  </a:lnTo>
                  <a:lnTo>
                    <a:pt x="4409" y="9389"/>
                  </a:lnTo>
                  <a:lnTo>
                    <a:pt x="4170" y="9712"/>
                  </a:lnTo>
                  <a:lnTo>
                    <a:pt x="3939" y="10035"/>
                  </a:lnTo>
                  <a:lnTo>
                    <a:pt x="3708" y="10367"/>
                  </a:lnTo>
                  <a:lnTo>
                    <a:pt x="3496" y="10708"/>
                  </a:lnTo>
                  <a:lnTo>
                    <a:pt x="3284" y="11049"/>
                  </a:lnTo>
                  <a:lnTo>
                    <a:pt x="3091" y="11400"/>
                  </a:lnTo>
                  <a:lnTo>
                    <a:pt x="2897" y="11750"/>
                  </a:lnTo>
                  <a:lnTo>
                    <a:pt x="2703" y="12110"/>
                  </a:lnTo>
                  <a:lnTo>
                    <a:pt x="2528" y="12470"/>
                  </a:lnTo>
                  <a:lnTo>
                    <a:pt x="2362" y="12829"/>
                  </a:lnTo>
                  <a:lnTo>
                    <a:pt x="2196" y="13198"/>
                  </a:lnTo>
                  <a:lnTo>
                    <a:pt x="2039" y="13576"/>
                  </a:lnTo>
                  <a:lnTo>
                    <a:pt x="1892" y="13945"/>
                  </a:lnTo>
                  <a:lnTo>
                    <a:pt x="1744" y="14323"/>
                  </a:lnTo>
                  <a:lnTo>
                    <a:pt x="1606" y="14702"/>
                  </a:lnTo>
                  <a:lnTo>
                    <a:pt x="1477" y="15080"/>
                  </a:lnTo>
                  <a:lnTo>
                    <a:pt x="1357" y="15458"/>
                  </a:lnTo>
                  <a:lnTo>
                    <a:pt x="1237" y="15836"/>
                  </a:lnTo>
                  <a:lnTo>
                    <a:pt x="1126" y="16223"/>
                  </a:lnTo>
                  <a:lnTo>
                    <a:pt x="1015" y="16601"/>
                  </a:lnTo>
                  <a:lnTo>
                    <a:pt x="914" y="16980"/>
                  </a:lnTo>
                  <a:lnTo>
                    <a:pt x="794" y="17496"/>
                  </a:lnTo>
                  <a:lnTo>
                    <a:pt x="674" y="18022"/>
                  </a:lnTo>
                  <a:lnTo>
                    <a:pt x="564" y="18547"/>
                  </a:lnTo>
                  <a:lnTo>
                    <a:pt x="462" y="19073"/>
                  </a:lnTo>
                  <a:lnTo>
                    <a:pt x="370" y="19599"/>
                  </a:lnTo>
                  <a:lnTo>
                    <a:pt x="296" y="20134"/>
                  </a:lnTo>
                  <a:lnTo>
                    <a:pt x="222" y="20659"/>
                  </a:lnTo>
                  <a:lnTo>
                    <a:pt x="158" y="21194"/>
                  </a:lnTo>
                  <a:lnTo>
                    <a:pt x="112" y="21729"/>
                  </a:lnTo>
                  <a:lnTo>
                    <a:pt x="65" y="22264"/>
                  </a:lnTo>
                  <a:lnTo>
                    <a:pt x="38" y="22799"/>
                  </a:lnTo>
                  <a:lnTo>
                    <a:pt x="10" y="23334"/>
                  </a:lnTo>
                  <a:lnTo>
                    <a:pt x="1" y="23869"/>
                  </a:lnTo>
                  <a:lnTo>
                    <a:pt x="1" y="24404"/>
                  </a:lnTo>
                  <a:lnTo>
                    <a:pt x="10" y="24939"/>
                  </a:lnTo>
                  <a:lnTo>
                    <a:pt x="19" y="25483"/>
                  </a:lnTo>
                  <a:lnTo>
                    <a:pt x="47" y="26018"/>
                  </a:lnTo>
                  <a:lnTo>
                    <a:pt x="84" y="26553"/>
                  </a:lnTo>
                  <a:lnTo>
                    <a:pt x="130" y="27088"/>
                  </a:lnTo>
                  <a:lnTo>
                    <a:pt x="185" y="27613"/>
                  </a:lnTo>
                  <a:lnTo>
                    <a:pt x="259" y="28148"/>
                  </a:lnTo>
                  <a:lnTo>
                    <a:pt x="333" y="28674"/>
                  </a:lnTo>
                  <a:lnTo>
                    <a:pt x="416" y="29209"/>
                  </a:lnTo>
                  <a:lnTo>
                    <a:pt x="517" y="29735"/>
                  </a:lnTo>
                  <a:lnTo>
                    <a:pt x="619" y="30260"/>
                  </a:lnTo>
                  <a:lnTo>
                    <a:pt x="739" y="30786"/>
                  </a:lnTo>
                  <a:lnTo>
                    <a:pt x="868" y="31302"/>
                  </a:lnTo>
                  <a:lnTo>
                    <a:pt x="1006" y="31819"/>
                  </a:lnTo>
                  <a:lnTo>
                    <a:pt x="1154" y="32335"/>
                  </a:lnTo>
                  <a:lnTo>
                    <a:pt x="1311" y="32843"/>
                  </a:lnTo>
                  <a:lnTo>
                    <a:pt x="1477" y="33359"/>
                  </a:lnTo>
                  <a:lnTo>
                    <a:pt x="1661" y="33857"/>
                  </a:lnTo>
                  <a:lnTo>
                    <a:pt x="1836" y="34328"/>
                  </a:lnTo>
                  <a:lnTo>
                    <a:pt x="2021" y="34789"/>
                  </a:lnTo>
                  <a:lnTo>
                    <a:pt x="2214" y="35241"/>
                  </a:lnTo>
                  <a:lnTo>
                    <a:pt x="2417" y="35683"/>
                  </a:lnTo>
                  <a:lnTo>
                    <a:pt x="2629" y="36117"/>
                  </a:lnTo>
                  <a:lnTo>
                    <a:pt x="2851" y="36550"/>
                  </a:lnTo>
                  <a:lnTo>
                    <a:pt x="3081" y="36974"/>
                  </a:lnTo>
                  <a:lnTo>
                    <a:pt x="3321" y="37389"/>
                  </a:lnTo>
                  <a:lnTo>
                    <a:pt x="3570" y="37804"/>
                  </a:lnTo>
                  <a:lnTo>
                    <a:pt x="3819" y="38210"/>
                  </a:lnTo>
                  <a:lnTo>
                    <a:pt x="4087" y="38607"/>
                  </a:lnTo>
                  <a:lnTo>
                    <a:pt x="4354" y="39003"/>
                  </a:lnTo>
                  <a:lnTo>
                    <a:pt x="4631" y="39391"/>
                  </a:lnTo>
                  <a:lnTo>
                    <a:pt x="4917" y="39769"/>
                  </a:lnTo>
                  <a:lnTo>
                    <a:pt x="5203" y="40147"/>
                  </a:lnTo>
                  <a:lnTo>
                    <a:pt x="5507" y="40516"/>
                  </a:lnTo>
                  <a:lnTo>
                    <a:pt x="5811" y="40885"/>
                  </a:lnTo>
                  <a:lnTo>
                    <a:pt x="6125" y="41245"/>
                  </a:lnTo>
                  <a:lnTo>
                    <a:pt x="6438" y="41595"/>
                  </a:lnTo>
                  <a:lnTo>
                    <a:pt x="6770" y="41945"/>
                  </a:lnTo>
                  <a:lnTo>
                    <a:pt x="7102" y="42287"/>
                  </a:lnTo>
                  <a:lnTo>
                    <a:pt x="7434" y="42628"/>
                  </a:lnTo>
                  <a:lnTo>
                    <a:pt x="7785" y="42969"/>
                  </a:lnTo>
                  <a:lnTo>
                    <a:pt x="8135" y="43301"/>
                  </a:lnTo>
                  <a:lnTo>
                    <a:pt x="8486" y="43624"/>
                  </a:lnTo>
                  <a:lnTo>
                    <a:pt x="8846" y="43947"/>
                  </a:lnTo>
                  <a:lnTo>
                    <a:pt x="9214" y="44270"/>
                  </a:lnTo>
                  <a:lnTo>
                    <a:pt x="9583" y="44583"/>
                  </a:lnTo>
                  <a:lnTo>
                    <a:pt x="9962" y="44897"/>
                  </a:lnTo>
                  <a:lnTo>
                    <a:pt x="10349" y="45201"/>
                  </a:lnTo>
                  <a:lnTo>
                    <a:pt x="10736" y="45505"/>
                  </a:lnTo>
                  <a:lnTo>
                    <a:pt x="11124" y="45810"/>
                  </a:lnTo>
                  <a:lnTo>
                    <a:pt x="12157" y="46594"/>
                  </a:lnTo>
                  <a:lnTo>
                    <a:pt x="13171" y="47396"/>
                  </a:lnTo>
                  <a:lnTo>
                    <a:pt x="14158" y="48189"/>
                  </a:lnTo>
                  <a:lnTo>
                    <a:pt x="15126" y="49001"/>
                  </a:lnTo>
                  <a:lnTo>
                    <a:pt x="15606" y="49407"/>
                  </a:lnTo>
                  <a:lnTo>
                    <a:pt x="16076" y="49822"/>
                  </a:lnTo>
                  <a:lnTo>
                    <a:pt x="16537" y="50237"/>
                  </a:lnTo>
                  <a:lnTo>
                    <a:pt x="16999" y="50652"/>
                  </a:lnTo>
                  <a:lnTo>
                    <a:pt x="17460" y="51076"/>
                  </a:lnTo>
                  <a:lnTo>
                    <a:pt x="17902" y="51500"/>
                  </a:lnTo>
                  <a:lnTo>
                    <a:pt x="18345" y="51934"/>
                  </a:lnTo>
                  <a:lnTo>
                    <a:pt x="18788" y="52376"/>
                  </a:lnTo>
                  <a:lnTo>
                    <a:pt x="19221" y="52810"/>
                  </a:lnTo>
                  <a:lnTo>
                    <a:pt x="19645" y="53262"/>
                  </a:lnTo>
                  <a:lnTo>
                    <a:pt x="20061" y="53714"/>
                  </a:lnTo>
                  <a:lnTo>
                    <a:pt x="20476" y="54175"/>
                  </a:lnTo>
                  <a:lnTo>
                    <a:pt x="20891" y="54645"/>
                  </a:lnTo>
                  <a:lnTo>
                    <a:pt x="21287" y="55116"/>
                  </a:lnTo>
                  <a:lnTo>
                    <a:pt x="21684" y="55595"/>
                  </a:lnTo>
                  <a:lnTo>
                    <a:pt x="22080" y="56084"/>
                  </a:lnTo>
                  <a:lnTo>
                    <a:pt x="22468" y="56582"/>
                  </a:lnTo>
                  <a:lnTo>
                    <a:pt x="22846" y="57089"/>
                  </a:lnTo>
                  <a:lnTo>
                    <a:pt x="23215" y="57596"/>
                  </a:lnTo>
                  <a:lnTo>
                    <a:pt x="23584" y="58122"/>
                  </a:lnTo>
                  <a:lnTo>
                    <a:pt x="23943" y="58657"/>
                  </a:lnTo>
                  <a:lnTo>
                    <a:pt x="24294" y="59201"/>
                  </a:lnTo>
                  <a:lnTo>
                    <a:pt x="24644" y="59745"/>
                  </a:lnTo>
                  <a:lnTo>
                    <a:pt x="24985" y="60308"/>
                  </a:lnTo>
                  <a:lnTo>
                    <a:pt x="25705" y="61525"/>
                  </a:lnTo>
                  <a:lnTo>
                    <a:pt x="26433" y="62770"/>
                  </a:lnTo>
                  <a:lnTo>
                    <a:pt x="27181" y="64034"/>
                  </a:lnTo>
                  <a:lnTo>
                    <a:pt x="27568" y="64661"/>
                  </a:lnTo>
                  <a:lnTo>
                    <a:pt x="27955" y="65297"/>
                  </a:lnTo>
                  <a:lnTo>
                    <a:pt x="28352" y="65934"/>
                  </a:lnTo>
                  <a:lnTo>
                    <a:pt x="28748" y="66561"/>
                  </a:lnTo>
                  <a:lnTo>
                    <a:pt x="29163" y="67188"/>
                  </a:lnTo>
                  <a:lnTo>
                    <a:pt x="29578" y="67806"/>
                  </a:lnTo>
                  <a:lnTo>
                    <a:pt x="30012" y="68415"/>
                  </a:lnTo>
                  <a:lnTo>
                    <a:pt x="30455" y="69023"/>
                  </a:lnTo>
                  <a:lnTo>
                    <a:pt x="30897" y="69614"/>
                  </a:lnTo>
                  <a:lnTo>
                    <a:pt x="31358" y="70195"/>
                  </a:lnTo>
                  <a:lnTo>
                    <a:pt x="31838" y="70766"/>
                  </a:lnTo>
                  <a:lnTo>
                    <a:pt x="32318" y="71329"/>
                  </a:lnTo>
                  <a:lnTo>
                    <a:pt x="32816" y="71864"/>
                  </a:lnTo>
                  <a:lnTo>
                    <a:pt x="33074" y="72131"/>
                  </a:lnTo>
                  <a:lnTo>
                    <a:pt x="33332" y="72390"/>
                  </a:lnTo>
                  <a:lnTo>
                    <a:pt x="33590" y="72648"/>
                  </a:lnTo>
                  <a:lnTo>
                    <a:pt x="33858" y="72897"/>
                  </a:lnTo>
                  <a:lnTo>
                    <a:pt x="34125" y="73137"/>
                  </a:lnTo>
                  <a:lnTo>
                    <a:pt x="34393" y="73377"/>
                  </a:lnTo>
                  <a:lnTo>
                    <a:pt x="34669" y="73616"/>
                  </a:lnTo>
                  <a:lnTo>
                    <a:pt x="34946" y="73847"/>
                  </a:lnTo>
                  <a:lnTo>
                    <a:pt x="35232" y="74068"/>
                  </a:lnTo>
                  <a:lnTo>
                    <a:pt x="35518" y="74290"/>
                  </a:lnTo>
                  <a:lnTo>
                    <a:pt x="35813" y="74502"/>
                  </a:lnTo>
                  <a:lnTo>
                    <a:pt x="36108" y="74705"/>
                  </a:lnTo>
                  <a:lnTo>
                    <a:pt x="36413" y="74907"/>
                  </a:lnTo>
                  <a:lnTo>
                    <a:pt x="36717" y="75092"/>
                  </a:lnTo>
                  <a:lnTo>
                    <a:pt x="37021" y="75286"/>
                  </a:lnTo>
                  <a:lnTo>
                    <a:pt x="37335" y="75461"/>
                  </a:lnTo>
                  <a:lnTo>
                    <a:pt x="37658" y="75636"/>
                  </a:lnTo>
                  <a:lnTo>
                    <a:pt x="37980" y="75802"/>
                  </a:lnTo>
                  <a:lnTo>
                    <a:pt x="38303" y="75959"/>
                  </a:lnTo>
                  <a:lnTo>
                    <a:pt x="38644" y="76106"/>
                  </a:lnTo>
                  <a:lnTo>
                    <a:pt x="38976" y="76245"/>
                  </a:lnTo>
                  <a:lnTo>
                    <a:pt x="39318" y="76383"/>
                  </a:lnTo>
                  <a:lnTo>
                    <a:pt x="39668" y="76512"/>
                  </a:lnTo>
                  <a:lnTo>
                    <a:pt x="40019" y="76623"/>
                  </a:lnTo>
                  <a:lnTo>
                    <a:pt x="40378" y="76734"/>
                  </a:lnTo>
                  <a:lnTo>
                    <a:pt x="40747" y="76835"/>
                  </a:lnTo>
                  <a:lnTo>
                    <a:pt x="41033" y="76909"/>
                  </a:lnTo>
                  <a:lnTo>
                    <a:pt x="41328" y="76973"/>
                  </a:lnTo>
                  <a:lnTo>
                    <a:pt x="41614" y="77038"/>
                  </a:lnTo>
                  <a:lnTo>
                    <a:pt x="41909" y="77093"/>
                  </a:lnTo>
                  <a:lnTo>
                    <a:pt x="42490" y="77185"/>
                  </a:lnTo>
                  <a:lnTo>
                    <a:pt x="43071" y="77259"/>
                  </a:lnTo>
                  <a:lnTo>
                    <a:pt x="43652" y="77305"/>
                  </a:lnTo>
                  <a:lnTo>
                    <a:pt x="44233" y="77342"/>
                  </a:lnTo>
                  <a:lnTo>
                    <a:pt x="44815" y="77361"/>
                  </a:lnTo>
                  <a:lnTo>
                    <a:pt x="45396" y="77370"/>
                  </a:lnTo>
                  <a:lnTo>
                    <a:pt x="45977" y="77361"/>
                  </a:lnTo>
                  <a:lnTo>
                    <a:pt x="46558" y="77342"/>
                  </a:lnTo>
                  <a:lnTo>
                    <a:pt x="47139" y="77324"/>
                  </a:lnTo>
                  <a:lnTo>
                    <a:pt x="47720" y="77287"/>
                  </a:lnTo>
                  <a:lnTo>
                    <a:pt x="48882" y="77222"/>
                  </a:lnTo>
                  <a:lnTo>
                    <a:pt x="50053" y="77139"/>
                  </a:lnTo>
                  <a:lnTo>
                    <a:pt x="50957" y="77093"/>
                  </a:lnTo>
                  <a:lnTo>
                    <a:pt x="51879" y="77047"/>
                  </a:lnTo>
                  <a:lnTo>
                    <a:pt x="52506" y="77038"/>
                  </a:lnTo>
                  <a:lnTo>
                    <a:pt x="53133" y="77038"/>
                  </a:lnTo>
                  <a:lnTo>
                    <a:pt x="53770" y="77047"/>
                  </a:lnTo>
                  <a:lnTo>
                    <a:pt x="54406" y="77066"/>
                  </a:lnTo>
                  <a:lnTo>
                    <a:pt x="55043" y="77102"/>
                  </a:lnTo>
                  <a:lnTo>
                    <a:pt x="55679" y="77149"/>
                  </a:lnTo>
                  <a:lnTo>
                    <a:pt x="56315" y="77204"/>
                  </a:lnTo>
                  <a:lnTo>
                    <a:pt x="56952" y="77278"/>
                  </a:lnTo>
                  <a:lnTo>
                    <a:pt x="57588" y="77351"/>
                  </a:lnTo>
                  <a:lnTo>
                    <a:pt x="58224" y="77444"/>
                  </a:lnTo>
                  <a:lnTo>
                    <a:pt x="58861" y="77545"/>
                  </a:lnTo>
                  <a:lnTo>
                    <a:pt x="59488" y="77647"/>
                  </a:lnTo>
                  <a:lnTo>
                    <a:pt x="60106" y="77767"/>
                  </a:lnTo>
                  <a:lnTo>
                    <a:pt x="60733" y="77896"/>
                  </a:lnTo>
                  <a:lnTo>
                    <a:pt x="61342" y="78025"/>
                  </a:lnTo>
                  <a:lnTo>
                    <a:pt x="61950" y="78172"/>
                  </a:lnTo>
                  <a:lnTo>
                    <a:pt x="62605" y="78338"/>
                  </a:lnTo>
                  <a:lnTo>
                    <a:pt x="63251" y="78504"/>
                  </a:lnTo>
                  <a:lnTo>
                    <a:pt x="64533" y="78836"/>
                  </a:lnTo>
                  <a:lnTo>
                    <a:pt x="65806" y="79159"/>
                  </a:lnTo>
                  <a:lnTo>
                    <a:pt x="66442" y="79307"/>
                  </a:lnTo>
                  <a:lnTo>
                    <a:pt x="67078" y="79454"/>
                  </a:lnTo>
                  <a:lnTo>
                    <a:pt x="67724" y="79583"/>
                  </a:lnTo>
                  <a:lnTo>
                    <a:pt x="68360" y="79703"/>
                  </a:lnTo>
                  <a:lnTo>
                    <a:pt x="69006" y="79814"/>
                  </a:lnTo>
                  <a:lnTo>
                    <a:pt x="69661" y="79897"/>
                  </a:lnTo>
                  <a:lnTo>
                    <a:pt x="70316" y="79971"/>
                  </a:lnTo>
                  <a:lnTo>
                    <a:pt x="70648" y="79989"/>
                  </a:lnTo>
                  <a:lnTo>
                    <a:pt x="70989" y="80017"/>
                  </a:lnTo>
                  <a:lnTo>
                    <a:pt x="71321" y="80026"/>
                  </a:lnTo>
                  <a:lnTo>
                    <a:pt x="71662" y="80035"/>
                  </a:lnTo>
                  <a:lnTo>
                    <a:pt x="72345" y="80035"/>
                  </a:lnTo>
                  <a:lnTo>
                    <a:pt x="72861" y="80017"/>
                  </a:lnTo>
                  <a:lnTo>
                    <a:pt x="73368" y="79980"/>
                  </a:lnTo>
                  <a:lnTo>
                    <a:pt x="73876" y="79925"/>
                  </a:lnTo>
                  <a:lnTo>
                    <a:pt x="74383" y="79851"/>
                  </a:lnTo>
                  <a:lnTo>
                    <a:pt x="74890" y="79759"/>
                  </a:lnTo>
                  <a:lnTo>
                    <a:pt x="75397" y="79657"/>
                  </a:lnTo>
                  <a:lnTo>
                    <a:pt x="75895" y="79537"/>
                  </a:lnTo>
                  <a:lnTo>
                    <a:pt x="76384" y="79408"/>
                  </a:lnTo>
                  <a:lnTo>
                    <a:pt x="76882" y="79261"/>
                  </a:lnTo>
                  <a:lnTo>
                    <a:pt x="77362" y="79095"/>
                  </a:lnTo>
                  <a:lnTo>
                    <a:pt x="77851" y="78919"/>
                  </a:lnTo>
                  <a:lnTo>
                    <a:pt x="78330" y="78726"/>
                  </a:lnTo>
                  <a:lnTo>
                    <a:pt x="78801" y="78532"/>
                  </a:lnTo>
                  <a:lnTo>
                    <a:pt x="79271" y="78311"/>
                  </a:lnTo>
                  <a:lnTo>
                    <a:pt x="79741" y="78089"/>
                  </a:lnTo>
                  <a:lnTo>
                    <a:pt x="80193" y="77850"/>
                  </a:lnTo>
                  <a:lnTo>
                    <a:pt x="80654" y="77601"/>
                  </a:lnTo>
                  <a:lnTo>
                    <a:pt x="81106" y="77342"/>
                  </a:lnTo>
                  <a:lnTo>
                    <a:pt x="81549" y="77075"/>
                  </a:lnTo>
                  <a:lnTo>
                    <a:pt x="81982" y="76798"/>
                  </a:lnTo>
                  <a:lnTo>
                    <a:pt x="82416" y="76503"/>
                  </a:lnTo>
                  <a:lnTo>
                    <a:pt x="82840" y="76208"/>
                  </a:lnTo>
                  <a:lnTo>
                    <a:pt x="83264" y="75904"/>
                  </a:lnTo>
                  <a:lnTo>
                    <a:pt x="83679" y="75590"/>
                  </a:lnTo>
                  <a:lnTo>
                    <a:pt x="84085" y="75267"/>
                  </a:lnTo>
                  <a:lnTo>
                    <a:pt x="84482" y="74944"/>
                  </a:lnTo>
                  <a:lnTo>
                    <a:pt x="84878" y="74603"/>
                  </a:lnTo>
                  <a:lnTo>
                    <a:pt x="85266" y="74262"/>
                  </a:lnTo>
                  <a:lnTo>
                    <a:pt x="85644" y="73921"/>
                  </a:lnTo>
                  <a:lnTo>
                    <a:pt x="86013" y="73561"/>
                  </a:lnTo>
                  <a:lnTo>
                    <a:pt x="86372" y="73210"/>
                  </a:lnTo>
                  <a:lnTo>
                    <a:pt x="86732" y="72842"/>
                  </a:lnTo>
                  <a:lnTo>
                    <a:pt x="86981" y="72574"/>
                  </a:lnTo>
                  <a:lnTo>
                    <a:pt x="87221" y="72288"/>
                  </a:lnTo>
                  <a:lnTo>
                    <a:pt x="87461" y="71993"/>
                  </a:lnTo>
                  <a:lnTo>
                    <a:pt x="87691" y="71689"/>
                  </a:lnTo>
                  <a:lnTo>
                    <a:pt x="87913" y="71366"/>
                  </a:lnTo>
                  <a:lnTo>
                    <a:pt x="88134" y="71043"/>
                  </a:lnTo>
                  <a:lnTo>
                    <a:pt x="88337" y="70702"/>
                  </a:lnTo>
                  <a:lnTo>
                    <a:pt x="88531" y="70361"/>
                  </a:lnTo>
                  <a:lnTo>
                    <a:pt x="88715" y="70010"/>
                  </a:lnTo>
                  <a:lnTo>
                    <a:pt x="88890" y="69660"/>
                  </a:lnTo>
                  <a:lnTo>
                    <a:pt x="89047" y="69300"/>
                  </a:lnTo>
                  <a:lnTo>
                    <a:pt x="89195" y="68940"/>
                  </a:lnTo>
                  <a:lnTo>
                    <a:pt x="89333" y="68581"/>
                  </a:lnTo>
                  <a:lnTo>
                    <a:pt x="89444" y="68212"/>
                  </a:lnTo>
                  <a:lnTo>
                    <a:pt x="89554" y="67852"/>
                  </a:lnTo>
                  <a:lnTo>
                    <a:pt x="89637" y="67492"/>
                  </a:lnTo>
                  <a:lnTo>
                    <a:pt x="89674" y="67290"/>
                  </a:lnTo>
                  <a:lnTo>
                    <a:pt x="89711" y="67077"/>
                  </a:lnTo>
                  <a:lnTo>
                    <a:pt x="89730" y="66865"/>
                  </a:lnTo>
                  <a:lnTo>
                    <a:pt x="89748" y="66653"/>
                  </a:lnTo>
                  <a:lnTo>
                    <a:pt x="89757" y="66450"/>
                  </a:lnTo>
                  <a:lnTo>
                    <a:pt x="89757" y="66238"/>
                  </a:lnTo>
                  <a:lnTo>
                    <a:pt x="89757" y="66026"/>
                  </a:lnTo>
                  <a:lnTo>
                    <a:pt x="89739" y="65814"/>
                  </a:lnTo>
                  <a:lnTo>
                    <a:pt x="89702" y="65399"/>
                  </a:lnTo>
                  <a:lnTo>
                    <a:pt x="89647" y="64975"/>
                  </a:lnTo>
                  <a:lnTo>
                    <a:pt x="89564" y="64560"/>
                  </a:lnTo>
                  <a:lnTo>
                    <a:pt x="89481" y="64145"/>
                  </a:lnTo>
                  <a:lnTo>
                    <a:pt x="89379" y="63720"/>
                  </a:lnTo>
                  <a:lnTo>
                    <a:pt x="89268" y="63305"/>
                  </a:lnTo>
                  <a:lnTo>
                    <a:pt x="89047" y="62475"/>
                  </a:lnTo>
                  <a:lnTo>
                    <a:pt x="88946" y="62069"/>
                  </a:lnTo>
                  <a:lnTo>
                    <a:pt x="88844" y="61654"/>
                  </a:lnTo>
                  <a:lnTo>
                    <a:pt x="88752" y="61249"/>
                  </a:lnTo>
                  <a:lnTo>
                    <a:pt x="88678" y="60834"/>
                  </a:lnTo>
                  <a:lnTo>
                    <a:pt x="88623" y="60437"/>
                  </a:lnTo>
                  <a:lnTo>
                    <a:pt x="88577" y="60040"/>
                  </a:lnTo>
                  <a:lnTo>
                    <a:pt x="88540" y="59635"/>
                  </a:lnTo>
                  <a:lnTo>
                    <a:pt x="88521" y="59220"/>
                  </a:lnTo>
                  <a:lnTo>
                    <a:pt x="88521" y="58814"/>
                  </a:lnTo>
                  <a:lnTo>
                    <a:pt x="88531" y="58399"/>
                  </a:lnTo>
                  <a:lnTo>
                    <a:pt x="88549" y="57984"/>
                  </a:lnTo>
                  <a:lnTo>
                    <a:pt x="88586" y="57569"/>
                  </a:lnTo>
                  <a:lnTo>
                    <a:pt x="88641" y="57154"/>
                  </a:lnTo>
                  <a:lnTo>
                    <a:pt x="88697" y="56748"/>
                  </a:lnTo>
                  <a:lnTo>
                    <a:pt x="88770" y="56333"/>
                  </a:lnTo>
                  <a:lnTo>
                    <a:pt x="88863" y="55918"/>
                  </a:lnTo>
                  <a:lnTo>
                    <a:pt x="88955" y="55512"/>
                  </a:lnTo>
                  <a:lnTo>
                    <a:pt x="89066" y="55097"/>
                  </a:lnTo>
                  <a:lnTo>
                    <a:pt x="89185" y="54691"/>
                  </a:lnTo>
                  <a:lnTo>
                    <a:pt x="89324" y="54295"/>
                  </a:lnTo>
                  <a:lnTo>
                    <a:pt x="89462" y="53898"/>
                  </a:lnTo>
                  <a:lnTo>
                    <a:pt x="89619" y="53502"/>
                  </a:lnTo>
                  <a:lnTo>
                    <a:pt x="89785" y="53114"/>
                  </a:lnTo>
                  <a:lnTo>
                    <a:pt x="89969" y="52727"/>
                  </a:lnTo>
                  <a:lnTo>
                    <a:pt x="90154" y="52358"/>
                  </a:lnTo>
                  <a:lnTo>
                    <a:pt x="90347" y="51980"/>
                  </a:lnTo>
                  <a:lnTo>
                    <a:pt x="90560" y="51620"/>
                  </a:lnTo>
                  <a:lnTo>
                    <a:pt x="90781" y="51260"/>
                  </a:lnTo>
                  <a:lnTo>
                    <a:pt x="91002" y="50919"/>
                  </a:lnTo>
                  <a:lnTo>
                    <a:pt x="91242" y="50578"/>
                  </a:lnTo>
                  <a:lnTo>
                    <a:pt x="91491" y="50246"/>
                  </a:lnTo>
                  <a:lnTo>
                    <a:pt x="91740" y="49923"/>
                  </a:lnTo>
                  <a:lnTo>
                    <a:pt x="92008" y="49610"/>
                  </a:lnTo>
                  <a:lnTo>
                    <a:pt x="92284" y="49314"/>
                  </a:lnTo>
                  <a:lnTo>
                    <a:pt x="92561" y="49019"/>
                  </a:lnTo>
                  <a:lnTo>
                    <a:pt x="92847" y="48743"/>
                  </a:lnTo>
                  <a:lnTo>
                    <a:pt x="93539" y="48115"/>
                  </a:lnTo>
                  <a:lnTo>
                    <a:pt x="94239" y="47479"/>
                  </a:lnTo>
                  <a:lnTo>
                    <a:pt x="94940" y="46852"/>
                  </a:lnTo>
                  <a:lnTo>
                    <a:pt x="95641" y="46206"/>
                  </a:lnTo>
                  <a:lnTo>
                    <a:pt x="96315" y="45561"/>
                  </a:lnTo>
                  <a:lnTo>
                    <a:pt x="96647" y="45229"/>
                  </a:lnTo>
                  <a:lnTo>
                    <a:pt x="96979" y="44897"/>
                  </a:lnTo>
                  <a:lnTo>
                    <a:pt x="97301" y="44556"/>
                  </a:lnTo>
                  <a:lnTo>
                    <a:pt x="97606" y="44214"/>
                  </a:lnTo>
                  <a:lnTo>
                    <a:pt x="97910" y="43864"/>
                  </a:lnTo>
                  <a:lnTo>
                    <a:pt x="98205" y="43513"/>
                  </a:lnTo>
                  <a:lnTo>
                    <a:pt x="98482" y="43144"/>
                  </a:lnTo>
                  <a:lnTo>
                    <a:pt x="98749" y="42785"/>
                  </a:lnTo>
                  <a:lnTo>
                    <a:pt x="99008" y="42407"/>
                  </a:lnTo>
                  <a:lnTo>
                    <a:pt x="99257" y="42028"/>
                  </a:lnTo>
                  <a:lnTo>
                    <a:pt x="99478" y="41632"/>
                  </a:lnTo>
                  <a:lnTo>
                    <a:pt x="99690" y="41235"/>
                  </a:lnTo>
                  <a:lnTo>
                    <a:pt x="99893" y="40830"/>
                  </a:lnTo>
                  <a:lnTo>
                    <a:pt x="100068" y="40415"/>
                  </a:lnTo>
                  <a:lnTo>
                    <a:pt x="100234" y="39981"/>
                  </a:lnTo>
                  <a:lnTo>
                    <a:pt x="100299" y="39769"/>
                  </a:lnTo>
                  <a:lnTo>
                    <a:pt x="100373" y="39548"/>
                  </a:lnTo>
                  <a:lnTo>
                    <a:pt x="100437" y="39326"/>
                  </a:lnTo>
                  <a:lnTo>
                    <a:pt x="100493" y="39105"/>
                  </a:lnTo>
                  <a:lnTo>
                    <a:pt x="100548" y="38874"/>
                  </a:lnTo>
                  <a:lnTo>
                    <a:pt x="100594" y="38644"/>
                  </a:lnTo>
                  <a:lnTo>
                    <a:pt x="100631" y="38404"/>
                  </a:lnTo>
                  <a:lnTo>
                    <a:pt x="100668" y="38173"/>
                  </a:lnTo>
                  <a:lnTo>
                    <a:pt x="100695" y="37934"/>
                  </a:lnTo>
                  <a:lnTo>
                    <a:pt x="100723" y="37685"/>
                  </a:lnTo>
                  <a:lnTo>
                    <a:pt x="100742" y="37445"/>
                  </a:lnTo>
                  <a:lnTo>
                    <a:pt x="100751" y="37196"/>
                  </a:lnTo>
                  <a:lnTo>
                    <a:pt x="100760" y="36938"/>
                  </a:lnTo>
                  <a:lnTo>
                    <a:pt x="100760" y="36689"/>
                  </a:lnTo>
                  <a:lnTo>
                    <a:pt x="100751" y="36403"/>
                  </a:lnTo>
                  <a:lnTo>
                    <a:pt x="100742" y="36126"/>
                  </a:lnTo>
                  <a:lnTo>
                    <a:pt x="100723" y="35849"/>
                  </a:lnTo>
                  <a:lnTo>
                    <a:pt x="100695" y="35573"/>
                  </a:lnTo>
                  <a:lnTo>
                    <a:pt x="100668" y="35296"/>
                  </a:lnTo>
                  <a:lnTo>
                    <a:pt x="100631" y="35019"/>
                  </a:lnTo>
                  <a:lnTo>
                    <a:pt x="100585" y="34743"/>
                  </a:lnTo>
                  <a:lnTo>
                    <a:pt x="100539" y="34466"/>
                  </a:lnTo>
                  <a:lnTo>
                    <a:pt x="100483" y="34198"/>
                  </a:lnTo>
                  <a:lnTo>
                    <a:pt x="100428" y="33922"/>
                  </a:lnTo>
                  <a:lnTo>
                    <a:pt x="100290" y="33387"/>
                  </a:lnTo>
                  <a:lnTo>
                    <a:pt x="100142" y="32843"/>
                  </a:lnTo>
                  <a:lnTo>
                    <a:pt x="99967" y="32317"/>
                  </a:lnTo>
                  <a:lnTo>
                    <a:pt x="99764" y="31791"/>
                  </a:lnTo>
                  <a:lnTo>
                    <a:pt x="99552" y="31266"/>
                  </a:lnTo>
                  <a:lnTo>
                    <a:pt x="99321" y="30758"/>
                  </a:lnTo>
                  <a:lnTo>
                    <a:pt x="99072" y="30251"/>
                  </a:lnTo>
                  <a:lnTo>
                    <a:pt x="98805" y="29744"/>
                  </a:lnTo>
                  <a:lnTo>
                    <a:pt x="98528" y="29255"/>
                  </a:lnTo>
                  <a:lnTo>
                    <a:pt x="98224" y="28766"/>
                  </a:lnTo>
                  <a:lnTo>
                    <a:pt x="97910" y="28296"/>
                  </a:lnTo>
                  <a:lnTo>
                    <a:pt x="97587" y="27825"/>
                  </a:lnTo>
                  <a:lnTo>
                    <a:pt x="97246" y="27374"/>
                  </a:lnTo>
                  <a:lnTo>
                    <a:pt x="96886" y="26922"/>
                  </a:lnTo>
                  <a:lnTo>
                    <a:pt x="96518" y="26479"/>
                  </a:lnTo>
                  <a:lnTo>
                    <a:pt x="96139" y="26055"/>
                  </a:lnTo>
                  <a:lnTo>
                    <a:pt x="95752" y="25640"/>
                  </a:lnTo>
                  <a:lnTo>
                    <a:pt x="95355" y="25234"/>
                  </a:lnTo>
                  <a:lnTo>
                    <a:pt x="94940" y="24847"/>
                  </a:lnTo>
                  <a:lnTo>
                    <a:pt x="94525" y="24459"/>
                  </a:lnTo>
                  <a:lnTo>
                    <a:pt x="94092" y="24090"/>
                  </a:lnTo>
                  <a:lnTo>
                    <a:pt x="93658" y="23740"/>
                  </a:lnTo>
                  <a:lnTo>
                    <a:pt x="93216" y="23399"/>
                  </a:lnTo>
                  <a:lnTo>
                    <a:pt x="92773" y="23076"/>
                  </a:lnTo>
                  <a:lnTo>
                    <a:pt x="92312" y="22762"/>
                  </a:lnTo>
                  <a:lnTo>
                    <a:pt x="91851" y="22458"/>
                  </a:lnTo>
                  <a:lnTo>
                    <a:pt x="91390" y="22181"/>
                  </a:lnTo>
                  <a:lnTo>
                    <a:pt x="90975" y="21941"/>
                  </a:lnTo>
                  <a:lnTo>
                    <a:pt x="90550" y="21711"/>
                  </a:lnTo>
                  <a:lnTo>
                    <a:pt x="90126" y="21489"/>
                  </a:lnTo>
                  <a:lnTo>
                    <a:pt x="89702" y="21277"/>
                  </a:lnTo>
                  <a:lnTo>
                    <a:pt x="88835" y="20853"/>
                  </a:lnTo>
                  <a:lnTo>
                    <a:pt x="87968" y="20447"/>
                  </a:lnTo>
                  <a:lnTo>
                    <a:pt x="87101" y="20042"/>
                  </a:lnTo>
                  <a:lnTo>
                    <a:pt x="86234" y="19617"/>
                  </a:lnTo>
                  <a:lnTo>
                    <a:pt x="85810" y="19405"/>
                  </a:lnTo>
                  <a:lnTo>
                    <a:pt x="85386" y="19184"/>
                  </a:lnTo>
                  <a:lnTo>
                    <a:pt x="84961" y="18953"/>
                  </a:lnTo>
                  <a:lnTo>
                    <a:pt x="84546" y="18713"/>
                  </a:lnTo>
                  <a:lnTo>
                    <a:pt x="84168" y="18474"/>
                  </a:lnTo>
                  <a:lnTo>
                    <a:pt x="83790" y="18234"/>
                  </a:lnTo>
                  <a:lnTo>
                    <a:pt x="83421" y="17985"/>
                  </a:lnTo>
                  <a:lnTo>
                    <a:pt x="83052" y="17727"/>
                  </a:lnTo>
                  <a:lnTo>
                    <a:pt x="82693" y="17459"/>
                  </a:lnTo>
                  <a:lnTo>
                    <a:pt x="82333" y="17182"/>
                  </a:lnTo>
                  <a:lnTo>
                    <a:pt x="81982" y="16906"/>
                  </a:lnTo>
                  <a:lnTo>
                    <a:pt x="81632" y="16620"/>
                  </a:lnTo>
                  <a:lnTo>
                    <a:pt x="81291" y="16325"/>
                  </a:lnTo>
                  <a:lnTo>
                    <a:pt x="80949" y="16020"/>
                  </a:lnTo>
                  <a:lnTo>
                    <a:pt x="80608" y="15716"/>
                  </a:lnTo>
                  <a:lnTo>
                    <a:pt x="80276" y="15412"/>
                  </a:lnTo>
                  <a:lnTo>
                    <a:pt x="79621" y="14785"/>
                  </a:lnTo>
                  <a:lnTo>
                    <a:pt x="78967" y="14139"/>
                  </a:lnTo>
                  <a:lnTo>
                    <a:pt x="78330" y="13493"/>
                  </a:lnTo>
                  <a:lnTo>
                    <a:pt x="77694" y="12839"/>
                  </a:lnTo>
                  <a:lnTo>
                    <a:pt x="76430" y="11520"/>
                  </a:lnTo>
                  <a:lnTo>
                    <a:pt x="75803" y="10865"/>
                  </a:lnTo>
                  <a:lnTo>
                    <a:pt x="75167" y="10229"/>
                  </a:lnTo>
                  <a:lnTo>
                    <a:pt x="74521" y="9592"/>
                  </a:lnTo>
                  <a:lnTo>
                    <a:pt x="73876" y="8983"/>
                  </a:lnTo>
                  <a:lnTo>
                    <a:pt x="73230" y="8384"/>
                  </a:lnTo>
                  <a:lnTo>
                    <a:pt x="72566" y="7794"/>
                  </a:lnTo>
                  <a:lnTo>
                    <a:pt x="71902" y="7213"/>
                  </a:lnTo>
                  <a:lnTo>
                    <a:pt x="71229" y="6641"/>
                  </a:lnTo>
                  <a:lnTo>
                    <a:pt x="70546" y="6078"/>
                  </a:lnTo>
                  <a:lnTo>
                    <a:pt x="69854" y="5525"/>
                  </a:lnTo>
                  <a:lnTo>
                    <a:pt x="69153" y="4981"/>
                  </a:lnTo>
                  <a:lnTo>
                    <a:pt x="68434" y="4455"/>
                  </a:lnTo>
                  <a:lnTo>
                    <a:pt x="67715" y="3948"/>
                  </a:lnTo>
                  <a:lnTo>
                    <a:pt x="66977" y="3459"/>
                  </a:lnTo>
                  <a:lnTo>
                    <a:pt x="66608" y="3219"/>
                  </a:lnTo>
                  <a:lnTo>
                    <a:pt x="66239" y="2989"/>
                  </a:lnTo>
                  <a:lnTo>
                    <a:pt x="65861" y="2758"/>
                  </a:lnTo>
                  <a:lnTo>
                    <a:pt x="65474" y="2528"/>
                  </a:lnTo>
                  <a:lnTo>
                    <a:pt x="65095" y="2306"/>
                  </a:lnTo>
                  <a:lnTo>
                    <a:pt x="64708" y="2094"/>
                  </a:lnTo>
                  <a:lnTo>
                    <a:pt x="64321" y="1891"/>
                  </a:lnTo>
                  <a:lnTo>
                    <a:pt x="63924" y="1688"/>
                  </a:lnTo>
                  <a:lnTo>
                    <a:pt x="63528" y="1485"/>
                  </a:lnTo>
                  <a:lnTo>
                    <a:pt x="63131" y="1292"/>
                  </a:lnTo>
                  <a:lnTo>
                    <a:pt x="62725" y="1107"/>
                  </a:lnTo>
                  <a:lnTo>
                    <a:pt x="62319" y="932"/>
                  </a:lnTo>
                  <a:lnTo>
                    <a:pt x="61941" y="775"/>
                  </a:lnTo>
                  <a:lnTo>
                    <a:pt x="61554" y="637"/>
                  </a:lnTo>
                  <a:lnTo>
                    <a:pt x="61167" y="508"/>
                  </a:lnTo>
                  <a:lnTo>
                    <a:pt x="60779" y="397"/>
                  </a:lnTo>
                  <a:lnTo>
                    <a:pt x="60392" y="296"/>
                  </a:lnTo>
                  <a:lnTo>
                    <a:pt x="60004" y="213"/>
                  </a:lnTo>
                  <a:lnTo>
                    <a:pt x="59617" y="148"/>
                  </a:lnTo>
                  <a:lnTo>
                    <a:pt x="59221" y="93"/>
                  </a:lnTo>
                  <a:lnTo>
                    <a:pt x="58833" y="47"/>
                  </a:lnTo>
                  <a:lnTo>
                    <a:pt x="58446" y="19"/>
                  </a:lnTo>
                  <a:lnTo>
                    <a:pt x="580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0" y="3181331"/>
              <a:ext cx="2003831" cy="1962196"/>
            </a:xfrm>
            <a:custGeom>
              <a:avLst/>
              <a:gdLst/>
              <a:ahLst/>
              <a:cxnLst/>
              <a:rect l="l" t="t" r="r" b="b"/>
              <a:pathLst>
                <a:path w="34604" h="33885" extrusionOk="0">
                  <a:moveTo>
                    <a:pt x="0" y="1"/>
                  </a:moveTo>
                  <a:lnTo>
                    <a:pt x="0" y="33885"/>
                  </a:lnTo>
                  <a:lnTo>
                    <a:pt x="34604" y="33885"/>
                  </a:lnTo>
                  <a:lnTo>
                    <a:pt x="34410" y="33553"/>
                  </a:lnTo>
                  <a:lnTo>
                    <a:pt x="34318" y="33405"/>
                  </a:lnTo>
                  <a:lnTo>
                    <a:pt x="34235" y="33267"/>
                  </a:lnTo>
                  <a:lnTo>
                    <a:pt x="34051" y="33000"/>
                  </a:lnTo>
                  <a:lnTo>
                    <a:pt x="33857" y="32751"/>
                  </a:lnTo>
                  <a:lnTo>
                    <a:pt x="33663" y="32502"/>
                  </a:lnTo>
                  <a:lnTo>
                    <a:pt x="33460" y="32271"/>
                  </a:lnTo>
                  <a:lnTo>
                    <a:pt x="33257" y="32050"/>
                  </a:lnTo>
                  <a:lnTo>
                    <a:pt x="33045" y="31838"/>
                  </a:lnTo>
                  <a:lnTo>
                    <a:pt x="32824" y="31635"/>
                  </a:lnTo>
                  <a:lnTo>
                    <a:pt x="32603" y="31441"/>
                  </a:lnTo>
                  <a:lnTo>
                    <a:pt x="32372" y="31247"/>
                  </a:lnTo>
                  <a:lnTo>
                    <a:pt x="32132" y="31072"/>
                  </a:lnTo>
                  <a:lnTo>
                    <a:pt x="31892" y="30906"/>
                  </a:lnTo>
                  <a:lnTo>
                    <a:pt x="31653" y="30749"/>
                  </a:lnTo>
                  <a:lnTo>
                    <a:pt x="31404" y="30602"/>
                  </a:lnTo>
                  <a:lnTo>
                    <a:pt x="31155" y="30454"/>
                  </a:lnTo>
                  <a:lnTo>
                    <a:pt x="30896" y="30325"/>
                  </a:lnTo>
                  <a:lnTo>
                    <a:pt x="30638" y="30196"/>
                  </a:lnTo>
                  <a:lnTo>
                    <a:pt x="30371" y="30076"/>
                  </a:lnTo>
                  <a:lnTo>
                    <a:pt x="30103" y="29965"/>
                  </a:lnTo>
                  <a:lnTo>
                    <a:pt x="29827" y="29864"/>
                  </a:lnTo>
                  <a:lnTo>
                    <a:pt x="29550" y="29762"/>
                  </a:lnTo>
                  <a:lnTo>
                    <a:pt x="29273" y="29670"/>
                  </a:lnTo>
                  <a:lnTo>
                    <a:pt x="28987" y="29587"/>
                  </a:lnTo>
                  <a:lnTo>
                    <a:pt x="28701" y="29513"/>
                  </a:lnTo>
                  <a:lnTo>
                    <a:pt x="28406" y="29440"/>
                  </a:lnTo>
                  <a:lnTo>
                    <a:pt x="28111" y="29375"/>
                  </a:lnTo>
                  <a:lnTo>
                    <a:pt x="27816" y="29320"/>
                  </a:lnTo>
                  <a:lnTo>
                    <a:pt x="27521" y="29264"/>
                  </a:lnTo>
                  <a:lnTo>
                    <a:pt x="27216" y="29209"/>
                  </a:lnTo>
                  <a:lnTo>
                    <a:pt x="26608" y="29135"/>
                  </a:lnTo>
                  <a:lnTo>
                    <a:pt x="25990" y="29071"/>
                  </a:lnTo>
                  <a:lnTo>
                    <a:pt x="24782" y="28969"/>
                  </a:lnTo>
                  <a:lnTo>
                    <a:pt x="24182" y="28905"/>
                  </a:lnTo>
                  <a:lnTo>
                    <a:pt x="23583" y="28831"/>
                  </a:lnTo>
                  <a:lnTo>
                    <a:pt x="23278" y="28794"/>
                  </a:lnTo>
                  <a:lnTo>
                    <a:pt x="22983" y="28748"/>
                  </a:lnTo>
                  <a:lnTo>
                    <a:pt x="22688" y="28693"/>
                  </a:lnTo>
                  <a:lnTo>
                    <a:pt x="22393" y="28628"/>
                  </a:lnTo>
                  <a:lnTo>
                    <a:pt x="22098" y="28563"/>
                  </a:lnTo>
                  <a:lnTo>
                    <a:pt x="21812" y="28490"/>
                  </a:lnTo>
                  <a:lnTo>
                    <a:pt x="21526" y="28397"/>
                  </a:lnTo>
                  <a:lnTo>
                    <a:pt x="21240" y="28305"/>
                  </a:lnTo>
                  <a:lnTo>
                    <a:pt x="20954" y="28195"/>
                  </a:lnTo>
                  <a:lnTo>
                    <a:pt x="20687" y="28075"/>
                  </a:lnTo>
                  <a:lnTo>
                    <a:pt x="20419" y="27946"/>
                  </a:lnTo>
                  <a:lnTo>
                    <a:pt x="20170" y="27798"/>
                  </a:lnTo>
                  <a:lnTo>
                    <a:pt x="19930" y="27650"/>
                  </a:lnTo>
                  <a:lnTo>
                    <a:pt x="19691" y="27484"/>
                  </a:lnTo>
                  <a:lnTo>
                    <a:pt x="19469" y="27309"/>
                  </a:lnTo>
                  <a:lnTo>
                    <a:pt x="19257" y="27125"/>
                  </a:lnTo>
                  <a:lnTo>
                    <a:pt x="19054" y="26931"/>
                  </a:lnTo>
                  <a:lnTo>
                    <a:pt x="18861" y="26737"/>
                  </a:lnTo>
                  <a:lnTo>
                    <a:pt x="18667" y="26525"/>
                  </a:lnTo>
                  <a:lnTo>
                    <a:pt x="18492" y="26313"/>
                  </a:lnTo>
                  <a:lnTo>
                    <a:pt x="18316" y="26092"/>
                  </a:lnTo>
                  <a:lnTo>
                    <a:pt x="18150" y="25861"/>
                  </a:lnTo>
                  <a:lnTo>
                    <a:pt x="17994" y="25631"/>
                  </a:lnTo>
                  <a:lnTo>
                    <a:pt x="17837" y="25391"/>
                  </a:lnTo>
                  <a:lnTo>
                    <a:pt x="17689" y="25142"/>
                  </a:lnTo>
                  <a:lnTo>
                    <a:pt x="17551" y="24893"/>
                  </a:lnTo>
                  <a:lnTo>
                    <a:pt x="17413" y="24644"/>
                  </a:lnTo>
                  <a:lnTo>
                    <a:pt x="17284" y="24386"/>
                  </a:lnTo>
                  <a:lnTo>
                    <a:pt x="17044" y="23860"/>
                  </a:lnTo>
                  <a:lnTo>
                    <a:pt x="16813" y="23334"/>
                  </a:lnTo>
                  <a:lnTo>
                    <a:pt x="16601" y="22790"/>
                  </a:lnTo>
                  <a:lnTo>
                    <a:pt x="16398" y="22255"/>
                  </a:lnTo>
                  <a:lnTo>
                    <a:pt x="16204" y="21720"/>
                  </a:lnTo>
                  <a:lnTo>
                    <a:pt x="16020" y="21185"/>
                  </a:lnTo>
                  <a:lnTo>
                    <a:pt x="15568" y="19876"/>
                  </a:lnTo>
                  <a:lnTo>
                    <a:pt x="15098" y="18575"/>
                  </a:lnTo>
                  <a:lnTo>
                    <a:pt x="14609" y="17275"/>
                  </a:lnTo>
                  <a:lnTo>
                    <a:pt x="14360" y="16629"/>
                  </a:lnTo>
                  <a:lnTo>
                    <a:pt x="14102" y="15984"/>
                  </a:lnTo>
                  <a:lnTo>
                    <a:pt x="13834" y="15347"/>
                  </a:lnTo>
                  <a:lnTo>
                    <a:pt x="13567" y="14711"/>
                  </a:lnTo>
                  <a:lnTo>
                    <a:pt x="13290" y="14075"/>
                  </a:lnTo>
                  <a:lnTo>
                    <a:pt x="13004" y="13438"/>
                  </a:lnTo>
                  <a:lnTo>
                    <a:pt x="12709" y="12811"/>
                  </a:lnTo>
                  <a:lnTo>
                    <a:pt x="12414" y="12184"/>
                  </a:lnTo>
                  <a:lnTo>
                    <a:pt x="12100" y="11566"/>
                  </a:lnTo>
                  <a:lnTo>
                    <a:pt x="11778" y="10948"/>
                  </a:lnTo>
                  <a:lnTo>
                    <a:pt x="11409" y="10256"/>
                  </a:lnTo>
                  <a:lnTo>
                    <a:pt x="11003" y="9528"/>
                  </a:lnTo>
                  <a:lnTo>
                    <a:pt x="10588" y="8799"/>
                  </a:lnTo>
                  <a:lnTo>
                    <a:pt x="10136" y="8061"/>
                  </a:lnTo>
                  <a:lnTo>
                    <a:pt x="9665" y="7314"/>
                  </a:lnTo>
                  <a:lnTo>
                    <a:pt x="9426" y="6945"/>
                  </a:lnTo>
                  <a:lnTo>
                    <a:pt x="9177" y="6577"/>
                  </a:lnTo>
                  <a:lnTo>
                    <a:pt x="8918" y="6217"/>
                  </a:lnTo>
                  <a:lnTo>
                    <a:pt x="8651" y="5857"/>
                  </a:lnTo>
                  <a:lnTo>
                    <a:pt x="8384" y="5497"/>
                  </a:lnTo>
                  <a:lnTo>
                    <a:pt x="8116" y="5147"/>
                  </a:lnTo>
                  <a:lnTo>
                    <a:pt x="7830" y="4806"/>
                  </a:lnTo>
                  <a:lnTo>
                    <a:pt x="7544" y="4465"/>
                  </a:lnTo>
                  <a:lnTo>
                    <a:pt x="7249" y="4133"/>
                  </a:lnTo>
                  <a:lnTo>
                    <a:pt x="6954" y="3819"/>
                  </a:lnTo>
                  <a:lnTo>
                    <a:pt x="6640" y="3505"/>
                  </a:lnTo>
                  <a:lnTo>
                    <a:pt x="6336" y="3201"/>
                  </a:lnTo>
                  <a:lnTo>
                    <a:pt x="6013" y="2906"/>
                  </a:lnTo>
                  <a:lnTo>
                    <a:pt x="5690" y="2629"/>
                  </a:lnTo>
                  <a:lnTo>
                    <a:pt x="5358" y="2362"/>
                  </a:lnTo>
                  <a:lnTo>
                    <a:pt x="5017" y="2104"/>
                  </a:lnTo>
                  <a:lnTo>
                    <a:pt x="4676" y="1864"/>
                  </a:lnTo>
                  <a:lnTo>
                    <a:pt x="4325" y="1633"/>
                  </a:lnTo>
                  <a:lnTo>
                    <a:pt x="3966" y="1421"/>
                  </a:lnTo>
                  <a:lnTo>
                    <a:pt x="3606" y="1227"/>
                  </a:lnTo>
                  <a:lnTo>
                    <a:pt x="3228" y="1052"/>
                  </a:lnTo>
                  <a:lnTo>
                    <a:pt x="2859" y="886"/>
                  </a:lnTo>
                  <a:lnTo>
                    <a:pt x="2509" y="757"/>
                  </a:lnTo>
                  <a:lnTo>
                    <a:pt x="2158" y="637"/>
                  </a:lnTo>
                  <a:lnTo>
                    <a:pt x="1798" y="526"/>
                  </a:lnTo>
                  <a:lnTo>
                    <a:pt x="1439" y="416"/>
                  </a:lnTo>
                  <a:lnTo>
                    <a:pt x="719" y="2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7442899" y="0"/>
              <a:ext cx="1701091" cy="2074884"/>
            </a:xfrm>
            <a:custGeom>
              <a:avLst/>
              <a:gdLst/>
              <a:ahLst/>
              <a:cxnLst/>
              <a:rect l="l" t="t" r="r" b="b"/>
              <a:pathLst>
                <a:path w="29376" h="35831" extrusionOk="0">
                  <a:moveTo>
                    <a:pt x="1" y="0"/>
                  </a:moveTo>
                  <a:lnTo>
                    <a:pt x="351" y="563"/>
                  </a:lnTo>
                  <a:lnTo>
                    <a:pt x="692" y="1107"/>
                  </a:lnTo>
                  <a:lnTo>
                    <a:pt x="1043" y="1642"/>
                  </a:lnTo>
                  <a:lnTo>
                    <a:pt x="1403" y="2167"/>
                  </a:lnTo>
                  <a:lnTo>
                    <a:pt x="1762" y="2684"/>
                  </a:lnTo>
                  <a:lnTo>
                    <a:pt x="2131" y="3182"/>
                  </a:lnTo>
                  <a:lnTo>
                    <a:pt x="2509" y="3671"/>
                  </a:lnTo>
                  <a:lnTo>
                    <a:pt x="2897" y="4150"/>
                  </a:lnTo>
                  <a:lnTo>
                    <a:pt x="3293" y="4621"/>
                  </a:lnTo>
                  <a:lnTo>
                    <a:pt x="3708" y="5072"/>
                  </a:lnTo>
                  <a:lnTo>
                    <a:pt x="4142" y="5524"/>
                  </a:lnTo>
                  <a:lnTo>
                    <a:pt x="4594" y="5958"/>
                  </a:lnTo>
                  <a:lnTo>
                    <a:pt x="5064" y="6382"/>
                  </a:lnTo>
                  <a:lnTo>
                    <a:pt x="5304" y="6585"/>
                  </a:lnTo>
                  <a:lnTo>
                    <a:pt x="5553" y="6788"/>
                  </a:lnTo>
                  <a:lnTo>
                    <a:pt x="5811" y="6991"/>
                  </a:lnTo>
                  <a:lnTo>
                    <a:pt x="6069" y="7194"/>
                  </a:lnTo>
                  <a:lnTo>
                    <a:pt x="6328" y="7387"/>
                  </a:lnTo>
                  <a:lnTo>
                    <a:pt x="6604" y="7581"/>
                  </a:lnTo>
                  <a:lnTo>
                    <a:pt x="7102" y="7932"/>
                  </a:lnTo>
                  <a:lnTo>
                    <a:pt x="7619" y="8273"/>
                  </a:lnTo>
                  <a:lnTo>
                    <a:pt x="8135" y="8596"/>
                  </a:lnTo>
                  <a:lnTo>
                    <a:pt x="8661" y="8918"/>
                  </a:lnTo>
                  <a:lnTo>
                    <a:pt x="9187" y="9232"/>
                  </a:lnTo>
                  <a:lnTo>
                    <a:pt x="9712" y="9536"/>
                  </a:lnTo>
                  <a:lnTo>
                    <a:pt x="10782" y="10136"/>
                  </a:lnTo>
                  <a:lnTo>
                    <a:pt x="11861" y="10726"/>
                  </a:lnTo>
                  <a:lnTo>
                    <a:pt x="12940" y="11298"/>
                  </a:lnTo>
                  <a:lnTo>
                    <a:pt x="14010" y="11879"/>
                  </a:lnTo>
                  <a:lnTo>
                    <a:pt x="15071" y="12469"/>
                  </a:lnTo>
                  <a:lnTo>
                    <a:pt x="15449" y="12672"/>
                  </a:lnTo>
                  <a:lnTo>
                    <a:pt x="15855" y="12884"/>
                  </a:lnTo>
                  <a:lnTo>
                    <a:pt x="16685" y="13299"/>
                  </a:lnTo>
                  <a:lnTo>
                    <a:pt x="17552" y="13733"/>
                  </a:lnTo>
                  <a:lnTo>
                    <a:pt x="17985" y="13954"/>
                  </a:lnTo>
                  <a:lnTo>
                    <a:pt x="18409" y="14185"/>
                  </a:lnTo>
                  <a:lnTo>
                    <a:pt x="18834" y="14424"/>
                  </a:lnTo>
                  <a:lnTo>
                    <a:pt x="19249" y="14673"/>
                  </a:lnTo>
                  <a:lnTo>
                    <a:pt x="19645" y="14932"/>
                  </a:lnTo>
                  <a:lnTo>
                    <a:pt x="19839" y="15070"/>
                  </a:lnTo>
                  <a:lnTo>
                    <a:pt x="20023" y="15208"/>
                  </a:lnTo>
                  <a:lnTo>
                    <a:pt x="20208" y="15356"/>
                  </a:lnTo>
                  <a:lnTo>
                    <a:pt x="20383" y="15503"/>
                  </a:lnTo>
                  <a:lnTo>
                    <a:pt x="20558" y="15651"/>
                  </a:lnTo>
                  <a:lnTo>
                    <a:pt x="20724" y="15808"/>
                  </a:lnTo>
                  <a:lnTo>
                    <a:pt x="20881" y="15965"/>
                  </a:lnTo>
                  <a:lnTo>
                    <a:pt x="21029" y="16131"/>
                  </a:lnTo>
                  <a:lnTo>
                    <a:pt x="21176" y="16297"/>
                  </a:lnTo>
                  <a:lnTo>
                    <a:pt x="21305" y="16472"/>
                  </a:lnTo>
                  <a:lnTo>
                    <a:pt x="21444" y="16665"/>
                  </a:lnTo>
                  <a:lnTo>
                    <a:pt x="21573" y="16859"/>
                  </a:lnTo>
                  <a:lnTo>
                    <a:pt x="21684" y="17062"/>
                  </a:lnTo>
                  <a:lnTo>
                    <a:pt x="21794" y="17274"/>
                  </a:lnTo>
                  <a:lnTo>
                    <a:pt x="21905" y="17486"/>
                  </a:lnTo>
                  <a:lnTo>
                    <a:pt x="21997" y="17708"/>
                  </a:lnTo>
                  <a:lnTo>
                    <a:pt x="22080" y="17920"/>
                  </a:lnTo>
                  <a:lnTo>
                    <a:pt x="22163" y="18150"/>
                  </a:lnTo>
                  <a:lnTo>
                    <a:pt x="22237" y="18372"/>
                  </a:lnTo>
                  <a:lnTo>
                    <a:pt x="22301" y="18602"/>
                  </a:lnTo>
                  <a:lnTo>
                    <a:pt x="22357" y="18833"/>
                  </a:lnTo>
                  <a:lnTo>
                    <a:pt x="22412" y="19063"/>
                  </a:lnTo>
                  <a:lnTo>
                    <a:pt x="22449" y="19294"/>
                  </a:lnTo>
                  <a:lnTo>
                    <a:pt x="22495" y="19524"/>
                  </a:lnTo>
                  <a:lnTo>
                    <a:pt x="22523" y="19764"/>
                  </a:lnTo>
                  <a:lnTo>
                    <a:pt x="22550" y="19995"/>
                  </a:lnTo>
                  <a:lnTo>
                    <a:pt x="22578" y="20373"/>
                  </a:lnTo>
                  <a:lnTo>
                    <a:pt x="22597" y="20751"/>
                  </a:lnTo>
                  <a:lnTo>
                    <a:pt x="22606" y="21129"/>
                  </a:lnTo>
                  <a:lnTo>
                    <a:pt x="22615" y="21507"/>
                  </a:lnTo>
                  <a:lnTo>
                    <a:pt x="22606" y="22273"/>
                  </a:lnTo>
                  <a:lnTo>
                    <a:pt x="22578" y="23038"/>
                  </a:lnTo>
                  <a:lnTo>
                    <a:pt x="22569" y="23795"/>
                  </a:lnTo>
                  <a:lnTo>
                    <a:pt x="22560" y="24173"/>
                  </a:lnTo>
                  <a:lnTo>
                    <a:pt x="22569" y="24560"/>
                  </a:lnTo>
                  <a:lnTo>
                    <a:pt x="22578" y="24938"/>
                  </a:lnTo>
                  <a:lnTo>
                    <a:pt x="22597" y="25316"/>
                  </a:lnTo>
                  <a:lnTo>
                    <a:pt x="22624" y="25694"/>
                  </a:lnTo>
                  <a:lnTo>
                    <a:pt x="22670" y="26073"/>
                  </a:lnTo>
                  <a:lnTo>
                    <a:pt x="22726" y="26442"/>
                  </a:lnTo>
                  <a:lnTo>
                    <a:pt x="22790" y="26810"/>
                  </a:lnTo>
                  <a:lnTo>
                    <a:pt x="22873" y="27170"/>
                  </a:lnTo>
                  <a:lnTo>
                    <a:pt x="22965" y="27530"/>
                  </a:lnTo>
                  <a:lnTo>
                    <a:pt x="23067" y="27890"/>
                  </a:lnTo>
                  <a:lnTo>
                    <a:pt x="23187" y="28240"/>
                  </a:lnTo>
                  <a:lnTo>
                    <a:pt x="23307" y="28581"/>
                  </a:lnTo>
                  <a:lnTo>
                    <a:pt x="23445" y="28932"/>
                  </a:lnTo>
                  <a:lnTo>
                    <a:pt x="23593" y="29264"/>
                  </a:lnTo>
                  <a:lnTo>
                    <a:pt x="23749" y="29605"/>
                  </a:lnTo>
                  <a:lnTo>
                    <a:pt x="23915" y="29928"/>
                  </a:lnTo>
                  <a:lnTo>
                    <a:pt x="24100" y="30260"/>
                  </a:lnTo>
                  <a:lnTo>
                    <a:pt x="24284" y="30583"/>
                  </a:lnTo>
                  <a:lnTo>
                    <a:pt x="24478" y="30896"/>
                  </a:lnTo>
                  <a:lnTo>
                    <a:pt x="24681" y="31210"/>
                  </a:lnTo>
                  <a:lnTo>
                    <a:pt x="24893" y="31514"/>
                  </a:lnTo>
                  <a:lnTo>
                    <a:pt x="25105" y="31818"/>
                  </a:lnTo>
                  <a:lnTo>
                    <a:pt x="25336" y="32114"/>
                  </a:lnTo>
                  <a:lnTo>
                    <a:pt x="25566" y="32409"/>
                  </a:lnTo>
                  <a:lnTo>
                    <a:pt x="25806" y="32695"/>
                  </a:lnTo>
                  <a:lnTo>
                    <a:pt x="26046" y="32971"/>
                  </a:lnTo>
                  <a:lnTo>
                    <a:pt x="26304" y="33248"/>
                  </a:lnTo>
                  <a:lnTo>
                    <a:pt x="26562" y="33525"/>
                  </a:lnTo>
                  <a:lnTo>
                    <a:pt x="26821" y="33783"/>
                  </a:lnTo>
                  <a:lnTo>
                    <a:pt x="27088" y="34041"/>
                  </a:lnTo>
                  <a:lnTo>
                    <a:pt x="27365" y="34299"/>
                  </a:lnTo>
                  <a:lnTo>
                    <a:pt x="27641" y="34548"/>
                  </a:lnTo>
                  <a:lnTo>
                    <a:pt x="27918" y="34788"/>
                  </a:lnTo>
                  <a:lnTo>
                    <a:pt x="28204" y="35028"/>
                  </a:lnTo>
                  <a:lnTo>
                    <a:pt x="28490" y="35258"/>
                  </a:lnTo>
                  <a:lnTo>
                    <a:pt x="28785" y="35480"/>
                  </a:lnTo>
                  <a:lnTo>
                    <a:pt x="29071" y="35692"/>
                  </a:lnTo>
                  <a:lnTo>
                    <a:pt x="29136" y="35729"/>
                  </a:lnTo>
                  <a:lnTo>
                    <a:pt x="29209" y="35766"/>
                  </a:lnTo>
                  <a:lnTo>
                    <a:pt x="29375" y="35830"/>
                  </a:lnTo>
                  <a:lnTo>
                    <a:pt x="293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0" y="0"/>
              <a:ext cx="1021141" cy="1438249"/>
            </a:xfrm>
            <a:custGeom>
              <a:avLst/>
              <a:gdLst/>
              <a:ahLst/>
              <a:cxnLst/>
              <a:rect l="l" t="t" r="r" b="b"/>
              <a:pathLst>
                <a:path w="17634" h="24837" extrusionOk="0">
                  <a:moveTo>
                    <a:pt x="8808" y="0"/>
                  </a:moveTo>
                  <a:lnTo>
                    <a:pt x="8762" y="507"/>
                  </a:lnTo>
                  <a:lnTo>
                    <a:pt x="8743" y="765"/>
                  </a:lnTo>
                  <a:lnTo>
                    <a:pt x="8743" y="1015"/>
                  </a:lnTo>
                  <a:lnTo>
                    <a:pt x="8743" y="1245"/>
                  </a:lnTo>
                  <a:lnTo>
                    <a:pt x="8734" y="1476"/>
                  </a:lnTo>
                  <a:lnTo>
                    <a:pt x="8725" y="1706"/>
                  </a:lnTo>
                  <a:lnTo>
                    <a:pt x="8706" y="1937"/>
                  </a:lnTo>
                  <a:lnTo>
                    <a:pt x="8688" y="2158"/>
                  </a:lnTo>
                  <a:lnTo>
                    <a:pt x="8660" y="2389"/>
                  </a:lnTo>
                  <a:lnTo>
                    <a:pt x="8623" y="2610"/>
                  </a:lnTo>
                  <a:lnTo>
                    <a:pt x="8586" y="2831"/>
                  </a:lnTo>
                  <a:lnTo>
                    <a:pt x="8540" y="3053"/>
                  </a:lnTo>
                  <a:lnTo>
                    <a:pt x="8494" y="3274"/>
                  </a:lnTo>
                  <a:lnTo>
                    <a:pt x="8439" y="3495"/>
                  </a:lnTo>
                  <a:lnTo>
                    <a:pt x="8374" y="3717"/>
                  </a:lnTo>
                  <a:lnTo>
                    <a:pt x="8310" y="3929"/>
                  </a:lnTo>
                  <a:lnTo>
                    <a:pt x="8236" y="4150"/>
                  </a:lnTo>
                  <a:lnTo>
                    <a:pt x="8153" y="4362"/>
                  </a:lnTo>
                  <a:lnTo>
                    <a:pt x="8070" y="4574"/>
                  </a:lnTo>
                  <a:lnTo>
                    <a:pt x="7747" y="5340"/>
                  </a:lnTo>
                  <a:lnTo>
                    <a:pt x="7424" y="6096"/>
                  </a:lnTo>
                  <a:lnTo>
                    <a:pt x="7074" y="6843"/>
                  </a:lnTo>
                  <a:lnTo>
                    <a:pt x="6889" y="7212"/>
                  </a:lnTo>
                  <a:lnTo>
                    <a:pt x="6705" y="7581"/>
                  </a:lnTo>
                  <a:lnTo>
                    <a:pt x="6521" y="7941"/>
                  </a:lnTo>
                  <a:lnTo>
                    <a:pt x="6318" y="8300"/>
                  </a:lnTo>
                  <a:lnTo>
                    <a:pt x="6115" y="8660"/>
                  </a:lnTo>
                  <a:lnTo>
                    <a:pt x="5912" y="9020"/>
                  </a:lnTo>
                  <a:lnTo>
                    <a:pt x="5690" y="9370"/>
                  </a:lnTo>
                  <a:lnTo>
                    <a:pt x="5469" y="9712"/>
                  </a:lnTo>
                  <a:lnTo>
                    <a:pt x="5239" y="10062"/>
                  </a:lnTo>
                  <a:lnTo>
                    <a:pt x="4999" y="10394"/>
                  </a:lnTo>
                  <a:lnTo>
                    <a:pt x="4750" y="10717"/>
                  </a:lnTo>
                  <a:lnTo>
                    <a:pt x="4501" y="11030"/>
                  </a:lnTo>
                  <a:lnTo>
                    <a:pt x="4242" y="11326"/>
                  </a:lnTo>
                  <a:lnTo>
                    <a:pt x="3975" y="11621"/>
                  </a:lnTo>
                  <a:lnTo>
                    <a:pt x="3689" y="11897"/>
                  </a:lnTo>
                  <a:lnTo>
                    <a:pt x="3403" y="12165"/>
                  </a:lnTo>
                  <a:lnTo>
                    <a:pt x="3108" y="12423"/>
                  </a:lnTo>
                  <a:lnTo>
                    <a:pt x="2813" y="12672"/>
                  </a:lnTo>
                  <a:lnTo>
                    <a:pt x="2499" y="12903"/>
                  </a:lnTo>
                  <a:lnTo>
                    <a:pt x="2186" y="13142"/>
                  </a:lnTo>
                  <a:lnTo>
                    <a:pt x="1863" y="13364"/>
                  </a:lnTo>
                  <a:lnTo>
                    <a:pt x="1531" y="13576"/>
                  </a:lnTo>
                  <a:lnTo>
                    <a:pt x="1199" y="13788"/>
                  </a:lnTo>
                  <a:lnTo>
                    <a:pt x="858" y="13982"/>
                  </a:lnTo>
                  <a:lnTo>
                    <a:pt x="516" y="14185"/>
                  </a:lnTo>
                  <a:lnTo>
                    <a:pt x="166" y="14369"/>
                  </a:lnTo>
                  <a:lnTo>
                    <a:pt x="129" y="14378"/>
                  </a:lnTo>
                  <a:lnTo>
                    <a:pt x="83" y="14387"/>
                  </a:lnTo>
                  <a:lnTo>
                    <a:pt x="0" y="14397"/>
                  </a:lnTo>
                  <a:lnTo>
                    <a:pt x="0" y="24837"/>
                  </a:lnTo>
                  <a:lnTo>
                    <a:pt x="101" y="24837"/>
                  </a:lnTo>
                  <a:lnTo>
                    <a:pt x="129" y="24828"/>
                  </a:lnTo>
                  <a:lnTo>
                    <a:pt x="664" y="24597"/>
                  </a:lnTo>
                  <a:lnTo>
                    <a:pt x="1199" y="24357"/>
                  </a:lnTo>
                  <a:lnTo>
                    <a:pt x="1725" y="24108"/>
                  </a:lnTo>
                  <a:lnTo>
                    <a:pt x="2250" y="23859"/>
                  </a:lnTo>
                  <a:lnTo>
                    <a:pt x="2767" y="23601"/>
                  </a:lnTo>
                  <a:lnTo>
                    <a:pt x="3274" y="23343"/>
                  </a:lnTo>
                  <a:lnTo>
                    <a:pt x="3781" y="23075"/>
                  </a:lnTo>
                  <a:lnTo>
                    <a:pt x="4270" y="22799"/>
                  </a:lnTo>
                  <a:lnTo>
                    <a:pt x="4768" y="22513"/>
                  </a:lnTo>
                  <a:lnTo>
                    <a:pt x="5248" y="22227"/>
                  </a:lnTo>
                  <a:lnTo>
                    <a:pt x="5727" y="21932"/>
                  </a:lnTo>
                  <a:lnTo>
                    <a:pt x="6198" y="21618"/>
                  </a:lnTo>
                  <a:lnTo>
                    <a:pt x="6659" y="21304"/>
                  </a:lnTo>
                  <a:lnTo>
                    <a:pt x="7111" y="20991"/>
                  </a:lnTo>
                  <a:lnTo>
                    <a:pt x="7563" y="20659"/>
                  </a:lnTo>
                  <a:lnTo>
                    <a:pt x="8005" y="20318"/>
                  </a:lnTo>
                  <a:lnTo>
                    <a:pt x="8439" y="19967"/>
                  </a:lnTo>
                  <a:lnTo>
                    <a:pt x="8863" y="19617"/>
                  </a:lnTo>
                  <a:lnTo>
                    <a:pt x="9287" y="19248"/>
                  </a:lnTo>
                  <a:lnTo>
                    <a:pt x="9693" y="18870"/>
                  </a:lnTo>
                  <a:lnTo>
                    <a:pt x="10099" y="18492"/>
                  </a:lnTo>
                  <a:lnTo>
                    <a:pt x="10496" y="18095"/>
                  </a:lnTo>
                  <a:lnTo>
                    <a:pt x="10883" y="17680"/>
                  </a:lnTo>
                  <a:lnTo>
                    <a:pt x="11261" y="17265"/>
                  </a:lnTo>
                  <a:lnTo>
                    <a:pt x="11630" y="16841"/>
                  </a:lnTo>
                  <a:lnTo>
                    <a:pt x="11990" y="16398"/>
                  </a:lnTo>
                  <a:lnTo>
                    <a:pt x="12349" y="15946"/>
                  </a:lnTo>
                  <a:lnTo>
                    <a:pt x="12691" y="15485"/>
                  </a:lnTo>
                  <a:lnTo>
                    <a:pt x="13023" y="15015"/>
                  </a:lnTo>
                  <a:lnTo>
                    <a:pt x="13355" y="14526"/>
                  </a:lnTo>
                  <a:lnTo>
                    <a:pt x="13677" y="14028"/>
                  </a:lnTo>
                  <a:lnTo>
                    <a:pt x="13982" y="13511"/>
                  </a:lnTo>
                  <a:lnTo>
                    <a:pt x="14194" y="13152"/>
                  </a:lnTo>
                  <a:lnTo>
                    <a:pt x="14397" y="12783"/>
                  </a:lnTo>
                  <a:lnTo>
                    <a:pt x="14600" y="12405"/>
                  </a:lnTo>
                  <a:lnTo>
                    <a:pt x="14784" y="12036"/>
                  </a:lnTo>
                  <a:lnTo>
                    <a:pt x="14978" y="11658"/>
                  </a:lnTo>
                  <a:lnTo>
                    <a:pt x="15153" y="11270"/>
                  </a:lnTo>
                  <a:lnTo>
                    <a:pt x="15328" y="10892"/>
                  </a:lnTo>
                  <a:lnTo>
                    <a:pt x="15494" y="10505"/>
                  </a:lnTo>
                  <a:lnTo>
                    <a:pt x="15660" y="10117"/>
                  </a:lnTo>
                  <a:lnTo>
                    <a:pt x="15808" y="9721"/>
                  </a:lnTo>
                  <a:lnTo>
                    <a:pt x="15955" y="9324"/>
                  </a:lnTo>
                  <a:lnTo>
                    <a:pt x="16094" y="8928"/>
                  </a:lnTo>
                  <a:lnTo>
                    <a:pt x="16232" y="8531"/>
                  </a:lnTo>
                  <a:lnTo>
                    <a:pt x="16361" y="8125"/>
                  </a:lnTo>
                  <a:lnTo>
                    <a:pt x="16481" y="7729"/>
                  </a:lnTo>
                  <a:lnTo>
                    <a:pt x="16592" y="7323"/>
                  </a:lnTo>
                  <a:lnTo>
                    <a:pt x="16638" y="7120"/>
                  </a:lnTo>
                  <a:lnTo>
                    <a:pt x="16712" y="6797"/>
                  </a:lnTo>
                  <a:lnTo>
                    <a:pt x="16896" y="5875"/>
                  </a:lnTo>
                  <a:lnTo>
                    <a:pt x="17118" y="4694"/>
                  </a:lnTo>
                  <a:lnTo>
                    <a:pt x="17237" y="4049"/>
                  </a:lnTo>
                  <a:lnTo>
                    <a:pt x="17339" y="3394"/>
                  </a:lnTo>
                  <a:lnTo>
                    <a:pt x="17431" y="2748"/>
                  </a:lnTo>
                  <a:lnTo>
                    <a:pt x="17514" y="2130"/>
                  </a:lnTo>
                  <a:lnTo>
                    <a:pt x="17579" y="1559"/>
                  </a:lnTo>
                  <a:lnTo>
                    <a:pt x="17616" y="1042"/>
                  </a:lnTo>
                  <a:lnTo>
                    <a:pt x="17625" y="821"/>
                  </a:lnTo>
                  <a:lnTo>
                    <a:pt x="17634" y="618"/>
                  </a:lnTo>
                  <a:lnTo>
                    <a:pt x="17625" y="433"/>
                  </a:lnTo>
                  <a:lnTo>
                    <a:pt x="17606" y="286"/>
                  </a:lnTo>
                  <a:lnTo>
                    <a:pt x="17579" y="166"/>
                  </a:lnTo>
                  <a:lnTo>
                    <a:pt x="17551" y="74"/>
                  </a:lnTo>
                  <a:lnTo>
                    <a:pt x="17523" y="46"/>
                  </a:lnTo>
                  <a:lnTo>
                    <a:pt x="17505" y="18"/>
                  </a:lnTo>
                  <a:lnTo>
                    <a:pt x="17477" y="9"/>
                  </a:lnTo>
                  <a:lnTo>
                    <a:pt x="174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1715299" y="-664424"/>
              <a:ext cx="5682126" cy="6445086"/>
            </a:xfrm>
            <a:custGeom>
              <a:avLst/>
              <a:gdLst/>
              <a:ahLst/>
              <a:cxnLst/>
              <a:rect l="l" t="t" r="r" b="b"/>
              <a:pathLst>
                <a:path w="73082" h="82895" extrusionOk="0">
                  <a:moveTo>
                    <a:pt x="48623" y="1"/>
                  </a:moveTo>
                  <a:lnTo>
                    <a:pt x="47949" y="10"/>
                  </a:lnTo>
                  <a:lnTo>
                    <a:pt x="47267" y="29"/>
                  </a:lnTo>
                  <a:lnTo>
                    <a:pt x="46594" y="65"/>
                  </a:lnTo>
                  <a:lnTo>
                    <a:pt x="45920" y="121"/>
                  </a:lnTo>
                  <a:lnTo>
                    <a:pt x="45238" y="185"/>
                  </a:lnTo>
                  <a:lnTo>
                    <a:pt x="44565" y="259"/>
                  </a:lnTo>
                  <a:lnTo>
                    <a:pt x="43891" y="361"/>
                  </a:lnTo>
                  <a:lnTo>
                    <a:pt x="43375" y="444"/>
                  </a:lnTo>
                  <a:lnTo>
                    <a:pt x="42877" y="554"/>
                  </a:lnTo>
                  <a:lnTo>
                    <a:pt x="42370" y="674"/>
                  </a:lnTo>
                  <a:lnTo>
                    <a:pt x="41881" y="813"/>
                  </a:lnTo>
                  <a:lnTo>
                    <a:pt x="41392" y="969"/>
                  </a:lnTo>
                  <a:lnTo>
                    <a:pt x="40912" y="1135"/>
                  </a:lnTo>
                  <a:lnTo>
                    <a:pt x="40433" y="1311"/>
                  </a:lnTo>
                  <a:lnTo>
                    <a:pt x="39953" y="1504"/>
                  </a:lnTo>
                  <a:lnTo>
                    <a:pt x="39483" y="1698"/>
                  </a:lnTo>
                  <a:lnTo>
                    <a:pt x="39022" y="1910"/>
                  </a:lnTo>
                  <a:lnTo>
                    <a:pt x="38551" y="2122"/>
                  </a:lnTo>
                  <a:lnTo>
                    <a:pt x="38090" y="2343"/>
                  </a:lnTo>
                  <a:lnTo>
                    <a:pt x="37177" y="2805"/>
                  </a:lnTo>
                  <a:lnTo>
                    <a:pt x="36264" y="3275"/>
                  </a:lnTo>
                  <a:lnTo>
                    <a:pt x="35351" y="3745"/>
                  </a:lnTo>
                  <a:lnTo>
                    <a:pt x="34438" y="4206"/>
                  </a:lnTo>
                  <a:lnTo>
                    <a:pt x="33977" y="4437"/>
                  </a:lnTo>
                  <a:lnTo>
                    <a:pt x="33516" y="4649"/>
                  </a:lnTo>
                  <a:lnTo>
                    <a:pt x="33055" y="4871"/>
                  </a:lnTo>
                  <a:lnTo>
                    <a:pt x="32584" y="5073"/>
                  </a:lnTo>
                  <a:lnTo>
                    <a:pt x="32114" y="5267"/>
                  </a:lnTo>
                  <a:lnTo>
                    <a:pt x="31634" y="5452"/>
                  </a:lnTo>
                  <a:lnTo>
                    <a:pt x="31155" y="5627"/>
                  </a:lnTo>
                  <a:lnTo>
                    <a:pt x="30675" y="5784"/>
                  </a:lnTo>
                  <a:lnTo>
                    <a:pt x="30186" y="5931"/>
                  </a:lnTo>
                  <a:lnTo>
                    <a:pt x="29688" y="6060"/>
                  </a:lnTo>
                  <a:lnTo>
                    <a:pt x="29190" y="6180"/>
                  </a:lnTo>
                  <a:lnTo>
                    <a:pt x="28683" y="6282"/>
                  </a:lnTo>
                  <a:lnTo>
                    <a:pt x="28397" y="6328"/>
                  </a:lnTo>
                  <a:lnTo>
                    <a:pt x="28111" y="6365"/>
                  </a:lnTo>
                  <a:lnTo>
                    <a:pt x="27825" y="6401"/>
                  </a:lnTo>
                  <a:lnTo>
                    <a:pt x="27539" y="6429"/>
                  </a:lnTo>
                  <a:lnTo>
                    <a:pt x="26967" y="6475"/>
                  </a:lnTo>
                  <a:lnTo>
                    <a:pt x="26396" y="6494"/>
                  </a:lnTo>
                  <a:lnTo>
                    <a:pt x="25824" y="6503"/>
                  </a:lnTo>
                  <a:lnTo>
                    <a:pt x="25252" y="6494"/>
                  </a:lnTo>
                  <a:lnTo>
                    <a:pt x="24671" y="6484"/>
                  </a:lnTo>
                  <a:lnTo>
                    <a:pt x="24099" y="6457"/>
                  </a:lnTo>
                  <a:lnTo>
                    <a:pt x="23518" y="6420"/>
                  </a:lnTo>
                  <a:lnTo>
                    <a:pt x="22946" y="6383"/>
                  </a:lnTo>
                  <a:lnTo>
                    <a:pt x="21793" y="6300"/>
                  </a:lnTo>
                  <a:lnTo>
                    <a:pt x="20650" y="6226"/>
                  </a:lnTo>
                  <a:lnTo>
                    <a:pt x="20078" y="6199"/>
                  </a:lnTo>
                  <a:lnTo>
                    <a:pt x="19506" y="6180"/>
                  </a:lnTo>
                  <a:lnTo>
                    <a:pt x="19119" y="6171"/>
                  </a:lnTo>
                  <a:lnTo>
                    <a:pt x="18353" y="6171"/>
                  </a:lnTo>
                  <a:lnTo>
                    <a:pt x="17975" y="6189"/>
                  </a:lnTo>
                  <a:lnTo>
                    <a:pt x="17597" y="6208"/>
                  </a:lnTo>
                  <a:lnTo>
                    <a:pt x="17219" y="6235"/>
                  </a:lnTo>
                  <a:lnTo>
                    <a:pt x="16832" y="6272"/>
                  </a:lnTo>
                  <a:lnTo>
                    <a:pt x="16453" y="6318"/>
                  </a:lnTo>
                  <a:lnTo>
                    <a:pt x="16085" y="6383"/>
                  </a:lnTo>
                  <a:lnTo>
                    <a:pt x="15706" y="6448"/>
                  </a:lnTo>
                  <a:lnTo>
                    <a:pt x="15328" y="6531"/>
                  </a:lnTo>
                  <a:lnTo>
                    <a:pt x="14950" y="6623"/>
                  </a:lnTo>
                  <a:lnTo>
                    <a:pt x="14581" y="6734"/>
                  </a:lnTo>
                  <a:lnTo>
                    <a:pt x="14212" y="6853"/>
                  </a:lnTo>
                  <a:lnTo>
                    <a:pt x="13834" y="6983"/>
                  </a:lnTo>
                  <a:lnTo>
                    <a:pt x="13465" y="7139"/>
                  </a:lnTo>
                  <a:lnTo>
                    <a:pt x="13096" y="7305"/>
                  </a:lnTo>
                  <a:lnTo>
                    <a:pt x="12727" y="7481"/>
                  </a:lnTo>
                  <a:lnTo>
                    <a:pt x="12368" y="7665"/>
                  </a:lnTo>
                  <a:lnTo>
                    <a:pt x="12017" y="7868"/>
                  </a:lnTo>
                  <a:lnTo>
                    <a:pt x="11667" y="8071"/>
                  </a:lnTo>
                  <a:lnTo>
                    <a:pt x="11326" y="8283"/>
                  </a:lnTo>
                  <a:lnTo>
                    <a:pt x="10994" y="8504"/>
                  </a:lnTo>
                  <a:lnTo>
                    <a:pt x="10671" y="8744"/>
                  </a:lnTo>
                  <a:lnTo>
                    <a:pt x="10348" y="8984"/>
                  </a:lnTo>
                  <a:lnTo>
                    <a:pt x="10044" y="9233"/>
                  </a:lnTo>
                  <a:lnTo>
                    <a:pt x="9739" y="9491"/>
                  </a:lnTo>
                  <a:lnTo>
                    <a:pt x="9444" y="9759"/>
                  </a:lnTo>
                  <a:lnTo>
                    <a:pt x="9149" y="10026"/>
                  </a:lnTo>
                  <a:lnTo>
                    <a:pt x="8872" y="10312"/>
                  </a:lnTo>
                  <a:lnTo>
                    <a:pt x="8596" y="10598"/>
                  </a:lnTo>
                  <a:lnTo>
                    <a:pt x="8328" y="10893"/>
                  </a:lnTo>
                  <a:lnTo>
                    <a:pt x="8070" y="11197"/>
                  </a:lnTo>
                  <a:lnTo>
                    <a:pt x="7821" y="11511"/>
                  </a:lnTo>
                  <a:lnTo>
                    <a:pt x="7581" y="11824"/>
                  </a:lnTo>
                  <a:lnTo>
                    <a:pt x="7351" y="12147"/>
                  </a:lnTo>
                  <a:lnTo>
                    <a:pt x="7120" y="12479"/>
                  </a:lnTo>
                  <a:lnTo>
                    <a:pt x="6908" y="12811"/>
                  </a:lnTo>
                  <a:lnTo>
                    <a:pt x="6696" y="13153"/>
                  </a:lnTo>
                  <a:lnTo>
                    <a:pt x="6493" y="13494"/>
                  </a:lnTo>
                  <a:lnTo>
                    <a:pt x="6299" y="13853"/>
                  </a:lnTo>
                  <a:lnTo>
                    <a:pt x="6124" y="14204"/>
                  </a:lnTo>
                  <a:lnTo>
                    <a:pt x="5949" y="14564"/>
                  </a:lnTo>
                  <a:lnTo>
                    <a:pt x="5783" y="14933"/>
                  </a:lnTo>
                  <a:lnTo>
                    <a:pt x="5626" y="15311"/>
                  </a:lnTo>
                  <a:lnTo>
                    <a:pt x="5478" y="15680"/>
                  </a:lnTo>
                  <a:lnTo>
                    <a:pt x="5331" y="16058"/>
                  </a:lnTo>
                  <a:lnTo>
                    <a:pt x="5202" y="16445"/>
                  </a:lnTo>
                  <a:lnTo>
                    <a:pt x="5017" y="17035"/>
                  </a:lnTo>
                  <a:lnTo>
                    <a:pt x="4851" y="17616"/>
                  </a:lnTo>
                  <a:lnTo>
                    <a:pt x="4685" y="18207"/>
                  </a:lnTo>
                  <a:lnTo>
                    <a:pt x="4538" y="18797"/>
                  </a:lnTo>
                  <a:lnTo>
                    <a:pt x="4399" y="19396"/>
                  </a:lnTo>
                  <a:lnTo>
                    <a:pt x="4279" y="19987"/>
                  </a:lnTo>
                  <a:lnTo>
                    <a:pt x="4160" y="20586"/>
                  </a:lnTo>
                  <a:lnTo>
                    <a:pt x="4058" y="21186"/>
                  </a:lnTo>
                  <a:lnTo>
                    <a:pt x="3966" y="21794"/>
                  </a:lnTo>
                  <a:lnTo>
                    <a:pt x="3883" y="22394"/>
                  </a:lnTo>
                  <a:lnTo>
                    <a:pt x="3818" y="23002"/>
                  </a:lnTo>
                  <a:lnTo>
                    <a:pt x="3763" y="23611"/>
                  </a:lnTo>
                  <a:lnTo>
                    <a:pt x="3717" y="24220"/>
                  </a:lnTo>
                  <a:lnTo>
                    <a:pt x="3680" y="24828"/>
                  </a:lnTo>
                  <a:lnTo>
                    <a:pt x="3652" y="25446"/>
                  </a:lnTo>
                  <a:lnTo>
                    <a:pt x="3643" y="26055"/>
                  </a:lnTo>
                  <a:lnTo>
                    <a:pt x="3643" y="26535"/>
                  </a:lnTo>
                  <a:lnTo>
                    <a:pt x="3652" y="27014"/>
                  </a:lnTo>
                  <a:lnTo>
                    <a:pt x="3680" y="27485"/>
                  </a:lnTo>
                  <a:lnTo>
                    <a:pt x="3726" y="27964"/>
                  </a:lnTo>
                  <a:lnTo>
                    <a:pt x="3791" y="28435"/>
                  </a:lnTo>
                  <a:lnTo>
                    <a:pt x="3864" y="28905"/>
                  </a:lnTo>
                  <a:lnTo>
                    <a:pt x="3957" y="29375"/>
                  </a:lnTo>
                  <a:lnTo>
                    <a:pt x="4076" y="29836"/>
                  </a:lnTo>
                  <a:lnTo>
                    <a:pt x="4344" y="30879"/>
                  </a:lnTo>
                  <a:lnTo>
                    <a:pt x="4593" y="31921"/>
                  </a:lnTo>
                  <a:lnTo>
                    <a:pt x="4842" y="32972"/>
                  </a:lnTo>
                  <a:lnTo>
                    <a:pt x="5082" y="34024"/>
                  </a:lnTo>
                  <a:lnTo>
                    <a:pt x="5174" y="34475"/>
                  </a:lnTo>
                  <a:lnTo>
                    <a:pt x="5257" y="34927"/>
                  </a:lnTo>
                  <a:lnTo>
                    <a:pt x="5322" y="35379"/>
                  </a:lnTo>
                  <a:lnTo>
                    <a:pt x="5368" y="35831"/>
                  </a:lnTo>
                  <a:lnTo>
                    <a:pt x="5405" y="36274"/>
                  </a:lnTo>
                  <a:lnTo>
                    <a:pt x="5423" y="36726"/>
                  </a:lnTo>
                  <a:lnTo>
                    <a:pt x="5423" y="37178"/>
                  </a:lnTo>
                  <a:lnTo>
                    <a:pt x="5414" y="37620"/>
                  </a:lnTo>
                  <a:lnTo>
                    <a:pt x="5386" y="38072"/>
                  </a:lnTo>
                  <a:lnTo>
                    <a:pt x="5331" y="38515"/>
                  </a:lnTo>
                  <a:lnTo>
                    <a:pt x="5266" y="38958"/>
                  </a:lnTo>
                  <a:lnTo>
                    <a:pt x="5183" y="39400"/>
                  </a:lnTo>
                  <a:lnTo>
                    <a:pt x="5082" y="39834"/>
                  </a:lnTo>
                  <a:lnTo>
                    <a:pt x="4962" y="40277"/>
                  </a:lnTo>
                  <a:lnTo>
                    <a:pt x="4824" y="40710"/>
                  </a:lnTo>
                  <a:lnTo>
                    <a:pt x="4658" y="41134"/>
                  </a:lnTo>
                  <a:lnTo>
                    <a:pt x="4528" y="41466"/>
                  </a:lnTo>
                  <a:lnTo>
                    <a:pt x="4390" y="41789"/>
                  </a:lnTo>
                  <a:lnTo>
                    <a:pt x="4095" y="42444"/>
                  </a:lnTo>
                  <a:lnTo>
                    <a:pt x="3781" y="43080"/>
                  </a:lnTo>
                  <a:lnTo>
                    <a:pt x="3468" y="43717"/>
                  </a:lnTo>
                  <a:lnTo>
                    <a:pt x="2804" y="44980"/>
                  </a:lnTo>
                  <a:lnTo>
                    <a:pt x="2481" y="45616"/>
                  </a:lnTo>
                  <a:lnTo>
                    <a:pt x="2158" y="46253"/>
                  </a:lnTo>
                  <a:lnTo>
                    <a:pt x="1974" y="46613"/>
                  </a:lnTo>
                  <a:lnTo>
                    <a:pt x="1780" y="46963"/>
                  </a:lnTo>
                  <a:lnTo>
                    <a:pt x="1402" y="47673"/>
                  </a:lnTo>
                  <a:lnTo>
                    <a:pt x="1217" y="48024"/>
                  </a:lnTo>
                  <a:lnTo>
                    <a:pt x="1042" y="48383"/>
                  </a:lnTo>
                  <a:lnTo>
                    <a:pt x="895" y="48752"/>
                  </a:lnTo>
                  <a:lnTo>
                    <a:pt x="821" y="48937"/>
                  </a:lnTo>
                  <a:lnTo>
                    <a:pt x="766" y="49121"/>
                  </a:lnTo>
                  <a:lnTo>
                    <a:pt x="636" y="49555"/>
                  </a:lnTo>
                  <a:lnTo>
                    <a:pt x="516" y="49988"/>
                  </a:lnTo>
                  <a:lnTo>
                    <a:pt x="406" y="50422"/>
                  </a:lnTo>
                  <a:lnTo>
                    <a:pt x="314" y="50846"/>
                  </a:lnTo>
                  <a:lnTo>
                    <a:pt x="240" y="51270"/>
                  </a:lnTo>
                  <a:lnTo>
                    <a:pt x="166" y="51694"/>
                  </a:lnTo>
                  <a:lnTo>
                    <a:pt x="111" y="52119"/>
                  </a:lnTo>
                  <a:lnTo>
                    <a:pt x="65" y="52543"/>
                  </a:lnTo>
                  <a:lnTo>
                    <a:pt x="37" y="52967"/>
                  </a:lnTo>
                  <a:lnTo>
                    <a:pt x="9" y="53382"/>
                  </a:lnTo>
                  <a:lnTo>
                    <a:pt x="0" y="53806"/>
                  </a:lnTo>
                  <a:lnTo>
                    <a:pt x="9" y="54221"/>
                  </a:lnTo>
                  <a:lnTo>
                    <a:pt x="18" y="54636"/>
                  </a:lnTo>
                  <a:lnTo>
                    <a:pt x="46" y="55042"/>
                  </a:lnTo>
                  <a:lnTo>
                    <a:pt x="92" y="55457"/>
                  </a:lnTo>
                  <a:lnTo>
                    <a:pt x="138" y="55872"/>
                  </a:lnTo>
                  <a:lnTo>
                    <a:pt x="203" y="56278"/>
                  </a:lnTo>
                  <a:lnTo>
                    <a:pt x="277" y="56684"/>
                  </a:lnTo>
                  <a:lnTo>
                    <a:pt x="369" y="57090"/>
                  </a:lnTo>
                  <a:lnTo>
                    <a:pt x="461" y="57486"/>
                  </a:lnTo>
                  <a:lnTo>
                    <a:pt x="572" y="57892"/>
                  </a:lnTo>
                  <a:lnTo>
                    <a:pt x="701" y="58289"/>
                  </a:lnTo>
                  <a:lnTo>
                    <a:pt x="830" y="58685"/>
                  </a:lnTo>
                  <a:lnTo>
                    <a:pt x="978" y="59082"/>
                  </a:lnTo>
                  <a:lnTo>
                    <a:pt x="1134" y="59478"/>
                  </a:lnTo>
                  <a:lnTo>
                    <a:pt x="1300" y="59866"/>
                  </a:lnTo>
                  <a:lnTo>
                    <a:pt x="1485" y="60262"/>
                  </a:lnTo>
                  <a:lnTo>
                    <a:pt x="1679" y="60650"/>
                  </a:lnTo>
                  <a:lnTo>
                    <a:pt x="1881" y="61028"/>
                  </a:lnTo>
                  <a:lnTo>
                    <a:pt x="2103" y="61415"/>
                  </a:lnTo>
                  <a:lnTo>
                    <a:pt x="2324" y="61793"/>
                  </a:lnTo>
                  <a:lnTo>
                    <a:pt x="2564" y="62180"/>
                  </a:lnTo>
                  <a:lnTo>
                    <a:pt x="2804" y="62531"/>
                  </a:lnTo>
                  <a:lnTo>
                    <a:pt x="3044" y="62863"/>
                  </a:lnTo>
                  <a:lnTo>
                    <a:pt x="3302" y="63186"/>
                  </a:lnTo>
                  <a:lnTo>
                    <a:pt x="3560" y="63499"/>
                  </a:lnTo>
                  <a:lnTo>
                    <a:pt x="3827" y="63794"/>
                  </a:lnTo>
                  <a:lnTo>
                    <a:pt x="4095" y="64071"/>
                  </a:lnTo>
                  <a:lnTo>
                    <a:pt x="4372" y="64339"/>
                  </a:lnTo>
                  <a:lnTo>
                    <a:pt x="4658" y="64597"/>
                  </a:lnTo>
                  <a:lnTo>
                    <a:pt x="4943" y="64846"/>
                  </a:lnTo>
                  <a:lnTo>
                    <a:pt x="5248" y="65076"/>
                  </a:lnTo>
                  <a:lnTo>
                    <a:pt x="5543" y="65298"/>
                  </a:lnTo>
                  <a:lnTo>
                    <a:pt x="5856" y="65510"/>
                  </a:lnTo>
                  <a:lnTo>
                    <a:pt x="6170" y="65713"/>
                  </a:lnTo>
                  <a:lnTo>
                    <a:pt x="6484" y="65916"/>
                  </a:lnTo>
                  <a:lnTo>
                    <a:pt x="6806" y="66100"/>
                  </a:lnTo>
                  <a:lnTo>
                    <a:pt x="7138" y="66275"/>
                  </a:lnTo>
                  <a:lnTo>
                    <a:pt x="7470" y="66451"/>
                  </a:lnTo>
                  <a:lnTo>
                    <a:pt x="7803" y="66617"/>
                  </a:lnTo>
                  <a:lnTo>
                    <a:pt x="8144" y="66773"/>
                  </a:lnTo>
                  <a:lnTo>
                    <a:pt x="8485" y="66930"/>
                  </a:lnTo>
                  <a:lnTo>
                    <a:pt x="8835" y="67078"/>
                  </a:lnTo>
                  <a:lnTo>
                    <a:pt x="9195" y="67225"/>
                  </a:lnTo>
                  <a:lnTo>
                    <a:pt x="9905" y="67502"/>
                  </a:lnTo>
                  <a:lnTo>
                    <a:pt x="10634" y="67779"/>
                  </a:lnTo>
                  <a:lnTo>
                    <a:pt x="11381" y="68037"/>
                  </a:lnTo>
                  <a:lnTo>
                    <a:pt x="12893" y="68563"/>
                  </a:lnTo>
                  <a:lnTo>
                    <a:pt x="14406" y="69107"/>
                  </a:lnTo>
                  <a:lnTo>
                    <a:pt x="15162" y="69383"/>
                  </a:lnTo>
                  <a:lnTo>
                    <a:pt x="15919" y="69669"/>
                  </a:lnTo>
                  <a:lnTo>
                    <a:pt x="16666" y="69974"/>
                  </a:lnTo>
                  <a:lnTo>
                    <a:pt x="17422" y="70287"/>
                  </a:lnTo>
                  <a:lnTo>
                    <a:pt x="18160" y="70610"/>
                  </a:lnTo>
                  <a:lnTo>
                    <a:pt x="18898" y="70951"/>
                  </a:lnTo>
                  <a:lnTo>
                    <a:pt x="19257" y="71136"/>
                  </a:lnTo>
                  <a:lnTo>
                    <a:pt x="19617" y="71311"/>
                  </a:lnTo>
                  <a:lnTo>
                    <a:pt x="19977" y="71505"/>
                  </a:lnTo>
                  <a:lnTo>
                    <a:pt x="20327" y="71698"/>
                  </a:lnTo>
                  <a:lnTo>
                    <a:pt x="20678" y="71892"/>
                  </a:lnTo>
                  <a:lnTo>
                    <a:pt x="21028" y="72095"/>
                  </a:lnTo>
                  <a:lnTo>
                    <a:pt x="21369" y="72307"/>
                  </a:lnTo>
                  <a:lnTo>
                    <a:pt x="21710" y="72528"/>
                  </a:lnTo>
                  <a:lnTo>
                    <a:pt x="22043" y="72750"/>
                  </a:lnTo>
                  <a:lnTo>
                    <a:pt x="22375" y="72980"/>
                  </a:lnTo>
                  <a:lnTo>
                    <a:pt x="22707" y="73211"/>
                  </a:lnTo>
                  <a:lnTo>
                    <a:pt x="23029" y="73451"/>
                  </a:lnTo>
                  <a:lnTo>
                    <a:pt x="23343" y="73700"/>
                  </a:lnTo>
                  <a:lnTo>
                    <a:pt x="23657" y="73958"/>
                  </a:lnTo>
                  <a:lnTo>
                    <a:pt x="23961" y="74225"/>
                  </a:lnTo>
                  <a:lnTo>
                    <a:pt x="24256" y="74493"/>
                  </a:lnTo>
                  <a:lnTo>
                    <a:pt x="24791" y="75000"/>
                  </a:lnTo>
                  <a:lnTo>
                    <a:pt x="25317" y="75517"/>
                  </a:lnTo>
                  <a:lnTo>
                    <a:pt x="26368" y="76577"/>
                  </a:lnTo>
                  <a:lnTo>
                    <a:pt x="27419" y="77638"/>
                  </a:lnTo>
                  <a:lnTo>
                    <a:pt x="27954" y="78163"/>
                  </a:lnTo>
                  <a:lnTo>
                    <a:pt x="28489" y="78680"/>
                  </a:lnTo>
                  <a:lnTo>
                    <a:pt x="29043" y="79178"/>
                  </a:lnTo>
                  <a:lnTo>
                    <a:pt x="29319" y="79427"/>
                  </a:lnTo>
                  <a:lnTo>
                    <a:pt x="29605" y="79667"/>
                  </a:lnTo>
                  <a:lnTo>
                    <a:pt x="29891" y="79897"/>
                  </a:lnTo>
                  <a:lnTo>
                    <a:pt x="30177" y="80128"/>
                  </a:lnTo>
                  <a:lnTo>
                    <a:pt x="30472" y="80349"/>
                  </a:lnTo>
                  <a:lnTo>
                    <a:pt x="30777" y="80561"/>
                  </a:lnTo>
                  <a:lnTo>
                    <a:pt x="31081" y="80773"/>
                  </a:lnTo>
                  <a:lnTo>
                    <a:pt x="31385" y="80976"/>
                  </a:lnTo>
                  <a:lnTo>
                    <a:pt x="31699" y="81170"/>
                  </a:lnTo>
                  <a:lnTo>
                    <a:pt x="32022" y="81355"/>
                  </a:lnTo>
                  <a:lnTo>
                    <a:pt x="32344" y="81539"/>
                  </a:lnTo>
                  <a:lnTo>
                    <a:pt x="32676" y="81705"/>
                  </a:lnTo>
                  <a:lnTo>
                    <a:pt x="33018" y="81862"/>
                  </a:lnTo>
                  <a:lnTo>
                    <a:pt x="33359" y="82009"/>
                  </a:lnTo>
                  <a:lnTo>
                    <a:pt x="33636" y="82120"/>
                  </a:lnTo>
                  <a:lnTo>
                    <a:pt x="33903" y="82221"/>
                  </a:lnTo>
                  <a:lnTo>
                    <a:pt x="34180" y="82314"/>
                  </a:lnTo>
                  <a:lnTo>
                    <a:pt x="34456" y="82397"/>
                  </a:lnTo>
                  <a:lnTo>
                    <a:pt x="34733" y="82470"/>
                  </a:lnTo>
                  <a:lnTo>
                    <a:pt x="35019" y="82544"/>
                  </a:lnTo>
                  <a:lnTo>
                    <a:pt x="35305" y="82609"/>
                  </a:lnTo>
                  <a:lnTo>
                    <a:pt x="35582" y="82664"/>
                  </a:lnTo>
                  <a:lnTo>
                    <a:pt x="35867" y="82719"/>
                  </a:lnTo>
                  <a:lnTo>
                    <a:pt x="36153" y="82766"/>
                  </a:lnTo>
                  <a:lnTo>
                    <a:pt x="36439" y="82802"/>
                  </a:lnTo>
                  <a:lnTo>
                    <a:pt x="36734" y="82830"/>
                  </a:lnTo>
                  <a:lnTo>
                    <a:pt x="37020" y="82858"/>
                  </a:lnTo>
                  <a:lnTo>
                    <a:pt x="37315" y="82876"/>
                  </a:lnTo>
                  <a:lnTo>
                    <a:pt x="37601" y="82886"/>
                  </a:lnTo>
                  <a:lnTo>
                    <a:pt x="37897" y="82895"/>
                  </a:lnTo>
                  <a:lnTo>
                    <a:pt x="38478" y="82895"/>
                  </a:lnTo>
                  <a:lnTo>
                    <a:pt x="38773" y="82876"/>
                  </a:lnTo>
                  <a:lnTo>
                    <a:pt x="39059" y="82867"/>
                  </a:lnTo>
                  <a:lnTo>
                    <a:pt x="39649" y="82812"/>
                  </a:lnTo>
                  <a:lnTo>
                    <a:pt x="40230" y="82747"/>
                  </a:lnTo>
                  <a:lnTo>
                    <a:pt x="40802" y="82655"/>
                  </a:lnTo>
                  <a:lnTo>
                    <a:pt x="41383" y="82544"/>
                  </a:lnTo>
                  <a:lnTo>
                    <a:pt x="41955" y="82415"/>
                  </a:lnTo>
                  <a:lnTo>
                    <a:pt x="42517" y="82268"/>
                  </a:lnTo>
                  <a:lnTo>
                    <a:pt x="43117" y="82092"/>
                  </a:lnTo>
                  <a:lnTo>
                    <a:pt x="43725" y="81908"/>
                  </a:lnTo>
                  <a:lnTo>
                    <a:pt x="44325" y="81696"/>
                  </a:lnTo>
                  <a:lnTo>
                    <a:pt x="44924" y="81474"/>
                  </a:lnTo>
                  <a:lnTo>
                    <a:pt x="45515" y="81244"/>
                  </a:lnTo>
                  <a:lnTo>
                    <a:pt x="46105" y="80995"/>
                  </a:lnTo>
                  <a:lnTo>
                    <a:pt x="46695" y="80727"/>
                  </a:lnTo>
                  <a:lnTo>
                    <a:pt x="47285" y="80451"/>
                  </a:lnTo>
                  <a:lnTo>
                    <a:pt x="47866" y="80165"/>
                  </a:lnTo>
                  <a:lnTo>
                    <a:pt x="48447" y="79860"/>
                  </a:lnTo>
                  <a:lnTo>
                    <a:pt x="49028" y="79556"/>
                  </a:lnTo>
                  <a:lnTo>
                    <a:pt x="49600" y="79233"/>
                  </a:lnTo>
                  <a:lnTo>
                    <a:pt x="50163" y="78901"/>
                  </a:lnTo>
                  <a:lnTo>
                    <a:pt x="50725" y="78551"/>
                  </a:lnTo>
                  <a:lnTo>
                    <a:pt x="51288" y="78200"/>
                  </a:lnTo>
                  <a:lnTo>
                    <a:pt x="51841" y="77841"/>
                  </a:lnTo>
                  <a:lnTo>
                    <a:pt x="52386" y="77472"/>
                  </a:lnTo>
                  <a:lnTo>
                    <a:pt x="52930" y="77094"/>
                  </a:lnTo>
                  <a:lnTo>
                    <a:pt x="53465" y="76706"/>
                  </a:lnTo>
                  <a:lnTo>
                    <a:pt x="54000" y="76310"/>
                  </a:lnTo>
                  <a:lnTo>
                    <a:pt x="54525" y="75913"/>
                  </a:lnTo>
                  <a:lnTo>
                    <a:pt x="55042" y="75507"/>
                  </a:lnTo>
                  <a:lnTo>
                    <a:pt x="55549" y="75092"/>
                  </a:lnTo>
                  <a:lnTo>
                    <a:pt x="56056" y="74677"/>
                  </a:lnTo>
                  <a:lnTo>
                    <a:pt x="56554" y="74253"/>
                  </a:lnTo>
                  <a:lnTo>
                    <a:pt x="57043" y="73829"/>
                  </a:lnTo>
                  <a:lnTo>
                    <a:pt x="57523" y="73395"/>
                  </a:lnTo>
                  <a:lnTo>
                    <a:pt x="58002" y="72962"/>
                  </a:lnTo>
                  <a:lnTo>
                    <a:pt x="58473" y="72528"/>
                  </a:lnTo>
                  <a:lnTo>
                    <a:pt x="58924" y="72086"/>
                  </a:lnTo>
                  <a:lnTo>
                    <a:pt x="59376" y="71652"/>
                  </a:lnTo>
                  <a:lnTo>
                    <a:pt x="59819" y="71210"/>
                  </a:lnTo>
                  <a:lnTo>
                    <a:pt x="60253" y="70767"/>
                  </a:lnTo>
                  <a:lnTo>
                    <a:pt x="60677" y="70315"/>
                  </a:lnTo>
                  <a:lnTo>
                    <a:pt x="61092" y="69854"/>
                  </a:lnTo>
                  <a:lnTo>
                    <a:pt x="61507" y="69383"/>
                  </a:lnTo>
                  <a:lnTo>
                    <a:pt x="61913" y="68913"/>
                  </a:lnTo>
                  <a:lnTo>
                    <a:pt x="62318" y="68434"/>
                  </a:lnTo>
                  <a:lnTo>
                    <a:pt x="62706" y="67945"/>
                  </a:lnTo>
                  <a:lnTo>
                    <a:pt x="63093" y="67447"/>
                  </a:lnTo>
                  <a:lnTo>
                    <a:pt x="63462" y="66949"/>
                  </a:lnTo>
                  <a:lnTo>
                    <a:pt x="63831" y="66432"/>
                  </a:lnTo>
                  <a:lnTo>
                    <a:pt x="64191" y="65925"/>
                  </a:lnTo>
                  <a:lnTo>
                    <a:pt x="64532" y="65399"/>
                  </a:lnTo>
                  <a:lnTo>
                    <a:pt x="64873" y="64874"/>
                  </a:lnTo>
                  <a:lnTo>
                    <a:pt x="65196" y="64339"/>
                  </a:lnTo>
                  <a:lnTo>
                    <a:pt x="65510" y="63794"/>
                  </a:lnTo>
                  <a:lnTo>
                    <a:pt x="65814" y="63250"/>
                  </a:lnTo>
                  <a:lnTo>
                    <a:pt x="66109" y="62697"/>
                  </a:lnTo>
                  <a:lnTo>
                    <a:pt x="66386" y="62144"/>
                  </a:lnTo>
                  <a:lnTo>
                    <a:pt x="66653" y="61581"/>
                  </a:lnTo>
                  <a:lnTo>
                    <a:pt x="66902" y="61009"/>
                  </a:lnTo>
                  <a:lnTo>
                    <a:pt x="67142" y="60437"/>
                  </a:lnTo>
                  <a:lnTo>
                    <a:pt x="67373" y="59856"/>
                  </a:lnTo>
                  <a:lnTo>
                    <a:pt x="67585" y="59266"/>
                  </a:lnTo>
                  <a:lnTo>
                    <a:pt x="67778" y="58685"/>
                  </a:lnTo>
                  <a:lnTo>
                    <a:pt x="67963" y="58086"/>
                  </a:lnTo>
                  <a:lnTo>
                    <a:pt x="68129" y="57486"/>
                  </a:lnTo>
                  <a:lnTo>
                    <a:pt x="68276" y="56877"/>
                  </a:lnTo>
                  <a:lnTo>
                    <a:pt x="68415" y="56269"/>
                  </a:lnTo>
                  <a:lnTo>
                    <a:pt x="68525" y="55660"/>
                  </a:lnTo>
                  <a:lnTo>
                    <a:pt x="68627" y="55042"/>
                  </a:lnTo>
                  <a:lnTo>
                    <a:pt x="68710" y="54415"/>
                  </a:lnTo>
                  <a:lnTo>
                    <a:pt x="68774" y="53797"/>
                  </a:lnTo>
                  <a:lnTo>
                    <a:pt x="68802" y="53364"/>
                  </a:lnTo>
                  <a:lnTo>
                    <a:pt x="68811" y="52939"/>
                  </a:lnTo>
                  <a:lnTo>
                    <a:pt x="68802" y="52524"/>
                  </a:lnTo>
                  <a:lnTo>
                    <a:pt x="68774" y="52119"/>
                  </a:lnTo>
                  <a:lnTo>
                    <a:pt x="68738" y="51722"/>
                  </a:lnTo>
                  <a:lnTo>
                    <a:pt x="68682" y="51325"/>
                  </a:lnTo>
                  <a:lnTo>
                    <a:pt x="68608" y="50929"/>
                  </a:lnTo>
                  <a:lnTo>
                    <a:pt x="68525" y="50551"/>
                  </a:lnTo>
                  <a:lnTo>
                    <a:pt x="68433" y="50163"/>
                  </a:lnTo>
                  <a:lnTo>
                    <a:pt x="68332" y="49785"/>
                  </a:lnTo>
                  <a:lnTo>
                    <a:pt x="68212" y="49416"/>
                  </a:lnTo>
                  <a:lnTo>
                    <a:pt x="68092" y="49047"/>
                  </a:lnTo>
                  <a:lnTo>
                    <a:pt x="67963" y="48678"/>
                  </a:lnTo>
                  <a:lnTo>
                    <a:pt x="67834" y="48310"/>
                  </a:lnTo>
                  <a:lnTo>
                    <a:pt x="67548" y="47581"/>
                  </a:lnTo>
                  <a:lnTo>
                    <a:pt x="66967" y="46133"/>
                  </a:lnTo>
                  <a:lnTo>
                    <a:pt x="66681" y="45404"/>
                  </a:lnTo>
                  <a:lnTo>
                    <a:pt x="66543" y="45035"/>
                  </a:lnTo>
                  <a:lnTo>
                    <a:pt x="66413" y="44667"/>
                  </a:lnTo>
                  <a:lnTo>
                    <a:pt x="66284" y="44288"/>
                  </a:lnTo>
                  <a:lnTo>
                    <a:pt x="66164" y="43910"/>
                  </a:lnTo>
                  <a:lnTo>
                    <a:pt x="66054" y="43532"/>
                  </a:lnTo>
                  <a:lnTo>
                    <a:pt x="65952" y="43145"/>
                  </a:lnTo>
                  <a:lnTo>
                    <a:pt x="65869" y="42757"/>
                  </a:lnTo>
                  <a:lnTo>
                    <a:pt x="65786" y="42361"/>
                  </a:lnTo>
                  <a:lnTo>
                    <a:pt x="65722" y="41955"/>
                  </a:lnTo>
                  <a:lnTo>
                    <a:pt x="65676" y="41549"/>
                  </a:lnTo>
                  <a:lnTo>
                    <a:pt x="65639" y="41162"/>
                  </a:lnTo>
                  <a:lnTo>
                    <a:pt x="65629" y="40765"/>
                  </a:lnTo>
                  <a:lnTo>
                    <a:pt x="65629" y="40378"/>
                  </a:lnTo>
                  <a:lnTo>
                    <a:pt x="65657" y="39991"/>
                  </a:lnTo>
                  <a:lnTo>
                    <a:pt x="65694" y="39594"/>
                  </a:lnTo>
                  <a:lnTo>
                    <a:pt x="65740" y="39207"/>
                  </a:lnTo>
                  <a:lnTo>
                    <a:pt x="65814" y="38810"/>
                  </a:lnTo>
                  <a:lnTo>
                    <a:pt x="65897" y="38423"/>
                  </a:lnTo>
                  <a:lnTo>
                    <a:pt x="65989" y="38026"/>
                  </a:lnTo>
                  <a:lnTo>
                    <a:pt x="66100" y="37639"/>
                  </a:lnTo>
                  <a:lnTo>
                    <a:pt x="66220" y="37251"/>
                  </a:lnTo>
                  <a:lnTo>
                    <a:pt x="66349" y="36864"/>
                  </a:lnTo>
                  <a:lnTo>
                    <a:pt x="66496" y="36477"/>
                  </a:lnTo>
                  <a:lnTo>
                    <a:pt x="66644" y="36099"/>
                  </a:lnTo>
                  <a:lnTo>
                    <a:pt x="66810" y="35711"/>
                  </a:lnTo>
                  <a:lnTo>
                    <a:pt x="66985" y="35333"/>
                  </a:lnTo>
                  <a:lnTo>
                    <a:pt x="67170" y="34964"/>
                  </a:lnTo>
                  <a:lnTo>
                    <a:pt x="67354" y="34586"/>
                  </a:lnTo>
                  <a:lnTo>
                    <a:pt x="67548" y="34226"/>
                  </a:lnTo>
                  <a:lnTo>
                    <a:pt x="67751" y="33858"/>
                  </a:lnTo>
                  <a:lnTo>
                    <a:pt x="67963" y="33498"/>
                  </a:lnTo>
                  <a:lnTo>
                    <a:pt x="68175" y="33138"/>
                  </a:lnTo>
                  <a:lnTo>
                    <a:pt x="68396" y="32788"/>
                  </a:lnTo>
                  <a:lnTo>
                    <a:pt x="68618" y="32446"/>
                  </a:lnTo>
                  <a:lnTo>
                    <a:pt x="69070" y="31764"/>
                  </a:lnTo>
                  <a:lnTo>
                    <a:pt x="69531" y="31118"/>
                  </a:lnTo>
                  <a:lnTo>
                    <a:pt x="69992" y="30491"/>
                  </a:lnTo>
                  <a:lnTo>
                    <a:pt x="70453" y="29892"/>
                  </a:lnTo>
                  <a:lnTo>
                    <a:pt x="70702" y="29560"/>
                  </a:lnTo>
                  <a:lnTo>
                    <a:pt x="70933" y="29228"/>
                  </a:lnTo>
                  <a:lnTo>
                    <a:pt x="71154" y="28896"/>
                  </a:lnTo>
                  <a:lnTo>
                    <a:pt x="71366" y="28554"/>
                  </a:lnTo>
                  <a:lnTo>
                    <a:pt x="71569" y="28204"/>
                  </a:lnTo>
                  <a:lnTo>
                    <a:pt x="71744" y="27863"/>
                  </a:lnTo>
                  <a:lnTo>
                    <a:pt x="71919" y="27512"/>
                  </a:lnTo>
                  <a:lnTo>
                    <a:pt x="72076" y="27153"/>
                  </a:lnTo>
                  <a:lnTo>
                    <a:pt x="72224" y="26793"/>
                  </a:lnTo>
                  <a:lnTo>
                    <a:pt x="72362" y="26433"/>
                  </a:lnTo>
                  <a:lnTo>
                    <a:pt x="72482" y="26074"/>
                  </a:lnTo>
                  <a:lnTo>
                    <a:pt x="72593" y="25705"/>
                  </a:lnTo>
                  <a:lnTo>
                    <a:pt x="72694" y="25336"/>
                  </a:lnTo>
                  <a:lnTo>
                    <a:pt x="72777" y="24967"/>
                  </a:lnTo>
                  <a:lnTo>
                    <a:pt x="72851" y="24589"/>
                  </a:lnTo>
                  <a:lnTo>
                    <a:pt x="72915" y="24220"/>
                  </a:lnTo>
                  <a:lnTo>
                    <a:pt x="72971" y="23842"/>
                  </a:lnTo>
                  <a:lnTo>
                    <a:pt x="73017" y="23454"/>
                  </a:lnTo>
                  <a:lnTo>
                    <a:pt x="73045" y="23076"/>
                  </a:lnTo>
                  <a:lnTo>
                    <a:pt x="73072" y="22689"/>
                  </a:lnTo>
                  <a:lnTo>
                    <a:pt x="73081" y="22301"/>
                  </a:lnTo>
                  <a:lnTo>
                    <a:pt x="73081" y="21914"/>
                  </a:lnTo>
                  <a:lnTo>
                    <a:pt x="73072" y="21527"/>
                  </a:lnTo>
                  <a:lnTo>
                    <a:pt x="73045" y="21139"/>
                  </a:lnTo>
                  <a:lnTo>
                    <a:pt x="73017" y="20752"/>
                  </a:lnTo>
                  <a:lnTo>
                    <a:pt x="72980" y="20355"/>
                  </a:lnTo>
                  <a:lnTo>
                    <a:pt x="72925" y="19959"/>
                  </a:lnTo>
                  <a:lnTo>
                    <a:pt x="72869" y="19572"/>
                  </a:lnTo>
                  <a:lnTo>
                    <a:pt x="72805" y="19175"/>
                  </a:lnTo>
                  <a:lnTo>
                    <a:pt x="72722" y="18778"/>
                  </a:lnTo>
                  <a:lnTo>
                    <a:pt x="72639" y="18382"/>
                  </a:lnTo>
                  <a:lnTo>
                    <a:pt x="72537" y="17985"/>
                  </a:lnTo>
                  <a:lnTo>
                    <a:pt x="72417" y="17524"/>
                  </a:lnTo>
                  <a:lnTo>
                    <a:pt x="72279" y="17054"/>
                  </a:lnTo>
                  <a:lnTo>
                    <a:pt x="72141" y="16593"/>
                  </a:lnTo>
                  <a:lnTo>
                    <a:pt x="71984" y="16131"/>
                  </a:lnTo>
                  <a:lnTo>
                    <a:pt x="71827" y="15670"/>
                  </a:lnTo>
                  <a:lnTo>
                    <a:pt x="71652" y="15218"/>
                  </a:lnTo>
                  <a:lnTo>
                    <a:pt x="71467" y="14776"/>
                  </a:lnTo>
                  <a:lnTo>
                    <a:pt x="71283" y="14324"/>
                  </a:lnTo>
                  <a:lnTo>
                    <a:pt x="71080" y="13881"/>
                  </a:lnTo>
                  <a:lnTo>
                    <a:pt x="70877" y="13448"/>
                  </a:lnTo>
                  <a:lnTo>
                    <a:pt x="70656" y="13014"/>
                  </a:lnTo>
                  <a:lnTo>
                    <a:pt x="70435" y="12581"/>
                  </a:lnTo>
                  <a:lnTo>
                    <a:pt x="70195" y="12156"/>
                  </a:lnTo>
                  <a:lnTo>
                    <a:pt x="69955" y="11741"/>
                  </a:lnTo>
                  <a:lnTo>
                    <a:pt x="69706" y="11326"/>
                  </a:lnTo>
                  <a:lnTo>
                    <a:pt x="69448" y="10911"/>
                  </a:lnTo>
                  <a:lnTo>
                    <a:pt x="69180" y="10506"/>
                  </a:lnTo>
                  <a:lnTo>
                    <a:pt x="68904" y="10109"/>
                  </a:lnTo>
                  <a:lnTo>
                    <a:pt x="68618" y="9712"/>
                  </a:lnTo>
                  <a:lnTo>
                    <a:pt x="68332" y="9325"/>
                  </a:lnTo>
                  <a:lnTo>
                    <a:pt x="68027" y="8947"/>
                  </a:lnTo>
                  <a:lnTo>
                    <a:pt x="67723" y="8569"/>
                  </a:lnTo>
                  <a:lnTo>
                    <a:pt x="67409" y="8200"/>
                  </a:lnTo>
                  <a:lnTo>
                    <a:pt x="67087" y="7840"/>
                  </a:lnTo>
                  <a:lnTo>
                    <a:pt x="66764" y="7481"/>
                  </a:lnTo>
                  <a:lnTo>
                    <a:pt x="66423" y="7130"/>
                  </a:lnTo>
                  <a:lnTo>
                    <a:pt x="66081" y="6789"/>
                  </a:lnTo>
                  <a:lnTo>
                    <a:pt x="65731" y="6457"/>
                  </a:lnTo>
                  <a:lnTo>
                    <a:pt x="65380" y="6125"/>
                  </a:lnTo>
                  <a:lnTo>
                    <a:pt x="65012" y="5802"/>
                  </a:lnTo>
                  <a:lnTo>
                    <a:pt x="64643" y="5488"/>
                  </a:lnTo>
                  <a:lnTo>
                    <a:pt x="64264" y="5184"/>
                  </a:lnTo>
                  <a:lnTo>
                    <a:pt x="63720" y="4769"/>
                  </a:lnTo>
                  <a:lnTo>
                    <a:pt x="63167" y="4363"/>
                  </a:lnTo>
                  <a:lnTo>
                    <a:pt x="62604" y="3985"/>
                  </a:lnTo>
                  <a:lnTo>
                    <a:pt x="62033" y="3616"/>
                  </a:lnTo>
                  <a:lnTo>
                    <a:pt x="61452" y="3275"/>
                  </a:lnTo>
                  <a:lnTo>
                    <a:pt x="60861" y="2943"/>
                  </a:lnTo>
                  <a:lnTo>
                    <a:pt x="60262" y="2639"/>
                  </a:lnTo>
                  <a:lnTo>
                    <a:pt x="59662" y="2343"/>
                  </a:lnTo>
                  <a:lnTo>
                    <a:pt x="59044" y="2076"/>
                  </a:lnTo>
                  <a:lnTo>
                    <a:pt x="58426" y="1818"/>
                  </a:lnTo>
                  <a:lnTo>
                    <a:pt x="57809" y="1578"/>
                  </a:lnTo>
                  <a:lnTo>
                    <a:pt x="57181" y="1357"/>
                  </a:lnTo>
                  <a:lnTo>
                    <a:pt x="56545" y="1154"/>
                  </a:lnTo>
                  <a:lnTo>
                    <a:pt x="55899" y="969"/>
                  </a:lnTo>
                  <a:lnTo>
                    <a:pt x="55254" y="794"/>
                  </a:lnTo>
                  <a:lnTo>
                    <a:pt x="54608" y="647"/>
                  </a:lnTo>
                  <a:lnTo>
                    <a:pt x="53953" y="508"/>
                  </a:lnTo>
                  <a:lnTo>
                    <a:pt x="53299" y="388"/>
                  </a:lnTo>
                  <a:lnTo>
                    <a:pt x="52635" y="287"/>
                  </a:lnTo>
                  <a:lnTo>
                    <a:pt x="51970" y="204"/>
                  </a:lnTo>
                  <a:lnTo>
                    <a:pt x="51306" y="130"/>
                  </a:lnTo>
                  <a:lnTo>
                    <a:pt x="50633" y="75"/>
                  </a:lnTo>
                  <a:lnTo>
                    <a:pt x="49969" y="38"/>
                  </a:lnTo>
                  <a:lnTo>
                    <a:pt x="49296" y="10"/>
                  </a:lnTo>
                  <a:lnTo>
                    <a:pt x="486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51" name="Google Shape;251;p26"/>
          <p:cNvSpPr txBox="1">
            <a:spLocks noGrp="1"/>
          </p:cNvSpPr>
          <p:nvPr>
            <p:ph type="subTitle" idx="1"/>
          </p:nvPr>
        </p:nvSpPr>
        <p:spPr>
          <a:xfrm>
            <a:off x="2404950" y="1627050"/>
            <a:ext cx="43341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sz="1400">
                <a:solidFill>
                  <a:srgbClr val="07376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6"/>
          <p:cNvSpPr txBox="1">
            <a:spLocks noGrp="1"/>
          </p:cNvSpPr>
          <p:nvPr>
            <p:ph type="title" hasCustomPrompt="1"/>
          </p:nvPr>
        </p:nvSpPr>
        <p:spPr>
          <a:xfrm>
            <a:off x="2008650" y="1100850"/>
            <a:ext cx="51267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26"/>
          <p:cNvSpPr txBox="1">
            <a:spLocks noGrp="1"/>
          </p:cNvSpPr>
          <p:nvPr>
            <p:ph type="subTitle" idx="2"/>
          </p:nvPr>
        </p:nvSpPr>
        <p:spPr>
          <a:xfrm>
            <a:off x="2404950" y="2724150"/>
            <a:ext cx="43341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sz="1400">
                <a:solidFill>
                  <a:srgbClr val="07376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6"/>
          <p:cNvSpPr txBox="1">
            <a:spLocks noGrp="1"/>
          </p:cNvSpPr>
          <p:nvPr>
            <p:ph type="title" idx="3" hasCustomPrompt="1"/>
          </p:nvPr>
        </p:nvSpPr>
        <p:spPr>
          <a:xfrm>
            <a:off x="2008650" y="2197950"/>
            <a:ext cx="51267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5" name="Google Shape;255;p26"/>
          <p:cNvSpPr txBox="1">
            <a:spLocks noGrp="1"/>
          </p:cNvSpPr>
          <p:nvPr>
            <p:ph type="subTitle" idx="4"/>
          </p:nvPr>
        </p:nvSpPr>
        <p:spPr>
          <a:xfrm>
            <a:off x="2404950" y="3821250"/>
            <a:ext cx="4334100" cy="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sz="1400">
                <a:solidFill>
                  <a:srgbClr val="07376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6"/>
          <p:cNvSpPr txBox="1">
            <a:spLocks noGrp="1"/>
          </p:cNvSpPr>
          <p:nvPr>
            <p:ph type="title" idx="5" hasCustomPrompt="1"/>
          </p:nvPr>
        </p:nvSpPr>
        <p:spPr>
          <a:xfrm>
            <a:off x="2008650" y="3295050"/>
            <a:ext cx="51267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46954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6">
  <p:cSld name="Title design 6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27"/>
          <p:cNvGrpSpPr/>
          <p:nvPr/>
        </p:nvGrpSpPr>
        <p:grpSpPr>
          <a:xfrm>
            <a:off x="-2824" y="-10524"/>
            <a:ext cx="9165737" cy="5154035"/>
            <a:chOff x="-2825" y="-10525"/>
            <a:chExt cx="9165737" cy="5154035"/>
          </a:xfrm>
        </p:grpSpPr>
        <p:sp>
          <p:nvSpPr>
            <p:cNvPr id="259" name="Google Shape;259;p27"/>
            <p:cNvSpPr/>
            <p:nvPr/>
          </p:nvSpPr>
          <p:spPr>
            <a:xfrm>
              <a:off x="7184300" y="-10525"/>
              <a:ext cx="1978612" cy="3992747"/>
            </a:xfrm>
            <a:custGeom>
              <a:avLst/>
              <a:gdLst/>
              <a:ahLst/>
              <a:cxnLst/>
              <a:rect l="l" t="t" r="r" b="b"/>
              <a:pathLst>
                <a:path w="97253" h="196252" extrusionOk="0">
                  <a:moveTo>
                    <a:pt x="44042" y="1"/>
                  </a:moveTo>
                  <a:lnTo>
                    <a:pt x="43957" y="207"/>
                  </a:lnTo>
                  <a:lnTo>
                    <a:pt x="43860" y="413"/>
                  </a:lnTo>
                  <a:lnTo>
                    <a:pt x="43776" y="619"/>
                  </a:lnTo>
                  <a:lnTo>
                    <a:pt x="43715" y="716"/>
                  </a:lnTo>
                  <a:lnTo>
                    <a:pt x="43654" y="800"/>
                  </a:lnTo>
                  <a:lnTo>
                    <a:pt x="43218" y="1442"/>
                  </a:lnTo>
                  <a:lnTo>
                    <a:pt x="42807" y="2084"/>
                  </a:lnTo>
                  <a:lnTo>
                    <a:pt x="42407" y="2738"/>
                  </a:lnTo>
                  <a:lnTo>
                    <a:pt x="42031" y="3392"/>
                  </a:lnTo>
                  <a:lnTo>
                    <a:pt x="41668" y="4059"/>
                  </a:lnTo>
                  <a:lnTo>
                    <a:pt x="41329" y="4737"/>
                  </a:lnTo>
                  <a:lnTo>
                    <a:pt x="41002" y="5415"/>
                  </a:lnTo>
                  <a:lnTo>
                    <a:pt x="40699" y="6094"/>
                  </a:lnTo>
                  <a:lnTo>
                    <a:pt x="40396" y="6784"/>
                  </a:lnTo>
                  <a:lnTo>
                    <a:pt x="40130" y="7474"/>
                  </a:lnTo>
                  <a:lnTo>
                    <a:pt x="39863" y="8177"/>
                  </a:lnTo>
                  <a:lnTo>
                    <a:pt x="39609" y="8880"/>
                  </a:lnTo>
                  <a:lnTo>
                    <a:pt x="39379" y="9594"/>
                  </a:lnTo>
                  <a:lnTo>
                    <a:pt x="39149" y="10309"/>
                  </a:lnTo>
                  <a:lnTo>
                    <a:pt x="38930" y="11023"/>
                  </a:lnTo>
                  <a:lnTo>
                    <a:pt x="38725" y="11738"/>
                  </a:lnTo>
                  <a:lnTo>
                    <a:pt x="38531" y="12465"/>
                  </a:lnTo>
                  <a:lnTo>
                    <a:pt x="38349" y="13192"/>
                  </a:lnTo>
                  <a:lnTo>
                    <a:pt x="38167" y="13918"/>
                  </a:lnTo>
                  <a:lnTo>
                    <a:pt x="37998" y="14657"/>
                  </a:lnTo>
                  <a:lnTo>
                    <a:pt x="37671" y="16123"/>
                  </a:lnTo>
                  <a:lnTo>
                    <a:pt x="37356" y="17601"/>
                  </a:lnTo>
                  <a:lnTo>
                    <a:pt x="37065" y="19078"/>
                  </a:lnTo>
                  <a:lnTo>
                    <a:pt x="36774" y="20568"/>
                  </a:lnTo>
                  <a:lnTo>
                    <a:pt x="36484" y="22046"/>
                  </a:lnTo>
                  <a:lnTo>
                    <a:pt x="36193" y="23536"/>
                  </a:lnTo>
                  <a:lnTo>
                    <a:pt x="36036" y="24287"/>
                  </a:lnTo>
                  <a:lnTo>
                    <a:pt x="35866" y="25038"/>
                  </a:lnTo>
                  <a:lnTo>
                    <a:pt x="35684" y="25777"/>
                  </a:lnTo>
                  <a:lnTo>
                    <a:pt x="35490" y="26516"/>
                  </a:lnTo>
                  <a:lnTo>
                    <a:pt x="35297" y="27255"/>
                  </a:lnTo>
                  <a:lnTo>
                    <a:pt x="35091" y="27981"/>
                  </a:lnTo>
                  <a:lnTo>
                    <a:pt x="34873" y="28708"/>
                  </a:lnTo>
                  <a:lnTo>
                    <a:pt x="34643" y="29435"/>
                  </a:lnTo>
                  <a:lnTo>
                    <a:pt x="34412" y="30162"/>
                  </a:lnTo>
                  <a:lnTo>
                    <a:pt x="34170" y="30876"/>
                  </a:lnTo>
                  <a:lnTo>
                    <a:pt x="33916" y="31591"/>
                  </a:lnTo>
                  <a:lnTo>
                    <a:pt x="33649" y="32306"/>
                  </a:lnTo>
                  <a:lnTo>
                    <a:pt x="33383" y="33008"/>
                  </a:lnTo>
                  <a:lnTo>
                    <a:pt x="33092" y="33711"/>
                  </a:lnTo>
                  <a:lnTo>
                    <a:pt x="32814" y="34413"/>
                  </a:lnTo>
                  <a:lnTo>
                    <a:pt x="32511" y="35116"/>
                  </a:lnTo>
                  <a:lnTo>
                    <a:pt x="32208" y="35806"/>
                  </a:lnTo>
                  <a:lnTo>
                    <a:pt x="31893" y="36497"/>
                  </a:lnTo>
                  <a:lnTo>
                    <a:pt x="31566" y="37175"/>
                  </a:lnTo>
                  <a:lnTo>
                    <a:pt x="31239" y="37865"/>
                  </a:lnTo>
                  <a:lnTo>
                    <a:pt x="30900" y="38544"/>
                  </a:lnTo>
                  <a:lnTo>
                    <a:pt x="30549" y="39210"/>
                  </a:lnTo>
                  <a:lnTo>
                    <a:pt x="30197" y="39888"/>
                  </a:lnTo>
                  <a:lnTo>
                    <a:pt x="29834" y="40554"/>
                  </a:lnTo>
                  <a:lnTo>
                    <a:pt x="29470" y="41220"/>
                  </a:lnTo>
                  <a:lnTo>
                    <a:pt x="29095" y="41887"/>
                  </a:lnTo>
                  <a:lnTo>
                    <a:pt x="28707" y="42541"/>
                  </a:lnTo>
                  <a:lnTo>
                    <a:pt x="28320" y="43195"/>
                  </a:lnTo>
                  <a:lnTo>
                    <a:pt x="27920" y="43849"/>
                  </a:lnTo>
                  <a:lnTo>
                    <a:pt x="27520" y="44491"/>
                  </a:lnTo>
                  <a:lnTo>
                    <a:pt x="27109" y="45145"/>
                  </a:lnTo>
                  <a:lnTo>
                    <a:pt x="26685" y="45787"/>
                  </a:lnTo>
                  <a:lnTo>
                    <a:pt x="26200" y="46502"/>
                  </a:lnTo>
                  <a:lnTo>
                    <a:pt x="25716" y="47216"/>
                  </a:lnTo>
                  <a:lnTo>
                    <a:pt x="24734" y="48633"/>
                  </a:lnTo>
                  <a:lnTo>
                    <a:pt x="23729" y="50039"/>
                  </a:lnTo>
                  <a:lnTo>
                    <a:pt x="22712" y="51419"/>
                  </a:lnTo>
                  <a:lnTo>
                    <a:pt x="21682" y="52776"/>
                  </a:lnTo>
                  <a:lnTo>
                    <a:pt x="20640" y="54133"/>
                  </a:lnTo>
                  <a:lnTo>
                    <a:pt x="19599" y="55477"/>
                  </a:lnTo>
                  <a:lnTo>
                    <a:pt x="18557" y="56810"/>
                  </a:lnTo>
                  <a:lnTo>
                    <a:pt x="16461" y="59462"/>
                  </a:lnTo>
                  <a:lnTo>
                    <a:pt x="15432" y="60783"/>
                  </a:lnTo>
                  <a:lnTo>
                    <a:pt x="14402" y="62103"/>
                  </a:lnTo>
                  <a:lnTo>
                    <a:pt x="13385" y="63435"/>
                  </a:lnTo>
                  <a:lnTo>
                    <a:pt x="12392" y="64755"/>
                  </a:lnTo>
                  <a:lnTo>
                    <a:pt x="11410" y="66100"/>
                  </a:lnTo>
                  <a:lnTo>
                    <a:pt x="10454" y="67445"/>
                  </a:lnTo>
                  <a:lnTo>
                    <a:pt x="9509" y="68813"/>
                  </a:lnTo>
                  <a:lnTo>
                    <a:pt x="9049" y="69504"/>
                  </a:lnTo>
                  <a:lnTo>
                    <a:pt x="8600" y="70194"/>
                  </a:lnTo>
                  <a:lnTo>
                    <a:pt x="8152" y="70885"/>
                  </a:lnTo>
                  <a:lnTo>
                    <a:pt x="7716" y="71587"/>
                  </a:lnTo>
                  <a:lnTo>
                    <a:pt x="7292" y="72290"/>
                  </a:lnTo>
                  <a:lnTo>
                    <a:pt x="6868" y="72992"/>
                  </a:lnTo>
                  <a:lnTo>
                    <a:pt x="6456" y="73707"/>
                  </a:lnTo>
                  <a:lnTo>
                    <a:pt x="6057" y="74421"/>
                  </a:lnTo>
                  <a:lnTo>
                    <a:pt x="5669" y="75148"/>
                  </a:lnTo>
                  <a:lnTo>
                    <a:pt x="5281" y="75887"/>
                  </a:lnTo>
                  <a:lnTo>
                    <a:pt x="4906" y="76626"/>
                  </a:lnTo>
                  <a:lnTo>
                    <a:pt x="4555" y="77365"/>
                  </a:lnTo>
                  <a:lnTo>
                    <a:pt x="4203" y="78116"/>
                  </a:lnTo>
                  <a:lnTo>
                    <a:pt x="3864" y="78879"/>
                  </a:lnTo>
                  <a:lnTo>
                    <a:pt x="3525" y="79642"/>
                  </a:lnTo>
                  <a:lnTo>
                    <a:pt x="3210" y="80417"/>
                  </a:lnTo>
                  <a:lnTo>
                    <a:pt x="2907" y="81205"/>
                  </a:lnTo>
                  <a:lnTo>
                    <a:pt x="2617" y="81992"/>
                  </a:lnTo>
                  <a:lnTo>
                    <a:pt x="2338" y="82791"/>
                  </a:lnTo>
                  <a:lnTo>
                    <a:pt x="2084" y="83603"/>
                  </a:lnTo>
                  <a:lnTo>
                    <a:pt x="1829" y="84427"/>
                  </a:lnTo>
                  <a:lnTo>
                    <a:pt x="1599" y="85250"/>
                  </a:lnTo>
                  <a:lnTo>
                    <a:pt x="1369" y="86086"/>
                  </a:lnTo>
                  <a:lnTo>
                    <a:pt x="1163" y="86934"/>
                  </a:lnTo>
                  <a:lnTo>
                    <a:pt x="981" y="87794"/>
                  </a:lnTo>
                  <a:lnTo>
                    <a:pt x="800" y="88666"/>
                  </a:lnTo>
                  <a:lnTo>
                    <a:pt x="642" y="89550"/>
                  </a:lnTo>
                  <a:lnTo>
                    <a:pt x="497" y="90434"/>
                  </a:lnTo>
                  <a:lnTo>
                    <a:pt x="376" y="91343"/>
                  </a:lnTo>
                  <a:lnTo>
                    <a:pt x="267" y="92263"/>
                  </a:lnTo>
                  <a:lnTo>
                    <a:pt x="182" y="93051"/>
                  </a:lnTo>
                  <a:lnTo>
                    <a:pt x="121" y="93850"/>
                  </a:lnTo>
                  <a:lnTo>
                    <a:pt x="73" y="94650"/>
                  </a:lnTo>
                  <a:lnTo>
                    <a:pt x="37" y="95437"/>
                  </a:lnTo>
                  <a:lnTo>
                    <a:pt x="12" y="96236"/>
                  </a:lnTo>
                  <a:lnTo>
                    <a:pt x="0" y="97024"/>
                  </a:lnTo>
                  <a:lnTo>
                    <a:pt x="0" y="97811"/>
                  </a:lnTo>
                  <a:lnTo>
                    <a:pt x="12" y="98611"/>
                  </a:lnTo>
                  <a:lnTo>
                    <a:pt x="49" y="99398"/>
                  </a:lnTo>
                  <a:lnTo>
                    <a:pt x="85" y="100185"/>
                  </a:lnTo>
                  <a:lnTo>
                    <a:pt x="146" y="100973"/>
                  </a:lnTo>
                  <a:lnTo>
                    <a:pt x="206" y="101760"/>
                  </a:lnTo>
                  <a:lnTo>
                    <a:pt x="291" y="102547"/>
                  </a:lnTo>
                  <a:lnTo>
                    <a:pt x="376" y="103334"/>
                  </a:lnTo>
                  <a:lnTo>
                    <a:pt x="485" y="104110"/>
                  </a:lnTo>
                  <a:lnTo>
                    <a:pt x="594" y="104897"/>
                  </a:lnTo>
                  <a:lnTo>
                    <a:pt x="727" y="105672"/>
                  </a:lnTo>
                  <a:lnTo>
                    <a:pt x="860" y="106447"/>
                  </a:lnTo>
                  <a:lnTo>
                    <a:pt x="1006" y="107235"/>
                  </a:lnTo>
                  <a:lnTo>
                    <a:pt x="1163" y="108010"/>
                  </a:lnTo>
                  <a:lnTo>
                    <a:pt x="1345" y="108773"/>
                  </a:lnTo>
                  <a:lnTo>
                    <a:pt x="1527" y="109548"/>
                  </a:lnTo>
                  <a:lnTo>
                    <a:pt x="1708" y="110324"/>
                  </a:lnTo>
                  <a:lnTo>
                    <a:pt x="1914" y="111087"/>
                  </a:lnTo>
                  <a:lnTo>
                    <a:pt x="2132" y="111850"/>
                  </a:lnTo>
                  <a:lnTo>
                    <a:pt x="2350" y="112625"/>
                  </a:lnTo>
                  <a:lnTo>
                    <a:pt x="2580" y="113376"/>
                  </a:lnTo>
                  <a:lnTo>
                    <a:pt x="2823" y="114139"/>
                  </a:lnTo>
                  <a:lnTo>
                    <a:pt x="3077" y="114902"/>
                  </a:lnTo>
                  <a:lnTo>
                    <a:pt x="3331" y="115653"/>
                  </a:lnTo>
                  <a:lnTo>
                    <a:pt x="3610" y="116404"/>
                  </a:lnTo>
                  <a:lnTo>
                    <a:pt x="3889" y="117155"/>
                  </a:lnTo>
                  <a:lnTo>
                    <a:pt x="4167" y="117906"/>
                  </a:lnTo>
                  <a:lnTo>
                    <a:pt x="4470" y="118657"/>
                  </a:lnTo>
                  <a:lnTo>
                    <a:pt x="4773" y="119396"/>
                  </a:lnTo>
                  <a:lnTo>
                    <a:pt x="5088" y="120147"/>
                  </a:lnTo>
                  <a:lnTo>
                    <a:pt x="5403" y="120886"/>
                  </a:lnTo>
                  <a:lnTo>
                    <a:pt x="5730" y="121613"/>
                  </a:lnTo>
                  <a:lnTo>
                    <a:pt x="6069" y="122351"/>
                  </a:lnTo>
                  <a:lnTo>
                    <a:pt x="6408" y="123078"/>
                  </a:lnTo>
                  <a:lnTo>
                    <a:pt x="6759" y="123805"/>
                  </a:lnTo>
                  <a:lnTo>
                    <a:pt x="7123" y="124532"/>
                  </a:lnTo>
                  <a:lnTo>
                    <a:pt x="7486" y="125259"/>
                  </a:lnTo>
                  <a:lnTo>
                    <a:pt x="7861" y="125973"/>
                  </a:lnTo>
                  <a:lnTo>
                    <a:pt x="8625" y="127402"/>
                  </a:lnTo>
                  <a:lnTo>
                    <a:pt x="9412" y="128820"/>
                  </a:lnTo>
                  <a:lnTo>
                    <a:pt x="10236" y="130225"/>
                  </a:lnTo>
                  <a:lnTo>
                    <a:pt x="11071" y="131618"/>
                  </a:lnTo>
                  <a:lnTo>
                    <a:pt x="11919" y="132999"/>
                  </a:lnTo>
                  <a:lnTo>
                    <a:pt x="12803" y="134355"/>
                  </a:lnTo>
                  <a:lnTo>
                    <a:pt x="13700" y="135700"/>
                  </a:lnTo>
                  <a:lnTo>
                    <a:pt x="14608" y="137032"/>
                  </a:lnTo>
                  <a:lnTo>
                    <a:pt x="15541" y="138352"/>
                  </a:lnTo>
                  <a:lnTo>
                    <a:pt x="16486" y="139648"/>
                  </a:lnTo>
                  <a:lnTo>
                    <a:pt x="17249" y="140678"/>
                  </a:lnTo>
                  <a:lnTo>
                    <a:pt x="18024" y="141695"/>
                  </a:lnTo>
                  <a:lnTo>
                    <a:pt x="18799" y="142713"/>
                  </a:lnTo>
                  <a:lnTo>
                    <a:pt x="19587" y="143718"/>
                  </a:lnTo>
                  <a:lnTo>
                    <a:pt x="20386" y="144712"/>
                  </a:lnTo>
                  <a:lnTo>
                    <a:pt x="21198" y="145705"/>
                  </a:lnTo>
                  <a:lnTo>
                    <a:pt x="22009" y="146686"/>
                  </a:lnTo>
                  <a:lnTo>
                    <a:pt x="22833" y="147655"/>
                  </a:lnTo>
                  <a:lnTo>
                    <a:pt x="23656" y="148612"/>
                  </a:lnTo>
                  <a:lnTo>
                    <a:pt x="24492" y="149569"/>
                  </a:lnTo>
                  <a:lnTo>
                    <a:pt x="25340" y="150514"/>
                  </a:lnTo>
                  <a:lnTo>
                    <a:pt x="26200" y="151458"/>
                  </a:lnTo>
                  <a:lnTo>
                    <a:pt x="27060" y="152391"/>
                  </a:lnTo>
                  <a:lnTo>
                    <a:pt x="27920" y="153312"/>
                  </a:lnTo>
                  <a:lnTo>
                    <a:pt x="28792" y="154220"/>
                  </a:lnTo>
                  <a:lnTo>
                    <a:pt x="29676" y="155128"/>
                  </a:lnTo>
                  <a:lnTo>
                    <a:pt x="30573" y="156025"/>
                  </a:lnTo>
                  <a:lnTo>
                    <a:pt x="31469" y="156909"/>
                  </a:lnTo>
                  <a:lnTo>
                    <a:pt x="32365" y="157793"/>
                  </a:lnTo>
                  <a:lnTo>
                    <a:pt x="33286" y="158665"/>
                  </a:lnTo>
                  <a:lnTo>
                    <a:pt x="34194" y="159525"/>
                  </a:lnTo>
                  <a:lnTo>
                    <a:pt x="35127" y="160385"/>
                  </a:lnTo>
                  <a:lnTo>
                    <a:pt x="36060" y="161233"/>
                  </a:lnTo>
                  <a:lnTo>
                    <a:pt x="36992" y="162069"/>
                  </a:lnTo>
                  <a:lnTo>
                    <a:pt x="37937" y="162905"/>
                  </a:lnTo>
                  <a:lnTo>
                    <a:pt x="38894" y="163716"/>
                  </a:lnTo>
                  <a:lnTo>
                    <a:pt x="39851" y="164540"/>
                  </a:lnTo>
                  <a:lnTo>
                    <a:pt x="40820" y="165339"/>
                  </a:lnTo>
                  <a:lnTo>
                    <a:pt x="41789" y="166139"/>
                  </a:lnTo>
                  <a:lnTo>
                    <a:pt x="42770" y="166926"/>
                  </a:lnTo>
                  <a:lnTo>
                    <a:pt x="43751" y="167714"/>
                  </a:lnTo>
                  <a:lnTo>
                    <a:pt x="44745" y="168489"/>
                  </a:lnTo>
                  <a:lnTo>
                    <a:pt x="45750" y="169252"/>
                  </a:lnTo>
                  <a:lnTo>
                    <a:pt x="46755" y="170015"/>
                  </a:lnTo>
                  <a:lnTo>
                    <a:pt x="47761" y="170766"/>
                  </a:lnTo>
                  <a:lnTo>
                    <a:pt x="48778" y="171505"/>
                  </a:lnTo>
                  <a:lnTo>
                    <a:pt x="49808" y="172232"/>
                  </a:lnTo>
                  <a:lnTo>
                    <a:pt x="50837" y="172958"/>
                  </a:lnTo>
                  <a:lnTo>
                    <a:pt x="51867" y="173685"/>
                  </a:lnTo>
                  <a:lnTo>
                    <a:pt x="52909" y="174388"/>
                  </a:lnTo>
                  <a:lnTo>
                    <a:pt x="53962" y="175090"/>
                  </a:lnTo>
                  <a:lnTo>
                    <a:pt x="55004" y="175793"/>
                  </a:lnTo>
                  <a:lnTo>
                    <a:pt x="56070" y="176471"/>
                  </a:lnTo>
                  <a:lnTo>
                    <a:pt x="57136" y="177149"/>
                  </a:lnTo>
                  <a:lnTo>
                    <a:pt x="58202" y="177816"/>
                  </a:lnTo>
                  <a:lnTo>
                    <a:pt x="59280" y="178482"/>
                  </a:lnTo>
                  <a:lnTo>
                    <a:pt x="60358" y="179136"/>
                  </a:lnTo>
                  <a:lnTo>
                    <a:pt x="61448" y="179790"/>
                  </a:lnTo>
                  <a:lnTo>
                    <a:pt x="62538" y="180420"/>
                  </a:lnTo>
                  <a:lnTo>
                    <a:pt x="63640" y="181050"/>
                  </a:lnTo>
                  <a:lnTo>
                    <a:pt x="64743" y="181680"/>
                  </a:lnTo>
                  <a:lnTo>
                    <a:pt x="65845" y="182297"/>
                  </a:lnTo>
                  <a:lnTo>
                    <a:pt x="66959" y="182903"/>
                  </a:lnTo>
                  <a:lnTo>
                    <a:pt x="68074" y="183496"/>
                  </a:lnTo>
                  <a:lnTo>
                    <a:pt x="69200" y="184090"/>
                  </a:lnTo>
                  <a:lnTo>
                    <a:pt x="70327" y="184671"/>
                  </a:lnTo>
                  <a:lnTo>
                    <a:pt x="71465" y="185253"/>
                  </a:lnTo>
                  <a:lnTo>
                    <a:pt x="72604" y="185822"/>
                  </a:lnTo>
                  <a:lnTo>
                    <a:pt x="73742" y="186379"/>
                  </a:lnTo>
                  <a:lnTo>
                    <a:pt x="74893" y="186936"/>
                  </a:lnTo>
                  <a:lnTo>
                    <a:pt x="76044" y="187482"/>
                  </a:lnTo>
                  <a:lnTo>
                    <a:pt x="77194" y="188014"/>
                  </a:lnTo>
                  <a:lnTo>
                    <a:pt x="78357" y="188547"/>
                  </a:lnTo>
                  <a:lnTo>
                    <a:pt x="79520" y="189068"/>
                  </a:lnTo>
                  <a:lnTo>
                    <a:pt x="80029" y="189274"/>
                  </a:lnTo>
                  <a:lnTo>
                    <a:pt x="80816" y="189577"/>
                  </a:lnTo>
                  <a:lnTo>
                    <a:pt x="83069" y="190425"/>
                  </a:lnTo>
                  <a:lnTo>
                    <a:pt x="85940" y="191479"/>
                  </a:lnTo>
                  <a:lnTo>
                    <a:pt x="89077" y="192654"/>
                  </a:lnTo>
                  <a:lnTo>
                    <a:pt x="90639" y="193247"/>
                  </a:lnTo>
                  <a:lnTo>
                    <a:pt x="92129" y="193829"/>
                  </a:lnTo>
                  <a:lnTo>
                    <a:pt x="93510" y="194386"/>
                  </a:lnTo>
                  <a:lnTo>
                    <a:pt x="94734" y="194895"/>
                  </a:lnTo>
                  <a:lnTo>
                    <a:pt x="95279" y="195125"/>
                  </a:lnTo>
                  <a:lnTo>
                    <a:pt x="95775" y="195355"/>
                  </a:lnTo>
                  <a:lnTo>
                    <a:pt x="96199" y="195549"/>
                  </a:lnTo>
                  <a:lnTo>
                    <a:pt x="96563" y="195742"/>
                  </a:lnTo>
                  <a:lnTo>
                    <a:pt x="96853" y="195900"/>
                  </a:lnTo>
                  <a:lnTo>
                    <a:pt x="97071" y="196045"/>
                  </a:lnTo>
                  <a:lnTo>
                    <a:pt x="97144" y="196106"/>
                  </a:lnTo>
                  <a:lnTo>
                    <a:pt x="97205" y="196154"/>
                  </a:lnTo>
                  <a:lnTo>
                    <a:pt x="97241" y="196203"/>
                  </a:lnTo>
                  <a:lnTo>
                    <a:pt x="97253" y="196251"/>
                  </a:lnTo>
                  <a:lnTo>
                    <a:pt x="972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-2825" y="-4925"/>
              <a:ext cx="1527568" cy="2183921"/>
            </a:xfrm>
            <a:custGeom>
              <a:avLst/>
              <a:gdLst/>
              <a:ahLst/>
              <a:cxnLst/>
              <a:rect l="l" t="t" r="r" b="b"/>
              <a:pathLst>
                <a:path w="70533" h="100839" extrusionOk="0">
                  <a:moveTo>
                    <a:pt x="0" y="0"/>
                  </a:moveTo>
                  <a:lnTo>
                    <a:pt x="0" y="91669"/>
                  </a:lnTo>
                  <a:lnTo>
                    <a:pt x="2059" y="92481"/>
                  </a:lnTo>
                  <a:lnTo>
                    <a:pt x="4118" y="93292"/>
                  </a:lnTo>
                  <a:lnTo>
                    <a:pt x="6177" y="94116"/>
                  </a:lnTo>
                  <a:lnTo>
                    <a:pt x="8225" y="94939"/>
                  </a:lnTo>
                  <a:lnTo>
                    <a:pt x="10284" y="95739"/>
                  </a:lnTo>
                  <a:lnTo>
                    <a:pt x="12355" y="96526"/>
                  </a:lnTo>
                  <a:lnTo>
                    <a:pt x="13397" y="96902"/>
                  </a:lnTo>
                  <a:lnTo>
                    <a:pt x="14438" y="97277"/>
                  </a:lnTo>
                  <a:lnTo>
                    <a:pt x="15480" y="97641"/>
                  </a:lnTo>
                  <a:lnTo>
                    <a:pt x="16522" y="97992"/>
                  </a:lnTo>
                  <a:lnTo>
                    <a:pt x="17479" y="98307"/>
                  </a:lnTo>
                  <a:lnTo>
                    <a:pt x="18435" y="98598"/>
                  </a:lnTo>
                  <a:lnTo>
                    <a:pt x="19392" y="98864"/>
                  </a:lnTo>
                  <a:lnTo>
                    <a:pt x="20349" y="99130"/>
                  </a:lnTo>
                  <a:lnTo>
                    <a:pt x="21318" y="99361"/>
                  </a:lnTo>
                  <a:lnTo>
                    <a:pt x="22275" y="99591"/>
                  </a:lnTo>
                  <a:lnTo>
                    <a:pt x="23244" y="99785"/>
                  </a:lnTo>
                  <a:lnTo>
                    <a:pt x="24201" y="99978"/>
                  </a:lnTo>
                  <a:lnTo>
                    <a:pt x="25170" y="100148"/>
                  </a:lnTo>
                  <a:lnTo>
                    <a:pt x="26139" y="100293"/>
                  </a:lnTo>
                  <a:lnTo>
                    <a:pt x="27108" y="100427"/>
                  </a:lnTo>
                  <a:lnTo>
                    <a:pt x="28077" y="100536"/>
                  </a:lnTo>
                  <a:lnTo>
                    <a:pt x="29046" y="100632"/>
                  </a:lnTo>
                  <a:lnTo>
                    <a:pt x="30015" y="100717"/>
                  </a:lnTo>
                  <a:lnTo>
                    <a:pt x="30984" y="100778"/>
                  </a:lnTo>
                  <a:lnTo>
                    <a:pt x="31953" y="100814"/>
                  </a:lnTo>
                  <a:lnTo>
                    <a:pt x="32922" y="100838"/>
                  </a:lnTo>
                  <a:lnTo>
                    <a:pt x="33891" y="100838"/>
                  </a:lnTo>
                  <a:lnTo>
                    <a:pt x="34860" y="100826"/>
                  </a:lnTo>
                  <a:lnTo>
                    <a:pt x="35841" y="100802"/>
                  </a:lnTo>
                  <a:lnTo>
                    <a:pt x="36810" y="100754"/>
                  </a:lnTo>
                  <a:lnTo>
                    <a:pt x="37779" y="100681"/>
                  </a:lnTo>
                  <a:lnTo>
                    <a:pt x="38748" y="100596"/>
                  </a:lnTo>
                  <a:lnTo>
                    <a:pt x="39730" y="100487"/>
                  </a:lnTo>
                  <a:lnTo>
                    <a:pt x="40699" y="100366"/>
                  </a:lnTo>
                  <a:lnTo>
                    <a:pt x="41668" y="100221"/>
                  </a:lnTo>
                  <a:lnTo>
                    <a:pt x="42637" y="100063"/>
                  </a:lnTo>
                  <a:lnTo>
                    <a:pt x="43606" y="99881"/>
                  </a:lnTo>
                  <a:lnTo>
                    <a:pt x="44587" y="99676"/>
                  </a:lnTo>
                  <a:lnTo>
                    <a:pt x="45556" y="99458"/>
                  </a:lnTo>
                  <a:lnTo>
                    <a:pt x="46525" y="99227"/>
                  </a:lnTo>
                  <a:lnTo>
                    <a:pt x="47494" y="98961"/>
                  </a:lnTo>
                  <a:lnTo>
                    <a:pt x="48366" y="98719"/>
                  </a:lnTo>
                  <a:lnTo>
                    <a:pt x="49226" y="98440"/>
                  </a:lnTo>
                  <a:lnTo>
                    <a:pt x="50074" y="98149"/>
                  </a:lnTo>
                  <a:lnTo>
                    <a:pt x="50910" y="97847"/>
                  </a:lnTo>
                  <a:lnTo>
                    <a:pt x="51733" y="97519"/>
                  </a:lnTo>
                  <a:lnTo>
                    <a:pt x="52533" y="97180"/>
                  </a:lnTo>
                  <a:lnTo>
                    <a:pt x="53332" y="96817"/>
                  </a:lnTo>
                  <a:lnTo>
                    <a:pt x="54107" y="96429"/>
                  </a:lnTo>
                  <a:lnTo>
                    <a:pt x="54870" y="96030"/>
                  </a:lnTo>
                  <a:lnTo>
                    <a:pt x="55609" y="95606"/>
                  </a:lnTo>
                  <a:lnTo>
                    <a:pt x="56348" y="95170"/>
                  </a:lnTo>
                  <a:lnTo>
                    <a:pt x="57063" y="94709"/>
                  </a:lnTo>
                  <a:lnTo>
                    <a:pt x="57765" y="94237"/>
                  </a:lnTo>
                  <a:lnTo>
                    <a:pt x="58444" y="93728"/>
                  </a:lnTo>
                  <a:lnTo>
                    <a:pt x="59110" y="93219"/>
                  </a:lnTo>
                  <a:lnTo>
                    <a:pt x="59764" y="92687"/>
                  </a:lnTo>
                  <a:lnTo>
                    <a:pt x="60406" y="92129"/>
                  </a:lnTo>
                  <a:lnTo>
                    <a:pt x="61024" y="91548"/>
                  </a:lnTo>
                  <a:lnTo>
                    <a:pt x="61629" y="90954"/>
                  </a:lnTo>
                  <a:lnTo>
                    <a:pt x="62211" y="90349"/>
                  </a:lnTo>
                  <a:lnTo>
                    <a:pt x="62780" y="89707"/>
                  </a:lnTo>
                  <a:lnTo>
                    <a:pt x="63337" y="89053"/>
                  </a:lnTo>
                  <a:lnTo>
                    <a:pt x="63870" y="88386"/>
                  </a:lnTo>
                  <a:lnTo>
                    <a:pt x="64391" y="87696"/>
                  </a:lnTo>
                  <a:lnTo>
                    <a:pt x="64888" y="86981"/>
                  </a:lnTo>
                  <a:lnTo>
                    <a:pt x="65360" y="86243"/>
                  </a:lnTo>
                  <a:lnTo>
                    <a:pt x="65820" y="85492"/>
                  </a:lnTo>
                  <a:lnTo>
                    <a:pt x="66268" y="84716"/>
                  </a:lnTo>
                  <a:lnTo>
                    <a:pt x="66692" y="83929"/>
                  </a:lnTo>
                  <a:lnTo>
                    <a:pt x="67104" y="83117"/>
                  </a:lnTo>
                  <a:lnTo>
                    <a:pt x="67492" y="82282"/>
                  </a:lnTo>
                  <a:lnTo>
                    <a:pt x="67855" y="81434"/>
                  </a:lnTo>
                  <a:lnTo>
                    <a:pt x="68097" y="80828"/>
                  </a:lnTo>
                  <a:lnTo>
                    <a:pt x="68328" y="80223"/>
                  </a:lnTo>
                  <a:lnTo>
                    <a:pt x="68558" y="79617"/>
                  </a:lnTo>
                  <a:lnTo>
                    <a:pt x="68764" y="78999"/>
                  </a:lnTo>
                  <a:lnTo>
                    <a:pt x="68957" y="78394"/>
                  </a:lnTo>
                  <a:lnTo>
                    <a:pt x="69151" y="77776"/>
                  </a:lnTo>
                  <a:lnTo>
                    <a:pt x="69321" y="77170"/>
                  </a:lnTo>
                  <a:lnTo>
                    <a:pt x="69490" y="76552"/>
                  </a:lnTo>
                  <a:lnTo>
                    <a:pt x="69636" y="75935"/>
                  </a:lnTo>
                  <a:lnTo>
                    <a:pt x="69781" y="75317"/>
                  </a:lnTo>
                  <a:lnTo>
                    <a:pt x="69902" y="74687"/>
                  </a:lnTo>
                  <a:lnTo>
                    <a:pt x="70023" y="74069"/>
                  </a:lnTo>
                  <a:lnTo>
                    <a:pt x="70120" y="73439"/>
                  </a:lnTo>
                  <a:lnTo>
                    <a:pt x="70217" y="72822"/>
                  </a:lnTo>
                  <a:lnTo>
                    <a:pt x="70302" y="72192"/>
                  </a:lnTo>
                  <a:lnTo>
                    <a:pt x="70363" y="71562"/>
                  </a:lnTo>
                  <a:lnTo>
                    <a:pt x="70423" y="70944"/>
                  </a:lnTo>
                  <a:lnTo>
                    <a:pt x="70472" y="70314"/>
                  </a:lnTo>
                  <a:lnTo>
                    <a:pt x="70508" y="69684"/>
                  </a:lnTo>
                  <a:lnTo>
                    <a:pt x="70520" y="69042"/>
                  </a:lnTo>
                  <a:lnTo>
                    <a:pt x="70532" y="68413"/>
                  </a:lnTo>
                  <a:lnTo>
                    <a:pt x="70532" y="67783"/>
                  </a:lnTo>
                  <a:lnTo>
                    <a:pt x="70520" y="67153"/>
                  </a:lnTo>
                  <a:lnTo>
                    <a:pt x="70496" y="66511"/>
                  </a:lnTo>
                  <a:lnTo>
                    <a:pt x="70447" y="65881"/>
                  </a:lnTo>
                  <a:lnTo>
                    <a:pt x="70399" y="65251"/>
                  </a:lnTo>
                  <a:lnTo>
                    <a:pt x="70338" y="64609"/>
                  </a:lnTo>
                  <a:lnTo>
                    <a:pt x="70266" y="63979"/>
                  </a:lnTo>
                  <a:lnTo>
                    <a:pt x="70169" y="63337"/>
                  </a:lnTo>
                  <a:lnTo>
                    <a:pt x="70072" y="62695"/>
                  </a:lnTo>
                  <a:lnTo>
                    <a:pt x="69963" y="62066"/>
                  </a:lnTo>
                  <a:lnTo>
                    <a:pt x="69842" y="61424"/>
                  </a:lnTo>
                  <a:lnTo>
                    <a:pt x="69587" y="60237"/>
                  </a:lnTo>
                  <a:lnTo>
                    <a:pt x="69333" y="59037"/>
                  </a:lnTo>
                  <a:lnTo>
                    <a:pt x="69066" y="57850"/>
                  </a:lnTo>
                  <a:lnTo>
                    <a:pt x="68788" y="56663"/>
                  </a:lnTo>
                  <a:lnTo>
                    <a:pt x="68509" y="55476"/>
                  </a:lnTo>
                  <a:lnTo>
                    <a:pt x="68219" y="54289"/>
                  </a:lnTo>
                  <a:lnTo>
                    <a:pt x="67625" y="51915"/>
                  </a:lnTo>
                  <a:lnTo>
                    <a:pt x="67007" y="49553"/>
                  </a:lnTo>
                  <a:lnTo>
                    <a:pt x="66365" y="47191"/>
                  </a:lnTo>
                  <a:lnTo>
                    <a:pt x="65711" y="44841"/>
                  </a:lnTo>
                  <a:lnTo>
                    <a:pt x="65045" y="42491"/>
                  </a:lnTo>
                  <a:lnTo>
                    <a:pt x="64730" y="41377"/>
                  </a:lnTo>
                  <a:lnTo>
                    <a:pt x="64403" y="40275"/>
                  </a:lnTo>
                  <a:lnTo>
                    <a:pt x="64064" y="39173"/>
                  </a:lnTo>
                  <a:lnTo>
                    <a:pt x="63725" y="38082"/>
                  </a:lnTo>
                  <a:lnTo>
                    <a:pt x="63361" y="36980"/>
                  </a:lnTo>
                  <a:lnTo>
                    <a:pt x="63010" y="35890"/>
                  </a:lnTo>
                  <a:lnTo>
                    <a:pt x="62271" y="33710"/>
                  </a:lnTo>
                  <a:lnTo>
                    <a:pt x="61508" y="31542"/>
                  </a:lnTo>
                  <a:lnTo>
                    <a:pt x="60721" y="29385"/>
                  </a:lnTo>
                  <a:lnTo>
                    <a:pt x="59921" y="27229"/>
                  </a:lnTo>
                  <a:lnTo>
                    <a:pt x="59098" y="25085"/>
                  </a:lnTo>
                  <a:lnTo>
                    <a:pt x="58262" y="22941"/>
                  </a:lnTo>
                  <a:lnTo>
                    <a:pt x="57414" y="20798"/>
                  </a:lnTo>
                  <a:lnTo>
                    <a:pt x="56554" y="18666"/>
                  </a:lnTo>
                  <a:lnTo>
                    <a:pt x="55682" y="16534"/>
                  </a:lnTo>
                  <a:lnTo>
                    <a:pt x="53950" y="12282"/>
                  </a:lnTo>
                  <a:lnTo>
                    <a:pt x="52218" y="8019"/>
                  </a:lnTo>
                  <a:lnTo>
                    <a:pt x="51418" y="6020"/>
                  </a:lnTo>
                  <a:lnTo>
                    <a:pt x="50631" y="4009"/>
                  </a:lnTo>
                  <a:lnTo>
                    <a:pt x="49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-2825" y="4032576"/>
              <a:ext cx="923287" cy="1110934"/>
            </a:xfrm>
            <a:custGeom>
              <a:avLst/>
              <a:gdLst/>
              <a:ahLst/>
              <a:cxnLst/>
              <a:rect l="l" t="t" r="r" b="b"/>
              <a:pathLst>
                <a:path w="44224" h="53212" extrusionOk="0">
                  <a:moveTo>
                    <a:pt x="0" y="1"/>
                  </a:moveTo>
                  <a:lnTo>
                    <a:pt x="0" y="27642"/>
                  </a:lnTo>
                  <a:lnTo>
                    <a:pt x="727" y="28018"/>
                  </a:lnTo>
                  <a:lnTo>
                    <a:pt x="1441" y="28417"/>
                  </a:lnTo>
                  <a:lnTo>
                    <a:pt x="2132" y="28829"/>
                  </a:lnTo>
                  <a:lnTo>
                    <a:pt x="2810" y="29241"/>
                  </a:lnTo>
                  <a:lnTo>
                    <a:pt x="3476" y="29677"/>
                  </a:lnTo>
                  <a:lnTo>
                    <a:pt x="4118" y="30125"/>
                  </a:lnTo>
                  <a:lnTo>
                    <a:pt x="4748" y="30585"/>
                  </a:lnTo>
                  <a:lnTo>
                    <a:pt x="5378" y="31058"/>
                  </a:lnTo>
                  <a:lnTo>
                    <a:pt x="5972" y="31542"/>
                  </a:lnTo>
                  <a:lnTo>
                    <a:pt x="6565" y="32039"/>
                  </a:lnTo>
                  <a:lnTo>
                    <a:pt x="7146" y="32548"/>
                  </a:lnTo>
                  <a:lnTo>
                    <a:pt x="7704" y="33081"/>
                  </a:lnTo>
                  <a:lnTo>
                    <a:pt x="8249" y="33614"/>
                  </a:lnTo>
                  <a:lnTo>
                    <a:pt x="8782" y="34159"/>
                  </a:lnTo>
                  <a:lnTo>
                    <a:pt x="9303" y="34716"/>
                  </a:lnTo>
                  <a:lnTo>
                    <a:pt x="9811" y="35297"/>
                  </a:lnTo>
                  <a:lnTo>
                    <a:pt x="10296" y="35879"/>
                  </a:lnTo>
                  <a:lnTo>
                    <a:pt x="10780" y="36472"/>
                  </a:lnTo>
                  <a:lnTo>
                    <a:pt x="11241" y="37078"/>
                  </a:lnTo>
                  <a:lnTo>
                    <a:pt x="11689" y="37696"/>
                  </a:lnTo>
                  <a:lnTo>
                    <a:pt x="12137" y="38338"/>
                  </a:lnTo>
                  <a:lnTo>
                    <a:pt x="12561" y="38980"/>
                  </a:lnTo>
                  <a:lnTo>
                    <a:pt x="12973" y="39634"/>
                  </a:lnTo>
                  <a:lnTo>
                    <a:pt x="13360" y="40300"/>
                  </a:lnTo>
                  <a:lnTo>
                    <a:pt x="13748" y="40966"/>
                  </a:lnTo>
                  <a:lnTo>
                    <a:pt x="14123" y="41656"/>
                  </a:lnTo>
                  <a:lnTo>
                    <a:pt x="14487" y="42359"/>
                  </a:lnTo>
                  <a:lnTo>
                    <a:pt x="14826" y="43074"/>
                  </a:lnTo>
                  <a:lnTo>
                    <a:pt x="15165" y="43788"/>
                  </a:lnTo>
                  <a:lnTo>
                    <a:pt x="15480" y="44515"/>
                  </a:lnTo>
                  <a:lnTo>
                    <a:pt x="15795" y="45266"/>
                  </a:lnTo>
                  <a:lnTo>
                    <a:pt x="16086" y="46017"/>
                  </a:lnTo>
                  <a:lnTo>
                    <a:pt x="16425" y="46901"/>
                  </a:lnTo>
                  <a:lnTo>
                    <a:pt x="16728" y="47798"/>
                  </a:lnTo>
                  <a:lnTo>
                    <a:pt x="17018" y="48694"/>
                  </a:lnTo>
                  <a:lnTo>
                    <a:pt x="17309" y="49590"/>
                  </a:lnTo>
                  <a:lnTo>
                    <a:pt x="17866" y="51407"/>
                  </a:lnTo>
                  <a:lnTo>
                    <a:pt x="18145" y="52304"/>
                  </a:lnTo>
                  <a:lnTo>
                    <a:pt x="18423" y="53212"/>
                  </a:lnTo>
                  <a:lnTo>
                    <a:pt x="44223" y="53212"/>
                  </a:lnTo>
                  <a:lnTo>
                    <a:pt x="43993" y="52388"/>
                  </a:lnTo>
                  <a:lnTo>
                    <a:pt x="43763" y="51553"/>
                  </a:lnTo>
                  <a:lnTo>
                    <a:pt x="43303" y="49857"/>
                  </a:lnTo>
                  <a:lnTo>
                    <a:pt x="42830" y="48173"/>
                  </a:lnTo>
                  <a:lnTo>
                    <a:pt x="42346" y="46489"/>
                  </a:lnTo>
                  <a:lnTo>
                    <a:pt x="41849" y="44806"/>
                  </a:lnTo>
                  <a:lnTo>
                    <a:pt x="41341" y="43134"/>
                  </a:lnTo>
                  <a:lnTo>
                    <a:pt x="40795" y="41475"/>
                  </a:lnTo>
                  <a:lnTo>
                    <a:pt x="40238" y="39827"/>
                  </a:lnTo>
                  <a:lnTo>
                    <a:pt x="39657" y="38180"/>
                  </a:lnTo>
                  <a:lnTo>
                    <a:pt x="39354" y="37356"/>
                  </a:lnTo>
                  <a:lnTo>
                    <a:pt x="39051" y="36545"/>
                  </a:lnTo>
                  <a:lnTo>
                    <a:pt x="38724" y="35733"/>
                  </a:lnTo>
                  <a:lnTo>
                    <a:pt x="38409" y="34922"/>
                  </a:lnTo>
                  <a:lnTo>
                    <a:pt x="38070" y="34110"/>
                  </a:lnTo>
                  <a:lnTo>
                    <a:pt x="37731" y="33311"/>
                  </a:lnTo>
                  <a:lnTo>
                    <a:pt x="37392" y="32499"/>
                  </a:lnTo>
                  <a:lnTo>
                    <a:pt x="37028" y="31700"/>
                  </a:lnTo>
                  <a:lnTo>
                    <a:pt x="36665" y="30912"/>
                  </a:lnTo>
                  <a:lnTo>
                    <a:pt x="36302" y="30113"/>
                  </a:lnTo>
                  <a:lnTo>
                    <a:pt x="35914" y="29326"/>
                  </a:lnTo>
                  <a:lnTo>
                    <a:pt x="35526" y="28538"/>
                  </a:lnTo>
                  <a:lnTo>
                    <a:pt x="35127" y="27751"/>
                  </a:lnTo>
                  <a:lnTo>
                    <a:pt x="34715" y="26976"/>
                  </a:lnTo>
                  <a:lnTo>
                    <a:pt x="34291" y="26201"/>
                  </a:lnTo>
                  <a:lnTo>
                    <a:pt x="33855" y="25425"/>
                  </a:lnTo>
                  <a:lnTo>
                    <a:pt x="33455" y="24747"/>
                  </a:lnTo>
                  <a:lnTo>
                    <a:pt x="33055" y="24069"/>
                  </a:lnTo>
                  <a:lnTo>
                    <a:pt x="32644" y="23390"/>
                  </a:lnTo>
                  <a:lnTo>
                    <a:pt x="32220" y="22724"/>
                  </a:lnTo>
                  <a:lnTo>
                    <a:pt x="31796" y="22070"/>
                  </a:lnTo>
                  <a:lnTo>
                    <a:pt x="31360" y="21428"/>
                  </a:lnTo>
                  <a:lnTo>
                    <a:pt x="30924" y="20786"/>
                  </a:lnTo>
                  <a:lnTo>
                    <a:pt x="30463" y="20156"/>
                  </a:lnTo>
                  <a:lnTo>
                    <a:pt x="30003" y="19539"/>
                  </a:lnTo>
                  <a:lnTo>
                    <a:pt x="29543" y="18933"/>
                  </a:lnTo>
                  <a:lnTo>
                    <a:pt x="29058" y="18327"/>
                  </a:lnTo>
                  <a:lnTo>
                    <a:pt x="28574" y="17734"/>
                  </a:lnTo>
                  <a:lnTo>
                    <a:pt x="28089" y="17140"/>
                  </a:lnTo>
                  <a:lnTo>
                    <a:pt x="27581" y="16571"/>
                  </a:lnTo>
                  <a:lnTo>
                    <a:pt x="27072" y="16002"/>
                  </a:lnTo>
                  <a:lnTo>
                    <a:pt x="26551" y="15445"/>
                  </a:lnTo>
                  <a:lnTo>
                    <a:pt x="26018" y="14887"/>
                  </a:lnTo>
                  <a:lnTo>
                    <a:pt x="25473" y="14342"/>
                  </a:lnTo>
                  <a:lnTo>
                    <a:pt x="24928" y="13809"/>
                  </a:lnTo>
                  <a:lnTo>
                    <a:pt x="24371" y="13288"/>
                  </a:lnTo>
                  <a:lnTo>
                    <a:pt x="23801" y="12780"/>
                  </a:lnTo>
                  <a:lnTo>
                    <a:pt x="23220" y="12271"/>
                  </a:lnTo>
                  <a:lnTo>
                    <a:pt x="22626" y="11774"/>
                  </a:lnTo>
                  <a:lnTo>
                    <a:pt x="22033" y="11290"/>
                  </a:lnTo>
                  <a:lnTo>
                    <a:pt x="21427" y="10817"/>
                  </a:lnTo>
                  <a:lnTo>
                    <a:pt x="20797" y="10345"/>
                  </a:lnTo>
                  <a:lnTo>
                    <a:pt x="20168" y="9897"/>
                  </a:lnTo>
                  <a:lnTo>
                    <a:pt x="19526" y="9449"/>
                  </a:lnTo>
                  <a:lnTo>
                    <a:pt x="18884" y="9013"/>
                  </a:lnTo>
                  <a:lnTo>
                    <a:pt x="18217" y="8589"/>
                  </a:lnTo>
                  <a:lnTo>
                    <a:pt x="17539" y="8165"/>
                  </a:lnTo>
                  <a:lnTo>
                    <a:pt x="16861" y="7765"/>
                  </a:lnTo>
                  <a:lnTo>
                    <a:pt x="14838" y="6602"/>
                  </a:lnTo>
                  <a:lnTo>
                    <a:pt x="13821" y="6021"/>
                  </a:lnTo>
                  <a:lnTo>
                    <a:pt x="12803" y="5464"/>
                  </a:lnTo>
                  <a:lnTo>
                    <a:pt x="11774" y="4919"/>
                  </a:lnTo>
                  <a:lnTo>
                    <a:pt x="10744" y="4374"/>
                  </a:lnTo>
                  <a:lnTo>
                    <a:pt x="9714" y="3853"/>
                  </a:lnTo>
                  <a:lnTo>
                    <a:pt x="8673" y="3344"/>
                  </a:lnTo>
                  <a:lnTo>
                    <a:pt x="7619" y="2847"/>
                  </a:lnTo>
                  <a:lnTo>
                    <a:pt x="6565" y="2375"/>
                  </a:lnTo>
                  <a:lnTo>
                    <a:pt x="5499" y="1927"/>
                  </a:lnTo>
                  <a:lnTo>
                    <a:pt x="4421" y="1491"/>
                  </a:lnTo>
                  <a:lnTo>
                    <a:pt x="3331" y="1079"/>
                  </a:lnTo>
                  <a:lnTo>
                    <a:pt x="2241" y="691"/>
                  </a:lnTo>
                  <a:lnTo>
                    <a:pt x="1684" y="510"/>
                  </a:lnTo>
                  <a:lnTo>
                    <a:pt x="1126" y="340"/>
                  </a:lnTo>
                  <a:lnTo>
                    <a:pt x="569" y="1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2" name="Google Shape;262;p27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161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7">
  <p:cSld name="Title design 7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8"/>
          <p:cNvGrpSpPr/>
          <p:nvPr/>
        </p:nvGrpSpPr>
        <p:grpSpPr>
          <a:xfrm>
            <a:off x="1" y="-107399"/>
            <a:ext cx="9154441" cy="5250895"/>
            <a:chOff x="0" y="-107400"/>
            <a:chExt cx="9154441" cy="5250895"/>
          </a:xfrm>
        </p:grpSpPr>
        <p:sp>
          <p:nvSpPr>
            <p:cNvPr id="265" name="Google Shape;265;p28"/>
            <p:cNvSpPr/>
            <p:nvPr/>
          </p:nvSpPr>
          <p:spPr>
            <a:xfrm>
              <a:off x="6413407" y="-107400"/>
              <a:ext cx="2741034" cy="2026776"/>
            </a:xfrm>
            <a:custGeom>
              <a:avLst/>
              <a:gdLst/>
              <a:ahLst/>
              <a:cxnLst/>
              <a:rect l="l" t="t" r="r" b="b"/>
              <a:pathLst>
                <a:path w="140314" h="103751" extrusionOk="0">
                  <a:moveTo>
                    <a:pt x="1" y="0"/>
                  </a:moveTo>
                  <a:lnTo>
                    <a:pt x="60" y="401"/>
                  </a:lnTo>
                  <a:lnTo>
                    <a:pt x="104" y="787"/>
                  </a:lnTo>
                  <a:lnTo>
                    <a:pt x="164" y="1188"/>
                  </a:lnTo>
                  <a:lnTo>
                    <a:pt x="208" y="1381"/>
                  </a:lnTo>
                  <a:lnTo>
                    <a:pt x="253" y="1559"/>
                  </a:lnTo>
                  <a:lnTo>
                    <a:pt x="579" y="2524"/>
                  </a:lnTo>
                  <a:lnTo>
                    <a:pt x="906" y="3474"/>
                  </a:lnTo>
                  <a:lnTo>
                    <a:pt x="1262" y="4409"/>
                  </a:lnTo>
                  <a:lnTo>
                    <a:pt x="1633" y="5329"/>
                  </a:lnTo>
                  <a:lnTo>
                    <a:pt x="2005" y="6235"/>
                  </a:lnTo>
                  <a:lnTo>
                    <a:pt x="2405" y="7140"/>
                  </a:lnTo>
                  <a:lnTo>
                    <a:pt x="2821" y="8031"/>
                  </a:lnTo>
                  <a:lnTo>
                    <a:pt x="3252" y="8907"/>
                  </a:lnTo>
                  <a:lnTo>
                    <a:pt x="3697" y="9768"/>
                  </a:lnTo>
                  <a:lnTo>
                    <a:pt x="4157" y="10629"/>
                  </a:lnTo>
                  <a:lnTo>
                    <a:pt x="4632" y="11460"/>
                  </a:lnTo>
                  <a:lnTo>
                    <a:pt x="5137" y="12292"/>
                  </a:lnTo>
                  <a:lnTo>
                    <a:pt x="5642" y="13108"/>
                  </a:lnTo>
                  <a:lnTo>
                    <a:pt x="6176" y="13910"/>
                  </a:lnTo>
                  <a:lnTo>
                    <a:pt x="6710" y="14711"/>
                  </a:lnTo>
                  <a:lnTo>
                    <a:pt x="7275" y="15483"/>
                  </a:lnTo>
                  <a:lnTo>
                    <a:pt x="7853" y="16255"/>
                  </a:lnTo>
                  <a:lnTo>
                    <a:pt x="8447" y="17012"/>
                  </a:lnTo>
                  <a:lnTo>
                    <a:pt x="9056" y="17754"/>
                  </a:lnTo>
                  <a:lnTo>
                    <a:pt x="9679" y="18482"/>
                  </a:lnTo>
                  <a:lnTo>
                    <a:pt x="10318" y="19209"/>
                  </a:lnTo>
                  <a:lnTo>
                    <a:pt x="10986" y="19907"/>
                  </a:lnTo>
                  <a:lnTo>
                    <a:pt x="11654" y="20605"/>
                  </a:lnTo>
                  <a:lnTo>
                    <a:pt x="12351" y="21288"/>
                  </a:lnTo>
                  <a:lnTo>
                    <a:pt x="13049" y="21956"/>
                  </a:lnTo>
                  <a:lnTo>
                    <a:pt x="13777" y="22609"/>
                  </a:lnTo>
                  <a:lnTo>
                    <a:pt x="14519" y="23262"/>
                  </a:lnTo>
                  <a:lnTo>
                    <a:pt x="15276" y="23885"/>
                  </a:lnTo>
                  <a:lnTo>
                    <a:pt x="16063" y="24509"/>
                  </a:lnTo>
                  <a:lnTo>
                    <a:pt x="16849" y="25103"/>
                  </a:lnTo>
                  <a:lnTo>
                    <a:pt x="17666" y="25696"/>
                  </a:lnTo>
                  <a:lnTo>
                    <a:pt x="18482" y="26275"/>
                  </a:lnTo>
                  <a:lnTo>
                    <a:pt x="20204" y="27433"/>
                  </a:lnTo>
                  <a:lnTo>
                    <a:pt x="21926" y="28576"/>
                  </a:lnTo>
                  <a:lnTo>
                    <a:pt x="23663" y="29690"/>
                  </a:lnTo>
                  <a:lnTo>
                    <a:pt x="25400" y="30788"/>
                  </a:lnTo>
                  <a:lnTo>
                    <a:pt x="27167" y="31872"/>
                  </a:lnTo>
                  <a:lnTo>
                    <a:pt x="28933" y="32941"/>
                  </a:lnTo>
                  <a:lnTo>
                    <a:pt x="30700" y="33995"/>
                  </a:lnTo>
                  <a:lnTo>
                    <a:pt x="32481" y="35019"/>
                  </a:lnTo>
                  <a:lnTo>
                    <a:pt x="34277" y="36043"/>
                  </a:lnTo>
                  <a:lnTo>
                    <a:pt x="36074" y="37053"/>
                  </a:lnTo>
                  <a:lnTo>
                    <a:pt x="37885" y="38062"/>
                  </a:lnTo>
                  <a:lnTo>
                    <a:pt x="39696" y="39042"/>
                  </a:lnTo>
                  <a:lnTo>
                    <a:pt x="41522" y="40022"/>
                  </a:lnTo>
                  <a:lnTo>
                    <a:pt x="43347" y="40987"/>
                  </a:lnTo>
                  <a:lnTo>
                    <a:pt x="45173" y="41952"/>
                  </a:lnTo>
                  <a:lnTo>
                    <a:pt x="47014" y="42902"/>
                  </a:lnTo>
                  <a:lnTo>
                    <a:pt x="48543" y="43688"/>
                  </a:lnTo>
                  <a:lnTo>
                    <a:pt x="50072" y="44505"/>
                  </a:lnTo>
                  <a:lnTo>
                    <a:pt x="51586" y="45336"/>
                  </a:lnTo>
                  <a:lnTo>
                    <a:pt x="53101" y="46182"/>
                  </a:lnTo>
                  <a:lnTo>
                    <a:pt x="54600" y="47029"/>
                  </a:lnTo>
                  <a:lnTo>
                    <a:pt x="56084" y="47904"/>
                  </a:lnTo>
                  <a:lnTo>
                    <a:pt x="57569" y="48780"/>
                  </a:lnTo>
                  <a:lnTo>
                    <a:pt x="59053" y="49671"/>
                  </a:lnTo>
                  <a:lnTo>
                    <a:pt x="60523" y="50576"/>
                  </a:lnTo>
                  <a:lnTo>
                    <a:pt x="61993" y="51497"/>
                  </a:lnTo>
                  <a:lnTo>
                    <a:pt x="63447" y="52417"/>
                  </a:lnTo>
                  <a:lnTo>
                    <a:pt x="64902" y="53352"/>
                  </a:lnTo>
                  <a:lnTo>
                    <a:pt x="66342" y="54302"/>
                  </a:lnTo>
                  <a:lnTo>
                    <a:pt x="67782" y="55253"/>
                  </a:lnTo>
                  <a:lnTo>
                    <a:pt x="69222" y="56217"/>
                  </a:lnTo>
                  <a:lnTo>
                    <a:pt x="70647" y="57182"/>
                  </a:lnTo>
                  <a:lnTo>
                    <a:pt x="71271" y="57628"/>
                  </a:lnTo>
                  <a:lnTo>
                    <a:pt x="71894" y="58073"/>
                  </a:lnTo>
                  <a:lnTo>
                    <a:pt x="72518" y="58533"/>
                  </a:lnTo>
                  <a:lnTo>
                    <a:pt x="73126" y="58993"/>
                  </a:lnTo>
                  <a:lnTo>
                    <a:pt x="73720" y="59469"/>
                  </a:lnTo>
                  <a:lnTo>
                    <a:pt x="74314" y="59944"/>
                  </a:lnTo>
                  <a:lnTo>
                    <a:pt x="74908" y="60419"/>
                  </a:lnTo>
                  <a:lnTo>
                    <a:pt x="75487" y="60908"/>
                  </a:lnTo>
                  <a:lnTo>
                    <a:pt x="76644" y="61918"/>
                  </a:lnTo>
                  <a:lnTo>
                    <a:pt x="77773" y="62942"/>
                  </a:lnTo>
                  <a:lnTo>
                    <a:pt x="78886" y="63981"/>
                  </a:lnTo>
                  <a:lnTo>
                    <a:pt x="79970" y="65035"/>
                  </a:lnTo>
                  <a:lnTo>
                    <a:pt x="81039" y="66119"/>
                  </a:lnTo>
                  <a:lnTo>
                    <a:pt x="82107" y="67218"/>
                  </a:lnTo>
                  <a:lnTo>
                    <a:pt x="83147" y="68331"/>
                  </a:lnTo>
                  <a:lnTo>
                    <a:pt x="84186" y="69444"/>
                  </a:lnTo>
                  <a:lnTo>
                    <a:pt x="85225" y="70572"/>
                  </a:lnTo>
                  <a:lnTo>
                    <a:pt x="86234" y="71716"/>
                  </a:lnTo>
                  <a:lnTo>
                    <a:pt x="88268" y="73987"/>
                  </a:lnTo>
                  <a:lnTo>
                    <a:pt x="90109" y="76080"/>
                  </a:lnTo>
                  <a:lnTo>
                    <a:pt x="91920" y="78188"/>
                  </a:lnTo>
                  <a:lnTo>
                    <a:pt x="95572" y="82389"/>
                  </a:lnTo>
                  <a:lnTo>
                    <a:pt x="97398" y="84482"/>
                  </a:lnTo>
                  <a:lnTo>
                    <a:pt x="99238" y="86560"/>
                  </a:lnTo>
                  <a:lnTo>
                    <a:pt x="100174" y="87600"/>
                  </a:lnTo>
                  <a:lnTo>
                    <a:pt x="101109" y="88624"/>
                  </a:lnTo>
                  <a:lnTo>
                    <a:pt x="102059" y="89648"/>
                  </a:lnTo>
                  <a:lnTo>
                    <a:pt x="103009" y="90658"/>
                  </a:lnTo>
                  <a:lnTo>
                    <a:pt x="103499" y="91162"/>
                  </a:lnTo>
                  <a:lnTo>
                    <a:pt x="104004" y="91667"/>
                  </a:lnTo>
                  <a:lnTo>
                    <a:pt x="104508" y="92172"/>
                  </a:lnTo>
                  <a:lnTo>
                    <a:pt x="105028" y="92662"/>
                  </a:lnTo>
                  <a:lnTo>
                    <a:pt x="105562" y="93151"/>
                  </a:lnTo>
                  <a:lnTo>
                    <a:pt x="106097" y="93627"/>
                  </a:lnTo>
                  <a:lnTo>
                    <a:pt x="106646" y="94087"/>
                  </a:lnTo>
                  <a:lnTo>
                    <a:pt x="107195" y="94547"/>
                  </a:lnTo>
                  <a:lnTo>
                    <a:pt x="107759" y="95007"/>
                  </a:lnTo>
                  <a:lnTo>
                    <a:pt x="108323" y="95438"/>
                  </a:lnTo>
                  <a:lnTo>
                    <a:pt x="108902" y="95868"/>
                  </a:lnTo>
                  <a:lnTo>
                    <a:pt x="109481" y="96284"/>
                  </a:lnTo>
                  <a:lnTo>
                    <a:pt x="110075" y="96699"/>
                  </a:lnTo>
                  <a:lnTo>
                    <a:pt x="110669" y="97085"/>
                  </a:lnTo>
                  <a:lnTo>
                    <a:pt x="111263" y="97471"/>
                  </a:lnTo>
                  <a:lnTo>
                    <a:pt x="111871" y="97842"/>
                  </a:lnTo>
                  <a:lnTo>
                    <a:pt x="112688" y="98317"/>
                  </a:lnTo>
                  <a:lnTo>
                    <a:pt x="113519" y="98778"/>
                  </a:lnTo>
                  <a:lnTo>
                    <a:pt x="114350" y="99208"/>
                  </a:lnTo>
                  <a:lnTo>
                    <a:pt x="115197" y="99624"/>
                  </a:lnTo>
                  <a:lnTo>
                    <a:pt x="116028" y="100010"/>
                  </a:lnTo>
                  <a:lnTo>
                    <a:pt x="116889" y="100381"/>
                  </a:lnTo>
                  <a:lnTo>
                    <a:pt x="117735" y="100737"/>
                  </a:lnTo>
                  <a:lnTo>
                    <a:pt x="118596" y="101064"/>
                  </a:lnTo>
                  <a:lnTo>
                    <a:pt x="119457" y="101376"/>
                  </a:lnTo>
                  <a:lnTo>
                    <a:pt x="120318" y="101672"/>
                  </a:lnTo>
                  <a:lnTo>
                    <a:pt x="121194" y="101940"/>
                  </a:lnTo>
                  <a:lnTo>
                    <a:pt x="122055" y="102192"/>
                  </a:lnTo>
                  <a:lnTo>
                    <a:pt x="122946" y="102430"/>
                  </a:lnTo>
                  <a:lnTo>
                    <a:pt x="123821" y="102637"/>
                  </a:lnTo>
                  <a:lnTo>
                    <a:pt x="124712" y="102830"/>
                  </a:lnTo>
                  <a:lnTo>
                    <a:pt x="125603" y="103008"/>
                  </a:lnTo>
                  <a:lnTo>
                    <a:pt x="126493" y="103157"/>
                  </a:lnTo>
                  <a:lnTo>
                    <a:pt x="127384" y="103291"/>
                  </a:lnTo>
                  <a:lnTo>
                    <a:pt x="128290" y="103409"/>
                  </a:lnTo>
                  <a:lnTo>
                    <a:pt x="129195" y="103513"/>
                  </a:lnTo>
                  <a:lnTo>
                    <a:pt x="130101" y="103602"/>
                  </a:lnTo>
                  <a:lnTo>
                    <a:pt x="131021" y="103662"/>
                  </a:lnTo>
                  <a:lnTo>
                    <a:pt x="131927" y="103706"/>
                  </a:lnTo>
                  <a:lnTo>
                    <a:pt x="132847" y="103736"/>
                  </a:lnTo>
                  <a:lnTo>
                    <a:pt x="133767" y="103751"/>
                  </a:lnTo>
                  <a:lnTo>
                    <a:pt x="134703" y="103736"/>
                  </a:lnTo>
                  <a:lnTo>
                    <a:pt x="135623" y="103706"/>
                  </a:lnTo>
                  <a:lnTo>
                    <a:pt x="136558" y="103676"/>
                  </a:lnTo>
                  <a:lnTo>
                    <a:pt x="137493" y="103617"/>
                  </a:lnTo>
                  <a:lnTo>
                    <a:pt x="138429" y="103543"/>
                  </a:lnTo>
                  <a:lnTo>
                    <a:pt x="139364" y="103454"/>
                  </a:lnTo>
                  <a:lnTo>
                    <a:pt x="140314" y="103350"/>
                  </a:lnTo>
                  <a:lnTo>
                    <a:pt x="140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0" y="4311326"/>
              <a:ext cx="813067" cy="832170"/>
            </a:xfrm>
            <a:custGeom>
              <a:avLst/>
              <a:gdLst/>
              <a:ahLst/>
              <a:cxnLst/>
              <a:rect l="l" t="t" r="r" b="b"/>
              <a:pathLst>
                <a:path w="46138" h="47222" extrusionOk="0">
                  <a:moveTo>
                    <a:pt x="0" y="1"/>
                  </a:moveTo>
                  <a:lnTo>
                    <a:pt x="0" y="32377"/>
                  </a:lnTo>
                  <a:lnTo>
                    <a:pt x="594" y="32926"/>
                  </a:lnTo>
                  <a:lnTo>
                    <a:pt x="1158" y="33476"/>
                  </a:lnTo>
                  <a:lnTo>
                    <a:pt x="1707" y="34055"/>
                  </a:lnTo>
                  <a:lnTo>
                    <a:pt x="2242" y="34634"/>
                  </a:lnTo>
                  <a:lnTo>
                    <a:pt x="2761" y="35227"/>
                  </a:lnTo>
                  <a:lnTo>
                    <a:pt x="3266" y="35836"/>
                  </a:lnTo>
                  <a:lnTo>
                    <a:pt x="3756" y="36445"/>
                  </a:lnTo>
                  <a:lnTo>
                    <a:pt x="4231" y="37083"/>
                  </a:lnTo>
                  <a:lnTo>
                    <a:pt x="4676" y="37721"/>
                  </a:lnTo>
                  <a:lnTo>
                    <a:pt x="5121" y="38374"/>
                  </a:lnTo>
                  <a:lnTo>
                    <a:pt x="5537" y="39042"/>
                  </a:lnTo>
                  <a:lnTo>
                    <a:pt x="5938" y="39711"/>
                  </a:lnTo>
                  <a:lnTo>
                    <a:pt x="6339" y="40408"/>
                  </a:lnTo>
                  <a:lnTo>
                    <a:pt x="6710" y="41106"/>
                  </a:lnTo>
                  <a:lnTo>
                    <a:pt x="7066" y="41818"/>
                  </a:lnTo>
                  <a:lnTo>
                    <a:pt x="7408" y="42531"/>
                  </a:lnTo>
                  <a:lnTo>
                    <a:pt x="7942" y="43704"/>
                  </a:lnTo>
                  <a:lnTo>
                    <a:pt x="8447" y="44877"/>
                  </a:lnTo>
                  <a:lnTo>
                    <a:pt x="9441" y="47222"/>
                  </a:lnTo>
                  <a:lnTo>
                    <a:pt x="46138" y="47222"/>
                  </a:lnTo>
                  <a:lnTo>
                    <a:pt x="46034" y="46569"/>
                  </a:lnTo>
                  <a:lnTo>
                    <a:pt x="45974" y="46242"/>
                  </a:lnTo>
                  <a:lnTo>
                    <a:pt x="45885" y="45931"/>
                  </a:lnTo>
                  <a:lnTo>
                    <a:pt x="45574" y="45010"/>
                  </a:lnTo>
                  <a:lnTo>
                    <a:pt x="45262" y="44090"/>
                  </a:lnTo>
                  <a:lnTo>
                    <a:pt x="44921" y="43169"/>
                  </a:lnTo>
                  <a:lnTo>
                    <a:pt x="44579" y="42264"/>
                  </a:lnTo>
                  <a:lnTo>
                    <a:pt x="44223" y="41373"/>
                  </a:lnTo>
                  <a:lnTo>
                    <a:pt x="43852" y="40468"/>
                  </a:lnTo>
                  <a:lnTo>
                    <a:pt x="43481" y="39592"/>
                  </a:lnTo>
                  <a:lnTo>
                    <a:pt x="43080" y="38701"/>
                  </a:lnTo>
                  <a:lnTo>
                    <a:pt x="42679" y="37840"/>
                  </a:lnTo>
                  <a:lnTo>
                    <a:pt x="42263" y="36964"/>
                  </a:lnTo>
                  <a:lnTo>
                    <a:pt x="41848" y="36103"/>
                  </a:lnTo>
                  <a:lnTo>
                    <a:pt x="41417" y="35257"/>
                  </a:lnTo>
                  <a:lnTo>
                    <a:pt x="40972" y="34411"/>
                  </a:lnTo>
                  <a:lnTo>
                    <a:pt x="40512" y="33565"/>
                  </a:lnTo>
                  <a:lnTo>
                    <a:pt x="40051" y="32733"/>
                  </a:lnTo>
                  <a:lnTo>
                    <a:pt x="39576" y="31902"/>
                  </a:lnTo>
                  <a:lnTo>
                    <a:pt x="39086" y="31071"/>
                  </a:lnTo>
                  <a:lnTo>
                    <a:pt x="38582" y="30254"/>
                  </a:lnTo>
                  <a:lnTo>
                    <a:pt x="38077" y="29438"/>
                  </a:lnTo>
                  <a:lnTo>
                    <a:pt x="37557" y="28636"/>
                  </a:lnTo>
                  <a:lnTo>
                    <a:pt x="37023" y="27835"/>
                  </a:lnTo>
                  <a:lnTo>
                    <a:pt x="36489" y="27048"/>
                  </a:lnTo>
                  <a:lnTo>
                    <a:pt x="35939" y="26261"/>
                  </a:lnTo>
                  <a:lnTo>
                    <a:pt x="35375" y="25474"/>
                  </a:lnTo>
                  <a:lnTo>
                    <a:pt x="34811" y="24702"/>
                  </a:lnTo>
                  <a:lnTo>
                    <a:pt x="34232" y="23930"/>
                  </a:lnTo>
                  <a:lnTo>
                    <a:pt x="33653" y="23158"/>
                  </a:lnTo>
                  <a:lnTo>
                    <a:pt x="33045" y="22401"/>
                  </a:lnTo>
                  <a:lnTo>
                    <a:pt x="32436" y="21644"/>
                  </a:lnTo>
                  <a:lnTo>
                    <a:pt x="31827" y="20902"/>
                  </a:lnTo>
                  <a:lnTo>
                    <a:pt x="31189" y="20160"/>
                  </a:lnTo>
                  <a:lnTo>
                    <a:pt x="30566" y="19418"/>
                  </a:lnTo>
                  <a:lnTo>
                    <a:pt x="29898" y="18675"/>
                  </a:lnTo>
                  <a:lnTo>
                    <a:pt x="29215" y="17933"/>
                  </a:lnTo>
                  <a:lnTo>
                    <a:pt x="28532" y="17221"/>
                  </a:lnTo>
                  <a:lnTo>
                    <a:pt x="27834" y="16508"/>
                  </a:lnTo>
                  <a:lnTo>
                    <a:pt x="27122" y="15825"/>
                  </a:lnTo>
                  <a:lnTo>
                    <a:pt x="26409" y="15142"/>
                  </a:lnTo>
                  <a:lnTo>
                    <a:pt x="25682" y="14489"/>
                  </a:lnTo>
                  <a:lnTo>
                    <a:pt x="24954" y="13836"/>
                  </a:lnTo>
                  <a:lnTo>
                    <a:pt x="24197" y="13212"/>
                  </a:lnTo>
                  <a:lnTo>
                    <a:pt x="23455" y="12589"/>
                  </a:lnTo>
                  <a:lnTo>
                    <a:pt x="22683" y="11980"/>
                  </a:lnTo>
                  <a:lnTo>
                    <a:pt x="21911" y="11387"/>
                  </a:lnTo>
                  <a:lnTo>
                    <a:pt x="21139" y="10808"/>
                  </a:lnTo>
                  <a:lnTo>
                    <a:pt x="20337" y="10243"/>
                  </a:lnTo>
                  <a:lnTo>
                    <a:pt x="19551" y="9694"/>
                  </a:lnTo>
                  <a:lnTo>
                    <a:pt x="18734" y="9145"/>
                  </a:lnTo>
                  <a:lnTo>
                    <a:pt x="17933" y="8611"/>
                  </a:lnTo>
                  <a:lnTo>
                    <a:pt x="17101" y="8091"/>
                  </a:lnTo>
                  <a:lnTo>
                    <a:pt x="16270" y="7586"/>
                  </a:lnTo>
                  <a:lnTo>
                    <a:pt x="15439" y="7082"/>
                  </a:lnTo>
                  <a:lnTo>
                    <a:pt x="14592" y="6606"/>
                  </a:lnTo>
                  <a:lnTo>
                    <a:pt x="13746" y="6131"/>
                  </a:lnTo>
                  <a:lnTo>
                    <a:pt x="12885" y="5656"/>
                  </a:lnTo>
                  <a:lnTo>
                    <a:pt x="12024" y="5196"/>
                  </a:lnTo>
                  <a:lnTo>
                    <a:pt x="11148" y="4751"/>
                  </a:lnTo>
                  <a:lnTo>
                    <a:pt x="10273" y="4320"/>
                  </a:lnTo>
                  <a:lnTo>
                    <a:pt x="9382" y="3890"/>
                  </a:lnTo>
                  <a:lnTo>
                    <a:pt x="8491" y="3474"/>
                  </a:lnTo>
                  <a:lnTo>
                    <a:pt x="7601" y="3059"/>
                  </a:lnTo>
                  <a:lnTo>
                    <a:pt x="6695" y="2658"/>
                  </a:lnTo>
                  <a:lnTo>
                    <a:pt x="5789" y="2272"/>
                  </a:lnTo>
                  <a:lnTo>
                    <a:pt x="4884" y="1886"/>
                  </a:lnTo>
                  <a:lnTo>
                    <a:pt x="3667" y="1396"/>
                  </a:lnTo>
                  <a:lnTo>
                    <a:pt x="2449" y="9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7" name="Google Shape;267;p28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1718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29"/>
          <p:cNvGrpSpPr/>
          <p:nvPr/>
        </p:nvGrpSpPr>
        <p:grpSpPr>
          <a:xfrm>
            <a:off x="0" y="0"/>
            <a:ext cx="9144000" cy="5143168"/>
            <a:chOff x="0" y="0"/>
            <a:chExt cx="9144000" cy="5143168"/>
          </a:xfrm>
        </p:grpSpPr>
        <p:sp>
          <p:nvSpPr>
            <p:cNvPr id="270" name="Google Shape;270;p29"/>
            <p:cNvSpPr/>
            <p:nvPr/>
          </p:nvSpPr>
          <p:spPr>
            <a:xfrm>
              <a:off x="0" y="3781216"/>
              <a:ext cx="1481312" cy="1361952"/>
            </a:xfrm>
            <a:custGeom>
              <a:avLst/>
              <a:gdLst/>
              <a:ahLst/>
              <a:cxnLst/>
              <a:rect l="l" t="t" r="r" b="b"/>
              <a:pathLst>
                <a:path w="46291" h="42561" extrusionOk="0">
                  <a:moveTo>
                    <a:pt x="0" y="0"/>
                  </a:moveTo>
                  <a:lnTo>
                    <a:pt x="0" y="42561"/>
                  </a:lnTo>
                  <a:lnTo>
                    <a:pt x="46291" y="42561"/>
                  </a:lnTo>
                  <a:lnTo>
                    <a:pt x="45961" y="41860"/>
                  </a:lnTo>
                  <a:lnTo>
                    <a:pt x="45642" y="41150"/>
                  </a:lnTo>
                  <a:lnTo>
                    <a:pt x="45477" y="40789"/>
                  </a:lnTo>
                  <a:lnTo>
                    <a:pt x="45312" y="40439"/>
                  </a:lnTo>
                  <a:lnTo>
                    <a:pt x="45127" y="40099"/>
                  </a:lnTo>
                  <a:lnTo>
                    <a:pt x="44941" y="39748"/>
                  </a:lnTo>
                  <a:lnTo>
                    <a:pt x="44385" y="38780"/>
                  </a:lnTo>
                  <a:lnTo>
                    <a:pt x="43808" y="37822"/>
                  </a:lnTo>
                  <a:lnTo>
                    <a:pt x="43221" y="36874"/>
                  </a:lnTo>
                  <a:lnTo>
                    <a:pt x="42613" y="35947"/>
                  </a:lnTo>
                  <a:lnTo>
                    <a:pt x="41984" y="35019"/>
                  </a:lnTo>
                  <a:lnTo>
                    <a:pt x="41345" y="34102"/>
                  </a:lnTo>
                  <a:lnTo>
                    <a:pt x="40696" y="33206"/>
                  </a:lnTo>
                  <a:lnTo>
                    <a:pt x="40027" y="32310"/>
                  </a:lnTo>
                  <a:lnTo>
                    <a:pt x="39357" y="31424"/>
                  </a:lnTo>
                  <a:lnTo>
                    <a:pt x="38667" y="30548"/>
                  </a:lnTo>
                  <a:lnTo>
                    <a:pt x="37966" y="29682"/>
                  </a:lnTo>
                  <a:lnTo>
                    <a:pt x="37255" y="28827"/>
                  </a:lnTo>
                  <a:lnTo>
                    <a:pt x="36534" y="27972"/>
                  </a:lnTo>
                  <a:lnTo>
                    <a:pt x="35813" y="27127"/>
                  </a:lnTo>
                  <a:lnTo>
                    <a:pt x="35081" y="26283"/>
                  </a:lnTo>
                  <a:lnTo>
                    <a:pt x="34339" y="25458"/>
                  </a:lnTo>
                  <a:lnTo>
                    <a:pt x="33505" y="24541"/>
                  </a:lnTo>
                  <a:lnTo>
                    <a:pt x="32660" y="23635"/>
                  </a:lnTo>
                  <a:lnTo>
                    <a:pt x="31805" y="22738"/>
                  </a:lnTo>
                  <a:lnTo>
                    <a:pt x="30940" y="21863"/>
                  </a:lnTo>
                  <a:lnTo>
                    <a:pt x="30064" y="20987"/>
                  </a:lnTo>
                  <a:lnTo>
                    <a:pt x="29178" y="20132"/>
                  </a:lnTo>
                  <a:lnTo>
                    <a:pt x="28281" y="19277"/>
                  </a:lnTo>
                  <a:lnTo>
                    <a:pt x="27385" y="18432"/>
                  </a:lnTo>
                  <a:lnTo>
                    <a:pt x="26468" y="17597"/>
                  </a:lnTo>
                  <a:lnTo>
                    <a:pt x="25551" y="16773"/>
                  </a:lnTo>
                  <a:lnTo>
                    <a:pt x="24624" y="15959"/>
                  </a:lnTo>
                  <a:lnTo>
                    <a:pt x="23686" y="15145"/>
                  </a:lnTo>
                  <a:lnTo>
                    <a:pt x="22749" y="14342"/>
                  </a:lnTo>
                  <a:lnTo>
                    <a:pt x="21801" y="13548"/>
                  </a:lnTo>
                  <a:lnTo>
                    <a:pt x="20843" y="12755"/>
                  </a:lnTo>
                  <a:lnTo>
                    <a:pt x="19895" y="11972"/>
                  </a:lnTo>
                  <a:lnTo>
                    <a:pt x="18751" y="11055"/>
                  </a:lnTo>
                  <a:lnTo>
                    <a:pt x="17608" y="10148"/>
                  </a:lnTo>
                  <a:lnTo>
                    <a:pt x="16454" y="9252"/>
                  </a:lnTo>
                  <a:lnTo>
                    <a:pt x="15279" y="8387"/>
                  </a:lnTo>
                  <a:lnTo>
                    <a:pt x="14105" y="7531"/>
                  </a:lnTo>
                  <a:lnTo>
                    <a:pt x="13507" y="7109"/>
                  </a:lnTo>
                  <a:lnTo>
                    <a:pt x="12909" y="6697"/>
                  </a:lnTo>
                  <a:lnTo>
                    <a:pt x="12312" y="6285"/>
                  </a:lnTo>
                  <a:lnTo>
                    <a:pt x="11704" y="5883"/>
                  </a:lnTo>
                  <a:lnTo>
                    <a:pt x="11096" y="5491"/>
                  </a:lnTo>
                  <a:lnTo>
                    <a:pt x="10488" y="5100"/>
                  </a:lnTo>
                  <a:lnTo>
                    <a:pt x="9870" y="4719"/>
                  </a:lnTo>
                  <a:lnTo>
                    <a:pt x="9252" y="4338"/>
                  </a:lnTo>
                  <a:lnTo>
                    <a:pt x="8624" y="3977"/>
                  </a:lnTo>
                  <a:lnTo>
                    <a:pt x="7995" y="3616"/>
                  </a:lnTo>
                  <a:lnTo>
                    <a:pt x="7356" y="3266"/>
                  </a:lnTo>
                  <a:lnTo>
                    <a:pt x="6717" y="2916"/>
                  </a:lnTo>
                  <a:lnTo>
                    <a:pt x="6068" y="2586"/>
                  </a:lnTo>
                  <a:lnTo>
                    <a:pt x="5419" y="2256"/>
                  </a:lnTo>
                  <a:lnTo>
                    <a:pt x="4760" y="1937"/>
                  </a:lnTo>
                  <a:lnTo>
                    <a:pt x="4101" y="1638"/>
                  </a:lnTo>
                  <a:lnTo>
                    <a:pt x="3431" y="1339"/>
                  </a:lnTo>
                  <a:lnTo>
                    <a:pt x="2761" y="1051"/>
                  </a:lnTo>
                  <a:lnTo>
                    <a:pt x="2081" y="773"/>
                  </a:lnTo>
                  <a:lnTo>
                    <a:pt x="1391" y="505"/>
                  </a:lnTo>
                  <a:lnTo>
                    <a:pt x="701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0" y="0"/>
              <a:ext cx="2071808" cy="1747712"/>
            </a:xfrm>
            <a:custGeom>
              <a:avLst/>
              <a:gdLst/>
              <a:ahLst/>
              <a:cxnLst/>
              <a:rect l="l" t="t" r="r" b="b"/>
              <a:pathLst>
                <a:path w="64744" h="54616" extrusionOk="0">
                  <a:moveTo>
                    <a:pt x="54028" y="0"/>
                  </a:moveTo>
                  <a:lnTo>
                    <a:pt x="53956" y="907"/>
                  </a:lnTo>
                  <a:lnTo>
                    <a:pt x="53894" y="1834"/>
                  </a:lnTo>
                  <a:lnTo>
                    <a:pt x="53781" y="3668"/>
                  </a:lnTo>
                  <a:lnTo>
                    <a:pt x="53709" y="4585"/>
                  </a:lnTo>
                  <a:lnTo>
                    <a:pt x="53626" y="5491"/>
                  </a:lnTo>
                  <a:lnTo>
                    <a:pt x="53523" y="6408"/>
                  </a:lnTo>
                  <a:lnTo>
                    <a:pt x="53462" y="6862"/>
                  </a:lnTo>
                  <a:lnTo>
                    <a:pt x="53400" y="7315"/>
                  </a:lnTo>
                  <a:lnTo>
                    <a:pt x="53317" y="7768"/>
                  </a:lnTo>
                  <a:lnTo>
                    <a:pt x="53225" y="8211"/>
                  </a:lnTo>
                  <a:lnTo>
                    <a:pt x="53111" y="8654"/>
                  </a:lnTo>
                  <a:lnTo>
                    <a:pt x="52988" y="9087"/>
                  </a:lnTo>
                  <a:lnTo>
                    <a:pt x="52843" y="9520"/>
                  </a:lnTo>
                  <a:lnTo>
                    <a:pt x="52689" y="9942"/>
                  </a:lnTo>
                  <a:lnTo>
                    <a:pt x="52524" y="10365"/>
                  </a:lnTo>
                  <a:lnTo>
                    <a:pt x="52349" y="10777"/>
                  </a:lnTo>
                  <a:lnTo>
                    <a:pt x="52153" y="11189"/>
                  </a:lnTo>
                  <a:lnTo>
                    <a:pt x="51957" y="11601"/>
                  </a:lnTo>
                  <a:lnTo>
                    <a:pt x="51741" y="12003"/>
                  </a:lnTo>
                  <a:lnTo>
                    <a:pt x="51514" y="12405"/>
                  </a:lnTo>
                  <a:lnTo>
                    <a:pt x="51288" y="12796"/>
                  </a:lnTo>
                  <a:lnTo>
                    <a:pt x="51040" y="13188"/>
                  </a:lnTo>
                  <a:lnTo>
                    <a:pt x="50793" y="13569"/>
                  </a:lnTo>
                  <a:lnTo>
                    <a:pt x="50536" y="13950"/>
                  </a:lnTo>
                  <a:lnTo>
                    <a:pt x="50299" y="14280"/>
                  </a:lnTo>
                  <a:lnTo>
                    <a:pt x="50051" y="14589"/>
                  </a:lnTo>
                  <a:lnTo>
                    <a:pt x="49794" y="14867"/>
                  </a:lnTo>
                  <a:lnTo>
                    <a:pt x="49526" y="15135"/>
                  </a:lnTo>
                  <a:lnTo>
                    <a:pt x="49248" y="15372"/>
                  </a:lnTo>
                  <a:lnTo>
                    <a:pt x="48949" y="15588"/>
                  </a:lnTo>
                  <a:lnTo>
                    <a:pt x="48650" y="15794"/>
                  </a:lnTo>
                  <a:lnTo>
                    <a:pt x="48341" y="15969"/>
                  </a:lnTo>
                  <a:lnTo>
                    <a:pt x="48011" y="16124"/>
                  </a:lnTo>
                  <a:lnTo>
                    <a:pt x="47682" y="16258"/>
                  </a:lnTo>
                  <a:lnTo>
                    <a:pt x="47331" y="16381"/>
                  </a:lnTo>
                  <a:lnTo>
                    <a:pt x="46971" y="16474"/>
                  </a:lnTo>
                  <a:lnTo>
                    <a:pt x="46600" y="16557"/>
                  </a:lnTo>
                  <a:lnTo>
                    <a:pt x="46229" y="16608"/>
                  </a:lnTo>
                  <a:lnTo>
                    <a:pt x="45837" y="16649"/>
                  </a:lnTo>
                  <a:lnTo>
                    <a:pt x="45436" y="16660"/>
                  </a:lnTo>
                  <a:lnTo>
                    <a:pt x="44817" y="16660"/>
                  </a:lnTo>
                  <a:lnTo>
                    <a:pt x="44210" y="16639"/>
                  </a:lnTo>
                  <a:lnTo>
                    <a:pt x="43591" y="16598"/>
                  </a:lnTo>
                  <a:lnTo>
                    <a:pt x="42994" y="16536"/>
                  </a:lnTo>
                  <a:lnTo>
                    <a:pt x="42386" y="16464"/>
                  </a:lnTo>
                  <a:lnTo>
                    <a:pt x="41788" y="16361"/>
                  </a:lnTo>
                  <a:lnTo>
                    <a:pt x="41201" y="16248"/>
                  </a:lnTo>
                  <a:lnTo>
                    <a:pt x="40614" y="16124"/>
                  </a:lnTo>
                  <a:lnTo>
                    <a:pt x="40027" y="15980"/>
                  </a:lnTo>
                  <a:lnTo>
                    <a:pt x="39439" y="15825"/>
                  </a:lnTo>
                  <a:lnTo>
                    <a:pt x="38852" y="15650"/>
                  </a:lnTo>
                  <a:lnTo>
                    <a:pt x="38275" y="15475"/>
                  </a:lnTo>
                  <a:lnTo>
                    <a:pt x="37698" y="15279"/>
                  </a:lnTo>
                  <a:lnTo>
                    <a:pt x="37121" y="15073"/>
                  </a:lnTo>
                  <a:lnTo>
                    <a:pt x="36555" y="14857"/>
                  </a:lnTo>
                  <a:lnTo>
                    <a:pt x="35978" y="14640"/>
                  </a:lnTo>
                  <a:lnTo>
                    <a:pt x="34339" y="13981"/>
                  </a:lnTo>
                  <a:lnTo>
                    <a:pt x="33526" y="13651"/>
                  </a:lnTo>
                  <a:lnTo>
                    <a:pt x="32701" y="13332"/>
                  </a:lnTo>
                  <a:lnTo>
                    <a:pt x="31877" y="13023"/>
                  </a:lnTo>
                  <a:lnTo>
                    <a:pt x="31053" y="12724"/>
                  </a:lnTo>
                  <a:lnTo>
                    <a:pt x="30218" y="12446"/>
                  </a:lnTo>
                  <a:lnTo>
                    <a:pt x="29796" y="12312"/>
                  </a:lnTo>
                  <a:lnTo>
                    <a:pt x="29384" y="12178"/>
                  </a:lnTo>
                  <a:lnTo>
                    <a:pt x="29075" y="12096"/>
                  </a:lnTo>
                  <a:lnTo>
                    <a:pt x="28776" y="12023"/>
                  </a:lnTo>
                  <a:lnTo>
                    <a:pt x="28158" y="11879"/>
                  </a:lnTo>
                  <a:lnTo>
                    <a:pt x="27540" y="11766"/>
                  </a:lnTo>
                  <a:lnTo>
                    <a:pt x="26911" y="11663"/>
                  </a:lnTo>
                  <a:lnTo>
                    <a:pt x="26283" y="11580"/>
                  </a:lnTo>
                  <a:lnTo>
                    <a:pt x="25654" y="11519"/>
                  </a:lnTo>
                  <a:lnTo>
                    <a:pt x="25015" y="11467"/>
                  </a:lnTo>
                  <a:lnTo>
                    <a:pt x="24387" y="11426"/>
                  </a:lnTo>
                  <a:lnTo>
                    <a:pt x="23985" y="11416"/>
                  </a:lnTo>
                  <a:lnTo>
                    <a:pt x="23594" y="11416"/>
                  </a:lnTo>
                  <a:lnTo>
                    <a:pt x="23212" y="11426"/>
                  </a:lnTo>
                  <a:lnTo>
                    <a:pt x="22831" y="11446"/>
                  </a:lnTo>
                  <a:lnTo>
                    <a:pt x="22450" y="11488"/>
                  </a:lnTo>
                  <a:lnTo>
                    <a:pt x="22079" y="11529"/>
                  </a:lnTo>
                  <a:lnTo>
                    <a:pt x="21718" y="11591"/>
                  </a:lnTo>
                  <a:lnTo>
                    <a:pt x="21368" y="11673"/>
                  </a:lnTo>
                  <a:lnTo>
                    <a:pt x="21018" y="11756"/>
                  </a:lnTo>
                  <a:lnTo>
                    <a:pt x="20668" y="11848"/>
                  </a:lnTo>
                  <a:lnTo>
                    <a:pt x="20328" y="11962"/>
                  </a:lnTo>
                  <a:lnTo>
                    <a:pt x="19998" y="12085"/>
                  </a:lnTo>
                  <a:lnTo>
                    <a:pt x="19668" y="12219"/>
                  </a:lnTo>
                  <a:lnTo>
                    <a:pt x="19349" y="12363"/>
                  </a:lnTo>
                  <a:lnTo>
                    <a:pt x="19029" y="12518"/>
                  </a:lnTo>
                  <a:lnTo>
                    <a:pt x="18720" y="12683"/>
                  </a:lnTo>
                  <a:lnTo>
                    <a:pt x="18411" y="12848"/>
                  </a:lnTo>
                  <a:lnTo>
                    <a:pt x="18112" y="13033"/>
                  </a:lnTo>
                  <a:lnTo>
                    <a:pt x="17814" y="13229"/>
                  </a:lnTo>
                  <a:lnTo>
                    <a:pt x="17525" y="13435"/>
                  </a:lnTo>
                  <a:lnTo>
                    <a:pt x="17237" y="13651"/>
                  </a:lnTo>
                  <a:lnTo>
                    <a:pt x="16948" y="13878"/>
                  </a:lnTo>
                  <a:lnTo>
                    <a:pt x="16680" y="14105"/>
                  </a:lnTo>
                  <a:lnTo>
                    <a:pt x="16402" y="14342"/>
                  </a:lnTo>
                  <a:lnTo>
                    <a:pt x="16134" y="14599"/>
                  </a:lnTo>
                  <a:lnTo>
                    <a:pt x="15866" y="14857"/>
                  </a:lnTo>
                  <a:lnTo>
                    <a:pt x="15609" y="15114"/>
                  </a:lnTo>
                  <a:lnTo>
                    <a:pt x="15351" y="15392"/>
                  </a:lnTo>
                  <a:lnTo>
                    <a:pt x="15104" y="15671"/>
                  </a:lnTo>
                  <a:lnTo>
                    <a:pt x="14857" y="15959"/>
                  </a:lnTo>
                  <a:lnTo>
                    <a:pt x="14609" y="16258"/>
                  </a:lnTo>
                  <a:lnTo>
                    <a:pt x="14372" y="16557"/>
                  </a:lnTo>
                  <a:lnTo>
                    <a:pt x="14136" y="16866"/>
                  </a:lnTo>
                  <a:lnTo>
                    <a:pt x="13909" y="17185"/>
                  </a:lnTo>
                  <a:lnTo>
                    <a:pt x="13682" y="17494"/>
                  </a:lnTo>
                  <a:lnTo>
                    <a:pt x="13466" y="17824"/>
                  </a:lnTo>
                  <a:lnTo>
                    <a:pt x="13260" y="18143"/>
                  </a:lnTo>
                  <a:lnTo>
                    <a:pt x="13054" y="18473"/>
                  </a:lnTo>
                  <a:lnTo>
                    <a:pt x="12868" y="18803"/>
                  </a:lnTo>
                  <a:lnTo>
                    <a:pt x="12673" y="19143"/>
                  </a:lnTo>
                  <a:lnTo>
                    <a:pt x="12497" y="19483"/>
                  </a:lnTo>
                  <a:lnTo>
                    <a:pt x="12322" y="19823"/>
                  </a:lnTo>
                  <a:lnTo>
                    <a:pt x="12157" y="20173"/>
                  </a:lnTo>
                  <a:lnTo>
                    <a:pt x="12003" y="20523"/>
                  </a:lnTo>
                  <a:lnTo>
                    <a:pt x="11859" y="20874"/>
                  </a:lnTo>
                  <a:lnTo>
                    <a:pt x="11725" y="21234"/>
                  </a:lnTo>
                  <a:lnTo>
                    <a:pt x="11591" y="21605"/>
                  </a:lnTo>
                  <a:lnTo>
                    <a:pt x="11467" y="21976"/>
                  </a:lnTo>
                  <a:lnTo>
                    <a:pt x="10530" y="25026"/>
                  </a:lnTo>
                  <a:lnTo>
                    <a:pt x="9592" y="28085"/>
                  </a:lnTo>
                  <a:lnTo>
                    <a:pt x="7748" y="34195"/>
                  </a:lnTo>
                  <a:lnTo>
                    <a:pt x="7634" y="34545"/>
                  </a:lnTo>
                  <a:lnTo>
                    <a:pt x="7511" y="34896"/>
                  </a:lnTo>
                  <a:lnTo>
                    <a:pt x="7387" y="35236"/>
                  </a:lnTo>
                  <a:lnTo>
                    <a:pt x="7264" y="35565"/>
                  </a:lnTo>
                  <a:lnTo>
                    <a:pt x="7119" y="35895"/>
                  </a:lnTo>
                  <a:lnTo>
                    <a:pt x="6975" y="36214"/>
                  </a:lnTo>
                  <a:lnTo>
                    <a:pt x="6820" y="36534"/>
                  </a:lnTo>
                  <a:lnTo>
                    <a:pt x="6666" y="36843"/>
                  </a:lnTo>
                  <a:lnTo>
                    <a:pt x="6491" y="37152"/>
                  </a:lnTo>
                  <a:lnTo>
                    <a:pt x="6326" y="37451"/>
                  </a:lnTo>
                  <a:lnTo>
                    <a:pt x="6141" y="37750"/>
                  </a:lnTo>
                  <a:lnTo>
                    <a:pt x="5955" y="38038"/>
                  </a:lnTo>
                  <a:lnTo>
                    <a:pt x="5759" y="38316"/>
                  </a:lnTo>
                  <a:lnTo>
                    <a:pt x="5564" y="38594"/>
                  </a:lnTo>
                  <a:lnTo>
                    <a:pt x="5347" y="38862"/>
                  </a:lnTo>
                  <a:lnTo>
                    <a:pt x="5141" y="39130"/>
                  </a:lnTo>
                  <a:lnTo>
                    <a:pt x="4914" y="39388"/>
                  </a:lnTo>
                  <a:lnTo>
                    <a:pt x="4688" y="39645"/>
                  </a:lnTo>
                  <a:lnTo>
                    <a:pt x="4451" y="39893"/>
                  </a:lnTo>
                  <a:lnTo>
                    <a:pt x="4214" y="40140"/>
                  </a:lnTo>
                  <a:lnTo>
                    <a:pt x="3967" y="40377"/>
                  </a:lnTo>
                  <a:lnTo>
                    <a:pt x="3709" y="40614"/>
                  </a:lnTo>
                  <a:lnTo>
                    <a:pt x="3451" y="40840"/>
                  </a:lnTo>
                  <a:lnTo>
                    <a:pt x="3184" y="41067"/>
                  </a:lnTo>
                  <a:lnTo>
                    <a:pt x="2916" y="41283"/>
                  </a:lnTo>
                  <a:lnTo>
                    <a:pt x="2627" y="41500"/>
                  </a:lnTo>
                  <a:lnTo>
                    <a:pt x="2349" y="41706"/>
                  </a:lnTo>
                  <a:lnTo>
                    <a:pt x="2050" y="41902"/>
                  </a:lnTo>
                  <a:lnTo>
                    <a:pt x="1751" y="42097"/>
                  </a:lnTo>
                  <a:lnTo>
                    <a:pt x="1453" y="42293"/>
                  </a:lnTo>
                  <a:lnTo>
                    <a:pt x="1133" y="42479"/>
                  </a:lnTo>
                  <a:lnTo>
                    <a:pt x="814" y="42664"/>
                  </a:lnTo>
                  <a:lnTo>
                    <a:pt x="618" y="42757"/>
                  </a:lnTo>
                  <a:lnTo>
                    <a:pt x="422" y="42839"/>
                  </a:lnTo>
                  <a:lnTo>
                    <a:pt x="0" y="43004"/>
                  </a:lnTo>
                  <a:lnTo>
                    <a:pt x="0" y="54615"/>
                  </a:lnTo>
                  <a:lnTo>
                    <a:pt x="371" y="54543"/>
                  </a:lnTo>
                  <a:lnTo>
                    <a:pt x="546" y="54502"/>
                  </a:lnTo>
                  <a:lnTo>
                    <a:pt x="732" y="54481"/>
                  </a:lnTo>
                  <a:lnTo>
                    <a:pt x="1195" y="54430"/>
                  </a:lnTo>
                  <a:lnTo>
                    <a:pt x="1659" y="54368"/>
                  </a:lnTo>
                  <a:lnTo>
                    <a:pt x="2112" y="54296"/>
                  </a:lnTo>
                  <a:lnTo>
                    <a:pt x="2565" y="54213"/>
                  </a:lnTo>
                  <a:lnTo>
                    <a:pt x="3008" y="54121"/>
                  </a:lnTo>
                  <a:lnTo>
                    <a:pt x="3451" y="54018"/>
                  </a:lnTo>
                  <a:lnTo>
                    <a:pt x="3894" y="53915"/>
                  </a:lnTo>
                  <a:lnTo>
                    <a:pt x="4327" y="53801"/>
                  </a:lnTo>
                  <a:lnTo>
                    <a:pt x="4750" y="53667"/>
                  </a:lnTo>
                  <a:lnTo>
                    <a:pt x="5182" y="53533"/>
                  </a:lnTo>
                  <a:lnTo>
                    <a:pt x="5605" y="53389"/>
                  </a:lnTo>
                  <a:lnTo>
                    <a:pt x="6017" y="53235"/>
                  </a:lnTo>
                  <a:lnTo>
                    <a:pt x="6429" y="53080"/>
                  </a:lnTo>
                  <a:lnTo>
                    <a:pt x="6841" y="52905"/>
                  </a:lnTo>
                  <a:lnTo>
                    <a:pt x="7243" y="52730"/>
                  </a:lnTo>
                  <a:lnTo>
                    <a:pt x="7645" y="52534"/>
                  </a:lnTo>
                  <a:lnTo>
                    <a:pt x="8036" y="52338"/>
                  </a:lnTo>
                  <a:lnTo>
                    <a:pt x="8428" y="52132"/>
                  </a:lnTo>
                  <a:lnTo>
                    <a:pt x="8819" y="51926"/>
                  </a:lnTo>
                  <a:lnTo>
                    <a:pt x="9200" y="51700"/>
                  </a:lnTo>
                  <a:lnTo>
                    <a:pt x="9571" y="51463"/>
                  </a:lnTo>
                  <a:lnTo>
                    <a:pt x="9953" y="51226"/>
                  </a:lnTo>
                  <a:lnTo>
                    <a:pt x="10323" y="50978"/>
                  </a:lnTo>
                  <a:lnTo>
                    <a:pt x="10684" y="50721"/>
                  </a:lnTo>
                  <a:lnTo>
                    <a:pt x="11045" y="50453"/>
                  </a:lnTo>
                  <a:lnTo>
                    <a:pt x="11405" y="50185"/>
                  </a:lnTo>
                  <a:lnTo>
                    <a:pt x="11766" y="49897"/>
                  </a:lnTo>
                  <a:lnTo>
                    <a:pt x="12106" y="49608"/>
                  </a:lnTo>
                  <a:lnTo>
                    <a:pt x="12456" y="49309"/>
                  </a:lnTo>
                  <a:lnTo>
                    <a:pt x="12796" y="49000"/>
                  </a:lnTo>
                  <a:lnTo>
                    <a:pt x="13136" y="48681"/>
                  </a:lnTo>
                  <a:lnTo>
                    <a:pt x="13466" y="48361"/>
                  </a:lnTo>
                  <a:lnTo>
                    <a:pt x="13785" y="48042"/>
                  </a:lnTo>
                  <a:lnTo>
                    <a:pt x="14084" y="47712"/>
                  </a:lnTo>
                  <a:lnTo>
                    <a:pt x="14383" y="47383"/>
                  </a:lnTo>
                  <a:lnTo>
                    <a:pt x="14661" y="47043"/>
                  </a:lnTo>
                  <a:lnTo>
                    <a:pt x="14939" y="46692"/>
                  </a:lnTo>
                  <a:lnTo>
                    <a:pt x="15197" y="46342"/>
                  </a:lnTo>
                  <a:lnTo>
                    <a:pt x="15444" y="45981"/>
                  </a:lnTo>
                  <a:lnTo>
                    <a:pt x="15681" y="45611"/>
                  </a:lnTo>
                  <a:lnTo>
                    <a:pt x="15908" y="45240"/>
                  </a:lnTo>
                  <a:lnTo>
                    <a:pt x="16124" y="44858"/>
                  </a:lnTo>
                  <a:lnTo>
                    <a:pt x="16320" y="44467"/>
                  </a:lnTo>
                  <a:lnTo>
                    <a:pt x="16505" y="44065"/>
                  </a:lnTo>
                  <a:lnTo>
                    <a:pt x="16680" y="43663"/>
                  </a:lnTo>
                  <a:lnTo>
                    <a:pt x="16835" y="43251"/>
                  </a:lnTo>
                  <a:lnTo>
                    <a:pt x="16979" y="42819"/>
                  </a:lnTo>
                  <a:lnTo>
                    <a:pt x="17103" y="42396"/>
                  </a:lnTo>
                  <a:lnTo>
                    <a:pt x="17762" y="40016"/>
                  </a:lnTo>
                  <a:lnTo>
                    <a:pt x="18401" y="37626"/>
                  </a:lnTo>
                  <a:lnTo>
                    <a:pt x="19029" y="35246"/>
                  </a:lnTo>
                  <a:lnTo>
                    <a:pt x="19637" y="32856"/>
                  </a:lnTo>
                  <a:lnTo>
                    <a:pt x="20142" y="30816"/>
                  </a:lnTo>
                  <a:lnTo>
                    <a:pt x="20400" y="29796"/>
                  </a:lnTo>
                  <a:lnTo>
                    <a:pt x="20534" y="29291"/>
                  </a:lnTo>
                  <a:lnTo>
                    <a:pt x="20678" y="28796"/>
                  </a:lnTo>
                  <a:lnTo>
                    <a:pt x="20822" y="28292"/>
                  </a:lnTo>
                  <a:lnTo>
                    <a:pt x="20987" y="27787"/>
                  </a:lnTo>
                  <a:lnTo>
                    <a:pt x="21152" y="27292"/>
                  </a:lnTo>
                  <a:lnTo>
                    <a:pt x="21327" y="26808"/>
                  </a:lnTo>
                  <a:lnTo>
                    <a:pt x="21512" y="26313"/>
                  </a:lnTo>
                  <a:lnTo>
                    <a:pt x="21718" y="25829"/>
                  </a:lnTo>
                  <a:lnTo>
                    <a:pt x="21935" y="25345"/>
                  </a:lnTo>
                  <a:lnTo>
                    <a:pt x="22172" y="24871"/>
                  </a:lnTo>
                  <a:lnTo>
                    <a:pt x="22316" y="24603"/>
                  </a:lnTo>
                  <a:lnTo>
                    <a:pt x="22471" y="24335"/>
                  </a:lnTo>
                  <a:lnTo>
                    <a:pt x="22625" y="24088"/>
                  </a:lnTo>
                  <a:lnTo>
                    <a:pt x="22800" y="23841"/>
                  </a:lnTo>
                  <a:lnTo>
                    <a:pt x="22975" y="23604"/>
                  </a:lnTo>
                  <a:lnTo>
                    <a:pt x="23161" y="23367"/>
                  </a:lnTo>
                  <a:lnTo>
                    <a:pt x="23357" y="23150"/>
                  </a:lnTo>
                  <a:lnTo>
                    <a:pt x="23563" y="22944"/>
                  </a:lnTo>
                  <a:lnTo>
                    <a:pt x="23779" y="22749"/>
                  </a:lnTo>
                  <a:lnTo>
                    <a:pt x="23995" y="22563"/>
                  </a:lnTo>
                  <a:lnTo>
                    <a:pt x="24232" y="22378"/>
                  </a:lnTo>
                  <a:lnTo>
                    <a:pt x="24480" y="22213"/>
                  </a:lnTo>
                  <a:lnTo>
                    <a:pt x="24727" y="22058"/>
                  </a:lnTo>
                  <a:lnTo>
                    <a:pt x="24984" y="21924"/>
                  </a:lnTo>
                  <a:lnTo>
                    <a:pt x="25263" y="21790"/>
                  </a:lnTo>
                  <a:lnTo>
                    <a:pt x="25541" y="21677"/>
                  </a:lnTo>
                  <a:lnTo>
                    <a:pt x="25809" y="21584"/>
                  </a:lnTo>
                  <a:lnTo>
                    <a:pt x="26077" y="21502"/>
                  </a:lnTo>
                  <a:lnTo>
                    <a:pt x="26365" y="21430"/>
                  </a:lnTo>
                  <a:lnTo>
                    <a:pt x="26654" y="21389"/>
                  </a:lnTo>
                  <a:lnTo>
                    <a:pt x="26942" y="21358"/>
                  </a:lnTo>
                  <a:lnTo>
                    <a:pt x="27220" y="21347"/>
                  </a:lnTo>
                  <a:lnTo>
                    <a:pt x="27364" y="21347"/>
                  </a:lnTo>
                  <a:lnTo>
                    <a:pt x="27498" y="21368"/>
                  </a:lnTo>
                  <a:lnTo>
                    <a:pt x="27632" y="21378"/>
                  </a:lnTo>
                  <a:lnTo>
                    <a:pt x="27766" y="21409"/>
                  </a:lnTo>
                  <a:lnTo>
                    <a:pt x="28384" y="21543"/>
                  </a:lnTo>
                  <a:lnTo>
                    <a:pt x="29013" y="21698"/>
                  </a:lnTo>
                  <a:lnTo>
                    <a:pt x="29631" y="21863"/>
                  </a:lnTo>
                  <a:lnTo>
                    <a:pt x="30249" y="22038"/>
                  </a:lnTo>
                  <a:lnTo>
                    <a:pt x="30857" y="22223"/>
                  </a:lnTo>
                  <a:lnTo>
                    <a:pt x="31465" y="22419"/>
                  </a:lnTo>
                  <a:lnTo>
                    <a:pt x="32073" y="22635"/>
                  </a:lnTo>
                  <a:lnTo>
                    <a:pt x="32660" y="22862"/>
                  </a:lnTo>
                  <a:lnTo>
                    <a:pt x="33505" y="23202"/>
                  </a:lnTo>
                  <a:lnTo>
                    <a:pt x="34339" y="23552"/>
                  </a:lnTo>
                  <a:lnTo>
                    <a:pt x="35174" y="23923"/>
                  </a:lnTo>
                  <a:lnTo>
                    <a:pt x="36009" y="24294"/>
                  </a:lnTo>
                  <a:lnTo>
                    <a:pt x="37657" y="25056"/>
                  </a:lnTo>
                  <a:lnTo>
                    <a:pt x="39316" y="25809"/>
                  </a:lnTo>
                  <a:lnTo>
                    <a:pt x="39996" y="26107"/>
                  </a:lnTo>
                  <a:lnTo>
                    <a:pt x="40676" y="26375"/>
                  </a:lnTo>
                  <a:lnTo>
                    <a:pt x="41366" y="26622"/>
                  </a:lnTo>
                  <a:lnTo>
                    <a:pt x="41706" y="26746"/>
                  </a:lnTo>
                  <a:lnTo>
                    <a:pt x="42056" y="26849"/>
                  </a:lnTo>
                  <a:lnTo>
                    <a:pt x="42407" y="26952"/>
                  </a:lnTo>
                  <a:lnTo>
                    <a:pt x="42767" y="27055"/>
                  </a:lnTo>
                  <a:lnTo>
                    <a:pt x="43117" y="27138"/>
                  </a:lnTo>
                  <a:lnTo>
                    <a:pt x="43478" y="27220"/>
                  </a:lnTo>
                  <a:lnTo>
                    <a:pt x="43828" y="27292"/>
                  </a:lnTo>
                  <a:lnTo>
                    <a:pt x="44199" y="27364"/>
                  </a:lnTo>
                  <a:lnTo>
                    <a:pt x="44560" y="27426"/>
                  </a:lnTo>
                  <a:lnTo>
                    <a:pt x="44920" y="27467"/>
                  </a:lnTo>
                  <a:lnTo>
                    <a:pt x="45394" y="27529"/>
                  </a:lnTo>
                  <a:lnTo>
                    <a:pt x="45868" y="27581"/>
                  </a:lnTo>
                  <a:lnTo>
                    <a:pt x="46342" y="27622"/>
                  </a:lnTo>
                  <a:lnTo>
                    <a:pt x="46816" y="27653"/>
                  </a:lnTo>
                  <a:lnTo>
                    <a:pt x="47290" y="27684"/>
                  </a:lnTo>
                  <a:lnTo>
                    <a:pt x="47764" y="27694"/>
                  </a:lnTo>
                  <a:lnTo>
                    <a:pt x="48228" y="27684"/>
                  </a:lnTo>
                  <a:lnTo>
                    <a:pt x="48702" y="27673"/>
                  </a:lnTo>
                  <a:lnTo>
                    <a:pt x="49165" y="27642"/>
                  </a:lnTo>
                  <a:lnTo>
                    <a:pt x="49629" y="27591"/>
                  </a:lnTo>
                  <a:lnTo>
                    <a:pt x="50093" y="27519"/>
                  </a:lnTo>
                  <a:lnTo>
                    <a:pt x="50556" y="27416"/>
                  </a:lnTo>
                  <a:lnTo>
                    <a:pt x="51009" y="27302"/>
                  </a:lnTo>
                  <a:lnTo>
                    <a:pt x="51246" y="27241"/>
                  </a:lnTo>
                  <a:lnTo>
                    <a:pt x="51473" y="27158"/>
                  </a:lnTo>
                  <a:lnTo>
                    <a:pt x="51700" y="27086"/>
                  </a:lnTo>
                  <a:lnTo>
                    <a:pt x="51926" y="26993"/>
                  </a:lnTo>
                  <a:lnTo>
                    <a:pt x="52153" y="26901"/>
                  </a:lnTo>
                  <a:lnTo>
                    <a:pt x="52369" y="26798"/>
                  </a:lnTo>
                  <a:lnTo>
                    <a:pt x="53070" y="26468"/>
                  </a:lnTo>
                  <a:lnTo>
                    <a:pt x="53740" y="26118"/>
                  </a:lnTo>
                  <a:lnTo>
                    <a:pt x="54080" y="25932"/>
                  </a:lnTo>
                  <a:lnTo>
                    <a:pt x="54409" y="25747"/>
                  </a:lnTo>
                  <a:lnTo>
                    <a:pt x="54729" y="25551"/>
                  </a:lnTo>
                  <a:lnTo>
                    <a:pt x="55048" y="25355"/>
                  </a:lnTo>
                  <a:lnTo>
                    <a:pt x="55368" y="25149"/>
                  </a:lnTo>
                  <a:lnTo>
                    <a:pt x="55677" y="24943"/>
                  </a:lnTo>
                  <a:lnTo>
                    <a:pt x="55986" y="24727"/>
                  </a:lnTo>
                  <a:lnTo>
                    <a:pt x="56285" y="24510"/>
                  </a:lnTo>
                  <a:lnTo>
                    <a:pt x="56583" y="24284"/>
                  </a:lnTo>
                  <a:lnTo>
                    <a:pt x="56872" y="24057"/>
                  </a:lnTo>
                  <a:lnTo>
                    <a:pt x="57160" y="23820"/>
                  </a:lnTo>
                  <a:lnTo>
                    <a:pt x="57438" y="23583"/>
                  </a:lnTo>
                  <a:lnTo>
                    <a:pt x="57717" y="23336"/>
                  </a:lnTo>
                  <a:lnTo>
                    <a:pt x="57985" y="23078"/>
                  </a:lnTo>
                  <a:lnTo>
                    <a:pt x="58242" y="22821"/>
                  </a:lnTo>
                  <a:lnTo>
                    <a:pt x="58510" y="22553"/>
                  </a:lnTo>
                  <a:lnTo>
                    <a:pt x="58757" y="22285"/>
                  </a:lnTo>
                  <a:lnTo>
                    <a:pt x="59005" y="22007"/>
                  </a:lnTo>
                  <a:lnTo>
                    <a:pt x="59241" y="21718"/>
                  </a:lnTo>
                  <a:lnTo>
                    <a:pt x="59478" y="21430"/>
                  </a:lnTo>
                  <a:lnTo>
                    <a:pt x="59705" y="21131"/>
                  </a:lnTo>
                  <a:lnTo>
                    <a:pt x="59921" y="20822"/>
                  </a:lnTo>
                  <a:lnTo>
                    <a:pt x="60138" y="20513"/>
                  </a:lnTo>
                  <a:lnTo>
                    <a:pt x="60344" y="20194"/>
                  </a:lnTo>
                  <a:lnTo>
                    <a:pt x="60540" y="19864"/>
                  </a:lnTo>
                  <a:lnTo>
                    <a:pt x="60735" y="19524"/>
                  </a:lnTo>
                  <a:lnTo>
                    <a:pt x="60921" y="19184"/>
                  </a:lnTo>
                  <a:lnTo>
                    <a:pt x="61096" y="18834"/>
                  </a:lnTo>
                  <a:lnTo>
                    <a:pt x="61415" y="18174"/>
                  </a:lnTo>
                  <a:lnTo>
                    <a:pt x="61724" y="17494"/>
                  </a:lnTo>
                  <a:lnTo>
                    <a:pt x="62013" y="16814"/>
                  </a:lnTo>
                  <a:lnTo>
                    <a:pt x="62291" y="16124"/>
                  </a:lnTo>
                  <a:lnTo>
                    <a:pt x="62549" y="15423"/>
                  </a:lnTo>
                  <a:lnTo>
                    <a:pt x="62796" y="14723"/>
                  </a:lnTo>
                  <a:lnTo>
                    <a:pt x="63023" y="14022"/>
                  </a:lnTo>
                  <a:lnTo>
                    <a:pt x="63229" y="13311"/>
                  </a:lnTo>
                  <a:lnTo>
                    <a:pt x="63455" y="12497"/>
                  </a:lnTo>
                  <a:lnTo>
                    <a:pt x="63651" y="11683"/>
                  </a:lnTo>
                  <a:lnTo>
                    <a:pt x="63837" y="10859"/>
                  </a:lnTo>
                  <a:lnTo>
                    <a:pt x="63991" y="10035"/>
                  </a:lnTo>
                  <a:lnTo>
                    <a:pt x="64135" y="9211"/>
                  </a:lnTo>
                  <a:lnTo>
                    <a:pt x="64259" y="8376"/>
                  </a:lnTo>
                  <a:lnTo>
                    <a:pt x="64372" y="7552"/>
                  </a:lnTo>
                  <a:lnTo>
                    <a:pt x="64465" y="6717"/>
                  </a:lnTo>
                  <a:lnTo>
                    <a:pt x="64537" y="5883"/>
                  </a:lnTo>
                  <a:lnTo>
                    <a:pt x="64609" y="5038"/>
                  </a:lnTo>
                  <a:lnTo>
                    <a:pt x="64650" y="4204"/>
                  </a:lnTo>
                  <a:lnTo>
                    <a:pt x="64692" y="3369"/>
                  </a:lnTo>
                  <a:lnTo>
                    <a:pt x="64723" y="2524"/>
                  </a:lnTo>
                  <a:lnTo>
                    <a:pt x="64743" y="1679"/>
                  </a:lnTo>
                  <a:lnTo>
                    <a:pt x="64743" y="835"/>
                  </a:lnTo>
                  <a:lnTo>
                    <a:pt x="647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8138752" y="3748896"/>
              <a:ext cx="1005248" cy="1394272"/>
            </a:xfrm>
            <a:custGeom>
              <a:avLst/>
              <a:gdLst/>
              <a:ahLst/>
              <a:cxnLst/>
              <a:rect l="l" t="t" r="r" b="b"/>
              <a:pathLst>
                <a:path w="31414" h="43571" extrusionOk="0">
                  <a:moveTo>
                    <a:pt x="29395" y="0"/>
                  </a:moveTo>
                  <a:lnTo>
                    <a:pt x="28900" y="11"/>
                  </a:lnTo>
                  <a:lnTo>
                    <a:pt x="28416" y="31"/>
                  </a:lnTo>
                  <a:lnTo>
                    <a:pt x="27942" y="62"/>
                  </a:lnTo>
                  <a:lnTo>
                    <a:pt x="27468" y="114"/>
                  </a:lnTo>
                  <a:lnTo>
                    <a:pt x="27004" y="176"/>
                  </a:lnTo>
                  <a:lnTo>
                    <a:pt x="26541" y="258"/>
                  </a:lnTo>
                  <a:lnTo>
                    <a:pt x="26087" y="351"/>
                  </a:lnTo>
                  <a:lnTo>
                    <a:pt x="25644" y="454"/>
                  </a:lnTo>
                  <a:lnTo>
                    <a:pt x="25201" y="577"/>
                  </a:lnTo>
                  <a:lnTo>
                    <a:pt x="24769" y="722"/>
                  </a:lnTo>
                  <a:lnTo>
                    <a:pt x="24336" y="866"/>
                  </a:lnTo>
                  <a:lnTo>
                    <a:pt x="23914" y="1031"/>
                  </a:lnTo>
                  <a:lnTo>
                    <a:pt x="23491" y="1216"/>
                  </a:lnTo>
                  <a:lnTo>
                    <a:pt x="23079" y="1412"/>
                  </a:lnTo>
                  <a:lnTo>
                    <a:pt x="22677" y="1618"/>
                  </a:lnTo>
                  <a:lnTo>
                    <a:pt x="22275" y="1845"/>
                  </a:lnTo>
                  <a:lnTo>
                    <a:pt x="21884" y="2082"/>
                  </a:lnTo>
                  <a:lnTo>
                    <a:pt x="21492" y="2339"/>
                  </a:lnTo>
                  <a:lnTo>
                    <a:pt x="21111" y="2607"/>
                  </a:lnTo>
                  <a:lnTo>
                    <a:pt x="20740" y="2895"/>
                  </a:lnTo>
                  <a:lnTo>
                    <a:pt x="20369" y="3194"/>
                  </a:lnTo>
                  <a:lnTo>
                    <a:pt x="20009" y="3503"/>
                  </a:lnTo>
                  <a:lnTo>
                    <a:pt x="19648" y="3833"/>
                  </a:lnTo>
                  <a:lnTo>
                    <a:pt x="19298" y="4173"/>
                  </a:lnTo>
                  <a:lnTo>
                    <a:pt x="18948" y="4534"/>
                  </a:lnTo>
                  <a:lnTo>
                    <a:pt x="18608" y="4905"/>
                  </a:lnTo>
                  <a:lnTo>
                    <a:pt x="18278" y="5296"/>
                  </a:lnTo>
                  <a:lnTo>
                    <a:pt x="17948" y="5698"/>
                  </a:lnTo>
                  <a:lnTo>
                    <a:pt x="17598" y="6172"/>
                  </a:lnTo>
                  <a:lnTo>
                    <a:pt x="17258" y="6646"/>
                  </a:lnTo>
                  <a:lnTo>
                    <a:pt x="16938" y="7140"/>
                  </a:lnTo>
                  <a:lnTo>
                    <a:pt x="16629" y="7635"/>
                  </a:lnTo>
                  <a:lnTo>
                    <a:pt x="16341" y="8129"/>
                  </a:lnTo>
                  <a:lnTo>
                    <a:pt x="16073" y="8644"/>
                  </a:lnTo>
                  <a:lnTo>
                    <a:pt x="15815" y="9160"/>
                  </a:lnTo>
                  <a:lnTo>
                    <a:pt x="15568" y="9675"/>
                  </a:lnTo>
                  <a:lnTo>
                    <a:pt x="15331" y="10200"/>
                  </a:lnTo>
                  <a:lnTo>
                    <a:pt x="15115" y="10736"/>
                  </a:lnTo>
                  <a:lnTo>
                    <a:pt x="14909" y="11272"/>
                  </a:lnTo>
                  <a:lnTo>
                    <a:pt x="14713" y="11818"/>
                  </a:lnTo>
                  <a:lnTo>
                    <a:pt x="14517" y="12364"/>
                  </a:lnTo>
                  <a:lnTo>
                    <a:pt x="14342" y="12920"/>
                  </a:lnTo>
                  <a:lnTo>
                    <a:pt x="14167" y="13476"/>
                  </a:lnTo>
                  <a:lnTo>
                    <a:pt x="14002" y="14033"/>
                  </a:lnTo>
                  <a:lnTo>
                    <a:pt x="13879" y="14424"/>
                  </a:lnTo>
                  <a:lnTo>
                    <a:pt x="13755" y="14806"/>
                  </a:lnTo>
                  <a:lnTo>
                    <a:pt x="13631" y="15187"/>
                  </a:lnTo>
                  <a:lnTo>
                    <a:pt x="13487" y="15558"/>
                  </a:lnTo>
                  <a:lnTo>
                    <a:pt x="13343" y="15929"/>
                  </a:lnTo>
                  <a:lnTo>
                    <a:pt x="13199" y="16289"/>
                  </a:lnTo>
                  <a:lnTo>
                    <a:pt x="13034" y="16650"/>
                  </a:lnTo>
                  <a:lnTo>
                    <a:pt x="12869" y="17010"/>
                  </a:lnTo>
                  <a:lnTo>
                    <a:pt x="12704" y="17361"/>
                  </a:lnTo>
                  <a:lnTo>
                    <a:pt x="12519" y="17701"/>
                  </a:lnTo>
                  <a:lnTo>
                    <a:pt x="12343" y="18041"/>
                  </a:lnTo>
                  <a:lnTo>
                    <a:pt x="12148" y="18381"/>
                  </a:lnTo>
                  <a:lnTo>
                    <a:pt x="11952" y="18710"/>
                  </a:lnTo>
                  <a:lnTo>
                    <a:pt x="11746" y="19030"/>
                  </a:lnTo>
                  <a:lnTo>
                    <a:pt x="11529" y="19349"/>
                  </a:lnTo>
                  <a:lnTo>
                    <a:pt x="11313" y="19668"/>
                  </a:lnTo>
                  <a:lnTo>
                    <a:pt x="11086" y="19978"/>
                  </a:lnTo>
                  <a:lnTo>
                    <a:pt x="10849" y="20287"/>
                  </a:lnTo>
                  <a:lnTo>
                    <a:pt x="10613" y="20585"/>
                  </a:lnTo>
                  <a:lnTo>
                    <a:pt x="10365" y="20874"/>
                  </a:lnTo>
                  <a:lnTo>
                    <a:pt x="10108" y="21173"/>
                  </a:lnTo>
                  <a:lnTo>
                    <a:pt x="9850" y="21451"/>
                  </a:lnTo>
                  <a:lnTo>
                    <a:pt x="9582" y="21739"/>
                  </a:lnTo>
                  <a:lnTo>
                    <a:pt x="9304" y="22007"/>
                  </a:lnTo>
                  <a:lnTo>
                    <a:pt x="9016" y="22285"/>
                  </a:lnTo>
                  <a:lnTo>
                    <a:pt x="8727" y="22553"/>
                  </a:lnTo>
                  <a:lnTo>
                    <a:pt x="8439" y="22811"/>
                  </a:lnTo>
                  <a:lnTo>
                    <a:pt x="8130" y="23068"/>
                  </a:lnTo>
                  <a:lnTo>
                    <a:pt x="7820" y="23316"/>
                  </a:lnTo>
                  <a:lnTo>
                    <a:pt x="7501" y="23563"/>
                  </a:lnTo>
                  <a:lnTo>
                    <a:pt x="7182" y="23810"/>
                  </a:lnTo>
                  <a:lnTo>
                    <a:pt x="6852" y="24047"/>
                  </a:lnTo>
                  <a:lnTo>
                    <a:pt x="6471" y="24325"/>
                  </a:lnTo>
                  <a:lnTo>
                    <a:pt x="6100" y="24614"/>
                  </a:lnTo>
                  <a:lnTo>
                    <a:pt x="5729" y="24913"/>
                  </a:lnTo>
                  <a:lnTo>
                    <a:pt x="5368" y="25222"/>
                  </a:lnTo>
                  <a:lnTo>
                    <a:pt x="4657" y="25850"/>
                  </a:lnTo>
                  <a:lnTo>
                    <a:pt x="3957" y="26479"/>
                  </a:lnTo>
                  <a:lnTo>
                    <a:pt x="3710" y="26705"/>
                  </a:lnTo>
                  <a:lnTo>
                    <a:pt x="3462" y="26932"/>
                  </a:lnTo>
                  <a:lnTo>
                    <a:pt x="3236" y="27169"/>
                  </a:lnTo>
                  <a:lnTo>
                    <a:pt x="3009" y="27396"/>
                  </a:lnTo>
                  <a:lnTo>
                    <a:pt x="2803" y="27643"/>
                  </a:lnTo>
                  <a:lnTo>
                    <a:pt x="2597" y="27880"/>
                  </a:lnTo>
                  <a:lnTo>
                    <a:pt x="2401" y="28127"/>
                  </a:lnTo>
                  <a:lnTo>
                    <a:pt x="2216" y="28374"/>
                  </a:lnTo>
                  <a:lnTo>
                    <a:pt x="2030" y="28632"/>
                  </a:lnTo>
                  <a:lnTo>
                    <a:pt x="1855" y="28879"/>
                  </a:lnTo>
                  <a:lnTo>
                    <a:pt x="1690" y="29137"/>
                  </a:lnTo>
                  <a:lnTo>
                    <a:pt x="1536" y="29405"/>
                  </a:lnTo>
                  <a:lnTo>
                    <a:pt x="1391" y="29662"/>
                  </a:lnTo>
                  <a:lnTo>
                    <a:pt x="1247" y="29930"/>
                  </a:lnTo>
                  <a:lnTo>
                    <a:pt x="1124" y="30198"/>
                  </a:lnTo>
                  <a:lnTo>
                    <a:pt x="1000" y="30466"/>
                  </a:lnTo>
                  <a:lnTo>
                    <a:pt x="876" y="30734"/>
                  </a:lnTo>
                  <a:lnTo>
                    <a:pt x="773" y="31012"/>
                  </a:lnTo>
                  <a:lnTo>
                    <a:pt x="670" y="31280"/>
                  </a:lnTo>
                  <a:lnTo>
                    <a:pt x="578" y="31558"/>
                  </a:lnTo>
                  <a:lnTo>
                    <a:pt x="485" y="31836"/>
                  </a:lnTo>
                  <a:lnTo>
                    <a:pt x="402" y="32114"/>
                  </a:lnTo>
                  <a:lnTo>
                    <a:pt x="330" y="32392"/>
                  </a:lnTo>
                  <a:lnTo>
                    <a:pt x="268" y="32681"/>
                  </a:lnTo>
                  <a:lnTo>
                    <a:pt x="217" y="32959"/>
                  </a:lnTo>
                  <a:lnTo>
                    <a:pt x="165" y="33237"/>
                  </a:lnTo>
                  <a:lnTo>
                    <a:pt x="114" y="33526"/>
                  </a:lnTo>
                  <a:lnTo>
                    <a:pt x="83" y="33804"/>
                  </a:lnTo>
                  <a:lnTo>
                    <a:pt x="52" y="34092"/>
                  </a:lnTo>
                  <a:lnTo>
                    <a:pt x="31" y="34371"/>
                  </a:lnTo>
                  <a:lnTo>
                    <a:pt x="11" y="34659"/>
                  </a:lnTo>
                  <a:lnTo>
                    <a:pt x="1" y="34937"/>
                  </a:lnTo>
                  <a:lnTo>
                    <a:pt x="1" y="35226"/>
                  </a:lnTo>
                  <a:lnTo>
                    <a:pt x="1" y="35504"/>
                  </a:lnTo>
                  <a:lnTo>
                    <a:pt x="11" y="35782"/>
                  </a:lnTo>
                  <a:lnTo>
                    <a:pt x="31" y="36060"/>
                  </a:lnTo>
                  <a:lnTo>
                    <a:pt x="52" y="36349"/>
                  </a:lnTo>
                  <a:lnTo>
                    <a:pt x="83" y="36627"/>
                  </a:lnTo>
                  <a:lnTo>
                    <a:pt x="114" y="36905"/>
                  </a:lnTo>
                  <a:lnTo>
                    <a:pt x="155" y="37173"/>
                  </a:lnTo>
                  <a:lnTo>
                    <a:pt x="258" y="37729"/>
                  </a:lnTo>
                  <a:lnTo>
                    <a:pt x="382" y="38265"/>
                  </a:lnTo>
                  <a:lnTo>
                    <a:pt x="526" y="38801"/>
                  </a:lnTo>
                  <a:lnTo>
                    <a:pt x="691" y="39316"/>
                  </a:lnTo>
                  <a:lnTo>
                    <a:pt x="887" y="39831"/>
                  </a:lnTo>
                  <a:lnTo>
                    <a:pt x="1093" y="40336"/>
                  </a:lnTo>
                  <a:lnTo>
                    <a:pt x="1330" y="40820"/>
                  </a:lnTo>
                  <a:lnTo>
                    <a:pt x="1587" y="41294"/>
                  </a:lnTo>
                  <a:lnTo>
                    <a:pt x="1721" y="41521"/>
                  </a:lnTo>
                  <a:lnTo>
                    <a:pt x="1855" y="41747"/>
                  </a:lnTo>
                  <a:lnTo>
                    <a:pt x="1999" y="41974"/>
                  </a:lnTo>
                  <a:lnTo>
                    <a:pt x="2154" y="42190"/>
                  </a:lnTo>
                  <a:lnTo>
                    <a:pt x="2308" y="42407"/>
                  </a:lnTo>
                  <a:lnTo>
                    <a:pt x="2463" y="42613"/>
                  </a:lnTo>
                  <a:lnTo>
                    <a:pt x="2628" y="42819"/>
                  </a:lnTo>
                  <a:lnTo>
                    <a:pt x="2793" y="43025"/>
                  </a:lnTo>
                  <a:lnTo>
                    <a:pt x="2885" y="43149"/>
                  </a:lnTo>
                  <a:lnTo>
                    <a:pt x="2978" y="43293"/>
                  </a:lnTo>
                  <a:lnTo>
                    <a:pt x="3133" y="43571"/>
                  </a:lnTo>
                  <a:lnTo>
                    <a:pt x="31414" y="43571"/>
                  </a:lnTo>
                  <a:lnTo>
                    <a:pt x="31414" y="114"/>
                  </a:lnTo>
                  <a:lnTo>
                    <a:pt x="30899" y="62"/>
                  </a:lnTo>
                  <a:lnTo>
                    <a:pt x="30394" y="31"/>
                  </a:lnTo>
                  <a:lnTo>
                    <a:pt x="29889" y="11"/>
                  </a:lnTo>
                  <a:lnTo>
                    <a:pt x="293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7315200" y="0"/>
              <a:ext cx="1828800" cy="1238016"/>
            </a:xfrm>
            <a:custGeom>
              <a:avLst/>
              <a:gdLst/>
              <a:ahLst/>
              <a:cxnLst/>
              <a:rect l="l" t="t" r="r" b="b"/>
              <a:pathLst>
                <a:path w="57150" h="38688" extrusionOk="0">
                  <a:moveTo>
                    <a:pt x="0" y="0"/>
                  </a:moveTo>
                  <a:lnTo>
                    <a:pt x="855" y="1432"/>
                  </a:lnTo>
                  <a:lnTo>
                    <a:pt x="1278" y="2153"/>
                  </a:lnTo>
                  <a:lnTo>
                    <a:pt x="1710" y="2874"/>
                  </a:lnTo>
                  <a:lnTo>
                    <a:pt x="2205" y="3668"/>
                  </a:lnTo>
                  <a:lnTo>
                    <a:pt x="2710" y="4451"/>
                  </a:lnTo>
                  <a:lnTo>
                    <a:pt x="3225" y="5224"/>
                  </a:lnTo>
                  <a:lnTo>
                    <a:pt x="3761" y="5996"/>
                  </a:lnTo>
                  <a:lnTo>
                    <a:pt x="4296" y="6759"/>
                  </a:lnTo>
                  <a:lnTo>
                    <a:pt x="4842" y="7511"/>
                  </a:lnTo>
                  <a:lnTo>
                    <a:pt x="5399" y="8263"/>
                  </a:lnTo>
                  <a:lnTo>
                    <a:pt x="5955" y="9005"/>
                  </a:lnTo>
                  <a:lnTo>
                    <a:pt x="7099" y="10488"/>
                  </a:lnTo>
                  <a:lnTo>
                    <a:pt x="8242" y="11962"/>
                  </a:lnTo>
                  <a:lnTo>
                    <a:pt x="9407" y="13425"/>
                  </a:lnTo>
                  <a:lnTo>
                    <a:pt x="10560" y="14898"/>
                  </a:lnTo>
                  <a:lnTo>
                    <a:pt x="10973" y="15423"/>
                  </a:lnTo>
                  <a:lnTo>
                    <a:pt x="11395" y="15949"/>
                  </a:lnTo>
                  <a:lnTo>
                    <a:pt x="11828" y="16464"/>
                  </a:lnTo>
                  <a:lnTo>
                    <a:pt x="12260" y="16969"/>
                  </a:lnTo>
                  <a:lnTo>
                    <a:pt x="12703" y="17463"/>
                  </a:lnTo>
                  <a:lnTo>
                    <a:pt x="13157" y="17958"/>
                  </a:lnTo>
                  <a:lnTo>
                    <a:pt x="13610" y="18452"/>
                  </a:lnTo>
                  <a:lnTo>
                    <a:pt x="14074" y="18926"/>
                  </a:lnTo>
                  <a:lnTo>
                    <a:pt x="14537" y="19400"/>
                  </a:lnTo>
                  <a:lnTo>
                    <a:pt x="15011" y="19874"/>
                  </a:lnTo>
                  <a:lnTo>
                    <a:pt x="15496" y="20327"/>
                  </a:lnTo>
                  <a:lnTo>
                    <a:pt x="15980" y="20791"/>
                  </a:lnTo>
                  <a:lnTo>
                    <a:pt x="16474" y="21234"/>
                  </a:lnTo>
                  <a:lnTo>
                    <a:pt x="16979" y="21677"/>
                  </a:lnTo>
                  <a:lnTo>
                    <a:pt x="17484" y="22120"/>
                  </a:lnTo>
                  <a:lnTo>
                    <a:pt x="17989" y="22553"/>
                  </a:lnTo>
                  <a:lnTo>
                    <a:pt x="18875" y="23274"/>
                  </a:lnTo>
                  <a:lnTo>
                    <a:pt x="19751" y="23985"/>
                  </a:lnTo>
                  <a:lnTo>
                    <a:pt x="20647" y="24675"/>
                  </a:lnTo>
                  <a:lnTo>
                    <a:pt x="21543" y="25345"/>
                  </a:lnTo>
                  <a:lnTo>
                    <a:pt x="22450" y="26004"/>
                  </a:lnTo>
                  <a:lnTo>
                    <a:pt x="23367" y="26653"/>
                  </a:lnTo>
                  <a:lnTo>
                    <a:pt x="24284" y="27282"/>
                  </a:lnTo>
                  <a:lnTo>
                    <a:pt x="25211" y="27900"/>
                  </a:lnTo>
                  <a:lnTo>
                    <a:pt x="26149" y="28498"/>
                  </a:lnTo>
                  <a:lnTo>
                    <a:pt x="27097" y="29075"/>
                  </a:lnTo>
                  <a:lnTo>
                    <a:pt x="28044" y="29641"/>
                  </a:lnTo>
                  <a:lnTo>
                    <a:pt x="29003" y="30198"/>
                  </a:lnTo>
                  <a:lnTo>
                    <a:pt x="29971" y="30733"/>
                  </a:lnTo>
                  <a:lnTo>
                    <a:pt x="30940" y="31248"/>
                  </a:lnTo>
                  <a:lnTo>
                    <a:pt x="31929" y="31753"/>
                  </a:lnTo>
                  <a:lnTo>
                    <a:pt x="32918" y="32248"/>
                  </a:lnTo>
                  <a:lnTo>
                    <a:pt x="33907" y="32722"/>
                  </a:lnTo>
                  <a:lnTo>
                    <a:pt x="34916" y="33175"/>
                  </a:lnTo>
                  <a:lnTo>
                    <a:pt x="35926" y="33618"/>
                  </a:lnTo>
                  <a:lnTo>
                    <a:pt x="36946" y="34041"/>
                  </a:lnTo>
                  <a:lnTo>
                    <a:pt x="37976" y="34442"/>
                  </a:lnTo>
                  <a:lnTo>
                    <a:pt x="39007" y="34834"/>
                  </a:lnTo>
                  <a:lnTo>
                    <a:pt x="40047" y="35215"/>
                  </a:lnTo>
                  <a:lnTo>
                    <a:pt x="41098" y="35576"/>
                  </a:lnTo>
                  <a:lnTo>
                    <a:pt x="42159" y="35916"/>
                  </a:lnTo>
                  <a:lnTo>
                    <a:pt x="43221" y="36245"/>
                  </a:lnTo>
                  <a:lnTo>
                    <a:pt x="44302" y="36554"/>
                  </a:lnTo>
                  <a:lnTo>
                    <a:pt x="45384" y="36843"/>
                  </a:lnTo>
                  <a:lnTo>
                    <a:pt x="46466" y="37121"/>
                  </a:lnTo>
                  <a:lnTo>
                    <a:pt x="47568" y="37379"/>
                  </a:lnTo>
                  <a:lnTo>
                    <a:pt x="48671" y="37626"/>
                  </a:lnTo>
                  <a:lnTo>
                    <a:pt x="49783" y="37853"/>
                  </a:lnTo>
                  <a:lnTo>
                    <a:pt x="50237" y="37935"/>
                  </a:lnTo>
                  <a:lnTo>
                    <a:pt x="50700" y="38007"/>
                  </a:lnTo>
                  <a:lnTo>
                    <a:pt x="51154" y="38079"/>
                  </a:lnTo>
                  <a:lnTo>
                    <a:pt x="51607" y="38141"/>
                  </a:lnTo>
                  <a:lnTo>
                    <a:pt x="52534" y="38254"/>
                  </a:lnTo>
                  <a:lnTo>
                    <a:pt x="53451" y="38347"/>
                  </a:lnTo>
                  <a:lnTo>
                    <a:pt x="55306" y="38512"/>
                  </a:lnTo>
                  <a:lnTo>
                    <a:pt x="56223" y="38594"/>
                  </a:lnTo>
                  <a:lnTo>
                    <a:pt x="57150" y="38687"/>
                  </a:lnTo>
                  <a:lnTo>
                    <a:pt x="57150" y="25293"/>
                  </a:lnTo>
                  <a:lnTo>
                    <a:pt x="55965" y="25108"/>
                  </a:lnTo>
                  <a:lnTo>
                    <a:pt x="54791" y="24902"/>
                  </a:lnTo>
                  <a:lnTo>
                    <a:pt x="53616" y="24675"/>
                  </a:lnTo>
                  <a:lnTo>
                    <a:pt x="52462" y="24428"/>
                  </a:lnTo>
                  <a:lnTo>
                    <a:pt x="51308" y="24160"/>
                  </a:lnTo>
                  <a:lnTo>
                    <a:pt x="50175" y="23872"/>
                  </a:lnTo>
                  <a:lnTo>
                    <a:pt x="49042" y="23563"/>
                  </a:lnTo>
                  <a:lnTo>
                    <a:pt x="47919" y="23233"/>
                  </a:lnTo>
                  <a:lnTo>
                    <a:pt x="46816" y="22893"/>
                  </a:lnTo>
                  <a:lnTo>
                    <a:pt x="45714" y="22522"/>
                  </a:lnTo>
                  <a:lnTo>
                    <a:pt x="44622" y="22141"/>
                  </a:lnTo>
                  <a:lnTo>
                    <a:pt x="43540" y="21729"/>
                  </a:lnTo>
                  <a:lnTo>
                    <a:pt x="42468" y="21306"/>
                  </a:lnTo>
                  <a:lnTo>
                    <a:pt x="41407" y="20863"/>
                  </a:lnTo>
                  <a:lnTo>
                    <a:pt x="40346" y="20389"/>
                  </a:lnTo>
                  <a:lnTo>
                    <a:pt x="39305" y="19905"/>
                  </a:lnTo>
                  <a:lnTo>
                    <a:pt x="38275" y="19400"/>
                  </a:lnTo>
                  <a:lnTo>
                    <a:pt x="37245" y="18875"/>
                  </a:lnTo>
                  <a:lnTo>
                    <a:pt x="36235" y="18329"/>
                  </a:lnTo>
                  <a:lnTo>
                    <a:pt x="35226" y="17762"/>
                  </a:lnTo>
                  <a:lnTo>
                    <a:pt x="34226" y="17175"/>
                  </a:lnTo>
                  <a:lnTo>
                    <a:pt x="33247" y="16567"/>
                  </a:lnTo>
                  <a:lnTo>
                    <a:pt x="32269" y="15938"/>
                  </a:lnTo>
                  <a:lnTo>
                    <a:pt x="31300" y="15300"/>
                  </a:lnTo>
                  <a:lnTo>
                    <a:pt x="30342" y="14630"/>
                  </a:lnTo>
                  <a:lnTo>
                    <a:pt x="29394" y="13940"/>
                  </a:lnTo>
                  <a:lnTo>
                    <a:pt x="28457" y="13239"/>
                  </a:lnTo>
                  <a:lnTo>
                    <a:pt x="27529" y="12508"/>
                  </a:lnTo>
                  <a:lnTo>
                    <a:pt x="26612" y="11766"/>
                  </a:lnTo>
                  <a:lnTo>
                    <a:pt x="25695" y="10993"/>
                  </a:lnTo>
                  <a:lnTo>
                    <a:pt x="24799" y="10210"/>
                  </a:lnTo>
                  <a:lnTo>
                    <a:pt x="23913" y="9406"/>
                  </a:lnTo>
                  <a:lnTo>
                    <a:pt x="23367" y="8891"/>
                  </a:lnTo>
                  <a:lnTo>
                    <a:pt x="22831" y="8366"/>
                  </a:lnTo>
                  <a:lnTo>
                    <a:pt x="22316" y="7840"/>
                  </a:lnTo>
                  <a:lnTo>
                    <a:pt x="21811" y="7294"/>
                  </a:lnTo>
                  <a:lnTo>
                    <a:pt x="21317" y="6738"/>
                  </a:lnTo>
                  <a:lnTo>
                    <a:pt x="20832" y="6182"/>
                  </a:lnTo>
                  <a:lnTo>
                    <a:pt x="20348" y="5615"/>
                  </a:lnTo>
                  <a:lnTo>
                    <a:pt x="19885" y="5038"/>
                  </a:lnTo>
                  <a:lnTo>
                    <a:pt x="19431" y="4451"/>
                  </a:lnTo>
                  <a:lnTo>
                    <a:pt x="18978" y="3864"/>
                  </a:lnTo>
                  <a:lnTo>
                    <a:pt x="18535" y="3266"/>
                  </a:lnTo>
                  <a:lnTo>
                    <a:pt x="18102" y="2668"/>
                  </a:lnTo>
                  <a:lnTo>
                    <a:pt x="17669" y="2061"/>
                  </a:lnTo>
                  <a:lnTo>
                    <a:pt x="17247" y="1442"/>
                  </a:lnTo>
                  <a:lnTo>
                    <a:pt x="16835" y="824"/>
                  </a:lnTo>
                  <a:lnTo>
                    <a:pt x="16423" y="206"/>
                  </a:lnTo>
                  <a:lnTo>
                    <a:pt x="16402" y="155"/>
                  </a:lnTo>
                  <a:lnTo>
                    <a:pt x="16392" y="103"/>
                  </a:lnTo>
                  <a:lnTo>
                    <a:pt x="16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4" name="Google Shape;274;p29"/>
          <p:cNvSpPr txBox="1">
            <a:spLocks noGrp="1"/>
          </p:cNvSpPr>
          <p:nvPr>
            <p:ph type="title"/>
          </p:nvPr>
        </p:nvSpPr>
        <p:spPr>
          <a:xfrm>
            <a:off x="1581362" y="3541484"/>
            <a:ext cx="2188800" cy="3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5" name="Google Shape;275;p29"/>
          <p:cNvSpPr txBox="1">
            <a:spLocks noGrp="1"/>
          </p:cNvSpPr>
          <p:nvPr>
            <p:ph type="subTitle" idx="1"/>
          </p:nvPr>
        </p:nvSpPr>
        <p:spPr>
          <a:xfrm>
            <a:off x="1581362" y="3913834"/>
            <a:ext cx="21888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9"/>
          <p:cNvSpPr txBox="1">
            <a:spLocks noGrp="1"/>
          </p:cNvSpPr>
          <p:nvPr>
            <p:ph type="title" idx="2"/>
          </p:nvPr>
        </p:nvSpPr>
        <p:spPr>
          <a:xfrm>
            <a:off x="5369075" y="3541484"/>
            <a:ext cx="2188800" cy="3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7" name="Google Shape;277;p29"/>
          <p:cNvSpPr txBox="1">
            <a:spLocks noGrp="1"/>
          </p:cNvSpPr>
          <p:nvPr>
            <p:ph type="subTitle" idx="3"/>
          </p:nvPr>
        </p:nvSpPr>
        <p:spPr>
          <a:xfrm>
            <a:off x="5369075" y="3913834"/>
            <a:ext cx="21888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9"/>
          <p:cNvSpPr txBox="1">
            <a:spLocks noGrp="1"/>
          </p:cNvSpPr>
          <p:nvPr>
            <p:ph type="title" idx="4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119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30"/>
          <p:cNvGrpSpPr/>
          <p:nvPr/>
        </p:nvGrpSpPr>
        <p:grpSpPr>
          <a:xfrm>
            <a:off x="-7976" y="-3951"/>
            <a:ext cx="9164601" cy="5156902"/>
            <a:chOff x="-7976" y="-3952"/>
            <a:chExt cx="9164601" cy="5156902"/>
          </a:xfrm>
        </p:grpSpPr>
        <p:sp>
          <p:nvSpPr>
            <p:cNvPr id="281" name="Google Shape;281;p30"/>
            <p:cNvSpPr/>
            <p:nvPr/>
          </p:nvSpPr>
          <p:spPr>
            <a:xfrm>
              <a:off x="-7976" y="2433686"/>
              <a:ext cx="2628896" cy="2719264"/>
            </a:xfrm>
            <a:custGeom>
              <a:avLst/>
              <a:gdLst/>
              <a:ahLst/>
              <a:cxnLst/>
              <a:rect l="l" t="t" r="r" b="b"/>
              <a:pathLst>
                <a:path w="82153" h="84977" extrusionOk="0">
                  <a:moveTo>
                    <a:pt x="0" y="0"/>
                  </a:moveTo>
                  <a:lnTo>
                    <a:pt x="0" y="84977"/>
                  </a:lnTo>
                  <a:lnTo>
                    <a:pt x="82153" y="84977"/>
                  </a:lnTo>
                  <a:lnTo>
                    <a:pt x="81109" y="83406"/>
                  </a:lnTo>
                  <a:lnTo>
                    <a:pt x="80582" y="82615"/>
                  </a:lnTo>
                  <a:lnTo>
                    <a:pt x="80043" y="81846"/>
                  </a:lnTo>
                  <a:lnTo>
                    <a:pt x="79736" y="81439"/>
                  </a:lnTo>
                  <a:lnTo>
                    <a:pt x="79428" y="81044"/>
                  </a:lnTo>
                  <a:lnTo>
                    <a:pt x="79120" y="80648"/>
                  </a:lnTo>
                  <a:lnTo>
                    <a:pt x="78791" y="80263"/>
                  </a:lnTo>
                  <a:lnTo>
                    <a:pt x="78461" y="79890"/>
                  </a:lnTo>
                  <a:lnTo>
                    <a:pt x="78132" y="79516"/>
                  </a:lnTo>
                  <a:lnTo>
                    <a:pt x="77780" y="79154"/>
                  </a:lnTo>
                  <a:lnTo>
                    <a:pt x="77439" y="78791"/>
                  </a:lnTo>
                  <a:lnTo>
                    <a:pt x="77077" y="78450"/>
                  </a:lnTo>
                  <a:lnTo>
                    <a:pt x="76714" y="78099"/>
                  </a:lnTo>
                  <a:lnTo>
                    <a:pt x="76341" y="77769"/>
                  </a:lnTo>
                  <a:lnTo>
                    <a:pt x="75967" y="77440"/>
                  </a:lnTo>
                  <a:lnTo>
                    <a:pt x="75583" y="77121"/>
                  </a:lnTo>
                  <a:lnTo>
                    <a:pt x="75198" y="76813"/>
                  </a:lnTo>
                  <a:lnTo>
                    <a:pt x="74802" y="76506"/>
                  </a:lnTo>
                  <a:lnTo>
                    <a:pt x="74407" y="76209"/>
                  </a:lnTo>
                  <a:lnTo>
                    <a:pt x="74000" y="75923"/>
                  </a:lnTo>
                  <a:lnTo>
                    <a:pt x="73583" y="75638"/>
                  </a:lnTo>
                  <a:lnTo>
                    <a:pt x="73165" y="75363"/>
                  </a:lnTo>
                  <a:lnTo>
                    <a:pt x="72748" y="75099"/>
                  </a:lnTo>
                  <a:lnTo>
                    <a:pt x="72319" y="74836"/>
                  </a:lnTo>
                  <a:lnTo>
                    <a:pt x="71891" y="74583"/>
                  </a:lnTo>
                  <a:lnTo>
                    <a:pt x="71451" y="74341"/>
                  </a:lnTo>
                  <a:lnTo>
                    <a:pt x="71012" y="74110"/>
                  </a:lnTo>
                  <a:lnTo>
                    <a:pt x="70561" y="73880"/>
                  </a:lnTo>
                  <a:lnTo>
                    <a:pt x="70111" y="73660"/>
                  </a:lnTo>
                  <a:lnTo>
                    <a:pt x="69649" y="73451"/>
                  </a:lnTo>
                  <a:lnTo>
                    <a:pt x="69188" y="73242"/>
                  </a:lnTo>
                  <a:lnTo>
                    <a:pt x="68726" y="73045"/>
                  </a:lnTo>
                  <a:lnTo>
                    <a:pt x="68254" y="72858"/>
                  </a:lnTo>
                  <a:lnTo>
                    <a:pt x="67781" y="72671"/>
                  </a:lnTo>
                  <a:lnTo>
                    <a:pt x="67309" y="72506"/>
                  </a:lnTo>
                  <a:lnTo>
                    <a:pt x="66771" y="72319"/>
                  </a:lnTo>
                  <a:lnTo>
                    <a:pt x="66232" y="72144"/>
                  </a:lnTo>
                  <a:lnTo>
                    <a:pt x="65694" y="71990"/>
                  </a:lnTo>
                  <a:lnTo>
                    <a:pt x="65155" y="71825"/>
                  </a:lnTo>
                  <a:lnTo>
                    <a:pt x="64606" y="71682"/>
                  </a:lnTo>
                  <a:lnTo>
                    <a:pt x="64057" y="71539"/>
                  </a:lnTo>
                  <a:lnTo>
                    <a:pt x="62958" y="71276"/>
                  </a:lnTo>
                  <a:lnTo>
                    <a:pt x="61859" y="71034"/>
                  </a:lnTo>
                  <a:lnTo>
                    <a:pt x="60738" y="70803"/>
                  </a:lnTo>
                  <a:lnTo>
                    <a:pt x="58519" y="70364"/>
                  </a:lnTo>
                  <a:lnTo>
                    <a:pt x="57409" y="70144"/>
                  </a:lnTo>
                  <a:lnTo>
                    <a:pt x="56300" y="69902"/>
                  </a:lnTo>
                  <a:lnTo>
                    <a:pt x="55201" y="69661"/>
                  </a:lnTo>
                  <a:lnTo>
                    <a:pt x="54651" y="69529"/>
                  </a:lnTo>
                  <a:lnTo>
                    <a:pt x="54102" y="69386"/>
                  </a:lnTo>
                  <a:lnTo>
                    <a:pt x="53564" y="69243"/>
                  </a:lnTo>
                  <a:lnTo>
                    <a:pt x="53014" y="69089"/>
                  </a:lnTo>
                  <a:lnTo>
                    <a:pt x="52476" y="68924"/>
                  </a:lnTo>
                  <a:lnTo>
                    <a:pt x="51949" y="68749"/>
                  </a:lnTo>
                  <a:lnTo>
                    <a:pt x="51410" y="68573"/>
                  </a:lnTo>
                  <a:lnTo>
                    <a:pt x="50883" y="68375"/>
                  </a:lnTo>
                  <a:lnTo>
                    <a:pt x="50355" y="68177"/>
                  </a:lnTo>
                  <a:lnTo>
                    <a:pt x="49839" y="67957"/>
                  </a:lnTo>
                  <a:lnTo>
                    <a:pt x="49279" y="67705"/>
                  </a:lnTo>
                  <a:lnTo>
                    <a:pt x="48729" y="67452"/>
                  </a:lnTo>
                  <a:lnTo>
                    <a:pt x="48191" y="67177"/>
                  </a:lnTo>
                  <a:lnTo>
                    <a:pt x="47663" y="66892"/>
                  </a:lnTo>
                  <a:lnTo>
                    <a:pt x="47158" y="66606"/>
                  </a:lnTo>
                  <a:lnTo>
                    <a:pt x="46653" y="66298"/>
                  </a:lnTo>
                  <a:lnTo>
                    <a:pt x="46169" y="65980"/>
                  </a:lnTo>
                  <a:lnTo>
                    <a:pt x="45697" y="65650"/>
                  </a:lnTo>
                  <a:lnTo>
                    <a:pt x="45235" y="65321"/>
                  </a:lnTo>
                  <a:lnTo>
                    <a:pt x="44785" y="64969"/>
                  </a:lnTo>
                  <a:lnTo>
                    <a:pt x="44334" y="64617"/>
                  </a:lnTo>
                  <a:lnTo>
                    <a:pt x="43906" y="64255"/>
                  </a:lnTo>
                  <a:lnTo>
                    <a:pt x="43488" y="63870"/>
                  </a:lnTo>
                  <a:lnTo>
                    <a:pt x="43082" y="63486"/>
                  </a:lnTo>
                  <a:lnTo>
                    <a:pt x="42686" y="63101"/>
                  </a:lnTo>
                  <a:lnTo>
                    <a:pt x="42291" y="62695"/>
                  </a:lnTo>
                  <a:lnTo>
                    <a:pt x="41917" y="62288"/>
                  </a:lnTo>
                  <a:lnTo>
                    <a:pt x="41543" y="61870"/>
                  </a:lnTo>
                  <a:lnTo>
                    <a:pt x="41192" y="61442"/>
                  </a:lnTo>
                  <a:lnTo>
                    <a:pt x="40840" y="61013"/>
                  </a:lnTo>
                  <a:lnTo>
                    <a:pt x="40500" y="60563"/>
                  </a:lnTo>
                  <a:lnTo>
                    <a:pt x="40170" y="60123"/>
                  </a:lnTo>
                  <a:lnTo>
                    <a:pt x="39851" y="59662"/>
                  </a:lnTo>
                  <a:lnTo>
                    <a:pt x="39533" y="59201"/>
                  </a:lnTo>
                  <a:lnTo>
                    <a:pt x="39225" y="58728"/>
                  </a:lnTo>
                  <a:lnTo>
                    <a:pt x="38928" y="58256"/>
                  </a:lnTo>
                  <a:lnTo>
                    <a:pt x="38643" y="57772"/>
                  </a:lnTo>
                  <a:lnTo>
                    <a:pt x="38357" y="57289"/>
                  </a:lnTo>
                  <a:lnTo>
                    <a:pt x="38093" y="56794"/>
                  </a:lnTo>
                  <a:lnTo>
                    <a:pt x="37819" y="56300"/>
                  </a:lnTo>
                  <a:lnTo>
                    <a:pt x="37566" y="55794"/>
                  </a:lnTo>
                  <a:lnTo>
                    <a:pt x="37313" y="55289"/>
                  </a:lnTo>
                  <a:lnTo>
                    <a:pt x="37072" y="54773"/>
                  </a:lnTo>
                  <a:lnTo>
                    <a:pt x="36830" y="54256"/>
                  </a:lnTo>
                  <a:lnTo>
                    <a:pt x="36599" y="53740"/>
                  </a:lnTo>
                  <a:lnTo>
                    <a:pt x="36379" y="53212"/>
                  </a:lnTo>
                  <a:lnTo>
                    <a:pt x="36160" y="52685"/>
                  </a:lnTo>
                  <a:lnTo>
                    <a:pt x="35940" y="52147"/>
                  </a:lnTo>
                  <a:lnTo>
                    <a:pt x="35533" y="51081"/>
                  </a:lnTo>
                  <a:lnTo>
                    <a:pt x="35149" y="49993"/>
                  </a:lnTo>
                  <a:lnTo>
                    <a:pt x="34775" y="48894"/>
                  </a:lnTo>
                  <a:lnTo>
                    <a:pt x="34424" y="47796"/>
                  </a:lnTo>
                  <a:lnTo>
                    <a:pt x="34094" y="46686"/>
                  </a:lnTo>
                  <a:lnTo>
                    <a:pt x="33775" y="45565"/>
                  </a:lnTo>
                  <a:lnTo>
                    <a:pt x="33479" y="44455"/>
                  </a:lnTo>
                  <a:lnTo>
                    <a:pt x="33182" y="43335"/>
                  </a:lnTo>
                  <a:lnTo>
                    <a:pt x="32896" y="42225"/>
                  </a:lnTo>
                  <a:lnTo>
                    <a:pt x="32633" y="41115"/>
                  </a:lnTo>
                  <a:lnTo>
                    <a:pt x="32358" y="40005"/>
                  </a:lnTo>
                  <a:lnTo>
                    <a:pt x="31853" y="37819"/>
                  </a:lnTo>
                  <a:lnTo>
                    <a:pt x="31688" y="37160"/>
                  </a:lnTo>
                  <a:lnTo>
                    <a:pt x="31534" y="36511"/>
                  </a:lnTo>
                  <a:lnTo>
                    <a:pt x="31358" y="35863"/>
                  </a:lnTo>
                  <a:lnTo>
                    <a:pt x="31182" y="35215"/>
                  </a:lnTo>
                  <a:lnTo>
                    <a:pt x="31007" y="34578"/>
                  </a:lnTo>
                  <a:lnTo>
                    <a:pt x="30820" y="33940"/>
                  </a:lnTo>
                  <a:lnTo>
                    <a:pt x="30622" y="33314"/>
                  </a:lnTo>
                  <a:lnTo>
                    <a:pt x="30424" y="32688"/>
                  </a:lnTo>
                  <a:lnTo>
                    <a:pt x="30215" y="32062"/>
                  </a:lnTo>
                  <a:lnTo>
                    <a:pt x="30007" y="31446"/>
                  </a:lnTo>
                  <a:lnTo>
                    <a:pt x="29787" y="30831"/>
                  </a:lnTo>
                  <a:lnTo>
                    <a:pt x="29556" y="30216"/>
                  </a:lnTo>
                  <a:lnTo>
                    <a:pt x="29325" y="29611"/>
                  </a:lnTo>
                  <a:lnTo>
                    <a:pt x="29084" y="29007"/>
                  </a:lnTo>
                  <a:lnTo>
                    <a:pt x="28831" y="28403"/>
                  </a:lnTo>
                  <a:lnTo>
                    <a:pt x="28578" y="27809"/>
                  </a:lnTo>
                  <a:lnTo>
                    <a:pt x="28315" y="27216"/>
                  </a:lnTo>
                  <a:lnTo>
                    <a:pt x="28040" y="26623"/>
                  </a:lnTo>
                  <a:lnTo>
                    <a:pt x="27754" y="26040"/>
                  </a:lnTo>
                  <a:lnTo>
                    <a:pt x="27469" y="25458"/>
                  </a:lnTo>
                  <a:lnTo>
                    <a:pt x="27172" y="24876"/>
                  </a:lnTo>
                  <a:lnTo>
                    <a:pt x="26864" y="24304"/>
                  </a:lnTo>
                  <a:lnTo>
                    <a:pt x="26557" y="23722"/>
                  </a:lnTo>
                  <a:lnTo>
                    <a:pt x="26227" y="23151"/>
                  </a:lnTo>
                  <a:lnTo>
                    <a:pt x="25897" y="22590"/>
                  </a:lnTo>
                  <a:lnTo>
                    <a:pt x="25557" y="22019"/>
                  </a:lnTo>
                  <a:lnTo>
                    <a:pt x="25216" y="21459"/>
                  </a:lnTo>
                  <a:lnTo>
                    <a:pt x="24854" y="20898"/>
                  </a:lnTo>
                  <a:lnTo>
                    <a:pt x="24491" y="20338"/>
                  </a:lnTo>
                  <a:lnTo>
                    <a:pt x="24106" y="19789"/>
                  </a:lnTo>
                  <a:lnTo>
                    <a:pt x="23722" y="19239"/>
                  </a:lnTo>
                  <a:lnTo>
                    <a:pt x="23326" y="18690"/>
                  </a:lnTo>
                  <a:lnTo>
                    <a:pt x="22436" y="17481"/>
                  </a:lnTo>
                  <a:lnTo>
                    <a:pt x="21524" y="16295"/>
                  </a:lnTo>
                  <a:lnTo>
                    <a:pt x="21063" y="15701"/>
                  </a:lnTo>
                  <a:lnTo>
                    <a:pt x="20590" y="15119"/>
                  </a:lnTo>
                  <a:lnTo>
                    <a:pt x="20118" y="14548"/>
                  </a:lnTo>
                  <a:lnTo>
                    <a:pt x="19635" y="13976"/>
                  </a:lnTo>
                  <a:lnTo>
                    <a:pt x="19151" y="13405"/>
                  </a:lnTo>
                  <a:lnTo>
                    <a:pt x="18668" y="12845"/>
                  </a:lnTo>
                  <a:lnTo>
                    <a:pt x="18173" y="12295"/>
                  </a:lnTo>
                  <a:lnTo>
                    <a:pt x="17668" y="11746"/>
                  </a:lnTo>
                  <a:lnTo>
                    <a:pt x="17162" y="11207"/>
                  </a:lnTo>
                  <a:lnTo>
                    <a:pt x="16646" y="10669"/>
                  </a:lnTo>
                  <a:lnTo>
                    <a:pt x="16119" y="10153"/>
                  </a:lnTo>
                  <a:lnTo>
                    <a:pt x="15591" y="9625"/>
                  </a:lnTo>
                  <a:lnTo>
                    <a:pt x="15064" y="9120"/>
                  </a:lnTo>
                  <a:lnTo>
                    <a:pt x="14525" y="8614"/>
                  </a:lnTo>
                  <a:lnTo>
                    <a:pt x="13976" y="8120"/>
                  </a:lnTo>
                  <a:lnTo>
                    <a:pt x="13416" y="7626"/>
                  </a:lnTo>
                  <a:lnTo>
                    <a:pt x="12855" y="7142"/>
                  </a:lnTo>
                  <a:lnTo>
                    <a:pt x="12284" y="6670"/>
                  </a:lnTo>
                  <a:lnTo>
                    <a:pt x="11702" y="6208"/>
                  </a:lnTo>
                  <a:lnTo>
                    <a:pt x="11108" y="5758"/>
                  </a:lnTo>
                  <a:lnTo>
                    <a:pt x="10515" y="5307"/>
                  </a:lnTo>
                  <a:lnTo>
                    <a:pt x="9911" y="4868"/>
                  </a:lnTo>
                  <a:lnTo>
                    <a:pt x="9295" y="4439"/>
                  </a:lnTo>
                  <a:lnTo>
                    <a:pt x="8669" y="4022"/>
                  </a:lnTo>
                  <a:lnTo>
                    <a:pt x="8043" y="3615"/>
                  </a:lnTo>
                  <a:lnTo>
                    <a:pt x="7406" y="3220"/>
                  </a:lnTo>
                  <a:lnTo>
                    <a:pt x="6746" y="2824"/>
                  </a:lnTo>
                  <a:lnTo>
                    <a:pt x="6087" y="2450"/>
                  </a:lnTo>
                  <a:lnTo>
                    <a:pt x="5362" y="2044"/>
                  </a:lnTo>
                  <a:lnTo>
                    <a:pt x="4637" y="1648"/>
                  </a:lnTo>
                  <a:lnTo>
                    <a:pt x="4274" y="1451"/>
                  </a:lnTo>
                  <a:lnTo>
                    <a:pt x="3912" y="1264"/>
                  </a:lnTo>
                  <a:lnTo>
                    <a:pt x="3538" y="1088"/>
                  </a:lnTo>
                  <a:lnTo>
                    <a:pt x="3164" y="912"/>
                  </a:lnTo>
                  <a:lnTo>
                    <a:pt x="2791" y="758"/>
                  </a:lnTo>
                  <a:lnTo>
                    <a:pt x="2406" y="605"/>
                  </a:lnTo>
                  <a:lnTo>
                    <a:pt x="2022" y="462"/>
                  </a:lnTo>
                  <a:lnTo>
                    <a:pt x="1637" y="341"/>
                  </a:lnTo>
                  <a:lnTo>
                    <a:pt x="1242" y="231"/>
                  </a:lnTo>
                  <a:lnTo>
                    <a:pt x="835" y="132"/>
                  </a:lnTo>
                  <a:lnTo>
                    <a:pt x="429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1433560" y="2749750"/>
              <a:ext cx="2845504" cy="2403200"/>
            </a:xfrm>
            <a:custGeom>
              <a:avLst/>
              <a:gdLst/>
              <a:ahLst/>
              <a:cxnLst/>
              <a:rect l="l" t="t" r="r" b="b"/>
              <a:pathLst>
                <a:path w="88922" h="75100" extrusionOk="0">
                  <a:moveTo>
                    <a:pt x="12196" y="1"/>
                  </a:moveTo>
                  <a:lnTo>
                    <a:pt x="11460" y="12"/>
                  </a:lnTo>
                  <a:lnTo>
                    <a:pt x="10713" y="34"/>
                  </a:lnTo>
                  <a:lnTo>
                    <a:pt x="9977" y="67"/>
                  </a:lnTo>
                  <a:lnTo>
                    <a:pt x="9241" y="122"/>
                  </a:lnTo>
                  <a:lnTo>
                    <a:pt x="8505" y="177"/>
                  </a:lnTo>
                  <a:lnTo>
                    <a:pt x="7659" y="243"/>
                  </a:lnTo>
                  <a:lnTo>
                    <a:pt x="6824" y="342"/>
                  </a:lnTo>
                  <a:lnTo>
                    <a:pt x="6406" y="397"/>
                  </a:lnTo>
                  <a:lnTo>
                    <a:pt x="5989" y="451"/>
                  </a:lnTo>
                  <a:lnTo>
                    <a:pt x="5571" y="528"/>
                  </a:lnTo>
                  <a:lnTo>
                    <a:pt x="5165" y="605"/>
                  </a:lnTo>
                  <a:lnTo>
                    <a:pt x="4758" y="704"/>
                  </a:lnTo>
                  <a:lnTo>
                    <a:pt x="4351" y="803"/>
                  </a:lnTo>
                  <a:lnTo>
                    <a:pt x="3945" y="924"/>
                  </a:lnTo>
                  <a:lnTo>
                    <a:pt x="3549" y="1067"/>
                  </a:lnTo>
                  <a:lnTo>
                    <a:pt x="3154" y="1210"/>
                  </a:lnTo>
                  <a:lnTo>
                    <a:pt x="2758" y="1385"/>
                  </a:lnTo>
                  <a:lnTo>
                    <a:pt x="2374" y="1572"/>
                  </a:lnTo>
                  <a:lnTo>
                    <a:pt x="2000" y="1781"/>
                  </a:lnTo>
                  <a:lnTo>
                    <a:pt x="1693" y="1968"/>
                  </a:lnTo>
                  <a:lnTo>
                    <a:pt x="1418" y="2166"/>
                  </a:lnTo>
                  <a:lnTo>
                    <a:pt x="1165" y="2363"/>
                  </a:lnTo>
                  <a:lnTo>
                    <a:pt x="934" y="2583"/>
                  </a:lnTo>
                  <a:lnTo>
                    <a:pt x="726" y="2814"/>
                  </a:lnTo>
                  <a:lnTo>
                    <a:pt x="638" y="2924"/>
                  </a:lnTo>
                  <a:lnTo>
                    <a:pt x="550" y="3044"/>
                  </a:lnTo>
                  <a:lnTo>
                    <a:pt x="473" y="3176"/>
                  </a:lnTo>
                  <a:lnTo>
                    <a:pt x="396" y="3297"/>
                  </a:lnTo>
                  <a:lnTo>
                    <a:pt x="330" y="3429"/>
                  </a:lnTo>
                  <a:lnTo>
                    <a:pt x="264" y="3561"/>
                  </a:lnTo>
                  <a:lnTo>
                    <a:pt x="209" y="3693"/>
                  </a:lnTo>
                  <a:lnTo>
                    <a:pt x="165" y="3825"/>
                  </a:lnTo>
                  <a:lnTo>
                    <a:pt x="121" y="3967"/>
                  </a:lnTo>
                  <a:lnTo>
                    <a:pt x="88" y="4110"/>
                  </a:lnTo>
                  <a:lnTo>
                    <a:pt x="55" y="4253"/>
                  </a:lnTo>
                  <a:lnTo>
                    <a:pt x="33" y="4396"/>
                  </a:lnTo>
                  <a:lnTo>
                    <a:pt x="11" y="4704"/>
                  </a:lnTo>
                  <a:lnTo>
                    <a:pt x="0" y="5011"/>
                  </a:lnTo>
                  <a:lnTo>
                    <a:pt x="33" y="5341"/>
                  </a:lnTo>
                  <a:lnTo>
                    <a:pt x="77" y="5681"/>
                  </a:lnTo>
                  <a:lnTo>
                    <a:pt x="154" y="6022"/>
                  </a:lnTo>
                  <a:lnTo>
                    <a:pt x="231" y="6374"/>
                  </a:lnTo>
                  <a:lnTo>
                    <a:pt x="297" y="6714"/>
                  </a:lnTo>
                  <a:lnTo>
                    <a:pt x="330" y="6890"/>
                  </a:lnTo>
                  <a:lnTo>
                    <a:pt x="341" y="7066"/>
                  </a:lnTo>
                  <a:lnTo>
                    <a:pt x="352" y="7242"/>
                  </a:lnTo>
                  <a:lnTo>
                    <a:pt x="341" y="7417"/>
                  </a:lnTo>
                  <a:lnTo>
                    <a:pt x="319" y="7692"/>
                  </a:lnTo>
                  <a:lnTo>
                    <a:pt x="308" y="7978"/>
                  </a:lnTo>
                  <a:lnTo>
                    <a:pt x="308" y="8253"/>
                  </a:lnTo>
                  <a:lnTo>
                    <a:pt x="308" y="8538"/>
                  </a:lnTo>
                  <a:lnTo>
                    <a:pt x="319" y="8813"/>
                  </a:lnTo>
                  <a:lnTo>
                    <a:pt x="341" y="9088"/>
                  </a:lnTo>
                  <a:lnTo>
                    <a:pt x="396" y="9637"/>
                  </a:lnTo>
                  <a:lnTo>
                    <a:pt x="462" y="10186"/>
                  </a:lnTo>
                  <a:lnTo>
                    <a:pt x="561" y="10736"/>
                  </a:lnTo>
                  <a:lnTo>
                    <a:pt x="671" y="11285"/>
                  </a:lnTo>
                  <a:lnTo>
                    <a:pt x="792" y="11834"/>
                  </a:lnTo>
                  <a:lnTo>
                    <a:pt x="901" y="12274"/>
                  </a:lnTo>
                  <a:lnTo>
                    <a:pt x="1033" y="12691"/>
                  </a:lnTo>
                  <a:lnTo>
                    <a:pt x="1165" y="13087"/>
                  </a:lnTo>
                  <a:lnTo>
                    <a:pt x="1319" y="13439"/>
                  </a:lnTo>
                  <a:lnTo>
                    <a:pt x="1407" y="13603"/>
                  </a:lnTo>
                  <a:lnTo>
                    <a:pt x="1495" y="13768"/>
                  </a:lnTo>
                  <a:lnTo>
                    <a:pt x="1583" y="13922"/>
                  </a:lnTo>
                  <a:lnTo>
                    <a:pt x="1682" y="14065"/>
                  </a:lnTo>
                  <a:lnTo>
                    <a:pt x="1780" y="14208"/>
                  </a:lnTo>
                  <a:lnTo>
                    <a:pt x="1890" y="14340"/>
                  </a:lnTo>
                  <a:lnTo>
                    <a:pt x="2000" y="14460"/>
                  </a:lnTo>
                  <a:lnTo>
                    <a:pt x="2121" y="14581"/>
                  </a:lnTo>
                  <a:lnTo>
                    <a:pt x="2242" y="14702"/>
                  </a:lnTo>
                  <a:lnTo>
                    <a:pt x="2374" y="14801"/>
                  </a:lnTo>
                  <a:lnTo>
                    <a:pt x="2506" y="14911"/>
                  </a:lnTo>
                  <a:lnTo>
                    <a:pt x="2648" y="14999"/>
                  </a:lnTo>
                  <a:lnTo>
                    <a:pt x="2802" y="15098"/>
                  </a:lnTo>
                  <a:lnTo>
                    <a:pt x="2956" y="15175"/>
                  </a:lnTo>
                  <a:lnTo>
                    <a:pt x="3121" y="15252"/>
                  </a:lnTo>
                  <a:lnTo>
                    <a:pt x="3286" y="15328"/>
                  </a:lnTo>
                  <a:lnTo>
                    <a:pt x="3461" y="15394"/>
                  </a:lnTo>
                  <a:lnTo>
                    <a:pt x="3648" y="15460"/>
                  </a:lnTo>
                  <a:lnTo>
                    <a:pt x="3846" y="15515"/>
                  </a:lnTo>
                  <a:lnTo>
                    <a:pt x="4044" y="15570"/>
                  </a:lnTo>
                  <a:lnTo>
                    <a:pt x="4472" y="15658"/>
                  </a:lnTo>
                  <a:lnTo>
                    <a:pt x="4923" y="15735"/>
                  </a:lnTo>
                  <a:lnTo>
                    <a:pt x="5835" y="15834"/>
                  </a:lnTo>
                  <a:lnTo>
                    <a:pt x="6758" y="15933"/>
                  </a:lnTo>
                  <a:lnTo>
                    <a:pt x="7670" y="16010"/>
                  </a:lnTo>
                  <a:lnTo>
                    <a:pt x="8582" y="16087"/>
                  </a:lnTo>
                  <a:lnTo>
                    <a:pt x="10417" y="16207"/>
                  </a:lnTo>
                  <a:lnTo>
                    <a:pt x="12262" y="16328"/>
                  </a:lnTo>
                  <a:lnTo>
                    <a:pt x="12823" y="16372"/>
                  </a:lnTo>
                  <a:lnTo>
                    <a:pt x="13394" y="16427"/>
                  </a:lnTo>
                  <a:lnTo>
                    <a:pt x="13965" y="16493"/>
                  </a:lnTo>
                  <a:lnTo>
                    <a:pt x="14548" y="16581"/>
                  </a:lnTo>
                  <a:lnTo>
                    <a:pt x="15130" y="16680"/>
                  </a:lnTo>
                  <a:lnTo>
                    <a:pt x="15701" y="16790"/>
                  </a:lnTo>
                  <a:lnTo>
                    <a:pt x="16284" y="16922"/>
                  </a:lnTo>
                  <a:lnTo>
                    <a:pt x="16855" y="17075"/>
                  </a:lnTo>
                  <a:lnTo>
                    <a:pt x="17416" y="17251"/>
                  </a:lnTo>
                  <a:lnTo>
                    <a:pt x="17965" y="17449"/>
                  </a:lnTo>
                  <a:lnTo>
                    <a:pt x="18240" y="17548"/>
                  </a:lnTo>
                  <a:lnTo>
                    <a:pt x="18503" y="17669"/>
                  </a:lnTo>
                  <a:lnTo>
                    <a:pt x="18767" y="17779"/>
                  </a:lnTo>
                  <a:lnTo>
                    <a:pt x="19031" y="17910"/>
                  </a:lnTo>
                  <a:lnTo>
                    <a:pt x="19283" y="18042"/>
                  </a:lnTo>
                  <a:lnTo>
                    <a:pt x="19536" y="18185"/>
                  </a:lnTo>
                  <a:lnTo>
                    <a:pt x="19789" y="18328"/>
                  </a:lnTo>
                  <a:lnTo>
                    <a:pt x="20031" y="18482"/>
                  </a:lnTo>
                  <a:lnTo>
                    <a:pt x="20272" y="18647"/>
                  </a:lnTo>
                  <a:lnTo>
                    <a:pt x="20503" y="18811"/>
                  </a:lnTo>
                  <a:lnTo>
                    <a:pt x="20734" y="18987"/>
                  </a:lnTo>
                  <a:lnTo>
                    <a:pt x="20953" y="19174"/>
                  </a:lnTo>
                  <a:lnTo>
                    <a:pt x="21261" y="19449"/>
                  </a:lnTo>
                  <a:lnTo>
                    <a:pt x="21547" y="19745"/>
                  </a:lnTo>
                  <a:lnTo>
                    <a:pt x="21821" y="20053"/>
                  </a:lnTo>
                  <a:lnTo>
                    <a:pt x="22085" y="20372"/>
                  </a:lnTo>
                  <a:lnTo>
                    <a:pt x="22327" y="20701"/>
                  </a:lnTo>
                  <a:lnTo>
                    <a:pt x="22558" y="21042"/>
                  </a:lnTo>
                  <a:lnTo>
                    <a:pt x="22777" y="21393"/>
                  </a:lnTo>
                  <a:lnTo>
                    <a:pt x="22986" y="21745"/>
                  </a:lnTo>
                  <a:lnTo>
                    <a:pt x="23173" y="22119"/>
                  </a:lnTo>
                  <a:lnTo>
                    <a:pt x="23360" y="22492"/>
                  </a:lnTo>
                  <a:lnTo>
                    <a:pt x="23525" y="22866"/>
                  </a:lnTo>
                  <a:lnTo>
                    <a:pt x="23689" y="23250"/>
                  </a:lnTo>
                  <a:lnTo>
                    <a:pt x="23843" y="23646"/>
                  </a:lnTo>
                  <a:lnTo>
                    <a:pt x="23986" y="24030"/>
                  </a:lnTo>
                  <a:lnTo>
                    <a:pt x="24118" y="24426"/>
                  </a:lnTo>
                  <a:lnTo>
                    <a:pt x="24239" y="24822"/>
                  </a:lnTo>
                  <a:lnTo>
                    <a:pt x="24568" y="25964"/>
                  </a:lnTo>
                  <a:lnTo>
                    <a:pt x="24865" y="27107"/>
                  </a:lnTo>
                  <a:lnTo>
                    <a:pt x="25162" y="28250"/>
                  </a:lnTo>
                  <a:lnTo>
                    <a:pt x="25436" y="29392"/>
                  </a:lnTo>
                  <a:lnTo>
                    <a:pt x="25975" y="31689"/>
                  </a:lnTo>
                  <a:lnTo>
                    <a:pt x="26249" y="32831"/>
                  </a:lnTo>
                  <a:lnTo>
                    <a:pt x="26535" y="33974"/>
                  </a:lnTo>
                  <a:lnTo>
                    <a:pt x="26832" y="35106"/>
                  </a:lnTo>
                  <a:lnTo>
                    <a:pt x="27150" y="36237"/>
                  </a:lnTo>
                  <a:lnTo>
                    <a:pt x="27315" y="36798"/>
                  </a:lnTo>
                  <a:lnTo>
                    <a:pt x="27491" y="37358"/>
                  </a:lnTo>
                  <a:lnTo>
                    <a:pt x="27678" y="37919"/>
                  </a:lnTo>
                  <a:lnTo>
                    <a:pt x="27865" y="38479"/>
                  </a:lnTo>
                  <a:lnTo>
                    <a:pt x="28062" y="39028"/>
                  </a:lnTo>
                  <a:lnTo>
                    <a:pt x="28271" y="39578"/>
                  </a:lnTo>
                  <a:lnTo>
                    <a:pt x="28491" y="40127"/>
                  </a:lnTo>
                  <a:lnTo>
                    <a:pt x="28711" y="40676"/>
                  </a:lnTo>
                  <a:lnTo>
                    <a:pt x="28952" y="41215"/>
                  </a:lnTo>
                  <a:lnTo>
                    <a:pt x="29205" y="41753"/>
                  </a:lnTo>
                  <a:lnTo>
                    <a:pt x="29469" y="42292"/>
                  </a:lnTo>
                  <a:lnTo>
                    <a:pt x="29743" y="42819"/>
                  </a:lnTo>
                  <a:lnTo>
                    <a:pt x="30084" y="43423"/>
                  </a:lnTo>
                  <a:lnTo>
                    <a:pt x="30425" y="44017"/>
                  </a:lnTo>
                  <a:lnTo>
                    <a:pt x="30875" y="44753"/>
                  </a:lnTo>
                  <a:lnTo>
                    <a:pt x="31348" y="45489"/>
                  </a:lnTo>
                  <a:lnTo>
                    <a:pt x="31842" y="46214"/>
                  </a:lnTo>
                  <a:lnTo>
                    <a:pt x="32369" y="46939"/>
                  </a:lnTo>
                  <a:lnTo>
                    <a:pt x="32633" y="47291"/>
                  </a:lnTo>
                  <a:lnTo>
                    <a:pt x="32919" y="47642"/>
                  </a:lnTo>
                  <a:lnTo>
                    <a:pt x="33193" y="47994"/>
                  </a:lnTo>
                  <a:lnTo>
                    <a:pt x="33490" y="48346"/>
                  </a:lnTo>
                  <a:lnTo>
                    <a:pt x="33776" y="48686"/>
                  </a:lnTo>
                  <a:lnTo>
                    <a:pt x="34083" y="49016"/>
                  </a:lnTo>
                  <a:lnTo>
                    <a:pt x="34380" y="49356"/>
                  </a:lnTo>
                  <a:lnTo>
                    <a:pt x="34699" y="49675"/>
                  </a:lnTo>
                  <a:lnTo>
                    <a:pt x="35017" y="49994"/>
                  </a:lnTo>
                  <a:lnTo>
                    <a:pt x="35336" y="50312"/>
                  </a:lnTo>
                  <a:lnTo>
                    <a:pt x="35666" y="50620"/>
                  </a:lnTo>
                  <a:lnTo>
                    <a:pt x="35995" y="50917"/>
                  </a:lnTo>
                  <a:lnTo>
                    <a:pt x="36336" y="51202"/>
                  </a:lnTo>
                  <a:lnTo>
                    <a:pt x="36687" y="51488"/>
                  </a:lnTo>
                  <a:lnTo>
                    <a:pt x="37039" y="51763"/>
                  </a:lnTo>
                  <a:lnTo>
                    <a:pt x="37391" y="52026"/>
                  </a:lnTo>
                  <a:lnTo>
                    <a:pt x="37753" y="52279"/>
                  </a:lnTo>
                  <a:lnTo>
                    <a:pt x="38127" y="52521"/>
                  </a:lnTo>
                  <a:lnTo>
                    <a:pt x="38500" y="52763"/>
                  </a:lnTo>
                  <a:lnTo>
                    <a:pt x="38874" y="52982"/>
                  </a:lnTo>
                  <a:lnTo>
                    <a:pt x="39259" y="53191"/>
                  </a:lnTo>
                  <a:lnTo>
                    <a:pt x="39643" y="53400"/>
                  </a:lnTo>
                  <a:lnTo>
                    <a:pt x="40039" y="53587"/>
                  </a:lnTo>
                  <a:lnTo>
                    <a:pt x="40434" y="53762"/>
                  </a:lnTo>
                  <a:lnTo>
                    <a:pt x="41115" y="54037"/>
                  </a:lnTo>
                  <a:lnTo>
                    <a:pt x="41797" y="54290"/>
                  </a:lnTo>
                  <a:lnTo>
                    <a:pt x="42500" y="54532"/>
                  </a:lnTo>
                  <a:lnTo>
                    <a:pt x="43203" y="54751"/>
                  </a:lnTo>
                  <a:lnTo>
                    <a:pt x="43906" y="54960"/>
                  </a:lnTo>
                  <a:lnTo>
                    <a:pt x="44631" y="55169"/>
                  </a:lnTo>
                  <a:lnTo>
                    <a:pt x="46071" y="55553"/>
                  </a:lnTo>
                  <a:lnTo>
                    <a:pt x="47521" y="55927"/>
                  </a:lnTo>
                  <a:lnTo>
                    <a:pt x="48960" y="56312"/>
                  </a:lnTo>
                  <a:lnTo>
                    <a:pt x="49675" y="56509"/>
                  </a:lnTo>
                  <a:lnTo>
                    <a:pt x="50389" y="56718"/>
                  </a:lnTo>
                  <a:lnTo>
                    <a:pt x="51092" y="56938"/>
                  </a:lnTo>
                  <a:lnTo>
                    <a:pt x="51784" y="57169"/>
                  </a:lnTo>
                  <a:lnTo>
                    <a:pt x="52465" y="57421"/>
                  </a:lnTo>
                  <a:lnTo>
                    <a:pt x="53158" y="57663"/>
                  </a:lnTo>
                  <a:lnTo>
                    <a:pt x="53850" y="57927"/>
                  </a:lnTo>
                  <a:lnTo>
                    <a:pt x="54542" y="58201"/>
                  </a:lnTo>
                  <a:lnTo>
                    <a:pt x="55234" y="58476"/>
                  </a:lnTo>
                  <a:lnTo>
                    <a:pt x="55915" y="58773"/>
                  </a:lnTo>
                  <a:lnTo>
                    <a:pt x="56608" y="59069"/>
                  </a:lnTo>
                  <a:lnTo>
                    <a:pt x="57289" y="59388"/>
                  </a:lnTo>
                  <a:lnTo>
                    <a:pt x="57959" y="59707"/>
                  </a:lnTo>
                  <a:lnTo>
                    <a:pt x="58640" y="60047"/>
                  </a:lnTo>
                  <a:lnTo>
                    <a:pt x="59300" y="60388"/>
                  </a:lnTo>
                  <a:lnTo>
                    <a:pt x="59959" y="60750"/>
                  </a:lnTo>
                  <a:lnTo>
                    <a:pt x="60607" y="61124"/>
                  </a:lnTo>
                  <a:lnTo>
                    <a:pt x="61244" y="61509"/>
                  </a:lnTo>
                  <a:lnTo>
                    <a:pt x="61871" y="61915"/>
                  </a:lnTo>
                  <a:lnTo>
                    <a:pt x="62497" y="62333"/>
                  </a:lnTo>
                  <a:lnTo>
                    <a:pt x="63101" y="62761"/>
                  </a:lnTo>
                  <a:lnTo>
                    <a:pt x="63684" y="63212"/>
                  </a:lnTo>
                  <a:lnTo>
                    <a:pt x="64266" y="63673"/>
                  </a:lnTo>
                  <a:lnTo>
                    <a:pt x="64826" y="64146"/>
                  </a:lnTo>
                  <a:lnTo>
                    <a:pt x="65365" y="64640"/>
                  </a:lnTo>
                  <a:lnTo>
                    <a:pt x="65892" y="65156"/>
                  </a:lnTo>
                  <a:lnTo>
                    <a:pt x="66397" y="65684"/>
                  </a:lnTo>
                  <a:lnTo>
                    <a:pt x="66650" y="65958"/>
                  </a:lnTo>
                  <a:lnTo>
                    <a:pt x="66892" y="66233"/>
                  </a:lnTo>
                  <a:lnTo>
                    <a:pt x="67123" y="66519"/>
                  </a:lnTo>
                  <a:lnTo>
                    <a:pt x="67353" y="66805"/>
                  </a:lnTo>
                  <a:lnTo>
                    <a:pt x="67584" y="67090"/>
                  </a:lnTo>
                  <a:lnTo>
                    <a:pt x="67804" y="67387"/>
                  </a:lnTo>
                  <a:lnTo>
                    <a:pt x="68013" y="67683"/>
                  </a:lnTo>
                  <a:lnTo>
                    <a:pt x="68221" y="67991"/>
                  </a:lnTo>
                  <a:lnTo>
                    <a:pt x="68419" y="68299"/>
                  </a:lnTo>
                  <a:lnTo>
                    <a:pt x="68617" y="68617"/>
                  </a:lnTo>
                  <a:lnTo>
                    <a:pt x="68815" y="68936"/>
                  </a:lnTo>
                  <a:lnTo>
                    <a:pt x="68991" y="69266"/>
                  </a:lnTo>
                  <a:lnTo>
                    <a:pt x="69166" y="69595"/>
                  </a:lnTo>
                  <a:lnTo>
                    <a:pt x="69342" y="69925"/>
                  </a:lnTo>
                  <a:lnTo>
                    <a:pt x="69507" y="70266"/>
                  </a:lnTo>
                  <a:lnTo>
                    <a:pt x="69661" y="70617"/>
                  </a:lnTo>
                  <a:lnTo>
                    <a:pt x="69815" y="70958"/>
                  </a:lnTo>
                  <a:lnTo>
                    <a:pt x="69957" y="71320"/>
                  </a:lnTo>
                  <a:lnTo>
                    <a:pt x="70331" y="72265"/>
                  </a:lnTo>
                  <a:lnTo>
                    <a:pt x="70716" y="73210"/>
                  </a:lnTo>
                  <a:lnTo>
                    <a:pt x="71485" y="75100"/>
                  </a:lnTo>
                  <a:lnTo>
                    <a:pt x="88900" y="75100"/>
                  </a:lnTo>
                  <a:lnTo>
                    <a:pt x="88911" y="74770"/>
                  </a:lnTo>
                  <a:lnTo>
                    <a:pt x="88922" y="74452"/>
                  </a:lnTo>
                  <a:lnTo>
                    <a:pt x="88922" y="74122"/>
                  </a:lnTo>
                  <a:lnTo>
                    <a:pt x="88911" y="73803"/>
                  </a:lnTo>
                  <a:lnTo>
                    <a:pt x="88889" y="73474"/>
                  </a:lnTo>
                  <a:lnTo>
                    <a:pt x="88867" y="73155"/>
                  </a:lnTo>
                  <a:lnTo>
                    <a:pt x="88834" y="72837"/>
                  </a:lnTo>
                  <a:lnTo>
                    <a:pt x="88801" y="72529"/>
                  </a:lnTo>
                  <a:lnTo>
                    <a:pt x="88702" y="71892"/>
                  </a:lnTo>
                  <a:lnTo>
                    <a:pt x="88592" y="71276"/>
                  </a:lnTo>
                  <a:lnTo>
                    <a:pt x="88449" y="70661"/>
                  </a:lnTo>
                  <a:lnTo>
                    <a:pt x="88284" y="70057"/>
                  </a:lnTo>
                  <a:lnTo>
                    <a:pt x="88098" y="69452"/>
                  </a:lnTo>
                  <a:lnTo>
                    <a:pt x="87900" y="68848"/>
                  </a:lnTo>
                  <a:lnTo>
                    <a:pt x="87680" y="68255"/>
                  </a:lnTo>
                  <a:lnTo>
                    <a:pt x="87438" y="67673"/>
                  </a:lnTo>
                  <a:lnTo>
                    <a:pt x="87186" y="67090"/>
                  </a:lnTo>
                  <a:lnTo>
                    <a:pt x="86922" y="66508"/>
                  </a:lnTo>
                  <a:lnTo>
                    <a:pt x="86647" y="65936"/>
                  </a:lnTo>
                  <a:lnTo>
                    <a:pt x="86351" y="65365"/>
                  </a:lnTo>
                  <a:lnTo>
                    <a:pt x="85999" y="64706"/>
                  </a:lnTo>
                  <a:lnTo>
                    <a:pt x="85647" y="64047"/>
                  </a:lnTo>
                  <a:lnTo>
                    <a:pt x="85274" y="63387"/>
                  </a:lnTo>
                  <a:lnTo>
                    <a:pt x="84900" y="62739"/>
                  </a:lnTo>
                  <a:lnTo>
                    <a:pt x="84516" y="62102"/>
                  </a:lnTo>
                  <a:lnTo>
                    <a:pt x="84120" y="61465"/>
                  </a:lnTo>
                  <a:lnTo>
                    <a:pt x="83714" y="60838"/>
                  </a:lnTo>
                  <a:lnTo>
                    <a:pt x="83307" y="60212"/>
                  </a:lnTo>
                  <a:lnTo>
                    <a:pt x="82890" y="59597"/>
                  </a:lnTo>
                  <a:lnTo>
                    <a:pt x="82461" y="58981"/>
                  </a:lnTo>
                  <a:lnTo>
                    <a:pt x="82022" y="58388"/>
                  </a:lnTo>
                  <a:lnTo>
                    <a:pt x="81571" y="57795"/>
                  </a:lnTo>
                  <a:lnTo>
                    <a:pt x="81110" y="57201"/>
                  </a:lnTo>
                  <a:lnTo>
                    <a:pt x="80648" y="56619"/>
                  </a:lnTo>
                  <a:lnTo>
                    <a:pt x="80176" y="56048"/>
                  </a:lnTo>
                  <a:lnTo>
                    <a:pt x="79681" y="55487"/>
                  </a:lnTo>
                  <a:lnTo>
                    <a:pt x="79187" y="54938"/>
                  </a:lnTo>
                  <a:lnTo>
                    <a:pt x="78692" y="54389"/>
                  </a:lnTo>
                  <a:lnTo>
                    <a:pt x="78176" y="53850"/>
                  </a:lnTo>
                  <a:lnTo>
                    <a:pt x="77649" y="53323"/>
                  </a:lnTo>
                  <a:lnTo>
                    <a:pt x="77121" y="52807"/>
                  </a:lnTo>
                  <a:lnTo>
                    <a:pt x="76572" y="52301"/>
                  </a:lnTo>
                  <a:lnTo>
                    <a:pt x="76022" y="51796"/>
                  </a:lnTo>
                  <a:lnTo>
                    <a:pt x="75462" y="51312"/>
                  </a:lnTo>
                  <a:lnTo>
                    <a:pt x="74891" y="50829"/>
                  </a:lnTo>
                  <a:lnTo>
                    <a:pt x="74308" y="50356"/>
                  </a:lnTo>
                  <a:lnTo>
                    <a:pt x="73715" y="49906"/>
                  </a:lnTo>
                  <a:lnTo>
                    <a:pt x="73122" y="49455"/>
                  </a:lnTo>
                  <a:lnTo>
                    <a:pt x="72506" y="49016"/>
                  </a:lnTo>
                  <a:lnTo>
                    <a:pt x="71880" y="48598"/>
                  </a:lnTo>
                  <a:lnTo>
                    <a:pt x="71254" y="48181"/>
                  </a:lnTo>
                  <a:lnTo>
                    <a:pt x="70606" y="47785"/>
                  </a:lnTo>
                  <a:lnTo>
                    <a:pt x="70023" y="47423"/>
                  </a:lnTo>
                  <a:lnTo>
                    <a:pt x="69419" y="47082"/>
                  </a:lnTo>
                  <a:lnTo>
                    <a:pt x="68826" y="46741"/>
                  </a:lnTo>
                  <a:lnTo>
                    <a:pt x="68210" y="46412"/>
                  </a:lnTo>
                  <a:lnTo>
                    <a:pt x="67606" y="46093"/>
                  </a:lnTo>
                  <a:lnTo>
                    <a:pt x="66991" y="45786"/>
                  </a:lnTo>
                  <a:lnTo>
                    <a:pt x="66365" y="45489"/>
                  </a:lnTo>
                  <a:lnTo>
                    <a:pt x="65749" y="45192"/>
                  </a:lnTo>
                  <a:lnTo>
                    <a:pt x="65112" y="44918"/>
                  </a:lnTo>
                  <a:lnTo>
                    <a:pt x="64486" y="44643"/>
                  </a:lnTo>
                  <a:lnTo>
                    <a:pt x="63848" y="44368"/>
                  </a:lnTo>
                  <a:lnTo>
                    <a:pt x="63211" y="44115"/>
                  </a:lnTo>
                  <a:lnTo>
                    <a:pt x="62563" y="43863"/>
                  </a:lnTo>
                  <a:lnTo>
                    <a:pt x="61926" y="43621"/>
                  </a:lnTo>
                  <a:lnTo>
                    <a:pt x="61277" y="43390"/>
                  </a:lnTo>
                  <a:lnTo>
                    <a:pt x="60629" y="43160"/>
                  </a:lnTo>
                  <a:lnTo>
                    <a:pt x="60025" y="42962"/>
                  </a:lnTo>
                  <a:lnTo>
                    <a:pt x="59420" y="42764"/>
                  </a:lnTo>
                  <a:lnTo>
                    <a:pt x="58212" y="42401"/>
                  </a:lnTo>
                  <a:lnTo>
                    <a:pt x="57025" y="42039"/>
                  </a:lnTo>
                  <a:lnTo>
                    <a:pt x="55839" y="41687"/>
                  </a:lnTo>
                  <a:lnTo>
                    <a:pt x="55245" y="41500"/>
                  </a:lnTo>
                  <a:lnTo>
                    <a:pt x="54652" y="41303"/>
                  </a:lnTo>
                  <a:lnTo>
                    <a:pt x="54070" y="41094"/>
                  </a:lnTo>
                  <a:lnTo>
                    <a:pt x="53487" y="40874"/>
                  </a:lnTo>
                  <a:lnTo>
                    <a:pt x="52916" y="40643"/>
                  </a:lnTo>
                  <a:lnTo>
                    <a:pt x="52334" y="40391"/>
                  </a:lnTo>
                  <a:lnTo>
                    <a:pt x="51762" y="40127"/>
                  </a:lnTo>
                  <a:lnTo>
                    <a:pt x="51202" y="39841"/>
                  </a:lnTo>
                  <a:lnTo>
                    <a:pt x="50784" y="39611"/>
                  </a:lnTo>
                  <a:lnTo>
                    <a:pt x="50378" y="39380"/>
                  </a:lnTo>
                  <a:lnTo>
                    <a:pt x="49993" y="39149"/>
                  </a:lnTo>
                  <a:lnTo>
                    <a:pt x="49609" y="38907"/>
                  </a:lnTo>
                  <a:lnTo>
                    <a:pt x="49235" y="38655"/>
                  </a:lnTo>
                  <a:lnTo>
                    <a:pt x="48873" y="38402"/>
                  </a:lnTo>
                  <a:lnTo>
                    <a:pt x="48510" y="38138"/>
                  </a:lnTo>
                  <a:lnTo>
                    <a:pt x="48169" y="37864"/>
                  </a:lnTo>
                  <a:lnTo>
                    <a:pt x="47829" y="37589"/>
                  </a:lnTo>
                  <a:lnTo>
                    <a:pt x="47510" y="37303"/>
                  </a:lnTo>
                  <a:lnTo>
                    <a:pt x="47191" y="37018"/>
                  </a:lnTo>
                  <a:lnTo>
                    <a:pt x="46884" y="36721"/>
                  </a:lnTo>
                  <a:lnTo>
                    <a:pt x="46587" y="36413"/>
                  </a:lnTo>
                  <a:lnTo>
                    <a:pt x="46301" y="36095"/>
                  </a:lnTo>
                  <a:lnTo>
                    <a:pt x="46016" y="35776"/>
                  </a:lnTo>
                  <a:lnTo>
                    <a:pt x="45741" y="35457"/>
                  </a:lnTo>
                  <a:lnTo>
                    <a:pt x="45488" y="35117"/>
                  </a:lnTo>
                  <a:lnTo>
                    <a:pt x="45225" y="34776"/>
                  </a:lnTo>
                  <a:lnTo>
                    <a:pt x="44983" y="34436"/>
                  </a:lnTo>
                  <a:lnTo>
                    <a:pt x="44752" y="34073"/>
                  </a:lnTo>
                  <a:lnTo>
                    <a:pt x="44522" y="33710"/>
                  </a:lnTo>
                  <a:lnTo>
                    <a:pt x="44302" y="33348"/>
                  </a:lnTo>
                  <a:lnTo>
                    <a:pt x="44093" y="32963"/>
                  </a:lnTo>
                  <a:lnTo>
                    <a:pt x="43895" y="32579"/>
                  </a:lnTo>
                  <a:lnTo>
                    <a:pt x="43697" y="32183"/>
                  </a:lnTo>
                  <a:lnTo>
                    <a:pt x="43511" y="31777"/>
                  </a:lnTo>
                  <a:lnTo>
                    <a:pt x="43335" y="31370"/>
                  </a:lnTo>
                  <a:lnTo>
                    <a:pt x="43170" y="30953"/>
                  </a:lnTo>
                  <a:lnTo>
                    <a:pt x="43005" y="30524"/>
                  </a:lnTo>
                  <a:lnTo>
                    <a:pt x="42851" y="30096"/>
                  </a:lnTo>
                  <a:lnTo>
                    <a:pt x="42709" y="29656"/>
                  </a:lnTo>
                  <a:lnTo>
                    <a:pt x="42577" y="29206"/>
                  </a:lnTo>
                  <a:lnTo>
                    <a:pt x="42324" y="28305"/>
                  </a:lnTo>
                  <a:lnTo>
                    <a:pt x="42093" y="27393"/>
                  </a:lnTo>
                  <a:lnTo>
                    <a:pt x="41885" y="26481"/>
                  </a:lnTo>
                  <a:lnTo>
                    <a:pt x="41687" y="25569"/>
                  </a:lnTo>
                  <a:lnTo>
                    <a:pt x="41302" y="23734"/>
                  </a:lnTo>
                  <a:lnTo>
                    <a:pt x="40929" y="21899"/>
                  </a:lnTo>
                  <a:lnTo>
                    <a:pt x="40731" y="20987"/>
                  </a:lnTo>
                  <a:lnTo>
                    <a:pt x="40522" y="20075"/>
                  </a:lnTo>
                  <a:lnTo>
                    <a:pt x="40291" y="19163"/>
                  </a:lnTo>
                  <a:lnTo>
                    <a:pt x="40050" y="18262"/>
                  </a:lnTo>
                  <a:lnTo>
                    <a:pt x="39918" y="17812"/>
                  </a:lnTo>
                  <a:lnTo>
                    <a:pt x="39786" y="17361"/>
                  </a:lnTo>
                  <a:lnTo>
                    <a:pt x="39643" y="16922"/>
                  </a:lnTo>
                  <a:lnTo>
                    <a:pt x="39489" y="16482"/>
                  </a:lnTo>
                  <a:lnTo>
                    <a:pt x="39335" y="16043"/>
                  </a:lnTo>
                  <a:lnTo>
                    <a:pt x="39171" y="15603"/>
                  </a:lnTo>
                  <a:lnTo>
                    <a:pt x="38995" y="15164"/>
                  </a:lnTo>
                  <a:lnTo>
                    <a:pt x="38808" y="14735"/>
                  </a:lnTo>
                  <a:lnTo>
                    <a:pt x="38654" y="14395"/>
                  </a:lnTo>
                  <a:lnTo>
                    <a:pt x="38489" y="14043"/>
                  </a:lnTo>
                  <a:lnTo>
                    <a:pt x="38325" y="13702"/>
                  </a:lnTo>
                  <a:lnTo>
                    <a:pt x="38149" y="13373"/>
                  </a:lnTo>
                  <a:lnTo>
                    <a:pt x="37962" y="13032"/>
                  </a:lnTo>
                  <a:lnTo>
                    <a:pt x="37775" y="12702"/>
                  </a:lnTo>
                  <a:lnTo>
                    <a:pt x="37577" y="12373"/>
                  </a:lnTo>
                  <a:lnTo>
                    <a:pt x="37380" y="12043"/>
                  </a:lnTo>
                  <a:lnTo>
                    <a:pt x="36962" y="11406"/>
                  </a:lnTo>
                  <a:lnTo>
                    <a:pt x="36534" y="10769"/>
                  </a:lnTo>
                  <a:lnTo>
                    <a:pt x="36072" y="10153"/>
                  </a:lnTo>
                  <a:lnTo>
                    <a:pt x="35589" y="9549"/>
                  </a:lnTo>
                  <a:lnTo>
                    <a:pt x="35094" y="8967"/>
                  </a:lnTo>
                  <a:lnTo>
                    <a:pt x="34578" y="8395"/>
                  </a:lnTo>
                  <a:lnTo>
                    <a:pt x="34039" y="7846"/>
                  </a:lnTo>
                  <a:lnTo>
                    <a:pt x="33490" y="7308"/>
                  </a:lnTo>
                  <a:lnTo>
                    <a:pt x="32930" y="6791"/>
                  </a:lnTo>
                  <a:lnTo>
                    <a:pt x="32347" y="6286"/>
                  </a:lnTo>
                  <a:lnTo>
                    <a:pt x="31765" y="5813"/>
                  </a:lnTo>
                  <a:lnTo>
                    <a:pt x="31161" y="5352"/>
                  </a:lnTo>
                  <a:lnTo>
                    <a:pt x="30545" y="4923"/>
                  </a:lnTo>
                  <a:lnTo>
                    <a:pt x="29919" y="4506"/>
                  </a:lnTo>
                  <a:lnTo>
                    <a:pt x="29293" y="4121"/>
                  </a:lnTo>
                  <a:lnTo>
                    <a:pt x="28645" y="3748"/>
                  </a:lnTo>
                  <a:lnTo>
                    <a:pt x="27996" y="3396"/>
                  </a:lnTo>
                  <a:lnTo>
                    <a:pt x="27337" y="3055"/>
                  </a:lnTo>
                  <a:lnTo>
                    <a:pt x="26667" y="2748"/>
                  </a:lnTo>
                  <a:lnTo>
                    <a:pt x="25986" y="2451"/>
                  </a:lnTo>
                  <a:lnTo>
                    <a:pt x="25304" y="2176"/>
                  </a:lnTo>
                  <a:lnTo>
                    <a:pt x="24612" y="1924"/>
                  </a:lnTo>
                  <a:lnTo>
                    <a:pt x="23909" y="1682"/>
                  </a:lnTo>
                  <a:lnTo>
                    <a:pt x="23206" y="1462"/>
                  </a:lnTo>
                  <a:lnTo>
                    <a:pt x="22492" y="1254"/>
                  </a:lnTo>
                  <a:lnTo>
                    <a:pt x="21778" y="1067"/>
                  </a:lnTo>
                  <a:lnTo>
                    <a:pt x="21063" y="902"/>
                  </a:lnTo>
                  <a:lnTo>
                    <a:pt x="20338" y="748"/>
                  </a:lnTo>
                  <a:lnTo>
                    <a:pt x="19602" y="605"/>
                  </a:lnTo>
                  <a:lnTo>
                    <a:pt x="18877" y="484"/>
                  </a:lnTo>
                  <a:lnTo>
                    <a:pt x="18141" y="375"/>
                  </a:lnTo>
                  <a:lnTo>
                    <a:pt x="17405" y="276"/>
                  </a:lnTo>
                  <a:lnTo>
                    <a:pt x="16657" y="199"/>
                  </a:lnTo>
                  <a:lnTo>
                    <a:pt x="15921" y="133"/>
                  </a:lnTo>
                  <a:lnTo>
                    <a:pt x="15174" y="78"/>
                  </a:lnTo>
                  <a:lnTo>
                    <a:pt x="14427" y="45"/>
                  </a:lnTo>
                  <a:lnTo>
                    <a:pt x="13691" y="23"/>
                  </a:lnTo>
                  <a:lnTo>
                    <a:pt x="129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-1109" y="-3952"/>
              <a:ext cx="1163456" cy="1442976"/>
            </a:xfrm>
            <a:custGeom>
              <a:avLst/>
              <a:gdLst/>
              <a:ahLst/>
              <a:cxnLst/>
              <a:rect l="l" t="t" r="r" b="b"/>
              <a:pathLst>
                <a:path w="36358" h="45093" extrusionOk="0">
                  <a:moveTo>
                    <a:pt x="8493" y="0"/>
                  </a:moveTo>
                  <a:lnTo>
                    <a:pt x="10043" y="2066"/>
                  </a:lnTo>
                  <a:lnTo>
                    <a:pt x="11570" y="4131"/>
                  </a:lnTo>
                  <a:lnTo>
                    <a:pt x="13075" y="6219"/>
                  </a:lnTo>
                  <a:lnTo>
                    <a:pt x="14569" y="8317"/>
                  </a:lnTo>
                  <a:lnTo>
                    <a:pt x="16064" y="10416"/>
                  </a:lnTo>
                  <a:lnTo>
                    <a:pt x="17536" y="12537"/>
                  </a:lnTo>
                  <a:lnTo>
                    <a:pt x="18997" y="14657"/>
                  </a:lnTo>
                  <a:lnTo>
                    <a:pt x="20459" y="16789"/>
                  </a:lnTo>
                  <a:lnTo>
                    <a:pt x="20810" y="17316"/>
                  </a:lnTo>
                  <a:lnTo>
                    <a:pt x="21151" y="17866"/>
                  </a:lnTo>
                  <a:lnTo>
                    <a:pt x="21480" y="18415"/>
                  </a:lnTo>
                  <a:lnTo>
                    <a:pt x="21634" y="18690"/>
                  </a:lnTo>
                  <a:lnTo>
                    <a:pt x="21777" y="18975"/>
                  </a:lnTo>
                  <a:lnTo>
                    <a:pt x="21909" y="19261"/>
                  </a:lnTo>
                  <a:lnTo>
                    <a:pt x="22041" y="19536"/>
                  </a:lnTo>
                  <a:lnTo>
                    <a:pt x="22162" y="19821"/>
                  </a:lnTo>
                  <a:lnTo>
                    <a:pt x="22261" y="20107"/>
                  </a:lnTo>
                  <a:lnTo>
                    <a:pt x="22359" y="20393"/>
                  </a:lnTo>
                  <a:lnTo>
                    <a:pt x="22447" y="20689"/>
                  </a:lnTo>
                  <a:lnTo>
                    <a:pt x="22513" y="20975"/>
                  </a:lnTo>
                  <a:lnTo>
                    <a:pt x="22579" y="21261"/>
                  </a:lnTo>
                  <a:lnTo>
                    <a:pt x="22623" y="21546"/>
                  </a:lnTo>
                  <a:lnTo>
                    <a:pt x="22645" y="21832"/>
                  </a:lnTo>
                  <a:lnTo>
                    <a:pt x="22656" y="22118"/>
                  </a:lnTo>
                  <a:lnTo>
                    <a:pt x="22656" y="22403"/>
                  </a:lnTo>
                  <a:lnTo>
                    <a:pt x="22634" y="22689"/>
                  </a:lnTo>
                  <a:lnTo>
                    <a:pt x="22590" y="22964"/>
                  </a:lnTo>
                  <a:lnTo>
                    <a:pt x="22535" y="23249"/>
                  </a:lnTo>
                  <a:lnTo>
                    <a:pt x="22458" y="23524"/>
                  </a:lnTo>
                  <a:lnTo>
                    <a:pt x="22359" y="23810"/>
                  </a:lnTo>
                  <a:lnTo>
                    <a:pt x="22239" y="24084"/>
                  </a:lnTo>
                  <a:lnTo>
                    <a:pt x="22096" y="24348"/>
                  </a:lnTo>
                  <a:lnTo>
                    <a:pt x="21931" y="24623"/>
                  </a:lnTo>
                  <a:lnTo>
                    <a:pt x="21733" y="24887"/>
                  </a:lnTo>
                  <a:lnTo>
                    <a:pt x="21524" y="25150"/>
                  </a:lnTo>
                  <a:lnTo>
                    <a:pt x="21283" y="25414"/>
                  </a:lnTo>
                  <a:lnTo>
                    <a:pt x="21019" y="25678"/>
                  </a:lnTo>
                  <a:lnTo>
                    <a:pt x="20810" y="25853"/>
                  </a:lnTo>
                  <a:lnTo>
                    <a:pt x="20601" y="26018"/>
                  </a:lnTo>
                  <a:lnTo>
                    <a:pt x="20393" y="26183"/>
                  </a:lnTo>
                  <a:lnTo>
                    <a:pt x="20173" y="26337"/>
                  </a:lnTo>
                  <a:lnTo>
                    <a:pt x="19953" y="26480"/>
                  </a:lnTo>
                  <a:lnTo>
                    <a:pt x="19722" y="26623"/>
                  </a:lnTo>
                  <a:lnTo>
                    <a:pt x="19492" y="26754"/>
                  </a:lnTo>
                  <a:lnTo>
                    <a:pt x="19261" y="26886"/>
                  </a:lnTo>
                  <a:lnTo>
                    <a:pt x="18778" y="27128"/>
                  </a:lnTo>
                  <a:lnTo>
                    <a:pt x="18283" y="27348"/>
                  </a:lnTo>
                  <a:lnTo>
                    <a:pt x="17789" y="27545"/>
                  </a:lnTo>
                  <a:lnTo>
                    <a:pt x="17283" y="27743"/>
                  </a:lnTo>
                  <a:lnTo>
                    <a:pt x="16767" y="27919"/>
                  </a:lnTo>
                  <a:lnTo>
                    <a:pt x="16250" y="28106"/>
                  </a:lnTo>
                  <a:lnTo>
                    <a:pt x="15734" y="28271"/>
                  </a:lnTo>
                  <a:lnTo>
                    <a:pt x="15218" y="28435"/>
                  </a:lnTo>
                  <a:lnTo>
                    <a:pt x="14701" y="28589"/>
                  </a:lnTo>
                  <a:lnTo>
                    <a:pt x="14185" y="28732"/>
                  </a:lnTo>
                  <a:lnTo>
                    <a:pt x="13152" y="29007"/>
                  </a:lnTo>
                  <a:lnTo>
                    <a:pt x="12108" y="29260"/>
                  </a:lnTo>
                  <a:lnTo>
                    <a:pt x="11064" y="29490"/>
                  </a:lnTo>
                  <a:lnTo>
                    <a:pt x="10021" y="29699"/>
                  </a:lnTo>
                  <a:lnTo>
                    <a:pt x="8966" y="29897"/>
                  </a:lnTo>
                  <a:lnTo>
                    <a:pt x="7911" y="30084"/>
                  </a:lnTo>
                  <a:lnTo>
                    <a:pt x="6856" y="30259"/>
                  </a:lnTo>
                  <a:lnTo>
                    <a:pt x="4736" y="30578"/>
                  </a:lnTo>
                  <a:lnTo>
                    <a:pt x="2604" y="30897"/>
                  </a:lnTo>
                  <a:lnTo>
                    <a:pt x="450" y="31226"/>
                  </a:lnTo>
                  <a:lnTo>
                    <a:pt x="341" y="31237"/>
                  </a:lnTo>
                  <a:lnTo>
                    <a:pt x="231" y="31237"/>
                  </a:lnTo>
                  <a:lnTo>
                    <a:pt x="0" y="31248"/>
                  </a:lnTo>
                  <a:lnTo>
                    <a:pt x="0" y="45092"/>
                  </a:lnTo>
                  <a:lnTo>
                    <a:pt x="1253" y="44895"/>
                  </a:lnTo>
                  <a:lnTo>
                    <a:pt x="2505" y="44697"/>
                  </a:lnTo>
                  <a:lnTo>
                    <a:pt x="4999" y="44312"/>
                  </a:lnTo>
                  <a:lnTo>
                    <a:pt x="6241" y="44115"/>
                  </a:lnTo>
                  <a:lnTo>
                    <a:pt x="7482" y="43906"/>
                  </a:lnTo>
                  <a:lnTo>
                    <a:pt x="8724" y="43675"/>
                  </a:lnTo>
                  <a:lnTo>
                    <a:pt x="9966" y="43433"/>
                  </a:lnTo>
                  <a:lnTo>
                    <a:pt x="11537" y="43104"/>
                  </a:lnTo>
                  <a:lnTo>
                    <a:pt x="13108" y="42763"/>
                  </a:lnTo>
                  <a:lnTo>
                    <a:pt x="14679" y="42411"/>
                  </a:lnTo>
                  <a:lnTo>
                    <a:pt x="16239" y="42049"/>
                  </a:lnTo>
                  <a:lnTo>
                    <a:pt x="17800" y="41675"/>
                  </a:lnTo>
                  <a:lnTo>
                    <a:pt x="19360" y="41280"/>
                  </a:lnTo>
                  <a:lnTo>
                    <a:pt x="20909" y="40873"/>
                  </a:lnTo>
                  <a:lnTo>
                    <a:pt x="21678" y="40653"/>
                  </a:lnTo>
                  <a:lnTo>
                    <a:pt x="22447" y="40434"/>
                  </a:lnTo>
                  <a:lnTo>
                    <a:pt x="22964" y="40280"/>
                  </a:lnTo>
                  <a:lnTo>
                    <a:pt x="23469" y="40115"/>
                  </a:lnTo>
                  <a:lnTo>
                    <a:pt x="23975" y="39939"/>
                  </a:lnTo>
                  <a:lnTo>
                    <a:pt x="24480" y="39752"/>
                  </a:lnTo>
                  <a:lnTo>
                    <a:pt x="24985" y="39566"/>
                  </a:lnTo>
                  <a:lnTo>
                    <a:pt x="25491" y="39357"/>
                  </a:lnTo>
                  <a:lnTo>
                    <a:pt x="25985" y="39148"/>
                  </a:lnTo>
                  <a:lnTo>
                    <a:pt x="26480" y="38928"/>
                  </a:lnTo>
                  <a:lnTo>
                    <a:pt x="26974" y="38687"/>
                  </a:lnTo>
                  <a:lnTo>
                    <a:pt x="27458" y="38445"/>
                  </a:lnTo>
                  <a:lnTo>
                    <a:pt x="27930" y="38192"/>
                  </a:lnTo>
                  <a:lnTo>
                    <a:pt x="28402" y="37929"/>
                  </a:lnTo>
                  <a:lnTo>
                    <a:pt x="28875" y="37643"/>
                  </a:lnTo>
                  <a:lnTo>
                    <a:pt x="29325" y="37357"/>
                  </a:lnTo>
                  <a:lnTo>
                    <a:pt x="29776" y="37061"/>
                  </a:lnTo>
                  <a:lnTo>
                    <a:pt x="30215" y="36742"/>
                  </a:lnTo>
                  <a:lnTo>
                    <a:pt x="30644" y="36423"/>
                  </a:lnTo>
                  <a:lnTo>
                    <a:pt x="31061" y="36094"/>
                  </a:lnTo>
                  <a:lnTo>
                    <a:pt x="31468" y="35742"/>
                  </a:lnTo>
                  <a:lnTo>
                    <a:pt x="31875" y="35390"/>
                  </a:lnTo>
                  <a:lnTo>
                    <a:pt x="32259" y="35017"/>
                  </a:lnTo>
                  <a:lnTo>
                    <a:pt x="32622" y="34632"/>
                  </a:lnTo>
                  <a:lnTo>
                    <a:pt x="32984" y="34237"/>
                  </a:lnTo>
                  <a:lnTo>
                    <a:pt x="33325" y="33830"/>
                  </a:lnTo>
                  <a:lnTo>
                    <a:pt x="33654" y="33413"/>
                  </a:lnTo>
                  <a:lnTo>
                    <a:pt x="33973" y="32984"/>
                  </a:lnTo>
                  <a:lnTo>
                    <a:pt x="34270" y="32534"/>
                  </a:lnTo>
                  <a:lnTo>
                    <a:pt x="34544" y="32083"/>
                  </a:lnTo>
                  <a:lnTo>
                    <a:pt x="34808" y="31611"/>
                  </a:lnTo>
                  <a:lnTo>
                    <a:pt x="35061" y="31127"/>
                  </a:lnTo>
                  <a:lnTo>
                    <a:pt x="35281" y="30622"/>
                  </a:lnTo>
                  <a:lnTo>
                    <a:pt x="35489" y="30117"/>
                  </a:lnTo>
                  <a:lnTo>
                    <a:pt x="35621" y="29754"/>
                  </a:lnTo>
                  <a:lnTo>
                    <a:pt x="35742" y="29380"/>
                  </a:lnTo>
                  <a:lnTo>
                    <a:pt x="35852" y="29018"/>
                  </a:lnTo>
                  <a:lnTo>
                    <a:pt x="35951" y="28644"/>
                  </a:lnTo>
                  <a:lnTo>
                    <a:pt x="36039" y="28271"/>
                  </a:lnTo>
                  <a:lnTo>
                    <a:pt x="36116" y="27908"/>
                  </a:lnTo>
                  <a:lnTo>
                    <a:pt x="36182" y="27534"/>
                  </a:lnTo>
                  <a:lnTo>
                    <a:pt x="36237" y="27161"/>
                  </a:lnTo>
                  <a:lnTo>
                    <a:pt x="36280" y="26798"/>
                  </a:lnTo>
                  <a:lnTo>
                    <a:pt x="36313" y="26425"/>
                  </a:lnTo>
                  <a:lnTo>
                    <a:pt x="36335" y="26051"/>
                  </a:lnTo>
                  <a:lnTo>
                    <a:pt x="36357" y="25678"/>
                  </a:lnTo>
                  <a:lnTo>
                    <a:pt x="36357" y="25315"/>
                  </a:lnTo>
                  <a:lnTo>
                    <a:pt x="36346" y="24941"/>
                  </a:lnTo>
                  <a:lnTo>
                    <a:pt x="36335" y="24568"/>
                  </a:lnTo>
                  <a:lnTo>
                    <a:pt x="36313" y="24205"/>
                  </a:lnTo>
                  <a:lnTo>
                    <a:pt x="36280" y="23832"/>
                  </a:lnTo>
                  <a:lnTo>
                    <a:pt x="36237" y="23458"/>
                  </a:lnTo>
                  <a:lnTo>
                    <a:pt x="36193" y="23096"/>
                  </a:lnTo>
                  <a:lnTo>
                    <a:pt x="36138" y="22722"/>
                  </a:lnTo>
                  <a:lnTo>
                    <a:pt x="36072" y="22359"/>
                  </a:lnTo>
                  <a:lnTo>
                    <a:pt x="35995" y="21986"/>
                  </a:lnTo>
                  <a:lnTo>
                    <a:pt x="35918" y="21623"/>
                  </a:lnTo>
                  <a:lnTo>
                    <a:pt x="35830" y="21261"/>
                  </a:lnTo>
                  <a:lnTo>
                    <a:pt x="35731" y="20898"/>
                  </a:lnTo>
                  <a:lnTo>
                    <a:pt x="35632" y="20535"/>
                  </a:lnTo>
                  <a:lnTo>
                    <a:pt x="35522" y="20173"/>
                  </a:lnTo>
                  <a:lnTo>
                    <a:pt x="35401" y="19810"/>
                  </a:lnTo>
                  <a:lnTo>
                    <a:pt x="35149" y="19085"/>
                  </a:lnTo>
                  <a:lnTo>
                    <a:pt x="34874" y="18371"/>
                  </a:lnTo>
                  <a:lnTo>
                    <a:pt x="34248" y="16866"/>
                  </a:lnTo>
                  <a:lnTo>
                    <a:pt x="33611" y="15360"/>
                  </a:lnTo>
                  <a:lnTo>
                    <a:pt x="32951" y="13866"/>
                  </a:lnTo>
                  <a:lnTo>
                    <a:pt x="32281" y="12372"/>
                  </a:lnTo>
                  <a:lnTo>
                    <a:pt x="31600" y="10889"/>
                  </a:lnTo>
                  <a:lnTo>
                    <a:pt x="30919" y="9405"/>
                  </a:lnTo>
                  <a:lnTo>
                    <a:pt x="29545" y="6439"/>
                  </a:lnTo>
                  <a:lnTo>
                    <a:pt x="29161" y="5626"/>
                  </a:lnTo>
                  <a:lnTo>
                    <a:pt x="28776" y="4823"/>
                  </a:lnTo>
                  <a:lnTo>
                    <a:pt x="27974" y="3208"/>
                  </a:lnTo>
                  <a:lnTo>
                    <a:pt x="27161" y="1604"/>
                  </a:lnTo>
                  <a:lnTo>
                    <a:pt x="263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7999505" y="-3952"/>
              <a:ext cx="1157120" cy="780928"/>
            </a:xfrm>
            <a:custGeom>
              <a:avLst/>
              <a:gdLst/>
              <a:ahLst/>
              <a:cxnLst/>
              <a:rect l="l" t="t" r="r" b="b"/>
              <a:pathLst>
                <a:path w="36160" h="24404" extrusionOk="0">
                  <a:moveTo>
                    <a:pt x="0" y="0"/>
                  </a:moveTo>
                  <a:lnTo>
                    <a:pt x="440" y="648"/>
                  </a:lnTo>
                  <a:lnTo>
                    <a:pt x="879" y="1308"/>
                  </a:lnTo>
                  <a:lnTo>
                    <a:pt x="1747" y="2626"/>
                  </a:lnTo>
                  <a:lnTo>
                    <a:pt x="2187" y="3274"/>
                  </a:lnTo>
                  <a:lnTo>
                    <a:pt x="2648" y="3923"/>
                  </a:lnTo>
                  <a:lnTo>
                    <a:pt x="3121" y="4549"/>
                  </a:lnTo>
                  <a:lnTo>
                    <a:pt x="3363" y="4856"/>
                  </a:lnTo>
                  <a:lnTo>
                    <a:pt x="3604" y="5164"/>
                  </a:lnTo>
                  <a:lnTo>
                    <a:pt x="3989" y="5615"/>
                  </a:lnTo>
                  <a:lnTo>
                    <a:pt x="4373" y="6054"/>
                  </a:lnTo>
                  <a:lnTo>
                    <a:pt x="4758" y="6494"/>
                  </a:lnTo>
                  <a:lnTo>
                    <a:pt x="5153" y="6922"/>
                  </a:lnTo>
                  <a:lnTo>
                    <a:pt x="5560" y="7351"/>
                  </a:lnTo>
                  <a:lnTo>
                    <a:pt x="5967" y="7768"/>
                  </a:lnTo>
                  <a:lnTo>
                    <a:pt x="6373" y="8175"/>
                  </a:lnTo>
                  <a:lnTo>
                    <a:pt x="6791" y="8581"/>
                  </a:lnTo>
                  <a:lnTo>
                    <a:pt x="7219" y="8988"/>
                  </a:lnTo>
                  <a:lnTo>
                    <a:pt x="7648" y="9383"/>
                  </a:lnTo>
                  <a:lnTo>
                    <a:pt x="8076" y="9768"/>
                  </a:lnTo>
                  <a:lnTo>
                    <a:pt x="8516" y="10152"/>
                  </a:lnTo>
                  <a:lnTo>
                    <a:pt x="8955" y="10537"/>
                  </a:lnTo>
                  <a:lnTo>
                    <a:pt x="9395" y="10911"/>
                  </a:lnTo>
                  <a:lnTo>
                    <a:pt x="10296" y="11636"/>
                  </a:lnTo>
                  <a:lnTo>
                    <a:pt x="11219" y="12350"/>
                  </a:lnTo>
                  <a:lnTo>
                    <a:pt x="12142" y="13042"/>
                  </a:lnTo>
                  <a:lnTo>
                    <a:pt x="13086" y="13723"/>
                  </a:lnTo>
                  <a:lnTo>
                    <a:pt x="14042" y="14394"/>
                  </a:lnTo>
                  <a:lnTo>
                    <a:pt x="15009" y="15042"/>
                  </a:lnTo>
                  <a:lnTo>
                    <a:pt x="15987" y="15679"/>
                  </a:lnTo>
                  <a:lnTo>
                    <a:pt x="16965" y="16316"/>
                  </a:lnTo>
                  <a:lnTo>
                    <a:pt x="17965" y="16932"/>
                  </a:lnTo>
                  <a:lnTo>
                    <a:pt x="18492" y="17250"/>
                  </a:lnTo>
                  <a:lnTo>
                    <a:pt x="19031" y="17569"/>
                  </a:lnTo>
                  <a:lnTo>
                    <a:pt x="19558" y="17877"/>
                  </a:lnTo>
                  <a:lnTo>
                    <a:pt x="20107" y="18184"/>
                  </a:lnTo>
                  <a:lnTo>
                    <a:pt x="20646" y="18481"/>
                  </a:lnTo>
                  <a:lnTo>
                    <a:pt x="21195" y="18767"/>
                  </a:lnTo>
                  <a:lnTo>
                    <a:pt x="21734" y="19052"/>
                  </a:lnTo>
                  <a:lnTo>
                    <a:pt x="22294" y="19327"/>
                  </a:lnTo>
                  <a:lnTo>
                    <a:pt x="23393" y="19865"/>
                  </a:lnTo>
                  <a:lnTo>
                    <a:pt x="24513" y="20382"/>
                  </a:lnTo>
                  <a:lnTo>
                    <a:pt x="25645" y="20865"/>
                  </a:lnTo>
                  <a:lnTo>
                    <a:pt x="26777" y="21338"/>
                  </a:lnTo>
                  <a:lnTo>
                    <a:pt x="27930" y="21777"/>
                  </a:lnTo>
                  <a:lnTo>
                    <a:pt x="29084" y="22206"/>
                  </a:lnTo>
                  <a:lnTo>
                    <a:pt x="30249" y="22623"/>
                  </a:lnTo>
                  <a:lnTo>
                    <a:pt x="31413" y="23008"/>
                  </a:lnTo>
                  <a:lnTo>
                    <a:pt x="32589" y="23381"/>
                  </a:lnTo>
                  <a:lnTo>
                    <a:pt x="33776" y="23733"/>
                  </a:lnTo>
                  <a:lnTo>
                    <a:pt x="34962" y="24073"/>
                  </a:lnTo>
                  <a:lnTo>
                    <a:pt x="36160" y="24403"/>
                  </a:lnTo>
                  <a:lnTo>
                    <a:pt x="36160" y="8186"/>
                  </a:lnTo>
                  <a:lnTo>
                    <a:pt x="33952" y="7329"/>
                  </a:lnTo>
                  <a:lnTo>
                    <a:pt x="31732" y="6483"/>
                  </a:lnTo>
                  <a:lnTo>
                    <a:pt x="29524" y="5626"/>
                  </a:lnTo>
                  <a:lnTo>
                    <a:pt x="28425" y="5186"/>
                  </a:lnTo>
                  <a:lnTo>
                    <a:pt x="27337" y="4736"/>
                  </a:lnTo>
                  <a:lnTo>
                    <a:pt x="26854" y="4527"/>
                  </a:lnTo>
                  <a:lnTo>
                    <a:pt x="26392" y="4307"/>
                  </a:lnTo>
                  <a:lnTo>
                    <a:pt x="25931" y="4065"/>
                  </a:lnTo>
                  <a:lnTo>
                    <a:pt x="25480" y="3824"/>
                  </a:lnTo>
                  <a:lnTo>
                    <a:pt x="25041" y="3560"/>
                  </a:lnTo>
                  <a:lnTo>
                    <a:pt x="24612" y="3285"/>
                  </a:lnTo>
                  <a:lnTo>
                    <a:pt x="24184" y="3000"/>
                  </a:lnTo>
                  <a:lnTo>
                    <a:pt x="23766" y="2714"/>
                  </a:lnTo>
                  <a:lnTo>
                    <a:pt x="23360" y="2406"/>
                  </a:lnTo>
                  <a:lnTo>
                    <a:pt x="22953" y="2088"/>
                  </a:lnTo>
                  <a:lnTo>
                    <a:pt x="22558" y="1758"/>
                  </a:lnTo>
                  <a:lnTo>
                    <a:pt x="22173" y="1417"/>
                  </a:lnTo>
                  <a:lnTo>
                    <a:pt x="21788" y="1077"/>
                  </a:lnTo>
                  <a:lnTo>
                    <a:pt x="21415" y="725"/>
                  </a:lnTo>
                  <a:lnTo>
                    <a:pt x="21041" y="363"/>
                  </a:lnTo>
                  <a:lnTo>
                    <a:pt x="206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5" name="Google Shape;285;p30"/>
          <p:cNvSpPr txBox="1"/>
          <p:nvPr/>
        </p:nvSpPr>
        <p:spPr>
          <a:xfrm>
            <a:off x="4501200" y="3592200"/>
            <a:ext cx="39084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B5394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lang="en" sz="1200" b="1" u="sng">
                <a:solidFill>
                  <a:srgbClr val="0B5394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rgbClr val="0B5394"/>
                </a:solidFill>
                <a:latin typeface="DM Sans"/>
                <a:ea typeface="DM Sans"/>
                <a:cs typeface="DM Sans"/>
                <a:sym typeface="DM Sans"/>
              </a:rPr>
              <a:t>,</a:t>
            </a:r>
            <a:r>
              <a:rPr lang="en" sz="1200">
                <a:solidFill>
                  <a:srgbClr val="0B5394"/>
                </a:solidFill>
                <a:latin typeface="DM Sans"/>
                <a:ea typeface="DM Sans"/>
                <a:cs typeface="DM Sans"/>
                <a:sym typeface="DM Sans"/>
              </a:rPr>
              <a:t> including icons by </a:t>
            </a:r>
            <a:r>
              <a:rPr lang="en" sz="1200" b="1" u="sng">
                <a:solidFill>
                  <a:srgbClr val="0B5394"/>
                </a:solid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0B5394"/>
                </a:solidFill>
                <a:latin typeface="DM Sans"/>
                <a:ea typeface="DM Sans"/>
                <a:cs typeface="DM Sans"/>
                <a:sym typeface="DM Sans"/>
              </a:rPr>
              <a:t>, infographics &amp; images by</a:t>
            </a:r>
            <a:r>
              <a:rPr lang="en" sz="1200" b="1" u="sng">
                <a:solidFill>
                  <a:srgbClr val="0B5394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Freepik</a:t>
            </a:r>
            <a:endParaRPr sz="1200" b="1">
              <a:solidFill>
                <a:srgbClr val="0B539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6" name="Google Shape;286;p30"/>
          <p:cNvSpPr txBox="1">
            <a:spLocks noGrp="1"/>
          </p:cNvSpPr>
          <p:nvPr>
            <p:ph type="ctrTitle"/>
          </p:nvPr>
        </p:nvSpPr>
        <p:spPr>
          <a:xfrm>
            <a:off x="3088800" y="544200"/>
            <a:ext cx="5320800" cy="10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30"/>
          <p:cNvSpPr txBox="1">
            <a:spLocks noGrp="1"/>
          </p:cNvSpPr>
          <p:nvPr>
            <p:ph type="subTitle" idx="1"/>
          </p:nvPr>
        </p:nvSpPr>
        <p:spPr>
          <a:xfrm>
            <a:off x="3088800" y="1941507"/>
            <a:ext cx="5320800" cy="12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54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-1837601" y="-1338738"/>
            <a:ext cx="11481949" cy="7420074"/>
            <a:chOff x="-1837602" y="-1338738"/>
            <a:chExt cx="11481949" cy="7420074"/>
          </a:xfrm>
        </p:grpSpPr>
        <p:sp>
          <p:nvSpPr>
            <p:cNvPr id="31" name="Google Shape;31;p4"/>
            <p:cNvSpPr/>
            <p:nvPr/>
          </p:nvSpPr>
          <p:spPr>
            <a:xfrm rot="-894069">
              <a:off x="-1538472" y="-873585"/>
              <a:ext cx="3990142" cy="2848777"/>
            </a:xfrm>
            <a:custGeom>
              <a:avLst/>
              <a:gdLst/>
              <a:ahLst/>
              <a:cxnLst/>
              <a:rect l="l" t="t" r="r" b="b"/>
              <a:pathLst>
                <a:path w="124637" h="88943" extrusionOk="0">
                  <a:moveTo>
                    <a:pt x="19" y="0"/>
                  </a:moveTo>
                  <a:lnTo>
                    <a:pt x="19" y="41962"/>
                  </a:lnTo>
                  <a:lnTo>
                    <a:pt x="1" y="83933"/>
                  </a:lnTo>
                  <a:lnTo>
                    <a:pt x="10" y="84129"/>
                  </a:lnTo>
                  <a:lnTo>
                    <a:pt x="55" y="84486"/>
                  </a:lnTo>
                  <a:lnTo>
                    <a:pt x="171" y="84808"/>
                  </a:lnTo>
                  <a:lnTo>
                    <a:pt x="385" y="85084"/>
                  </a:lnTo>
                  <a:lnTo>
                    <a:pt x="546" y="85209"/>
                  </a:lnTo>
                  <a:lnTo>
                    <a:pt x="1251" y="85710"/>
                  </a:lnTo>
                  <a:lnTo>
                    <a:pt x="2305" y="86460"/>
                  </a:lnTo>
                  <a:lnTo>
                    <a:pt x="3028" y="86933"/>
                  </a:lnTo>
                  <a:lnTo>
                    <a:pt x="3394" y="87147"/>
                  </a:lnTo>
                  <a:lnTo>
                    <a:pt x="3859" y="87397"/>
                  </a:lnTo>
                  <a:lnTo>
                    <a:pt x="4805" y="87835"/>
                  </a:lnTo>
                  <a:lnTo>
                    <a:pt x="5761" y="88192"/>
                  </a:lnTo>
                  <a:lnTo>
                    <a:pt x="6734" y="88478"/>
                  </a:lnTo>
                  <a:lnTo>
                    <a:pt x="7734" y="88692"/>
                  </a:lnTo>
                  <a:lnTo>
                    <a:pt x="8743" y="88844"/>
                  </a:lnTo>
                  <a:lnTo>
                    <a:pt x="9770" y="88924"/>
                  </a:lnTo>
                  <a:lnTo>
                    <a:pt x="10806" y="88942"/>
                  </a:lnTo>
                  <a:lnTo>
                    <a:pt x="11333" y="88933"/>
                  </a:lnTo>
                  <a:lnTo>
                    <a:pt x="11949" y="88898"/>
                  </a:lnTo>
                  <a:lnTo>
                    <a:pt x="13164" y="88773"/>
                  </a:lnTo>
                  <a:lnTo>
                    <a:pt x="14360" y="88531"/>
                  </a:lnTo>
                  <a:lnTo>
                    <a:pt x="15530" y="88174"/>
                  </a:lnTo>
                  <a:lnTo>
                    <a:pt x="16102" y="87942"/>
                  </a:lnTo>
                  <a:lnTo>
                    <a:pt x="16664" y="87683"/>
                  </a:lnTo>
                  <a:lnTo>
                    <a:pt x="17700" y="87085"/>
                  </a:lnTo>
                  <a:lnTo>
                    <a:pt x="18629" y="86397"/>
                  </a:lnTo>
                  <a:lnTo>
                    <a:pt x="19477" y="85629"/>
                  </a:lnTo>
                  <a:lnTo>
                    <a:pt x="20245" y="84772"/>
                  </a:lnTo>
                  <a:lnTo>
                    <a:pt x="20951" y="83861"/>
                  </a:lnTo>
                  <a:lnTo>
                    <a:pt x="21594" y="82897"/>
                  </a:lnTo>
                  <a:lnTo>
                    <a:pt x="22183" y="81879"/>
                  </a:lnTo>
                  <a:lnTo>
                    <a:pt x="22460" y="81352"/>
                  </a:lnTo>
                  <a:lnTo>
                    <a:pt x="23389" y="79548"/>
                  </a:lnTo>
                  <a:lnTo>
                    <a:pt x="25192" y="75887"/>
                  </a:lnTo>
                  <a:lnTo>
                    <a:pt x="26121" y="74074"/>
                  </a:lnTo>
                  <a:lnTo>
                    <a:pt x="26300" y="73743"/>
                  </a:lnTo>
                  <a:lnTo>
                    <a:pt x="26693" y="73118"/>
                  </a:lnTo>
                  <a:lnTo>
                    <a:pt x="27139" y="72556"/>
                  </a:lnTo>
                  <a:lnTo>
                    <a:pt x="27630" y="72038"/>
                  </a:lnTo>
                  <a:lnTo>
                    <a:pt x="28175" y="71600"/>
                  </a:lnTo>
                  <a:lnTo>
                    <a:pt x="28773" y="71225"/>
                  </a:lnTo>
                  <a:lnTo>
                    <a:pt x="29434" y="70931"/>
                  </a:lnTo>
                  <a:lnTo>
                    <a:pt x="30149" y="70725"/>
                  </a:lnTo>
                  <a:lnTo>
                    <a:pt x="30524" y="70654"/>
                  </a:lnTo>
                  <a:lnTo>
                    <a:pt x="31077" y="70582"/>
                  </a:lnTo>
                  <a:lnTo>
                    <a:pt x="32176" y="70475"/>
                  </a:lnTo>
                  <a:lnTo>
                    <a:pt x="33837" y="70386"/>
                  </a:lnTo>
                  <a:lnTo>
                    <a:pt x="34953" y="70341"/>
                  </a:lnTo>
                  <a:lnTo>
                    <a:pt x="36989" y="70261"/>
                  </a:lnTo>
                  <a:lnTo>
                    <a:pt x="40043" y="70180"/>
                  </a:lnTo>
                  <a:lnTo>
                    <a:pt x="42070" y="70082"/>
                  </a:lnTo>
                  <a:lnTo>
                    <a:pt x="43088" y="70002"/>
                  </a:lnTo>
                  <a:lnTo>
                    <a:pt x="43954" y="69921"/>
                  </a:lnTo>
                  <a:lnTo>
                    <a:pt x="45678" y="69716"/>
                  </a:lnTo>
                  <a:lnTo>
                    <a:pt x="47401" y="69457"/>
                  </a:lnTo>
                  <a:lnTo>
                    <a:pt x="49116" y="69145"/>
                  </a:lnTo>
                  <a:lnTo>
                    <a:pt x="49973" y="68975"/>
                  </a:lnTo>
                  <a:lnTo>
                    <a:pt x="50536" y="68850"/>
                  </a:lnTo>
                  <a:lnTo>
                    <a:pt x="51643" y="68564"/>
                  </a:lnTo>
                  <a:lnTo>
                    <a:pt x="52715" y="68225"/>
                  </a:lnTo>
                  <a:lnTo>
                    <a:pt x="53759" y="67832"/>
                  </a:lnTo>
                  <a:lnTo>
                    <a:pt x="54768" y="67394"/>
                  </a:lnTo>
                  <a:lnTo>
                    <a:pt x="55751" y="66903"/>
                  </a:lnTo>
                  <a:lnTo>
                    <a:pt x="56715" y="66376"/>
                  </a:lnTo>
                  <a:lnTo>
                    <a:pt x="57644" y="65814"/>
                  </a:lnTo>
                  <a:lnTo>
                    <a:pt x="59001" y="64885"/>
                  </a:lnTo>
                  <a:lnTo>
                    <a:pt x="60725" y="63537"/>
                  </a:lnTo>
                  <a:lnTo>
                    <a:pt x="62377" y="62063"/>
                  </a:lnTo>
                  <a:lnTo>
                    <a:pt x="63957" y="60482"/>
                  </a:lnTo>
                  <a:lnTo>
                    <a:pt x="64734" y="59661"/>
                  </a:lnTo>
                  <a:lnTo>
                    <a:pt x="65949" y="58304"/>
                  </a:lnTo>
                  <a:lnTo>
                    <a:pt x="68324" y="55526"/>
                  </a:lnTo>
                  <a:lnTo>
                    <a:pt x="69530" y="54151"/>
                  </a:lnTo>
                  <a:lnTo>
                    <a:pt x="69923" y="53723"/>
                  </a:lnTo>
                  <a:lnTo>
                    <a:pt x="70789" y="52946"/>
                  </a:lnTo>
                  <a:lnTo>
                    <a:pt x="71494" y="52454"/>
                  </a:lnTo>
                  <a:lnTo>
                    <a:pt x="71994" y="52178"/>
                  </a:lnTo>
                  <a:lnTo>
                    <a:pt x="72530" y="51954"/>
                  </a:lnTo>
                  <a:lnTo>
                    <a:pt x="73084" y="51767"/>
                  </a:lnTo>
                  <a:lnTo>
                    <a:pt x="73378" y="51704"/>
                  </a:lnTo>
                  <a:lnTo>
                    <a:pt x="74102" y="51561"/>
                  </a:lnTo>
                  <a:lnTo>
                    <a:pt x="75191" y="51392"/>
                  </a:lnTo>
                  <a:lnTo>
                    <a:pt x="75924" y="51329"/>
                  </a:lnTo>
                  <a:lnTo>
                    <a:pt x="76281" y="51311"/>
                  </a:lnTo>
                  <a:lnTo>
                    <a:pt x="78978" y="51267"/>
                  </a:lnTo>
                  <a:lnTo>
                    <a:pt x="83014" y="51231"/>
                  </a:lnTo>
                  <a:lnTo>
                    <a:pt x="85702" y="51177"/>
                  </a:lnTo>
                  <a:lnTo>
                    <a:pt x="87050" y="51124"/>
                  </a:lnTo>
                  <a:lnTo>
                    <a:pt x="87827" y="51079"/>
                  </a:lnTo>
                  <a:lnTo>
                    <a:pt x="89381" y="50945"/>
                  </a:lnTo>
                  <a:lnTo>
                    <a:pt x="91703" y="50651"/>
                  </a:lnTo>
                  <a:lnTo>
                    <a:pt x="93248" y="50392"/>
                  </a:lnTo>
                  <a:lnTo>
                    <a:pt x="94087" y="50249"/>
                  </a:lnTo>
                  <a:lnTo>
                    <a:pt x="95739" y="49901"/>
                  </a:lnTo>
                  <a:lnTo>
                    <a:pt x="97373" y="49490"/>
                  </a:lnTo>
                  <a:lnTo>
                    <a:pt x="98990" y="48999"/>
                  </a:lnTo>
                  <a:lnTo>
                    <a:pt x="100570" y="48436"/>
                  </a:lnTo>
                  <a:lnTo>
                    <a:pt x="102124" y="47793"/>
                  </a:lnTo>
                  <a:lnTo>
                    <a:pt x="103651" y="47070"/>
                  </a:lnTo>
                  <a:lnTo>
                    <a:pt x="105151" y="46266"/>
                  </a:lnTo>
                  <a:lnTo>
                    <a:pt x="105884" y="45820"/>
                  </a:lnTo>
                  <a:lnTo>
                    <a:pt x="106509" y="45436"/>
                  </a:lnTo>
                  <a:lnTo>
                    <a:pt x="107732" y="44632"/>
                  </a:lnTo>
                  <a:lnTo>
                    <a:pt x="108911" y="43792"/>
                  </a:lnTo>
                  <a:lnTo>
                    <a:pt x="110063" y="42908"/>
                  </a:lnTo>
                  <a:lnTo>
                    <a:pt x="111179" y="41980"/>
                  </a:lnTo>
                  <a:lnTo>
                    <a:pt x="112251" y="41015"/>
                  </a:lnTo>
                  <a:lnTo>
                    <a:pt x="113287" y="39997"/>
                  </a:lnTo>
                  <a:lnTo>
                    <a:pt x="114269" y="38926"/>
                  </a:lnTo>
                  <a:lnTo>
                    <a:pt x="114751" y="38372"/>
                  </a:lnTo>
                  <a:lnTo>
                    <a:pt x="115448" y="37515"/>
                  </a:lnTo>
                  <a:lnTo>
                    <a:pt x="116725" y="35738"/>
                  </a:lnTo>
                  <a:lnTo>
                    <a:pt x="117894" y="33889"/>
                  </a:lnTo>
                  <a:lnTo>
                    <a:pt x="118966" y="31969"/>
                  </a:lnTo>
                  <a:lnTo>
                    <a:pt x="119475" y="30987"/>
                  </a:lnTo>
                  <a:lnTo>
                    <a:pt x="119939" y="30067"/>
                  </a:lnTo>
                  <a:lnTo>
                    <a:pt x="120823" y="28219"/>
                  </a:lnTo>
                  <a:lnTo>
                    <a:pt x="121654" y="26352"/>
                  </a:lnTo>
                  <a:lnTo>
                    <a:pt x="122404" y="24468"/>
                  </a:lnTo>
                  <a:lnTo>
                    <a:pt x="123074" y="22548"/>
                  </a:lnTo>
                  <a:lnTo>
                    <a:pt x="123636" y="20592"/>
                  </a:lnTo>
                  <a:lnTo>
                    <a:pt x="124083" y="18610"/>
                  </a:lnTo>
                  <a:lnTo>
                    <a:pt x="124395" y="16583"/>
                  </a:lnTo>
                  <a:lnTo>
                    <a:pt x="124494" y="15556"/>
                  </a:lnTo>
                  <a:lnTo>
                    <a:pt x="124565" y="14636"/>
                  </a:lnTo>
                  <a:lnTo>
                    <a:pt x="124637" y="12788"/>
                  </a:lnTo>
                  <a:lnTo>
                    <a:pt x="124637" y="10939"/>
                  </a:lnTo>
                  <a:lnTo>
                    <a:pt x="124547" y="9091"/>
                  </a:lnTo>
                  <a:lnTo>
                    <a:pt x="124467" y="8180"/>
                  </a:lnTo>
                  <a:lnTo>
                    <a:pt x="124413" y="7635"/>
                  </a:lnTo>
                  <a:lnTo>
                    <a:pt x="124244" y="6572"/>
                  </a:lnTo>
                  <a:lnTo>
                    <a:pt x="124011" y="5528"/>
                  </a:lnTo>
                  <a:lnTo>
                    <a:pt x="123717" y="4492"/>
                  </a:lnTo>
                  <a:lnTo>
                    <a:pt x="123368" y="3474"/>
                  </a:lnTo>
                  <a:lnTo>
                    <a:pt x="122976" y="2465"/>
                  </a:lnTo>
                  <a:lnTo>
                    <a:pt x="122324" y="973"/>
                  </a:lnTo>
                  <a:lnTo>
                    <a:pt x="121850" y="0"/>
                  </a:ln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8023909" y="277616"/>
              <a:ext cx="771366" cy="907497"/>
            </a:xfrm>
            <a:custGeom>
              <a:avLst/>
              <a:gdLst/>
              <a:ahLst/>
              <a:cxnLst/>
              <a:rect l="l" t="t" r="r" b="b"/>
              <a:pathLst>
                <a:path w="6431" h="7565" extrusionOk="0">
                  <a:moveTo>
                    <a:pt x="4609" y="0"/>
                  </a:moveTo>
                  <a:lnTo>
                    <a:pt x="4439" y="27"/>
                  </a:lnTo>
                  <a:lnTo>
                    <a:pt x="3894" y="125"/>
                  </a:lnTo>
                  <a:lnTo>
                    <a:pt x="2823" y="331"/>
                  </a:lnTo>
                  <a:lnTo>
                    <a:pt x="2296" y="474"/>
                  </a:lnTo>
                  <a:lnTo>
                    <a:pt x="2064" y="545"/>
                  </a:lnTo>
                  <a:lnTo>
                    <a:pt x="1590" y="751"/>
                  </a:lnTo>
                  <a:lnTo>
                    <a:pt x="1117" y="1027"/>
                  </a:lnTo>
                  <a:lnTo>
                    <a:pt x="697" y="1376"/>
                  </a:lnTo>
                  <a:lnTo>
                    <a:pt x="340" y="1778"/>
                  </a:lnTo>
                  <a:lnTo>
                    <a:pt x="99" y="2242"/>
                  </a:lnTo>
                  <a:lnTo>
                    <a:pt x="10" y="2626"/>
                  </a:lnTo>
                  <a:lnTo>
                    <a:pt x="1" y="2894"/>
                  </a:lnTo>
                  <a:lnTo>
                    <a:pt x="37" y="3180"/>
                  </a:lnTo>
                  <a:lnTo>
                    <a:pt x="117" y="3474"/>
                  </a:lnTo>
                  <a:lnTo>
                    <a:pt x="179" y="3626"/>
                  </a:lnTo>
                  <a:lnTo>
                    <a:pt x="510" y="4403"/>
                  </a:lnTo>
                  <a:lnTo>
                    <a:pt x="1010" y="5555"/>
                  </a:lnTo>
                  <a:lnTo>
                    <a:pt x="1385" y="6296"/>
                  </a:lnTo>
                  <a:lnTo>
                    <a:pt x="1599" y="6653"/>
                  </a:lnTo>
                  <a:lnTo>
                    <a:pt x="1724" y="6850"/>
                  </a:lnTo>
                  <a:lnTo>
                    <a:pt x="2001" y="7162"/>
                  </a:lnTo>
                  <a:lnTo>
                    <a:pt x="2305" y="7386"/>
                  </a:lnTo>
                  <a:lnTo>
                    <a:pt x="2626" y="7519"/>
                  </a:lnTo>
                  <a:lnTo>
                    <a:pt x="2957" y="7564"/>
                  </a:lnTo>
                  <a:lnTo>
                    <a:pt x="3296" y="7511"/>
                  </a:lnTo>
                  <a:lnTo>
                    <a:pt x="3626" y="7377"/>
                  </a:lnTo>
                  <a:lnTo>
                    <a:pt x="3948" y="7144"/>
                  </a:lnTo>
                  <a:lnTo>
                    <a:pt x="4100" y="6984"/>
                  </a:lnTo>
                  <a:lnTo>
                    <a:pt x="4350" y="6707"/>
                  </a:lnTo>
                  <a:lnTo>
                    <a:pt x="4796" y="6135"/>
                  </a:lnTo>
                  <a:lnTo>
                    <a:pt x="5198" y="5546"/>
                  </a:lnTo>
                  <a:lnTo>
                    <a:pt x="5537" y="4948"/>
                  </a:lnTo>
                  <a:lnTo>
                    <a:pt x="5823" y="4331"/>
                  </a:lnTo>
                  <a:lnTo>
                    <a:pt x="6064" y="3715"/>
                  </a:lnTo>
                  <a:lnTo>
                    <a:pt x="6252" y="3099"/>
                  </a:lnTo>
                  <a:lnTo>
                    <a:pt x="6386" y="2492"/>
                  </a:lnTo>
                  <a:lnTo>
                    <a:pt x="6430" y="2197"/>
                  </a:lnTo>
                  <a:lnTo>
                    <a:pt x="6422" y="1947"/>
                  </a:lnTo>
                  <a:lnTo>
                    <a:pt x="6323" y="1465"/>
                  </a:lnTo>
                  <a:lnTo>
                    <a:pt x="6154" y="1045"/>
                  </a:lnTo>
                  <a:lnTo>
                    <a:pt x="5921" y="679"/>
                  </a:lnTo>
                  <a:lnTo>
                    <a:pt x="5627" y="384"/>
                  </a:lnTo>
                  <a:lnTo>
                    <a:pt x="5305" y="170"/>
                  </a:lnTo>
                  <a:lnTo>
                    <a:pt x="4966" y="36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 rot="7000528">
              <a:off x="7832387" y="4437184"/>
              <a:ext cx="1777548" cy="1173241"/>
            </a:xfrm>
            <a:custGeom>
              <a:avLst/>
              <a:gdLst/>
              <a:ahLst/>
              <a:cxnLst/>
              <a:rect l="l" t="t" r="r" b="b"/>
              <a:pathLst>
                <a:path w="45731" h="30184" extrusionOk="0">
                  <a:moveTo>
                    <a:pt x="1796" y="0"/>
                  </a:moveTo>
                  <a:lnTo>
                    <a:pt x="1581" y="63"/>
                  </a:lnTo>
                  <a:lnTo>
                    <a:pt x="1394" y="250"/>
                  </a:lnTo>
                  <a:lnTo>
                    <a:pt x="1331" y="411"/>
                  </a:lnTo>
                  <a:lnTo>
                    <a:pt x="1161" y="795"/>
                  </a:lnTo>
                  <a:lnTo>
                    <a:pt x="867" y="1357"/>
                  </a:lnTo>
                  <a:lnTo>
                    <a:pt x="697" y="1741"/>
                  </a:lnTo>
                  <a:lnTo>
                    <a:pt x="635" y="1947"/>
                  </a:lnTo>
                  <a:lnTo>
                    <a:pt x="429" y="2742"/>
                  </a:lnTo>
                  <a:lnTo>
                    <a:pt x="152" y="4349"/>
                  </a:lnTo>
                  <a:lnTo>
                    <a:pt x="18" y="5974"/>
                  </a:lnTo>
                  <a:lnTo>
                    <a:pt x="1" y="7608"/>
                  </a:lnTo>
                  <a:lnTo>
                    <a:pt x="27" y="8430"/>
                  </a:lnTo>
                  <a:lnTo>
                    <a:pt x="90" y="9350"/>
                  </a:lnTo>
                  <a:lnTo>
                    <a:pt x="304" y="11163"/>
                  </a:lnTo>
                  <a:lnTo>
                    <a:pt x="670" y="12940"/>
                  </a:lnTo>
                  <a:lnTo>
                    <a:pt x="1045" y="14252"/>
                  </a:lnTo>
                  <a:lnTo>
                    <a:pt x="1340" y="15119"/>
                  </a:lnTo>
                  <a:lnTo>
                    <a:pt x="1510" y="15547"/>
                  </a:lnTo>
                  <a:lnTo>
                    <a:pt x="1715" y="16038"/>
                  </a:lnTo>
                  <a:lnTo>
                    <a:pt x="2144" y="17003"/>
                  </a:lnTo>
                  <a:lnTo>
                    <a:pt x="2617" y="17940"/>
                  </a:lnTo>
                  <a:lnTo>
                    <a:pt x="3126" y="18860"/>
                  </a:lnTo>
                  <a:lnTo>
                    <a:pt x="3680" y="19744"/>
                  </a:lnTo>
                  <a:lnTo>
                    <a:pt x="4278" y="20619"/>
                  </a:lnTo>
                  <a:lnTo>
                    <a:pt x="4912" y="21459"/>
                  </a:lnTo>
                  <a:lnTo>
                    <a:pt x="5591" y="22271"/>
                  </a:lnTo>
                  <a:lnTo>
                    <a:pt x="5948" y="22673"/>
                  </a:lnTo>
                  <a:lnTo>
                    <a:pt x="6377" y="23129"/>
                  </a:lnTo>
                  <a:lnTo>
                    <a:pt x="7252" y="23995"/>
                  </a:lnTo>
                  <a:lnTo>
                    <a:pt x="8154" y="24799"/>
                  </a:lnTo>
                  <a:lnTo>
                    <a:pt x="9082" y="25540"/>
                  </a:lnTo>
                  <a:lnTo>
                    <a:pt x="10038" y="26227"/>
                  </a:lnTo>
                  <a:lnTo>
                    <a:pt x="11020" y="26861"/>
                  </a:lnTo>
                  <a:lnTo>
                    <a:pt x="12020" y="27433"/>
                  </a:lnTo>
                  <a:lnTo>
                    <a:pt x="13056" y="27951"/>
                  </a:lnTo>
                  <a:lnTo>
                    <a:pt x="14110" y="28406"/>
                  </a:lnTo>
                  <a:lnTo>
                    <a:pt x="15182" y="28817"/>
                  </a:lnTo>
                  <a:lnTo>
                    <a:pt x="16289" y="29165"/>
                  </a:lnTo>
                  <a:lnTo>
                    <a:pt x="17414" y="29469"/>
                  </a:lnTo>
                  <a:lnTo>
                    <a:pt x="18566" y="29719"/>
                  </a:lnTo>
                  <a:lnTo>
                    <a:pt x="19736" y="29915"/>
                  </a:lnTo>
                  <a:lnTo>
                    <a:pt x="20932" y="30058"/>
                  </a:lnTo>
                  <a:lnTo>
                    <a:pt x="22156" y="30157"/>
                  </a:lnTo>
                  <a:lnTo>
                    <a:pt x="22772" y="30183"/>
                  </a:lnTo>
                  <a:lnTo>
                    <a:pt x="24049" y="30076"/>
                  </a:lnTo>
                  <a:lnTo>
                    <a:pt x="25326" y="29978"/>
                  </a:lnTo>
                  <a:lnTo>
                    <a:pt x="26121" y="29906"/>
                  </a:lnTo>
                  <a:lnTo>
                    <a:pt x="27675" y="29674"/>
                  </a:lnTo>
                  <a:lnTo>
                    <a:pt x="29175" y="29317"/>
                  </a:lnTo>
                  <a:lnTo>
                    <a:pt x="30639" y="28844"/>
                  </a:lnTo>
                  <a:lnTo>
                    <a:pt x="32050" y="28263"/>
                  </a:lnTo>
                  <a:lnTo>
                    <a:pt x="33434" y="27594"/>
                  </a:lnTo>
                  <a:lnTo>
                    <a:pt x="34765" y="26826"/>
                  </a:lnTo>
                  <a:lnTo>
                    <a:pt x="36069" y="25968"/>
                  </a:lnTo>
                  <a:lnTo>
                    <a:pt x="36712" y="25504"/>
                  </a:lnTo>
                  <a:lnTo>
                    <a:pt x="37408" y="24968"/>
                  </a:lnTo>
                  <a:lnTo>
                    <a:pt x="38730" y="23834"/>
                  </a:lnTo>
                  <a:lnTo>
                    <a:pt x="39935" y="22611"/>
                  </a:lnTo>
                  <a:lnTo>
                    <a:pt x="41034" y="21316"/>
                  </a:lnTo>
                  <a:lnTo>
                    <a:pt x="42025" y="19932"/>
                  </a:lnTo>
                  <a:lnTo>
                    <a:pt x="42900" y="18476"/>
                  </a:lnTo>
                  <a:lnTo>
                    <a:pt x="43668" y="16940"/>
                  </a:lnTo>
                  <a:lnTo>
                    <a:pt x="44311" y="15333"/>
                  </a:lnTo>
                  <a:lnTo>
                    <a:pt x="44588" y="14493"/>
                  </a:lnTo>
                  <a:lnTo>
                    <a:pt x="44793" y="13797"/>
                  </a:lnTo>
                  <a:lnTo>
                    <a:pt x="45124" y="12386"/>
                  </a:lnTo>
                  <a:lnTo>
                    <a:pt x="45481" y="10225"/>
                  </a:lnTo>
                  <a:lnTo>
                    <a:pt x="45686" y="8778"/>
                  </a:lnTo>
                  <a:lnTo>
                    <a:pt x="45731" y="8421"/>
                  </a:lnTo>
                  <a:lnTo>
                    <a:pt x="45704" y="8037"/>
                  </a:lnTo>
                  <a:lnTo>
                    <a:pt x="45633" y="7858"/>
                  </a:lnTo>
                  <a:lnTo>
                    <a:pt x="45508" y="7725"/>
                  </a:lnTo>
                  <a:lnTo>
                    <a:pt x="45320" y="7635"/>
                  </a:lnTo>
                  <a:lnTo>
                    <a:pt x="44936" y="7564"/>
                  </a:lnTo>
                  <a:lnTo>
                    <a:pt x="44579" y="7546"/>
                  </a:lnTo>
                  <a:lnTo>
                    <a:pt x="43909" y="7466"/>
                  </a:lnTo>
                  <a:lnTo>
                    <a:pt x="43239" y="7341"/>
                  </a:lnTo>
                  <a:lnTo>
                    <a:pt x="39864" y="6814"/>
                  </a:lnTo>
                  <a:lnTo>
                    <a:pt x="36488" y="6251"/>
                  </a:lnTo>
                  <a:lnTo>
                    <a:pt x="36274" y="6224"/>
                  </a:lnTo>
                  <a:lnTo>
                    <a:pt x="35962" y="6278"/>
                  </a:lnTo>
                  <a:lnTo>
                    <a:pt x="35747" y="6448"/>
                  </a:lnTo>
                  <a:lnTo>
                    <a:pt x="35613" y="6724"/>
                  </a:lnTo>
                  <a:lnTo>
                    <a:pt x="35569" y="6912"/>
                  </a:lnTo>
                  <a:lnTo>
                    <a:pt x="35328" y="8028"/>
                  </a:lnTo>
                  <a:lnTo>
                    <a:pt x="35095" y="9144"/>
                  </a:lnTo>
                  <a:lnTo>
                    <a:pt x="34979" y="9698"/>
                  </a:lnTo>
                  <a:lnTo>
                    <a:pt x="34694" y="10787"/>
                  </a:lnTo>
                  <a:lnTo>
                    <a:pt x="34327" y="11841"/>
                  </a:lnTo>
                  <a:lnTo>
                    <a:pt x="33881" y="12832"/>
                  </a:lnTo>
                  <a:lnTo>
                    <a:pt x="33354" y="13788"/>
                  </a:lnTo>
                  <a:lnTo>
                    <a:pt x="32729" y="14690"/>
                  </a:lnTo>
                  <a:lnTo>
                    <a:pt x="32023" y="15538"/>
                  </a:lnTo>
                  <a:lnTo>
                    <a:pt x="31220" y="16324"/>
                  </a:lnTo>
                  <a:lnTo>
                    <a:pt x="30773" y="16699"/>
                  </a:lnTo>
                  <a:lnTo>
                    <a:pt x="30425" y="16976"/>
                  </a:lnTo>
                  <a:lnTo>
                    <a:pt x="29720" y="17485"/>
                  </a:lnTo>
                  <a:lnTo>
                    <a:pt x="29005" y="17940"/>
                  </a:lnTo>
                  <a:lnTo>
                    <a:pt x="28282" y="18342"/>
                  </a:lnTo>
                  <a:lnTo>
                    <a:pt x="27541" y="18682"/>
                  </a:lnTo>
                  <a:lnTo>
                    <a:pt x="26799" y="18976"/>
                  </a:lnTo>
                  <a:lnTo>
                    <a:pt x="26040" y="19208"/>
                  </a:lnTo>
                  <a:lnTo>
                    <a:pt x="25281" y="19387"/>
                  </a:lnTo>
                  <a:lnTo>
                    <a:pt x="24504" y="19512"/>
                  </a:lnTo>
                  <a:lnTo>
                    <a:pt x="23728" y="19583"/>
                  </a:lnTo>
                  <a:lnTo>
                    <a:pt x="22933" y="19601"/>
                  </a:lnTo>
                  <a:lnTo>
                    <a:pt x="22138" y="19566"/>
                  </a:lnTo>
                  <a:lnTo>
                    <a:pt x="21334" y="19476"/>
                  </a:lnTo>
                  <a:lnTo>
                    <a:pt x="20522" y="19342"/>
                  </a:lnTo>
                  <a:lnTo>
                    <a:pt x="19700" y="19146"/>
                  </a:lnTo>
                  <a:lnTo>
                    <a:pt x="18870" y="18896"/>
                  </a:lnTo>
                  <a:lnTo>
                    <a:pt x="18459" y="18753"/>
                  </a:lnTo>
                  <a:lnTo>
                    <a:pt x="17977" y="18565"/>
                  </a:lnTo>
                  <a:lnTo>
                    <a:pt x="17039" y="18137"/>
                  </a:lnTo>
                  <a:lnTo>
                    <a:pt x="16155" y="17628"/>
                  </a:lnTo>
                  <a:lnTo>
                    <a:pt x="15324" y="17047"/>
                  </a:lnTo>
                  <a:lnTo>
                    <a:pt x="14539" y="16395"/>
                  </a:lnTo>
                  <a:lnTo>
                    <a:pt x="13815" y="15690"/>
                  </a:lnTo>
                  <a:lnTo>
                    <a:pt x="13154" y="14922"/>
                  </a:lnTo>
                  <a:lnTo>
                    <a:pt x="12547" y="14100"/>
                  </a:lnTo>
                  <a:lnTo>
                    <a:pt x="12020" y="13234"/>
                  </a:lnTo>
                  <a:lnTo>
                    <a:pt x="11565" y="12323"/>
                  </a:lnTo>
                  <a:lnTo>
                    <a:pt x="11181" y="11368"/>
                  </a:lnTo>
                  <a:lnTo>
                    <a:pt x="10877" y="10386"/>
                  </a:lnTo>
                  <a:lnTo>
                    <a:pt x="10663" y="9377"/>
                  </a:lnTo>
                  <a:lnTo>
                    <a:pt x="10538" y="8350"/>
                  </a:lnTo>
                  <a:lnTo>
                    <a:pt x="10493" y="7296"/>
                  </a:lnTo>
                  <a:lnTo>
                    <a:pt x="10556" y="6233"/>
                  </a:lnTo>
                  <a:lnTo>
                    <a:pt x="10627" y="5697"/>
                  </a:lnTo>
                  <a:lnTo>
                    <a:pt x="10877" y="4108"/>
                  </a:lnTo>
                  <a:lnTo>
                    <a:pt x="11154" y="2527"/>
                  </a:lnTo>
                  <a:lnTo>
                    <a:pt x="11172" y="2402"/>
                  </a:lnTo>
                  <a:lnTo>
                    <a:pt x="11190" y="2161"/>
                  </a:lnTo>
                  <a:lnTo>
                    <a:pt x="11136" y="1956"/>
                  </a:lnTo>
                  <a:lnTo>
                    <a:pt x="10949" y="1804"/>
                  </a:lnTo>
                  <a:lnTo>
                    <a:pt x="10788" y="1768"/>
                  </a:lnTo>
                  <a:lnTo>
                    <a:pt x="9297" y="1474"/>
                  </a:lnTo>
                  <a:lnTo>
                    <a:pt x="7796" y="1179"/>
                  </a:lnTo>
                  <a:lnTo>
                    <a:pt x="7145" y="1063"/>
                  </a:lnTo>
                  <a:lnTo>
                    <a:pt x="6484" y="929"/>
                  </a:lnTo>
                  <a:lnTo>
                    <a:pt x="6010" y="795"/>
                  </a:lnTo>
                  <a:lnTo>
                    <a:pt x="5296" y="572"/>
                  </a:lnTo>
                  <a:lnTo>
                    <a:pt x="4814" y="456"/>
                  </a:lnTo>
                  <a:lnTo>
                    <a:pt x="4573" y="420"/>
                  </a:lnTo>
                  <a:lnTo>
                    <a:pt x="3957" y="384"/>
                  </a:lnTo>
                  <a:lnTo>
                    <a:pt x="3028" y="375"/>
                  </a:lnTo>
                  <a:lnTo>
                    <a:pt x="2572" y="286"/>
                  </a:lnTo>
                  <a:lnTo>
                    <a:pt x="2269" y="170"/>
                  </a:lnTo>
                  <a:lnTo>
                    <a:pt x="2126" y="89"/>
                  </a:lnTo>
                  <a:lnTo>
                    <a:pt x="2019" y="36"/>
                  </a:lnTo>
                  <a:lnTo>
                    <a:pt x="1796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20000" y="1045700"/>
            <a:ext cx="7704000" cy="3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"/>
              <a:buAutoNum type="arabicPeriod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2pPr>
            <a:lvl3pPr marL="1371566" lvl="2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3pPr>
            <a:lvl4pPr marL="1828754" lvl="3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/>
            </a:lvl4pPr>
            <a:lvl5pPr marL="2285943" lvl="4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5pPr>
            <a:lvl6pPr marL="2743132" lvl="5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6pPr>
            <a:lvl7pPr marL="3200320" lvl="6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/>
            </a:lvl7pPr>
            <a:lvl8pPr marL="3657509" lvl="7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8pPr>
            <a:lvl9pPr marL="4114697" lvl="8" indent="-304793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4709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1"/>
          <p:cNvGrpSpPr/>
          <p:nvPr/>
        </p:nvGrpSpPr>
        <p:grpSpPr>
          <a:xfrm>
            <a:off x="81271" y="-86356"/>
            <a:ext cx="9165359" cy="5240335"/>
            <a:chOff x="81270" y="-86356"/>
            <a:chExt cx="9165359" cy="5240335"/>
          </a:xfrm>
        </p:grpSpPr>
        <p:sp>
          <p:nvSpPr>
            <p:cNvPr id="290" name="Google Shape;290;p31"/>
            <p:cNvSpPr/>
            <p:nvPr/>
          </p:nvSpPr>
          <p:spPr>
            <a:xfrm>
              <a:off x="81270" y="-4868"/>
              <a:ext cx="4638880" cy="4580576"/>
            </a:xfrm>
            <a:custGeom>
              <a:avLst/>
              <a:gdLst/>
              <a:ahLst/>
              <a:cxnLst/>
              <a:rect l="l" t="t" r="r" b="b"/>
              <a:pathLst>
                <a:path w="144965" h="143143" extrusionOk="0">
                  <a:moveTo>
                    <a:pt x="88027" y="0"/>
                  </a:moveTo>
                  <a:lnTo>
                    <a:pt x="86982" y="1545"/>
                  </a:lnTo>
                  <a:lnTo>
                    <a:pt x="85938" y="3080"/>
                  </a:lnTo>
                  <a:lnTo>
                    <a:pt x="84884" y="4616"/>
                  </a:lnTo>
                  <a:lnTo>
                    <a:pt x="84348" y="5375"/>
                  </a:lnTo>
                  <a:lnTo>
                    <a:pt x="83804" y="6134"/>
                  </a:lnTo>
                  <a:lnTo>
                    <a:pt x="83375" y="6723"/>
                  </a:lnTo>
                  <a:lnTo>
                    <a:pt x="82938" y="7304"/>
                  </a:lnTo>
                  <a:lnTo>
                    <a:pt x="82063" y="8464"/>
                  </a:lnTo>
                  <a:lnTo>
                    <a:pt x="81625" y="9045"/>
                  </a:lnTo>
                  <a:lnTo>
                    <a:pt x="81196" y="9634"/>
                  </a:lnTo>
                  <a:lnTo>
                    <a:pt x="80786" y="10232"/>
                  </a:lnTo>
                  <a:lnTo>
                    <a:pt x="80384" y="10830"/>
                  </a:lnTo>
                  <a:lnTo>
                    <a:pt x="79982" y="11455"/>
                  </a:lnTo>
                  <a:lnTo>
                    <a:pt x="79563" y="12062"/>
                  </a:lnTo>
                  <a:lnTo>
                    <a:pt x="79143" y="12661"/>
                  </a:lnTo>
                  <a:lnTo>
                    <a:pt x="78714" y="13259"/>
                  </a:lnTo>
                  <a:lnTo>
                    <a:pt x="78277" y="13839"/>
                  </a:lnTo>
                  <a:lnTo>
                    <a:pt x="77830" y="14420"/>
                  </a:lnTo>
                  <a:lnTo>
                    <a:pt x="77366" y="14982"/>
                  </a:lnTo>
                  <a:lnTo>
                    <a:pt x="76902" y="15545"/>
                  </a:lnTo>
                  <a:lnTo>
                    <a:pt x="76420" y="16098"/>
                  </a:lnTo>
                  <a:lnTo>
                    <a:pt x="75938" y="16643"/>
                  </a:lnTo>
                  <a:lnTo>
                    <a:pt x="75438" y="17170"/>
                  </a:lnTo>
                  <a:lnTo>
                    <a:pt x="74929" y="17696"/>
                  </a:lnTo>
                  <a:lnTo>
                    <a:pt x="74420" y="18214"/>
                  </a:lnTo>
                  <a:lnTo>
                    <a:pt x="73893" y="18723"/>
                  </a:lnTo>
                  <a:lnTo>
                    <a:pt x="73348" y="19223"/>
                  </a:lnTo>
                  <a:lnTo>
                    <a:pt x="72804" y="19714"/>
                  </a:lnTo>
                  <a:lnTo>
                    <a:pt x="72223" y="20214"/>
                  </a:lnTo>
                  <a:lnTo>
                    <a:pt x="71634" y="20705"/>
                  </a:lnTo>
                  <a:lnTo>
                    <a:pt x="71036" y="21179"/>
                  </a:lnTo>
                  <a:lnTo>
                    <a:pt x="70429" y="21652"/>
                  </a:lnTo>
                  <a:lnTo>
                    <a:pt x="70089" y="21893"/>
                  </a:lnTo>
                  <a:lnTo>
                    <a:pt x="69741" y="22134"/>
                  </a:lnTo>
                  <a:lnTo>
                    <a:pt x="69402" y="22348"/>
                  </a:lnTo>
                  <a:lnTo>
                    <a:pt x="69054" y="22554"/>
                  </a:lnTo>
                  <a:lnTo>
                    <a:pt x="68705" y="22741"/>
                  </a:lnTo>
                  <a:lnTo>
                    <a:pt x="68357" y="22920"/>
                  </a:lnTo>
                  <a:lnTo>
                    <a:pt x="68009" y="23080"/>
                  </a:lnTo>
                  <a:lnTo>
                    <a:pt x="67652" y="23223"/>
                  </a:lnTo>
                  <a:lnTo>
                    <a:pt x="67304" y="23357"/>
                  </a:lnTo>
                  <a:lnTo>
                    <a:pt x="66946" y="23473"/>
                  </a:lnTo>
                  <a:lnTo>
                    <a:pt x="66589" y="23580"/>
                  </a:lnTo>
                  <a:lnTo>
                    <a:pt x="66232" y="23670"/>
                  </a:lnTo>
                  <a:lnTo>
                    <a:pt x="65875" y="23741"/>
                  </a:lnTo>
                  <a:lnTo>
                    <a:pt x="65509" y="23804"/>
                  </a:lnTo>
                  <a:lnTo>
                    <a:pt x="65152" y="23857"/>
                  </a:lnTo>
                  <a:lnTo>
                    <a:pt x="64786" y="23893"/>
                  </a:lnTo>
                  <a:lnTo>
                    <a:pt x="64420" y="23911"/>
                  </a:lnTo>
                  <a:lnTo>
                    <a:pt x="64054" y="23920"/>
                  </a:lnTo>
                  <a:lnTo>
                    <a:pt x="63688" y="23920"/>
                  </a:lnTo>
                  <a:lnTo>
                    <a:pt x="63321" y="23902"/>
                  </a:lnTo>
                  <a:lnTo>
                    <a:pt x="62955" y="23875"/>
                  </a:lnTo>
                  <a:lnTo>
                    <a:pt x="62580" y="23830"/>
                  </a:lnTo>
                  <a:lnTo>
                    <a:pt x="62205" y="23777"/>
                  </a:lnTo>
                  <a:lnTo>
                    <a:pt x="61839" y="23705"/>
                  </a:lnTo>
                  <a:lnTo>
                    <a:pt x="61464" y="23634"/>
                  </a:lnTo>
                  <a:lnTo>
                    <a:pt x="61089" y="23536"/>
                  </a:lnTo>
                  <a:lnTo>
                    <a:pt x="60714" y="23437"/>
                  </a:lnTo>
                  <a:lnTo>
                    <a:pt x="60330" y="23321"/>
                  </a:lnTo>
                  <a:lnTo>
                    <a:pt x="59955" y="23196"/>
                  </a:lnTo>
                  <a:lnTo>
                    <a:pt x="59571" y="23062"/>
                  </a:lnTo>
                  <a:lnTo>
                    <a:pt x="59196" y="22911"/>
                  </a:lnTo>
                  <a:lnTo>
                    <a:pt x="58813" y="22750"/>
                  </a:lnTo>
                  <a:lnTo>
                    <a:pt x="58259" y="22500"/>
                  </a:lnTo>
                  <a:lnTo>
                    <a:pt x="57705" y="22250"/>
                  </a:lnTo>
                  <a:lnTo>
                    <a:pt x="57152" y="22000"/>
                  </a:lnTo>
                  <a:lnTo>
                    <a:pt x="56598" y="21759"/>
                  </a:lnTo>
                  <a:lnTo>
                    <a:pt x="56045" y="21518"/>
                  </a:lnTo>
                  <a:lnTo>
                    <a:pt x="55482" y="21295"/>
                  </a:lnTo>
                  <a:lnTo>
                    <a:pt x="55196" y="21196"/>
                  </a:lnTo>
                  <a:lnTo>
                    <a:pt x="54911" y="21098"/>
                  </a:lnTo>
                  <a:lnTo>
                    <a:pt x="54625" y="21009"/>
                  </a:lnTo>
                  <a:lnTo>
                    <a:pt x="54339" y="20920"/>
                  </a:lnTo>
                  <a:lnTo>
                    <a:pt x="53313" y="20652"/>
                  </a:lnTo>
                  <a:lnTo>
                    <a:pt x="52286" y="20393"/>
                  </a:lnTo>
                  <a:lnTo>
                    <a:pt x="51250" y="20152"/>
                  </a:lnTo>
                  <a:lnTo>
                    <a:pt x="50214" y="19911"/>
                  </a:lnTo>
                  <a:lnTo>
                    <a:pt x="48143" y="19455"/>
                  </a:lnTo>
                  <a:lnTo>
                    <a:pt x="47107" y="19232"/>
                  </a:lnTo>
                  <a:lnTo>
                    <a:pt x="46071" y="19000"/>
                  </a:lnTo>
                  <a:lnTo>
                    <a:pt x="45688" y="18911"/>
                  </a:lnTo>
                  <a:lnTo>
                    <a:pt x="45295" y="18839"/>
                  </a:lnTo>
                  <a:lnTo>
                    <a:pt x="44911" y="18768"/>
                  </a:lnTo>
                  <a:lnTo>
                    <a:pt x="44527" y="18714"/>
                  </a:lnTo>
                  <a:lnTo>
                    <a:pt x="44143" y="18661"/>
                  </a:lnTo>
                  <a:lnTo>
                    <a:pt x="43768" y="18625"/>
                  </a:lnTo>
                  <a:lnTo>
                    <a:pt x="43384" y="18589"/>
                  </a:lnTo>
                  <a:lnTo>
                    <a:pt x="43000" y="18571"/>
                  </a:lnTo>
                  <a:lnTo>
                    <a:pt x="42625" y="18554"/>
                  </a:lnTo>
                  <a:lnTo>
                    <a:pt x="41866" y="18554"/>
                  </a:lnTo>
                  <a:lnTo>
                    <a:pt x="41491" y="18562"/>
                  </a:lnTo>
                  <a:lnTo>
                    <a:pt x="41116" y="18580"/>
                  </a:lnTo>
                  <a:lnTo>
                    <a:pt x="40750" y="18616"/>
                  </a:lnTo>
                  <a:lnTo>
                    <a:pt x="40375" y="18652"/>
                  </a:lnTo>
                  <a:lnTo>
                    <a:pt x="40000" y="18696"/>
                  </a:lnTo>
                  <a:lnTo>
                    <a:pt x="39634" y="18741"/>
                  </a:lnTo>
                  <a:lnTo>
                    <a:pt x="39259" y="18804"/>
                  </a:lnTo>
                  <a:lnTo>
                    <a:pt x="38893" y="18875"/>
                  </a:lnTo>
                  <a:lnTo>
                    <a:pt x="38527" y="18946"/>
                  </a:lnTo>
                  <a:lnTo>
                    <a:pt x="38152" y="19027"/>
                  </a:lnTo>
                  <a:lnTo>
                    <a:pt x="37786" y="19116"/>
                  </a:lnTo>
                  <a:lnTo>
                    <a:pt x="37420" y="19214"/>
                  </a:lnTo>
                  <a:lnTo>
                    <a:pt x="37063" y="19321"/>
                  </a:lnTo>
                  <a:lnTo>
                    <a:pt x="36696" y="19437"/>
                  </a:lnTo>
                  <a:lnTo>
                    <a:pt x="36330" y="19554"/>
                  </a:lnTo>
                  <a:lnTo>
                    <a:pt x="35964" y="19679"/>
                  </a:lnTo>
                  <a:lnTo>
                    <a:pt x="35607" y="19812"/>
                  </a:lnTo>
                  <a:lnTo>
                    <a:pt x="35241" y="19955"/>
                  </a:lnTo>
                  <a:lnTo>
                    <a:pt x="34884" y="20098"/>
                  </a:lnTo>
                  <a:lnTo>
                    <a:pt x="34527" y="20259"/>
                  </a:lnTo>
                  <a:lnTo>
                    <a:pt x="34161" y="20411"/>
                  </a:lnTo>
                  <a:lnTo>
                    <a:pt x="33688" y="20634"/>
                  </a:lnTo>
                  <a:lnTo>
                    <a:pt x="33223" y="20875"/>
                  </a:lnTo>
                  <a:lnTo>
                    <a:pt x="32768" y="21116"/>
                  </a:lnTo>
                  <a:lnTo>
                    <a:pt x="32313" y="21375"/>
                  </a:lnTo>
                  <a:lnTo>
                    <a:pt x="31875" y="21634"/>
                  </a:lnTo>
                  <a:lnTo>
                    <a:pt x="31438" y="21911"/>
                  </a:lnTo>
                  <a:lnTo>
                    <a:pt x="31000" y="22187"/>
                  </a:lnTo>
                  <a:lnTo>
                    <a:pt x="30580" y="22482"/>
                  </a:lnTo>
                  <a:lnTo>
                    <a:pt x="30161" y="22777"/>
                  </a:lnTo>
                  <a:lnTo>
                    <a:pt x="29741" y="23080"/>
                  </a:lnTo>
                  <a:lnTo>
                    <a:pt x="29330" y="23393"/>
                  </a:lnTo>
                  <a:lnTo>
                    <a:pt x="28929" y="23714"/>
                  </a:lnTo>
                  <a:lnTo>
                    <a:pt x="28527" y="24036"/>
                  </a:lnTo>
                  <a:lnTo>
                    <a:pt x="28125" y="24366"/>
                  </a:lnTo>
                  <a:lnTo>
                    <a:pt x="27732" y="24705"/>
                  </a:lnTo>
                  <a:lnTo>
                    <a:pt x="27339" y="25045"/>
                  </a:lnTo>
                  <a:lnTo>
                    <a:pt x="26821" y="25509"/>
                  </a:lnTo>
                  <a:lnTo>
                    <a:pt x="26313" y="25991"/>
                  </a:lnTo>
                  <a:lnTo>
                    <a:pt x="25813" y="26473"/>
                  </a:lnTo>
                  <a:lnTo>
                    <a:pt x="25330" y="26973"/>
                  </a:lnTo>
                  <a:lnTo>
                    <a:pt x="24857" y="27473"/>
                  </a:lnTo>
                  <a:lnTo>
                    <a:pt x="24384" y="27991"/>
                  </a:lnTo>
                  <a:lnTo>
                    <a:pt x="23929" y="28509"/>
                  </a:lnTo>
                  <a:lnTo>
                    <a:pt x="23473" y="29036"/>
                  </a:lnTo>
                  <a:lnTo>
                    <a:pt x="23027" y="29562"/>
                  </a:lnTo>
                  <a:lnTo>
                    <a:pt x="22580" y="30098"/>
                  </a:lnTo>
                  <a:lnTo>
                    <a:pt x="21696" y="31170"/>
                  </a:lnTo>
                  <a:lnTo>
                    <a:pt x="20813" y="32241"/>
                  </a:lnTo>
                  <a:lnTo>
                    <a:pt x="19929" y="33312"/>
                  </a:lnTo>
                  <a:lnTo>
                    <a:pt x="19304" y="34071"/>
                  </a:lnTo>
                  <a:lnTo>
                    <a:pt x="18679" y="34830"/>
                  </a:lnTo>
                  <a:lnTo>
                    <a:pt x="18063" y="35589"/>
                  </a:lnTo>
                  <a:lnTo>
                    <a:pt x="17455" y="36357"/>
                  </a:lnTo>
                  <a:lnTo>
                    <a:pt x="16857" y="37134"/>
                  </a:lnTo>
                  <a:lnTo>
                    <a:pt x="16259" y="37911"/>
                  </a:lnTo>
                  <a:lnTo>
                    <a:pt x="15679" y="38696"/>
                  </a:lnTo>
                  <a:lnTo>
                    <a:pt x="15107" y="39491"/>
                  </a:lnTo>
                  <a:lnTo>
                    <a:pt x="14545" y="40286"/>
                  </a:lnTo>
                  <a:lnTo>
                    <a:pt x="13991" y="41098"/>
                  </a:lnTo>
                  <a:lnTo>
                    <a:pt x="13455" y="41911"/>
                  </a:lnTo>
                  <a:lnTo>
                    <a:pt x="12920" y="42732"/>
                  </a:lnTo>
                  <a:lnTo>
                    <a:pt x="12411" y="43562"/>
                  </a:lnTo>
                  <a:lnTo>
                    <a:pt x="11911" y="44411"/>
                  </a:lnTo>
                  <a:lnTo>
                    <a:pt x="11420" y="45259"/>
                  </a:lnTo>
                  <a:lnTo>
                    <a:pt x="10955" y="46116"/>
                  </a:lnTo>
                  <a:lnTo>
                    <a:pt x="10339" y="47277"/>
                  </a:lnTo>
                  <a:lnTo>
                    <a:pt x="9741" y="48446"/>
                  </a:lnTo>
                  <a:lnTo>
                    <a:pt x="9161" y="49616"/>
                  </a:lnTo>
                  <a:lnTo>
                    <a:pt x="8589" y="50795"/>
                  </a:lnTo>
                  <a:lnTo>
                    <a:pt x="8036" y="51982"/>
                  </a:lnTo>
                  <a:lnTo>
                    <a:pt x="7500" y="53170"/>
                  </a:lnTo>
                  <a:lnTo>
                    <a:pt x="6973" y="54366"/>
                  </a:lnTo>
                  <a:lnTo>
                    <a:pt x="6455" y="55571"/>
                  </a:lnTo>
                  <a:lnTo>
                    <a:pt x="5964" y="56777"/>
                  </a:lnTo>
                  <a:lnTo>
                    <a:pt x="5473" y="57991"/>
                  </a:lnTo>
                  <a:lnTo>
                    <a:pt x="5009" y="59214"/>
                  </a:lnTo>
                  <a:lnTo>
                    <a:pt x="4554" y="60437"/>
                  </a:lnTo>
                  <a:lnTo>
                    <a:pt x="4107" y="61670"/>
                  </a:lnTo>
                  <a:lnTo>
                    <a:pt x="3679" y="62911"/>
                  </a:lnTo>
                  <a:lnTo>
                    <a:pt x="3268" y="64152"/>
                  </a:lnTo>
                  <a:lnTo>
                    <a:pt x="2866" y="65402"/>
                  </a:lnTo>
                  <a:lnTo>
                    <a:pt x="2607" y="66250"/>
                  </a:lnTo>
                  <a:lnTo>
                    <a:pt x="2348" y="67107"/>
                  </a:lnTo>
                  <a:lnTo>
                    <a:pt x="2107" y="67964"/>
                  </a:lnTo>
                  <a:lnTo>
                    <a:pt x="1866" y="68821"/>
                  </a:lnTo>
                  <a:lnTo>
                    <a:pt x="1643" y="69687"/>
                  </a:lnTo>
                  <a:lnTo>
                    <a:pt x="1438" y="70545"/>
                  </a:lnTo>
                  <a:lnTo>
                    <a:pt x="1232" y="71411"/>
                  </a:lnTo>
                  <a:lnTo>
                    <a:pt x="1045" y="72286"/>
                  </a:lnTo>
                  <a:lnTo>
                    <a:pt x="866" y="73152"/>
                  </a:lnTo>
                  <a:lnTo>
                    <a:pt x="705" y="74027"/>
                  </a:lnTo>
                  <a:lnTo>
                    <a:pt x="563" y="74902"/>
                  </a:lnTo>
                  <a:lnTo>
                    <a:pt x="429" y="75777"/>
                  </a:lnTo>
                  <a:lnTo>
                    <a:pt x="321" y="76661"/>
                  </a:lnTo>
                  <a:lnTo>
                    <a:pt x="223" y="77545"/>
                  </a:lnTo>
                  <a:lnTo>
                    <a:pt x="143" y="78437"/>
                  </a:lnTo>
                  <a:lnTo>
                    <a:pt x="80" y="79321"/>
                  </a:lnTo>
                  <a:lnTo>
                    <a:pt x="45" y="79955"/>
                  </a:lnTo>
                  <a:lnTo>
                    <a:pt x="27" y="80580"/>
                  </a:lnTo>
                  <a:lnTo>
                    <a:pt x="9" y="81214"/>
                  </a:lnTo>
                  <a:lnTo>
                    <a:pt x="0" y="81839"/>
                  </a:lnTo>
                  <a:lnTo>
                    <a:pt x="0" y="82464"/>
                  </a:lnTo>
                  <a:lnTo>
                    <a:pt x="9" y="83089"/>
                  </a:lnTo>
                  <a:lnTo>
                    <a:pt x="27" y="83714"/>
                  </a:lnTo>
                  <a:lnTo>
                    <a:pt x="54" y="84339"/>
                  </a:lnTo>
                  <a:lnTo>
                    <a:pt x="89" y="84955"/>
                  </a:lnTo>
                  <a:lnTo>
                    <a:pt x="125" y="85580"/>
                  </a:lnTo>
                  <a:lnTo>
                    <a:pt x="179" y="86196"/>
                  </a:lnTo>
                  <a:lnTo>
                    <a:pt x="232" y="86821"/>
                  </a:lnTo>
                  <a:lnTo>
                    <a:pt x="295" y="87437"/>
                  </a:lnTo>
                  <a:lnTo>
                    <a:pt x="366" y="88053"/>
                  </a:lnTo>
                  <a:lnTo>
                    <a:pt x="446" y="88669"/>
                  </a:lnTo>
                  <a:lnTo>
                    <a:pt x="536" y="89286"/>
                  </a:lnTo>
                  <a:lnTo>
                    <a:pt x="634" y="89893"/>
                  </a:lnTo>
                  <a:lnTo>
                    <a:pt x="732" y="90509"/>
                  </a:lnTo>
                  <a:lnTo>
                    <a:pt x="839" y="91116"/>
                  </a:lnTo>
                  <a:lnTo>
                    <a:pt x="955" y="91732"/>
                  </a:lnTo>
                  <a:lnTo>
                    <a:pt x="1080" y="92339"/>
                  </a:lnTo>
                  <a:lnTo>
                    <a:pt x="1214" y="92946"/>
                  </a:lnTo>
                  <a:lnTo>
                    <a:pt x="1348" y="93553"/>
                  </a:lnTo>
                  <a:lnTo>
                    <a:pt x="1500" y="94161"/>
                  </a:lnTo>
                  <a:lnTo>
                    <a:pt x="1652" y="94768"/>
                  </a:lnTo>
                  <a:lnTo>
                    <a:pt x="1804" y="95375"/>
                  </a:lnTo>
                  <a:lnTo>
                    <a:pt x="1973" y="95973"/>
                  </a:lnTo>
                  <a:lnTo>
                    <a:pt x="2143" y="96580"/>
                  </a:lnTo>
                  <a:lnTo>
                    <a:pt x="2321" y="97178"/>
                  </a:lnTo>
                  <a:lnTo>
                    <a:pt x="2509" y="97786"/>
                  </a:lnTo>
                  <a:lnTo>
                    <a:pt x="2705" y="98384"/>
                  </a:lnTo>
                  <a:lnTo>
                    <a:pt x="2902" y="98982"/>
                  </a:lnTo>
                  <a:lnTo>
                    <a:pt x="3196" y="99839"/>
                  </a:lnTo>
                  <a:lnTo>
                    <a:pt x="3491" y="100696"/>
                  </a:lnTo>
                  <a:lnTo>
                    <a:pt x="3804" y="101544"/>
                  </a:lnTo>
                  <a:lnTo>
                    <a:pt x="4125" y="102384"/>
                  </a:lnTo>
                  <a:lnTo>
                    <a:pt x="4464" y="103223"/>
                  </a:lnTo>
                  <a:lnTo>
                    <a:pt x="4813" y="104053"/>
                  </a:lnTo>
                  <a:lnTo>
                    <a:pt x="5170" y="104875"/>
                  </a:lnTo>
                  <a:lnTo>
                    <a:pt x="5545" y="105687"/>
                  </a:lnTo>
                  <a:lnTo>
                    <a:pt x="5946" y="106500"/>
                  </a:lnTo>
                  <a:lnTo>
                    <a:pt x="6152" y="106902"/>
                  </a:lnTo>
                  <a:lnTo>
                    <a:pt x="6357" y="107294"/>
                  </a:lnTo>
                  <a:lnTo>
                    <a:pt x="6571" y="107687"/>
                  </a:lnTo>
                  <a:lnTo>
                    <a:pt x="6795" y="108080"/>
                  </a:lnTo>
                  <a:lnTo>
                    <a:pt x="7018" y="108473"/>
                  </a:lnTo>
                  <a:lnTo>
                    <a:pt x="7250" y="108857"/>
                  </a:lnTo>
                  <a:lnTo>
                    <a:pt x="7482" y="109241"/>
                  </a:lnTo>
                  <a:lnTo>
                    <a:pt x="7732" y="109625"/>
                  </a:lnTo>
                  <a:lnTo>
                    <a:pt x="7973" y="110000"/>
                  </a:lnTo>
                  <a:lnTo>
                    <a:pt x="8232" y="110375"/>
                  </a:lnTo>
                  <a:lnTo>
                    <a:pt x="8491" y="110750"/>
                  </a:lnTo>
                  <a:lnTo>
                    <a:pt x="8759" y="111125"/>
                  </a:lnTo>
                  <a:lnTo>
                    <a:pt x="9036" y="111491"/>
                  </a:lnTo>
                  <a:lnTo>
                    <a:pt x="9313" y="111848"/>
                  </a:lnTo>
                  <a:lnTo>
                    <a:pt x="9821" y="112482"/>
                  </a:lnTo>
                  <a:lnTo>
                    <a:pt x="10339" y="113098"/>
                  </a:lnTo>
                  <a:lnTo>
                    <a:pt x="10866" y="113705"/>
                  </a:lnTo>
                  <a:lnTo>
                    <a:pt x="11411" y="114294"/>
                  </a:lnTo>
                  <a:lnTo>
                    <a:pt x="11955" y="114884"/>
                  </a:lnTo>
                  <a:lnTo>
                    <a:pt x="12518" y="115455"/>
                  </a:lnTo>
                  <a:lnTo>
                    <a:pt x="13089" y="116018"/>
                  </a:lnTo>
                  <a:lnTo>
                    <a:pt x="13661" y="116571"/>
                  </a:lnTo>
                  <a:lnTo>
                    <a:pt x="14250" y="117107"/>
                  </a:lnTo>
                  <a:lnTo>
                    <a:pt x="14848" y="117643"/>
                  </a:lnTo>
                  <a:lnTo>
                    <a:pt x="15455" y="118161"/>
                  </a:lnTo>
                  <a:lnTo>
                    <a:pt x="16071" y="118678"/>
                  </a:lnTo>
                  <a:lnTo>
                    <a:pt x="16688" y="119187"/>
                  </a:lnTo>
                  <a:lnTo>
                    <a:pt x="17321" y="119678"/>
                  </a:lnTo>
                  <a:lnTo>
                    <a:pt x="17964" y="120169"/>
                  </a:lnTo>
                  <a:lnTo>
                    <a:pt x="18607" y="120652"/>
                  </a:lnTo>
                  <a:lnTo>
                    <a:pt x="19348" y="121196"/>
                  </a:lnTo>
                  <a:lnTo>
                    <a:pt x="20089" y="121741"/>
                  </a:lnTo>
                  <a:lnTo>
                    <a:pt x="20821" y="122303"/>
                  </a:lnTo>
                  <a:lnTo>
                    <a:pt x="21545" y="122875"/>
                  </a:lnTo>
                  <a:lnTo>
                    <a:pt x="21902" y="123161"/>
                  </a:lnTo>
                  <a:lnTo>
                    <a:pt x="22259" y="123455"/>
                  </a:lnTo>
                  <a:lnTo>
                    <a:pt x="22607" y="123759"/>
                  </a:lnTo>
                  <a:lnTo>
                    <a:pt x="22955" y="124062"/>
                  </a:lnTo>
                  <a:lnTo>
                    <a:pt x="23295" y="124375"/>
                  </a:lnTo>
                  <a:lnTo>
                    <a:pt x="23625" y="124696"/>
                  </a:lnTo>
                  <a:lnTo>
                    <a:pt x="23955" y="125027"/>
                  </a:lnTo>
                  <a:lnTo>
                    <a:pt x="24277" y="125366"/>
                  </a:lnTo>
                  <a:lnTo>
                    <a:pt x="25223" y="126384"/>
                  </a:lnTo>
                  <a:lnTo>
                    <a:pt x="25688" y="126902"/>
                  </a:lnTo>
                  <a:lnTo>
                    <a:pt x="26152" y="127419"/>
                  </a:lnTo>
                  <a:lnTo>
                    <a:pt x="26598" y="127946"/>
                  </a:lnTo>
                  <a:lnTo>
                    <a:pt x="27045" y="128482"/>
                  </a:lnTo>
                  <a:lnTo>
                    <a:pt x="27473" y="129018"/>
                  </a:lnTo>
                  <a:lnTo>
                    <a:pt x="27893" y="129562"/>
                  </a:lnTo>
                  <a:lnTo>
                    <a:pt x="28304" y="130125"/>
                  </a:lnTo>
                  <a:lnTo>
                    <a:pt x="28696" y="130687"/>
                  </a:lnTo>
                  <a:lnTo>
                    <a:pt x="29071" y="131268"/>
                  </a:lnTo>
                  <a:lnTo>
                    <a:pt x="29259" y="131562"/>
                  </a:lnTo>
                  <a:lnTo>
                    <a:pt x="29438" y="131857"/>
                  </a:lnTo>
                  <a:lnTo>
                    <a:pt x="29607" y="132160"/>
                  </a:lnTo>
                  <a:lnTo>
                    <a:pt x="29777" y="132464"/>
                  </a:lnTo>
                  <a:lnTo>
                    <a:pt x="29938" y="132768"/>
                  </a:lnTo>
                  <a:lnTo>
                    <a:pt x="30098" y="133080"/>
                  </a:lnTo>
                  <a:lnTo>
                    <a:pt x="30250" y="133393"/>
                  </a:lnTo>
                  <a:lnTo>
                    <a:pt x="30402" y="133714"/>
                  </a:lnTo>
                  <a:lnTo>
                    <a:pt x="30545" y="134035"/>
                  </a:lnTo>
                  <a:lnTo>
                    <a:pt x="30679" y="134357"/>
                  </a:lnTo>
                  <a:lnTo>
                    <a:pt x="30723" y="134446"/>
                  </a:lnTo>
                  <a:lnTo>
                    <a:pt x="30768" y="134527"/>
                  </a:lnTo>
                  <a:lnTo>
                    <a:pt x="30866" y="134687"/>
                  </a:lnTo>
                  <a:lnTo>
                    <a:pt x="30964" y="134839"/>
                  </a:lnTo>
                  <a:lnTo>
                    <a:pt x="31009" y="134928"/>
                  </a:lnTo>
                  <a:lnTo>
                    <a:pt x="31045" y="135009"/>
                  </a:lnTo>
                  <a:lnTo>
                    <a:pt x="31205" y="135419"/>
                  </a:lnTo>
                  <a:lnTo>
                    <a:pt x="31366" y="135830"/>
                  </a:lnTo>
                  <a:lnTo>
                    <a:pt x="31518" y="136241"/>
                  </a:lnTo>
                  <a:lnTo>
                    <a:pt x="31679" y="136652"/>
                  </a:lnTo>
                  <a:lnTo>
                    <a:pt x="31839" y="137044"/>
                  </a:lnTo>
                  <a:lnTo>
                    <a:pt x="31991" y="137437"/>
                  </a:lnTo>
                  <a:lnTo>
                    <a:pt x="32080" y="137634"/>
                  </a:lnTo>
                  <a:lnTo>
                    <a:pt x="32170" y="137821"/>
                  </a:lnTo>
                  <a:lnTo>
                    <a:pt x="32268" y="138000"/>
                  </a:lnTo>
                  <a:lnTo>
                    <a:pt x="32384" y="138178"/>
                  </a:lnTo>
                  <a:lnTo>
                    <a:pt x="32536" y="138366"/>
                  </a:lnTo>
                  <a:lnTo>
                    <a:pt x="32688" y="138553"/>
                  </a:lnTo>
                  <a:lnTo>
                    <a:pt x="32848" y="138732"/>
                  </a:lnTo>
                  <a:lnTo>
                    <a:pt x="33009" y="138910"/>
                  </a:lnTo>
                  <a:lnTo>
                    <a:pt x="33170" y="139080"/>
                  </a:lnTo>
                  <a:lnTo>
                    <a:pt x="33339" y="139241"/>
                  </a:lnTo>
                  <a:lnTo>
                    <a:pt x="33509" y="139402"/>
                  </a:lnTo>
                  <a:lnTo>
                    <a:pt x="33688" y="139553"/>
                  </a:lnTo>
                  <a:lnTo>
                    <a:pt x="33857" y="139705"/>
                  </a:lnTo>
                  <a:lnTo>
                    <a:pt x="34045" y="139848"/>
                  </a:lnTo>
                  <a:lnTo>
                    <a:pt x="34223" y="139991"/>
                  </a:lnTo>
                  <a:lnTo>
                    <a:pt x="34411" y="140125"/>
                  </a:lnTo>
                  <a:lnTo>
                    <a:pt x="34598" y="140250"/>
                  </a:lnTo>
                  <a:lnTo>
                    <a:pt x="34795" y="140375"/>
                  </a:lnTo>
                  <a:lnTo>
                    <a:pt x="35188" y="140607"/>
                  </a:lnTo>
                  <a:lnTo>
                    <a:pt x="35589" y="140821"/>
                  </a:lnTo>
                  <a:lnTo>
                    <a:pt x="36009" y="141027"/>
                  </a:lnTo>
                  <a:lnTo>
                    <a:pt x="36429" y="141214"/>
                  </a:lnTo>
                  <a:lnTo>
                    <a:pt x="36857" y="141384"/>
                  </a:lnTo>
                  <a:lnTo>
                    <a:pt x="37295" y="141544"/>
                  </a:lnTo>
                  <a:lnTo>
                    <a:pt x="37741" y="141687"/>
                  </a:lnTo>
                  <a:lnTo>
                    <a:pt x="38188" y="141821"/>
                  </a:lnTo>
                  <a:lnTo>
                    <a:pt x="38652" y="141946"/>
                  </a:lnTo>
                  <a:lnTo>
                    <a:pt x="39143" y="142062"/>
                  </a:lnTo>
                  <a:lnTo>
                    <a:pt x="39643" y="142178"/>
                  </a:lnTo>
                  <a:lnTo>
                    <a:pt x="40143" y="142277"/>
                  </a:lnTo>
                  <a:lnTo>
                    <a:pt x="40652" y="142366"/>
                  </a:lnTo>
                  <a:lnTo>
                    <a:pt x="41161" y="142446"/>
                  </a:lnTo>
                  <a:lnTo>
                    <a:pt x="41670" y="142518"/>
                  </a:lnTo>
                  <a:lnTo>
                    <a:pt x="42170" y="142580"/>
                  </a:lnTo>
                  <a:lnTo>
                    <a:pt x="42679" y="142634"/>
                  </a:lnTo>
                  <a:lnTo>
                    <a:pt x="43527" y="142723"/>
                  </a:lnTo>
                  <a:lnTo>
                    <a:pt x="44375" y="142830"/>
                  </a:lnTo>
                  <a:lnTo>
                    <a:pt x="45223" y="142937"/>
                  </a:lnTo>
                  <a:lnTo>
                    <a:pt x="46080" y="143027"/>
                  </a:lnTo>
                  <a:lnTo>
                    <a:pt x="46500" y="143071"/>
                  </a:lnTo>
                  <a:lnTo>
                    <a:pt x="46929" y="143098"/>
                  </a:lnTo>
                  <a:lnTo>
                    <a:pt x="47348" y="143125"/>
                  </a:lnTo>
                  <a:lnTo>
                    <a:pt x="47768" y="143143"/>
                  </a:lnTo>
                  <a:lnTo>
                    <a:pt x="48188" y="143143"/>
                  </a:lnTo>
                  <a:lnTo>
                    <a:pt x="48607" y="143134"/>
                  </a:lnTo>
                  <a:lnTo>
                    <a:pt x="49027" y="143107"/>
                  </a:lnTo>
                  <a:lnTo>
                    <a:pt x="49438" y="143071"/>
                  </a:lnTo>
                  <a:lnTo>
                    <a:pt x="51045" y="142884"/>
                  </a:lnTo>
                  <a:lnTo>
                    <a:pt x="52643" y="142687"/>
                  </a:lnTo>
                  <a:lnTo>
                    <a:pt x="53438" y="142580"/>
                  </a:lnTo>
                  <a:lnTo>
                    <a:pt x="54241" y="142473"/>
                  </a:lnTo>
                  <a:lnTo>
                    <a:pt x="55036" y="142348"/>
                  </a:lnTo>
                  <a:lnTo>
                    <a:pt x="55839" y="142223"/>
                  </a:lnTo>
                  <a:lnTo>
                    <a:pt x="56634" y="142098"/>
                  </a:lnTo>
                  <a:lnTo>
                    <a:pt x="57429" y="141955"/>
                  </a:lnTo>
                  <a:lnTo>
                    <a:pt x="58214" y="141803"/>
                  </a:lnTo>
                  <a:lnTo>
                    <a:pt x="59009" y="141643"/>
                  </a:lnTo>
                  <a:lnTo>
                    <a:pt x="59795" y="141473"/>
                  </a:lnTo>
                  <a:lnTo>
                    <a:pt x="60571" y="141294"/>
                  </a:lnTo>
                  <a:lnTo>
                    <a:pt x="61357" y="141107"/>
                  </a:lnTo>
                  <a:lnTo>
                    <a:pt x="62134" y="140902"/>
                  </a:lnTo>
                  <a:lnTo>
                    <a:pt x="62777" y="140723"/>
                  </a:lnTo>
                  <a:lnTo>
                    <a:pt x="63420" y="140535"/>
                  </a:lnTo>
                  <a:lnTo>
                    <a:pt x="64063" y="140339"/>
                  </a:lnTo>
                  <a:lnTo>
                    <a:pt x="64705" y="140134"/>
                  </a:lnTo>
                  <a:lnTo>
                    <a:pt x="65339" y="139928"/>
                  </a:lnTo>
                  <a:lnTo>
                    <a:pt x="65973" y="139705"/>
                  </a:lnTo>
                  <a:lnTo>
                    <a:pt x="66607" y="139482"/>
                  </a:lnTo>
                  <a:lnTo>
                    <a:pt x="67232" y="139250"/>
                  </a:lnTo>
                  <a:lnTo>
                    <a:pt x="67866" y="139009"/>
                  </a:lnTo>
                  <a:lnTo>
                    <a:pt x="68482" y="138768"/>
                  </a:lnTo>
                  <a:lnTo>
                    <a:pt x="69107" y="138518"/>
                  </a:lnTo>
                  <a:lnTo>
                    <a:pt x="69732" y="138268"/>
                  </a:lnTo>
                  <a:lnTo>
                    <a:pt x="70964" y="137741"/>
                  </a:lnTo>
                  <a:lnTo>
                    <a:pt x="72188" y="137205"/>
                  </a:lnTo>
                  <a:lnTo>
                    <a:pt x="73411" y="136643"/>
                  </a:lnTo>
                  <a:lnTo>
                    <a:pt x="74634" y="136080"/>
                  </a:lnTo>
                  <a:lnTo>
                    <a:pt x="75839" y="135500"/>
                  </a:lnTo>
                  <a:lnTo>
                    <a:pt x="77054" y="134919"/>
                  </a:lnTo>
                  <a:lnTo>
                    <a:pt x="79464" y="133741"/>
                  </a:lnTo>
                  <a:lnTo>
                    <a:pt x="81875" y="132571"/>
                  </a:lnTo>
                  <a:lnTo>
                    <a:pt x="82705" y="132160"/>
                  </a:lnTo>
                  <a:lnTo>
                    <a:pt x="83518" y="131741"/>
                  </a:lnTo>
                  <a:lnTo>
                    <a:pt x="84321" y="131312"/>
                  </a:lnTo>
                  <a:lnTo>
                    <a:pt x="85125" y="130875"/>
                  </a:lnTo>
                  <a:lnTo>
                    <a:pt x="85911" y="130419"/>
                  </a:lnTo>
                  <a:lnTo>
                    <a:pt x="86696" y="129955"/>
                  </a:lnTo>
                  <a:lnTo>
                    <a:pt x="87464" y="129482"/>
                  </a:lnTo>
                  <a:lnTo>
                    <a:pt x="88232" y="129000"/>
                  </a:lnTo>
                  <a:lnTo>
                    <a:pt x="88982" y="128509"/>
                  </a:lnTo>
                  <a:lnTo>
                    <a:pt x="89732" y="128000"/>
                  </a:lnTo>
                  <a:lnTo>
                    <a:pt x="90473" y="127482"/>
                  </a:lnTo>
                  <a:lnTo>
                    <a:pt x="91205" y="126964"/>
                  </a:lnTo>
                  <a:lnTo>
                    <a:pt x="91929" y="126428"/>
                  </a:lnTo>
                  <a:lnTo>
                    <a:pt x="92643" y="125875"/>
                  </a:lnTo>
                  <a:lnTo>
                    <a:pt x="93348" y="125321"/>
                  </a:lnTo>
                  <a:lnTo>
                    <a:pt x="94054" y="124759"/>
                  </a:lnTo>
                  <a:lnTo>
                    <a:pt x="94741" y="124178"/>
                  </a:lnTo>
                  <a:lnTo>
                    <a:pt x="95429" y="123598"/>
                  </a:lnTo>
                  <a:lnTo>
                    <a:pt x="96107" y="123000"/>
                  </a:lnTo>
                  <a:lnTo>
                    <a:pt x="96777" y="122402"/>
                  </a:lnTo>
                  <a:lnTo>
                    <a:pt x="97438" y="121786"/>
                  </a:lnTo>
                  <a:lnTo>
                    <a:pt x="98098" y="121161"/>
                  </a:lnTo>
                  <a:lnTo>
                    <a:pt x="98741" y="120536"/>
                  </a:lnTo>
                  <a:lnTo>
                    <a:pt x="99384" y="119893"/>
                  </a:lnTo>
                  <a:lnTo>
                    <a:pt x="100018" y="119250"/>
                  </a:lnTo>
                  <a:lnTo>
                    <a:pt x="100652" y="118589"/>
                  </a:lnTo>
                  <a:lnTo>
                    <a:pt x="101277" y="117919"/>
                  </a:lnTo>
                  <a:lnTo>
                    <a:pt x="101884" y="117250"/>
                  </a:lnTo>
                  <a:lnTo>
                    <a:pt x="102500" y="116571"/>
                  </a:lnTo>
                  <a:lnTo>
                    <a:pt x="103098" y="115875"/>
                  </a:lnTo>
                  <a:lnTo>
                    <a:pt x="103696" y="115178"/>
                  </a:lnTo>
                  <a:lnTo>
                    <a:pt x="104286" y="114473"/>
                  </a:lnTo>
                  <a:lnTo>
                    <a:pt x="105545" y="112946"/>
                  </a:lnTo>
                  <a:lnTo>
                    <a:pt x="106170" y="112178"/>
                  </a:lnTo>
                  <a:lnTo>
                    <a:pt x="106786" y="111411"/>
                  </a:lnTo>
                  <a:lnTo>
                    <a:pt x="107402" y="110634"/>
                  </a:lnTo>
                  <a:lnTo>
                    <a:pt x="108000" y="109857"/>
                  </a:lnTo>
                  <a:lnTo>
                    <a:pt x="108589" y="109071"/>
                  </a:lnTo>
                  <a:lnTo>
                    <a:pt x="109170" y="108277"/>
                  </a:lnTo>
                  <a:lnTo>
                    <a:pt x="109741" y="107473"/>
                  </a:lnTo>
                  <a:lnTo>
                    <a:pt x="110295" y="106661"/>
                  </a:lnTo>
                  <a:lnTo>
                    <a:pt x="110830" y="105830"/>
                  </a:lnTo>
                  <a:lnTo>
                    <a:pt x="111089" y="105419"/>
                  </a:lnTo>
                  <a:lnTo>
                    <a:pt x="111348" y="105000"/>
                  </a:lnTo>
                  <a:lnTo>
                    <a:pt x="111598" y="104571"/>
                  </a:lnTo>
                  <a:lnTo>
                    <a:pt x="111848" y="104143"/>
                  </a:lnTo>
                  <a:lnTo>
                    <a:pt x="112089" y="103714"/>
                  </a:lnTo>
                  <a:lnTo>
                    <a:pt x="112321" y="103277"/>
                  </a:lnTo>
                  <a:lnTo>
                    <a:pt x="112554" y="102839"/>
                  </a:lnTo>
                  <a:lnTo>
                    <a:pt x="112786" y="102402"/>
                  </a:lnTo>
                  <a:lnTo>
                    <a:pt x="113000" y="101955"/>
                  </a:lnTo>
                  <a:lnTo>
                    <a:pt x="113214" y="101500"/>
                  </a:lnTo>
                  <a:lnTo>
                    <a:pt x="113866" y="100125"/>
                  </a:lnTo>
                  <a:lnTo>
                    <a:pt x="114509" y="98750"/>
                  </a:lnTo>
                  <a:lnTo>
                    <a:pt x="114830" y="98062"/>
                  </a:lnTo>
                  <a:lnTo>
                    <a:pt x="115152" y="97366"/>
                  </a:lnTo>
                  <a:lnTo>
                    <a:pt x="115455" y="96678"/>
                  </a:lnTo>
                  <a:lnTo>
                    <a:pt x="115759" y="95982"/>
                  </a:lnTo>
                  <a:lnTo>
                    <a:pt x="116045" y="95286"/>
                  </a:lnTo>
                  <a:lnTo>
                    <a:pt x="116330" y="94580"/>
                  </a:lnTo>
                  <a:lnTo>
                    <a:pt x="116598" y="93866"/>
                  </a:lnTo>
                  <a:lnTo>
                    <a:pt x="116848" y="93152"/>
                  </a:lnTo>
                  <a:lnTo>
                    <a:pt x="117080" y="92437"/>
                  </a:lnTo>
                  <a:lnTo>
                    <a:pt x="117295" y="91705"/>
                  </a:lnTo>
                  <a:lnTo>
                    <a:pt x="117393" y="91339"/>
                  </a:lnTo>
                  <a:lnTo>
                    <a:pt x="117491" y="90973"/>
                  </a:lnTo>
                  <a:lnTo>
                    <a:pt x="117580" y="90598"/>
                  </a:lnTo>
                  <a:lnTo>
                    <a:pt x="117661" y="90232"/>
                  </a:lnTo>
                  <a:lnTo>
                    <a:pt x="117911" y="89044"/>
                  </a:lnTo>
                  <a:lnTo>
                    <a:pt x="118152" y="87857"/>
                  </a:lnTo>
                  <a:lnTo>
                    <a:pt x="118375" y="86669"/>
                  </a:lnTo>
                  <a:lnTo>
                    <a:pt x="118580" y="85473"/>
                  </a:lnTo>
                  <a:lnTo>
                    <a:pt x="118777" y="84277"/>
                  </a:lnTo>
                  <a:lnTo>
                    <a:pt x="118964" y="83080"/>
                  </a:lnTo>
                  <a:lnTo>
                    <a:pt x="119134" y="81884"/>
                  </a:lnTo>
                  <a:lnTo>
                    <a:pt x="119295" y="80687"/>
                  </a:lnTo>
                  <a:lnTo>
                    <a:pt x="119500" y="79027"/>
                  </a:lnTo>
                  <a:lnTo>
                    <a:pt x="119705" y="77357"/>
                  </a:lnTo>
                  <a:lnTo>
                    <a:pt x="119893" y="75687"/>
                  </a:lnTo>
                  <a:lnTo>
                    <a:pt x="120080" y="74027"/>
                  </a:lnTo>
                  <a:lnTo>
                    <a:pt x="120250" y="72357"/>
                  </a:lnTo>
                  <a:lnTo>
                    <a:pt x="120411" y="70687"/>
                  </a:lnTo>
                  <a:lnTo>
                    <a:pt x="120554" y="69018"/>
                  </a:lnTo>
                  <a:lnTo>
                    <a:pt x="120688" y="67339"/>
                  </a:lnTo>
                  <a:lnTo>
                    <a:pt x="120723" y="66875"/>
                  </a:lnTo>
                  <a:lnTo>
                    <a:pt x="120768" y="66402"/>
                  </a:lnTo>
                  <a:lnTo>
                    <a:pt x="120813" y="65937"/>
                  </a:lnTo>
                  <a:lnTo>
                    <a:pt x="120866" y="65464"/>
                  </a:lnTo>
                  <a:lnTo>
                    <a:pt x="120929" y="65000"/>
                  </a:lnTo>
                  <a:lnTo>
                    <a:pt x="120991" y="64545"/>
                  </a:lnTo>
                  <a:lnTo>
                    <a:pt x="121063" y="64080"/>
                  </a:lnTo>
                  <a:lnTo>
                    <a:pt x="121143" y="63625"/>
                  </a:lnTo>
                  <a:lnTo>
                    <a:pt x="121223" y="63161"/>
                  </a:lnTo>
                  <a:lnTo>
                    <a:pt x="121313" y="62714"/>
                  </a:lnTo>
                  <a:lnTo>
                    <a:pt x="121402" y="62259"/>
                  </a:lnTo>
                  <a:lnTo>
                    <a:pt x="121500" y="61803"/>
                  </a:lnTo>
                  <a:lnTo>
                    <a:pt x="121607" y="61357"/>
                  </a:lnTo>
                  <a:lnTo>
                    <a:pt x="121714" y="60902"/>
                  </a:lnTo>
                  <a:lnTo>
                    <a:pt x="121830" y="60455"/>
                  </a:lnTo>
                  <a:lnTo>
                    <a:pt x="121955" y="60018"/>
                  </a:lnTo>
                  <a:lnTo>
                    <a:pt x="122080" y="59571"/>
                  </a:lnTo>
                  <a:lnTo>
                    <a:pt x="122214" y="59125"/>
                  </a:lnTo>
                  <a:lnTo>
                    <a:pt x="122357" y="58687"/>
                  </a:lnTo>
                  <a:lnTo>
                    <a:pt x="122500" y="58250"/>
                  </a:lnTo>
                  <a:lnTo>
                    <a:pt x="122652" y="57812"/>
                  </a:lnTo>
                  <a:lnTo>
                    <a:pt x="122813" y="57375"/>
                  </a:lnTo>
                  <a:lnTo>
                    <a:pt x="122973" y="56946"/>
                  </a:lnTo>
                  <a:lnTo>
                    <a:pt x="123143" y="56509"/>
                  </a:lnTo>
                  <a:lnTo>
                    <a:pt x="123313" y="56080"/>
                  </a:lnTo>
                  <a:lnTo>
                    <a:pt x="123500" y="55652"/>
                  </a:lnTo>
                  <a:lnTo>
                    <a:pt x="123688" y="55223"/>
                  </a:lnTo>
                  <a:lnTo>
                    <a:pt x="123875" y="54795"/>
                  </a:lnTo>
                  <a:lnTo>
                    <a:pt x="124080" y="54375"/>
                  </a:lnTo>
                  <a:lnTo>
                    <a:pt x="124286" y="53955"/>
                  </a:lnTo>
                  <a:lnTo>
                    <a:pt x="124491" y="53527"/>
                  </a:lnTo>
                  <a:lnTo>
                    <a:pt x="124714" y="53107"/>
                  </a:lnTo>
                  <a:lnTo>
                    <a:pt x="125402" y="51821"/>
                  </a:lnTo>
                  <a:lnTo>
                    <a:pt x="126098" y="50545"/>
                  </a:lnTo>
                  <a:lnTo>
                    <a:pt x="126804" y="49277"/>
                  </a:lnTo>
                  <a:lnTo>
                    <a:pt x="127527" y="48009"/>
                  </a:lnTo>
                  <a:lnTo>
                    <a:pt x="128259" y="46759"/>
                  </a:lnTo>
                  <a:lnTo>
                    <a:pt x="129009" y="45509"/>
                  </a:lnTo>
                  <a:lnTo>
                    <a:pt x="129759" y="44268"/>
                  </a:lnTo>
                  <a:lnTo>
                    <a:pt x="130518" y="43027"/>
                  </a:lnTo>
                  <a:lnTo>
                    <a:pt x="131295" y="41795"/>
                  </a:lnTo>
                  <a:lnTo>
                    <a:pt x="132071" y="40571"/>
                  </a:lnTo>
                  <a:lnTo>
                    <a:pt x="132866" y="39348"/>
                  </a:lnTo>
                  <a:lnTo>
                    <a:pt x="133661" y="38134"/>
                  </a:lnTo>
                  <a:lnTo>
                    <a:pt x="134464" y="36920"/>
                  </a:lnTo>
                  <a:lnTo>
                    <a:pt x="135277" y="35714"/>
                  </a:lnTo>
                  <a:lnTo>
                    <a:pt x="136098" y="34509"/>
                  </a:lnTo>
                  <a:lnTo>
                    <a:pt x="136929" y="33312"/>
                  </a:lnTo>
                  <a:lnTo>
                    <a:pt x="137768" y="32089"/>
                  </a:lnTo>
                  <a:lnTo>
                    <a:pt x="138598" y="30866"/>
                  </a:lnTo>
                  <a:lnTo>
                    <a:pt x="139000" y="30241"/>
                  </a:lnTo>
                  <a:lnTo>
                    <a:pt x="139411" y="29625"/>
                  </a:lnTo>
                  <a:lnTo>
                    <a:pt x="139804" y="29000"/>
                  </a:lnTo>
                  <a:lnTo>
                    <a:pt x="140196" y="28375"/>
                  </a:lnTo>
                  <a:lnTo>
                    <a:pt x="140580" y="27741"/>
                  </a:lnTo>
                  <a:lnTo>
                    <a:pt x="140964" y="27107"/>
                  </a:lnTo>
                  <a:lnTo>
                    <a:pt x="141330" y="26464"/>
                  </a:lnTo>
                  <a:lnTo>
                    <a:pt x="141696" y="25812"/>
                  </a:lnTo>
                  <a:lnTo>
                    <a:pt x="142054" y="25170"/>
                  </a:lnTo>
                  <a:lnTo>
                    <a:pt x="142393" y="24509"/>
                  </a:lnTo>
                  <a:lnTo>
                    <a:pt x="142732" y="23848"/>
                  </a:lnTo>
                  <a:lnTo>
                    <a:pt x="143054" y="23179"/>
                  </a:lnTo>
                  <a:lnTo>
                    <a:pt x="143321" y="22580"/>
                  </a:lnTo>
                  <a:lnTo>
                    <a:pt x="143580" y="21982"/>
                  </a:lnTo>
                  <a:lnTo>
                    <a:pt x="143813" y="21384"/>
                  </a:lnTo>
                  <a:lnTo>
                    <a:pt x="144027" y="20777"/>
                  </a:lnTo>
                  <a:lnTo>
                    <a:pt x="144223" y="20170"/>
                  </a:lnTo>
                  <a:lnTo>
                    <a:pt x="144313" y="19866"/>
                  </a:lnTo>
                  <a:lnTo>
                    <a:pt x="144402" y="19562"/>
                  </a:lnTo>
                  <a:lnTo>
                    <a:pt x="144482" y="19250"/>
                  </a:lnTo>
                  <a:lnTo>
                    <a:pt x="144554" y="18946"/>
                  </a:lnTo>
                  <a:lnTo>
                    <a:pt x="144625" y="18634"/>
                  </a:lnTo>
                  <a:lnTo>
                    <a:pt x="144679" y="18321"/>
                  </a:lnTo>
                  <a:lnTo>
                    <a:pt x="144741" y="18009"/>
                  </a:lnTo>
                  <a:lnTo>
                    <a:pt x="144786" y="17705"/>
                  </a:lnTo>
                  <a:lnTo>
                    <a:pt x="144830" y="17393"/>
                  </a:lnTo>
                  <a:lnTo>
                    <a:pt x="144866" y="17071"/>
                  </a:lnTo>
                  <a:lnTo>
                    <a:pt x="144902" y="16759"/>
                  </a:lnTo>
                  <a:lnTo>
                    <a:pt x="144929" y="16446"/>
                  </a:lnTo>
                  <a:lnTo>
                    <a:pt x="144946" y="16134"/>
                  </a:lnTo>
                  <a:lnTo>
                    <a:pt x="144955" y="15812"/>
                  </a:lnTo>
                  <a:lnTo>
                    <a:pt x="144964" y="15500"/>
                  </a:lnTo>
                  <a:lnTo>
                    <a:pt x="144955" y="15179"/>
                  </a:lnTo>
                  <a:lnTo>
                    <a:pt x="144946" y="14857"/>
                  </a:lnTo>
                  <a:lnTo>
                    <a:pt x="144929" y="14536"/>
                  </a:lnTo>
                  <a:lnTo>
                    <a:pt x="144911" y="14214"/>
                  </a:lnTo>
                  <a:lnTo>
                    <a:pt x="144875" y="13893"/>
                  </a:lnTo>
                  <a:lnTo>
                    <a:pt x="144839" y="13571"/>
                  </a:lnTo>
                  <a:lnTo>
                    <a:pt x="144795" y="13250"/>
                  </a:lnTo>
                  <a:lnTo>
                    <a:pt x="144661" y="12384"/>
                  </a:lnTo>
                  <a:lnTo>
                    <a:pt x="144518" y="11527"/>
                  </a:lnTo>
                  <a:lnTo>
                    <a:pt x="144366" y="10661"/>
                  </a:lnTo>
                  <a:lnTo>
                    <a:pt x="144196" y="9804"/>
                  </a:lnTo>
                  <a:lnTo>
                    <a:pt x="144018" y="8946"/>
                  </a:lnTo>
                  <a:lnTo>
                    <a:pt x="143830" y="8098"/>
                  </a:lnTo>
                  <a:lnTo>
                    <a:pt x="143616" y="7250"/>
                  </a:lnTo>
                  <a:lnTo>
                    <a:pt x="143500" y="6830"/>
                  </a:lnTo>
                  <a:lnTo>
                    <a:pt x="143384" y="6411"/>
                  </a:lnTo>
                  <a:lnTo>
                    <a:pt x="143259" y="6000"/>
                  </a:lnTo>
                  <a:lnTo>
                    <a:pt x="143134" y="5580"/>
                  </a:lnTo>
                  <a:lnTo>
                    <a:pt x="143000" y="5170"/>
                  </a:lnTo>
                  <a:lnTo>
                    <a:pt x="142857" y="4759"/>
                  </a:lnTo>
                  <a:lnTo>
                    <a:pt x="142714" y="4348"/>
                  </a:lnTo>
                  <a:lnTo>
                    <a:pt x="142554" y="3937"/>
                  </a:lnTo>
                  <a:lnTo>
                    <a:pt x="142393" y="3536"/>
                  </a:lnTo>
                  <a:lnTo>
                    <a:pt x="142232" y="3134"/>
                  </a:lnTo>
                  <a:lnTo>
                    <a:pt x="142054" y="2732"/>
                  </a:lnTo>
                  <a:lnTo>
                    <a:pt x="141866" y="2330"/>
                  </a:lnTo>
                  <a:lnTo>
                    <a:pt x="141679" y="1937"/>
                  </a:lnTo>
                  <a:lnTo>
                    <a:pt x="141482" y="1545"/>
                  </a:lnTo>
                  <a:lnTo>
                    <a:pt x="141268" y="1152"/>
                  </a:lnTo>
                  <a:lnTo>
                    <a:pt x="141054" y="768"/>
                  </a:lnTo>
                  <a:lnTo>
                    <a:pt x="140830" y="384"/>
                  </a:lnTo>
                  <a:lnTo>
                    <a:pt x="1405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91" name="Google Shape;291;p31"/>
            <p:cNvGrpSpPr/>
            <p:nvPr/>
          </p:nvGrpSpPr>
          <p:grpSpPr>
            <a:xfrm>
              <a:off x="5358954" y="-86356"/>
              <a:ext cx="3887675" cy="5240335"/>
              <a:chOff x="5358954" y="-86356"/>
              <a:chExt cx="3887675" cy="5240335"/>
            </a:xfrm>
          </p:grpSpPr>
          <p:sp>
            <p:nvSpPr>
              <p:cNvPr id="292" name="Google Shape;292;p31"/>
              <p:cNvSpPr/>
              <p:nvPr/>
            </p:nvSpPr>
            <p:spPr>
              <a:xfrm>
                <a:off x="7983400" y="1025365"/>
                <a:ext cx="247639" cy="244169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8995" extrusionOk="0">
                    <a:moveTo>
                      <a:pt x="4619" y="0"/>
                    </a:moveTo>
                    <a:lnTo>
                      <a:pt x="4143" y="10"/>
                    </a:lnTo>
                    <a:lnTo>
                      <a:pt x="3239" y="185"/>
                    </a:lnTo>
                    <a:lnTo>
                      <a:pt x="2412" y="516"/>
                    </a:lnTo>
                    <a:lnTo>
                      <a:pt x="1673" y="992"/>
                    </a:lnTo>
                    <a:lnTo>
                      <a:pt x="1051" y="1595"/>
                    </a:lnTo>
                    <a:lnTo>
                      <a:pt x="555" y="2314"/>
                    </a:lnTo>
                    <a:lnTo>
                      <a:pt x="283" y="2917"/>
                    </a:lnTo>
                    <a:lnTo>
                      <a:pt x="146" y="3345"/>
                    </a:lnTo>
                    <a:lnTo>
                      <a:pt x="49" y="3792"/>
                    </a:lnTo>
                    <a:lnTo>
                      <a:pt x="1" y="4259"/>
                    </a:lnTo>
                    <a:lnTo>
                      <a:pt x="1" y="4493"/>
                    </a:lnTo>
                    <a:lnTo>
                      <a:pt x="1" y="4726"/>
                    </a:lnTo>
                    <a:lnTo>
                      <a:pt x="49" y="5193"/>
                    </a:lnTo>
                    <a:lnTo>
                      <a:pt x="146" y="5640"/>
                    </a:lnTo>
                    <a:lnTo>
                      <a:pt x="283" y="6068"/>
                    </a:lnTo>
                    <a:lnTo>
                      <a:pt x="555" y="6671"/>
                    </a:lnTo>
                    <a:lnTo>
                      <a:pt x="1051" y="7390"/>
                    </a:lnTo>
                    <a:lnTo>
                      <a:pt x="1673" y="7993"/>
                    </a:lnTo>
                    <a:lnTo>
                      <a:pt x="2412" y="8469"/>
                    </a:lnTo>
                    <a:lnTo>
                      <a:pt x="3239" y="8800"/>
                    </a:lnTo>
                    <a:lnTo>
                      <a:pt x="4143" y="8975"/>
                    </a:lnTo>
                    <a:lnTo>
                      <a:pt x="4619" y="8995"/>
                    </a:lnTo>
                    <a:lnTo>
                      <a:pt x="5076" y="8975"/>
                    </a:lnTo>
                    <a:lnTo>
                      <a:pt x="5942" y="8800"/>
                    </a:lnTo>
                    <a:lnTo>
                      <a:pt x="6739" y="8469"/>
                    </a:lnTo>
                    <a:lnTo>
                      <a:pt x="7459" y="7993"/>
                    </a:lnTo>
                    <a:lnTo>
                      <a:pt x="8081" y="7390"/>
                    </a:lnTo>
                    <a:lnTo>
                      <a:pt x="8567" y="6671"/>
                    </a:lnTo>
                    <a:lnTo>
                      <a:pt x="8917" y="5864"/>
                    </a:lnTo>
                    <a:lnTo>
                      <a:pt x="9063" y="5193"/>
                    </a:lnTo>
                    <a:lnTo>
                      <a:pt x="9112" y="4726"/>
                    </a:lnTo>
                    <a:lnTo>
                      <a:pt x="9121" y="4493"/>
                    </a:lnTo>
                    <a:lnTo>
                      <a:pt x="9112" y="4259"/>
                    </a:lnTo>
                    <a:lnTo>
                      <a:pt x="9063" y="3792"/>
                    </a:lnTo>
                    <a:lnTo>
                      <a:pt x="8917" y="3121"/>
                    </a:lnTo>
                    <a:lnTo>
                      <a:pt x="8567" y="2314"/>
                    </a:lnTo>
                    <a:lnTo>
                      <a:pt x="8081" y="1595"/>
                    </a:lnTo>
                    <a:lnTo>
                      <a:pt x="7459" y="992"/>
                    </a:lnTo>
                    <a:lnTo>
                      <a:pt x="6739" y="516"/>
                    </a:lnTo>
                    <a:lnTo>
                      <a:pt x="5942" y="185"/>
                    </a:lnTo>
                    <a:lnTo>
                      <a:pt x="5076" y="10"/>
                    </a:lnTo>
                    <a:lnTo>
                      <a:pt x="4619" y="0"/>
                    </a:lnTo>
                    <a:close/>
                  </a:path>
                </a:pathLst>
              </a:custGeom>
              <a:solidFill>
                <a:srgbClr val="00C3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" name="Google Shape;293;p31"/>
              <p:cNvSpPr/>
              <p:nvPr/>
            </p:nvSpPr>
            <p:spPr>
              <a:xfrm rot="10800000">
                <a:off x="7852925" y="-86356"/>
                <a:ext cx="1393703" cy="2467606"/>
              </a:xfrm>
              <a:custGeom>
                <a:avLst/>
                <a:gdLst/>
                <a:ahLst/>
                <a:cxnLst/>
                <a:rect l="l" t="t" r="r" b="b"/>
                <a:pathLst>
                  <a:path w="71062" h="125818" extrusionOk="0">
                    <a:moveTo>
                      <a:pt x="0" y="0"/>
                    </a:moveTo>
                    <a:lnTo>
                      <a:pt x="0" y="125817"/>
                    </a:lnTo>
                    <a:lnTo>
                      <a:pt x="71061" y="125817"/>
                    </a:lnTo>
                    <a:lnTo>
                      <a:pt x="71016" y="125459"/>
                    </a:lnTo>
                    <a:lnTo>
                      <a:pt x="70972" y="125092"/>
                    </a:lnTo>
                    <a:lnTo>
                      <a:pt x="70945" y="124724"/>
                    </a:lnTo>
                    <a:lnTo>
                      <a:pt x="70909" y="124357"/>
                    </a:lnTo>
                    <a:lnTo>
                      <a:pt x="70855" y="123999"/>
                    </a:lnTo>
                    <a:lnTo>
                      <a:pt x="70828" y="123820"/>
                    </a:lnTo>
                    <a:lnTo>
                      <a:pt x="70792" y="123649"/>
                    </a:lnTo>
                    <a:lnTo>
                      <a:pt x="70757" y="123470"/>
                    </a:lnTo>
                    <a:lnTo>
                      <a:pt x="70703" y="123300"/>
                    </a:lnTo>
                    <a:lnTo>
                      <a:pt x="70649" y="123139"/>
                    </a:lnTo>
                    <a:lnTo>
                      <a:pt x="70586" y="122969"/>
                    </a:lnTo>
                    <a:lnTo>
                      <a:pt x="70407" y="122547"/>
                    </a:lnTo>
                    <a:lnTo>
                      <a:pt x="70219" y="122135"/>
                    </a:lnTo>
                    <a:lnTo>
                      <a:pt x="70022" y="121714"/>
                    </a:lnTo>
                    <a:lnTo>
                      <a:pt x="69825" y="121311"/>
                    </a:lnTo>
                    <a:lnTo>
                      <a:pt x="69619" y="120908"/>
                    </a:lnTo>
                    <a:lnTo>
                      <a:pt x="69404" y="120514"/>
                    </a:lnTo>
                    <a:lnTo>
                      <a:pt x="69189" y="120120"/>
                    </a:lnTo>
                    <a:lnTo>
                      <a:pt x="68956" y="119725"/>
                    </a:lnTo>
                    <a:lnTo>
                      <a:pt x="68732" y="119349"/>
                    </a:lnTo>
                    <a:lnTo>
                      <a:pt x="68490" y="118973"/>
                    </a:lnTo>
                    <a:lnTo>
                      <a:pt x="68248" y="118597"/>
                    </a:lnTo>
                    <a:lnTo>
                      <a:pt x="67997" y="118229"/>
                    </a:lnTo>
                    <a:lnTo>
                      <a:pt x="67738" y="117871"/>
                    </a:lnTo>
                    <a:lnTo>
                      <a:pt x="67469" y="117513"/>
                    </a:lnTo>
                    <a:lnTo>
                      <a:pt x="67200" y="117163"/>
                    </a:lnTo>
                    <a:lnTo>
                      <a:pt x="66922" y="116823"/>
                    </a:lnTo>
                    <a:lnTo>
                      <a:pt x="66636" y="116482"/>
                    </a:lnTo>
                    <a:lnTo>
                      <a:pt x="66349" y="116151"/>
                    </a:lnTo>
                    <a:lnTo>
                      <a:pt x="66044" y="115819"/>
                    </a:lnTo>
                    <a:lnTo>
                      <a:pt x="65740" y="115497"/>
                    </a:lnTo>
                    <a:lnTo>
                      <a:pt x="65435" y="115183"/>
                    </a:lnTo>
                    <a:lnTo>
                      <a:pt x="65113" y="114870"/>
                    </a:lnTo>
                    <a:lnTo>
                      <a:pt x="64790" y="114565"/>
                    </a:lnTo>
                    <a:lnTo>
                      <a:pt x="64459" y="114261"/>
                    </a:lnTo>
                    <a:lnTo>
                      <a:pt x="64118" y="113965"/>
                    </a:lnTo>
                    <a:lnTo>
                      <a:pt x="63769" y="113678"/>
                    </a:lnTo>
                    <a:lnTo>
                      <a:pt x="63410" y="113401"/>
                    </a:lnTo>
                    <a:lnTo>
                      <a:pt x="63052" y="113123"/>
                    </a:lnTo>
                    <a:lnTo>
                      <a:pt x="62685" y="112845"/>
                    </a:lnTo>
                    <a:lnTo>
                      <a:pt x="62308" y="112585"/>
                    </a:lnTo>
                    <a:lnTo>
                      <a:pt x="61923" y="112325"/>
                    </a:lnTo>
                    <a:lnTo>
                      <a:pt x="61538" y="112075"/>
                    </a:lnTo>
                    <a:lnTo>
                      <a:pt x="60803" y="111609"/>
                    </a:lnTo>
                    <a:lnTo>
                      <a:pt x="60078" y="111134"/>
                    </a:lnTo>
                    <a:lnTo>
                      <a:pt x="59352" y="110650"/>
                    </a:lnTo>
                    <a:lnTo>
                      <a:pt x="58635" y="110166"/>
                    </a:lnTo>
                    <a:lnTo>
                      <a:pt x="57919" y="109674"/>
                    </a:lnTo>
                    <a:lnTo>
                      <a:pt x="57211" y="109172"/>
                    </a:lnTo>
                    <a:lnTo>
                      <a:pt x="56512" y="108670"/>
                    </a:lnTo>
                    <a:lnTo>
                      <a:pt x="55813" y="108151"/>
                    </a:lnTo>
                    <a:lnTo>
                      <a:pt x="55437" y="107864"/>
                    </a:lnTo>
                    <a:lnTo>
                      <a:pt x="55070" y="107577"/>
                    </a:lnTo>
                    <a:lnTo>
                      <a:pt x="54711" y="107282"/>
                    </a:lnTo>
                    <a:lnTo>
                      <a:pt x="54362" y="106977"/>
                    </a:lnTo>
                    <a:lnTo>
                      <a:pt x="54013" y="106664"/>
                    </a:lnTo>
                    <a:lnTo>
                      <a:pt x="53681" y="106341"/>
                    </a:lnTo>
                    <a:lnTo>
                      <a:pt x="53350" y="106010"/>
                    </a:lnTo>
                    <a:lnTo>
                      <a:pt x="53036" y="105669"/>
                    </a:lnTo>
                    <a:lnTo>
                      <a:pt x="52732" y="105320"/>
                    </a:lnTo>
                    <a:lnTo>
                      <a:pt x="52445" y="104961"/>
                    </a:lnTo>
                    <a:lnTo>
                      <a:pt x="52167" y="104594"/>
                    </a:lnTo>
                    <a:lnTo>
                      <a:pt x="51898" y="104209"/>
                    </a:lnTo>
                    <a:lnTo>
                      <a:pt x="51656" y="103815"/>
                    </a:lnTo>
                    <a:lnTo>
                      <a:pt x="51415" y="103403"/>
                    </a:lnTo>
                    <a:lnTo>
                      <a:pt x="51200" y="102981"/>
                    </a:lnTo>
                    <a:lnTo>
                      <a:pt x="51101" y="102766"/>
                    </a:lnTo>
                    <a:lnTo>
                      <a:pt x="51002" y="102551"/>
                    </a:lnTo>
                    <a:lnTo>
                      <a:pt x="50743" y="101933"/>
                    </a:lnTo>
                    <a:lnTo>
                      <a:pt x="50492" y="101306"/>
                    </a:lnTo>
                    <a:lnTo>
                      <a:pt x="50268" y="100679"/>
                    </a:lnTo>
                    <a:lnTo>
                      <a:pt x="50053" y="100052"/>
                    </a:lnTo>
                    <a:lnTo>
                      <a:pt x="49856" y="99416"/>
                    </a:lnTo>
                    <a:lnTo>
                      <a:pt x="49677" y="98780"/>
                    </a:lnTo>
                    <a:lnTo>
                      <a:pt x="49506" y="98135"/>
                    </a:lnTo>
                    <a:lnTo>
                      <a:pt x="49354" y="97490"/>
                    </a:lnTo>
                    <a:lnTo>
                      <a:pt x="49211" y="96845"/>
                    </a:lnTo>
                    <a:lnTo>
                      <a:pt x="49085" y="96191"/>
                    </a:lnTo>
                    <a:lnTo>
                      <a:pt x="48978" y="95546"/>
                    </a:lnTo>
                    <a:lnTo>
                      <a:pt x="48879" y="94883"/>
                    </a:lnTo>
                    <a:lnTo>
                      <a:pt x="48799" y="94229"/>
                    </a:lnTo>
                    <a:lnTo>
                      <a:pt x="48727" y="93566"/>
                    </a:lnTo>
                    <a:lnTo>
                      <a:pt x="48673" y="92912"/>
                    </a:lnTo>
                    <a:lnTo>
                      <a:pt x="48628" y="92249"/>
                    </a:lnTo>
                    <a:lnTo>
                      <a:pt x="48575" y="91183"/>
                    </a:lnTo>
                    <a:lnTo>
                      <a:pt x="48530" y="90117"/>
                    </a:lnTo>
                    <a:lnTo>
                      <a:pt x="48440" y="87985"/>
                    </a:lnTo>
                    <a:lnTo>
                      <a:pt x="48342" y="85861"/>
                    </a:lnTo>
                    <a:lnTo>
                      <a:pt x="48288" y="84795"/>
                    </a:lnTo>
                    <a:lnTo>
                      <a:pt x="48225" y="83729"/>
                    </a:lnTo>
                    <a:lnTo>
                      <a:pt x="48154" y="82672"/>
                    </a:lnTo>
                    <a:lnTo>
                      <a:pt x="48073" y="81606"/>
                    </a:lnTo>
                    <a:lnTo>
                      <a:pt x="47974" y="80549"/>
                    </a:lnTo>
                    <a:lnTo>
                      <a:pt x="47858" y="79492"/>
                    </a:lnTo>
                    <a:lnTo>
                      <a:pt x="47733" y="78434"/>
                    </a:lnTo>
                    <a:lnTo>
                      <a:pt x="47580" y="77377"/>
                    </a:lnTo>
                    <a:lnTo>
                      <a:pt x="47500" y="76849"/>
                    </a:lnTo>
                    <a:lnTo>
                      <a:pt x="47410" y="76320"/>
                    </a:lnTo>
                    <a:lnTo>
                      <a:pt x="47311" y="75792"/>
                    </a:lnTo>
                    <a:lnTo>
                      <a:pt x="47213" y="75272"/>
                    </a:lnTo>
                    <a:lnTo>
                      <a:pt x="46962" y="74000"/>
                    </a:lnTo>
                    <a:lnTo>
                      <a:pt x="46711" y="72728"/>
                    </a:lnTo>
                    <a:lnTo>
                      <a:pt x="46577" y="72092"/>
                    </a:lnTo>
                    <a:lnTo>
                      <a:pt x="46442" y="71456"/>
                    </a:lnTo>
                    <a:lnTo>
                      <a:pt x="46299" y="70828"/>
                    </a:lnTo>
                    <a:lnTo>
                      <a:pt x="46156" y="70192"/>
                    </a:lnTo>
                    <a:lnTo>
                      <a:pt x="45986" y="69565"/>
                    </a:lnTo>
                    <a:lnTo>
                      <a:pt x="45815" y="68947"/>
                    </a:lnTo>
                    <a:lnTo>
                      <a:pt x="45627" y="68329"/>
                    </a:lnTo>
                    <a:lnTo>
                      <a:pt x="45430" y="67711"/>
                    </a:lnTo>
                    <a:lnTo>
                      <a:pt x="45206" y="67102"/>
                    </a:lnTo>
                    <a:lnTo>
                      <a:pt x="44973" y="66501"/>
                    </a:lnTo>
                    <a:lnTo>
                      <a:pt x="44848" y="66206"/>
                    </a:lnTo>
                    <a:lnTo>
                      <a:pt x="44713" y="65901"/>
                    </a:lnTo>
                    <a:lnTo>
                      <a:pt x="44579" y="65606"/>
                    </a:lnTo>
                    <a:lnTo>
                      <a:pt x="44436" y="65310"/>
                    </a:lnTo>
                    <a:lnTo>
                      <a:pt x="43809" y="64065"/>
                    </a:lnTo>
                    <a:lnTo>
                      <a:pt x="43486" y="63446"/>
                    </a:lnTo>
                    <a:lnTo>
                      <a:pt x="43164" y="62828"/>
                    </a:lnTo>
                    <a:lnTo>
                      <a:pt x="42832" y="62219"/>
                    </a:lnTo>
                    <a:lnTo>
                      <a:pt x="42501" y="61610"/>
                    </a:lnTo>
                    <a:lnTo>
                      <a:pt x="42160" y="61001"/>
                    </a:lnTo>
                    <a:lnTo>
                      <a:pt x="41811" y="60400"/>
                    </a:lnTo>
                    <a:lnTo>
                      <a:pt x="41461" y="59800"/>
                    </a:lnTo>
                    <a:lnTo>
                      <a:pt x="41103" y="59209"/>
                    </a:lnTo>
                    <a:lnTo>
                      <a:pt x="40745" y="58618"/>
                    </a:lnTo>
                    <a:lnTo>
                      <a:pt x="40368" y="58035"/>
                    </a:lnTo>
                    <a:lnTo>
                      <a:pt x="39992" y="57462"/>
                    </a:lnTo>
                    <a:lnTo>
                      <a:pt x="39607" y="56889"/>
                    </a:lnTo>
                    <a:lnTo>
                      <a:pt x="39222" y="56324"/>
                    </a:lnTo>
                    <a:lnTo>
                      <a:pt x="38818" y="55760"/>
                    </a:lnTo>
                    <a:lnTo>
                      <a:pt x="38415" y="55204"/>
                    </a:lnTo>
                    <a:lnTo>
                      <a:pt x="38003" y="54649"/>
                    </a:lnTo>
                    <a:lnTo>
                      <a:pt x="37573" y="54111"/>
                    </a:lnTo>
                    <a:lnTo>
                      <a:pt x="37143" y="53574"/>
                    </a:lnTo>
                    <a:lnTo>
                      <a:pt x="36704" y="53045"/>
                    </a:lnTo>
                    <a:lnTo>
                      <a:pt x="36256" y="52517"/>
                    </a:lnTo>
                    <a:lnTo>
                      <a:pt x="35799" y="51997"/>
                    </a:lnTo>
                    <a:lnTo>
                      <a:pt x="35334" y="51486"/>
                    </a:lnTo>
                    <a:lnTo>
                      <a:pt x="34859" y="50985"/>
                    </a:lnTo>
                    <a:lnTo>
                      <a:pt x="34375" y="50492"/>
                    </a:lnTo>
                    <a:lnTo>
                      <a:pt x="33873" y="49999"/>
                    </a:lnTo>
                    <a:lnTo>
                      <a:pt x="33372" y="49525"/>
                    </a:lnTo>
                    <a:lnTo>
                      <a:pt x="32852" y="49050"/>
                    </a:lnTo>
                    <a:lnTo>
                      <a:pt x="32323" y="48584"/>
                    </a:lnTo>
                    <a:lnTo>
                      <a:pt x="31786" y="48136"/>
                    </a:lnTo>
                    <a:lnTo>
                      <a:pt x="31230" y="47688"/>
                    </a:lnTo>
                    <a:lnTo>
                      <a:pt x="31015" y="47509"/>
                    </a:lnTo>
                    <a:lnTo>
                      <a:pt x="30809" y="47330"/>
                    </a:lnTo>
                    <a:lnTo>
                      <a:pt x="30612" y="47150"/>
                    </a:lnTo>
                    <a:lnTo>
                      <a:pt x="30415" y="46971"/>
                    </a:lnTo>
                    <a:lnTo>
                      <a:pt x="30227" y="46783"/>
                    </a:lnTo>
                    <a:lnTo>
                      <a:pt x="30048" y="46595"/>
                    </a:lnTo>
                    <a:lnTo>
                      <a:pt x="29878" y="46407"/>
                    </a:lnTo>
                    <a:lnTo>
                      <a:pt x="29716" y="46210"/>
                    </a:lnTo>
                    <a:lnTo>
                      <a:pt x="29564" y="46013"/>
                    </a:lnTo>
                    <a:lnTo>
                      <a:pt x="29412" y="45816"/>
                    </a:lnTo>
                    <a:lnTo>
                      <a:pt x="29268" y="45610"/>
                    </a:lnTo>
                    <a:lnTo>
                      <a:pt x="29134" y="45412"/>
                    </a:lnTo>
                    <a:lnTo>
                      <a:pt x="29009" y="45197"/>
                    </a:lnTo>
                    <a:lnTo>
                      <a:pt x="28892" y="44982"/>
                    </a:lnTo>
                    <a:lnTo>
                      <a:pt x="28776" y="44767"/>
                    </a:lnTo>
                    <a:lnTo>
                      <a:pt x="28668" y="44552"/>
                    </a:lnTo>
                    <a:lnTo>
                      <a:pt x="28570" y="44328"/>
                    </a:lnTo>
                    <a:lnTo>
                      <a:pt x="28480" y="44104"/>
                    </a:lnTo>
                    <a:lnTo>
                      <a:pt x="28399" y="43872"/>
                    </a:lnTo>
                    <a:lnTo>
                      <a:pt x="28319" y="43639"/>
                    </a:lnTo>
                    <a:lnTo>
                      <a:pt x="28247" y="43397"/>
                    </a:lnTo>
                    <a:lnTo>
                      <a:pt x="28184" y="43155"/>
                    </a:lnTo>
                    <a:lnTo>
                      <a:pt x="28131" y="42913"/>
                    </a:lnTo>
                    <a:lnTo>
                      <a:pt x="28086" y="42662"/>
                    </a:lnTo>
                    <a:lnTo>
                      <a:pt x="28041" y="42402"/>
                    </a:lnTo>
                    <a:lnTo>
                      <a:pt x="28005" y="42142"/>
                    </a:lnTo>
                    <a:lnTo>
                      <a:pt x="27978" y="41883"/>
                    </a:lnTo>
                    <a:lnTo>
                      <a:pt x="27960" y="41614"/>
                    </a:lnTo>
                    <a:lnTo>
                      <a:pt x="27943" y="41336"/>
                    </a:lnTo>
                    <a:lnTo>
                      <a:pt x="27943" y="41058"/>
                    </a:lnTo>
                    <a:lnTo>
                      <a:pt x="27943" y="40781"/>
                    </a:lnTo>
                    <a:lnTo>
                      <a:pt x="27951" y="40494"/>
                    </a:lnTo>
                    <a:lnTo>
                      <a:pt x="27960" y="39921"/>
                    </a:lnTo>
                    <a:lnTo>
                      <a:pt x="27969" y="39347"/>
                    </a:lnTo>
                    <a:lnTo>
                      <a:pt x="27969" y="38783"/>
                    </a:lnTo>
                    <a:lnTo>
                      <a:pt x="27960" y="38210"/>
                    </a:lnTo>
                    <a:lnTo>
                      <a:pt x="27943" y="37645"/>
                    </a:lnTo>
                    <a:lnTo>
                      <a:pt x="27925" y="37081"/>
                    </a:lnTo>
                    <a:lnTo>
                      <a:pt x="27889" y="36516"/>
                    </a:lnTo>
                    <a:lnTo>
                      <a:pt x="27844" y="35952"/>
                    </a:lnTo>
                    <a:lnTo>
                      <a:pt x="27790" y="35397"/>
                    </a:lnTo>
                    <a:lnTo>
                      <a:pt x="27727" y="34832"/>
                    </a:lnTo>
                    <a:lnTo>
                      <a:pt x="27665" y="34277"/>
                    </a:lnTo>
                    <a:lnTo>
                      <a:pt x="27584" y="33721"/>
                    </a:lnTo>
                    <a:lnTo>
                      <a:pt x="27504" y="33166"/>
                    </a:lnTo>
                    <a:lnTo>
                      <a:pt x="27405" y="32610"/>
                    </a:lnTo>
                    <a:lnTo>
                      <a:pt x="27306" y="32064"/>
                    </a:lnTo>
                    <a:lnTo>
                      <a:pt x="27199" y="31508"/>
                    </a:lnTo>
                    <a:lnTo>
                      <a:pt x="27082" y="30962"/>
                    </a:lnTo>
                    <a:lnTo>
                      <a:pt x="26957" y="30415"/>
                    </a:lnTo>
                    <a:lnTo>
                      <a:pt x="26823" y="29869"/>
                    </a:lnTo>
                    <a:lnTo>
                      <a:pt x="26679" y="29322"/>
                    </a:lnTo>
                    <a:lnTo>
                      <a:pt x="26527" y="28785"/>
                    </a:lnTo>
                    <a:lnTo>
                      <a:pt x="26366" y="28247"/>
                    </a:lnTo>
                    <a:lnTo>
                      <a:pt x="26205" y="27701"/>
                    </a:lnTo>
                    <a:lnTo>
                      <a:pt x="26025" y="27163"/>
                    </a:lnTo>
                    <a:lnTo>
                      <a:pt x="25846" y="26635"/>
                    </a:lnTo>
                    <a:lnTo>
                      <a:pt x="25658" y="26097"/>
                    </a:lnTo>
                    <a:lnTo>
                      <a:pt x="25461" y="25569"/>
                    </a:lnTo>
                    <a:lnTo>
                      <a:pt x="25255" y="25040"/>
                    </a:lnTo>
                    <a:lnTo>
                      <a:pt x="25040" y="24512"/>
                    </a:lnTo>
                    <a:lnTo>
                      <a:pt x="24816" y="23983"/>
                    </a:lnTo>
                    <a:lnTo>
                      <a:pt x="24583" y="23463"/>
                    </a:lnTo>
                    <a:lnTo>
                      <a:pt x="24350" y="22935"/>
                    </a:lnTo>
                    <a:lnTo>
                      <a:pt x="24081" y="22370"/>
                    </a:lnTo>
                    <a:lnTo>
                      <a:pt x="23813" y="21806"/>
                    </a:lnTo>
                    <a:lnTo>
                      <a:pt x="23535" y="21242"/>
                    </a:lnTo>
                    <a:lnTo>
                      <a:pt x="23248" y="20686"/>
                    </a:lnTo>
                    <a:lnTo>
                      <a:pt x="22961" y="20131"/>
                    </a:lnTo>
                    <a:lnTo>
                      <a:pt x="22675" y="19584"/>
                    </a:lnTo>
                    <a:lnTo>
                      <a:pt x="22370" y="19038"/>
                    </a:lnTo>
                    <a:lnTo>
                      <a:pt x="22066" y="18500"/>
                    </a:lnTo>
                    <a:lnTo>
                      <a:pt x="21761" y="17963"/>
                    </a:lnTo>
                    <a:lnTo>
                      <a:pt x="21438" y="17425"/>
                    </a:lnTo>
                    <a:lnTo>
                      <a:pt x="21116" y="16906"/>
                    </a:lnTo>
                    <a:lnTo>
                      <a:pt x="20784" y="16377"/>
                    </a:lnTo>
                    <a:lnTo>
                      <a:pt x="20453" y="15857"/>
                    </a:lnTo>
                    <a:lnTo>
                      <a:pt x="20104" y="15347"/>
                    </a:lnTo>
                    <a:lnTo>
                      <a:pt x="19754" y="14845"/>
                    </a:lnTo>
                    <a:lnTo>
                      <a:pt x="19396" y="14343"/>
                    </a:lnTo>
                    <a:lnTo>
                      <a:pt x="19028" y="13842"/>
                    </a:lnTo>
                    <a:lnTo>
                      <a:pt x="18661" y="13358"/>
                    </a:lnTo>
                    <a:lnTo>
                      <a:pt x="18276" y="12865"/>
                    </a:lnTo>
                    <a:lnTo>
                      <a:pt x="17891" y="12390"/>
                    </a:lnTo>
                    <a:lnTo>
                      <a:pt x="17497" y="11916"/>
                    </a:lnTo>
                    <a:lnTo>
                      <a:pt x="17084" y="11450"/>
                    </a:lnTo>
                    <a:lnTo>
                      <a:pt x="16672" y="10993"/>
                    </a:lnTo>
                    <a:lnTo>
                      <a:pt x="16251" y="10536"/>
                    </a:lnTo>
                    <a:lnTo>
                      <a:pt x="15821" y="10088"/>
                    </a:lnTo>
                    <a:lnTo>
                      <a:pt x="15382" y="9649"/>
                    </a:lnTo>
                    <a:lnTo>
                      <a:pt x="14934" y="9210"/>
                    </a:lnTo>
                    <a:lnTo>
                      <a:pt x="14477" y="8789"/>
                    </a:lnTo>
                    <a:lnTo>
                      <a:pt x="14012" y="8368"/>
                    </a:lnTo>
                    <a:lnTo>
                      <a:pt x="13537" y="7956"/>
                    </a:lnTo>
                    <a:lnTo>
                      <a:pt x="13053" y="7553"/>
                    </a:lnTo>
                    <a:lnTo>
                      <a:pt x="12551" y="7150"/>
                    </a:lnTo>
                    <a:lnTo>
                      <a:pt x="12193" y="6872"/>
                    </a:lnTo>
                    <a:lnTo>
                      <a:pt x="11835" y="6594"/>
                    </a:lnTo>
                    <a:lnTo>
                      <a:pt x="11467" y="6325"/>
                    </a:lnTo>
                    <a:lnTo>
                      <a:pt x="11100" y="6066"/>
                    </a:lnTo>
                    <a:lnTo>
                      <a:pt x="10347" y="5546"/>
                    </a:lnTo>
                    <a:lnTo>
                      <a:pt x="9595" y="5053"/>
                    </a:lnTo>
                    <a:lnTo>
                      <a:pt x="8833" y="4569"/>
                    </a:lnTo>
                    <a:lnTo>
                      <a:pt x="8054" y="4104"/>
                    </a:lnTo>
                    <a:lnTo>
                      <a:pt x="7275" y="3656"/>
                    </a:lnTo>
                    <a:lnTo>
                      <a:pt x="6486" y="3217"/>
                    </a:lnTo>
                    <a:lnTo>
                      <a:pt x="5689" y="2787"/>
                    </a:lnTo>
                    <a:lnTo>
                      <a:pt x="4883" y="2375"/>
                    </a:lnTo>
                    <a:lnTo>
                      <a:pt x="4076" y="1962"/>
                    </a:lnTo>
                    <a:lnTo>
                      <a:pt x="3270" y="1559"/>
                    </a:lnTo>
                    <a:lnTo>
                      <a:pt x="2455" y="1165"/>
                    </a:lnTo>
                    <a:lnTo>
                      <a:pt x="1639" y="7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" name="Google Shape;294;p31"/>
              <p:cNvSpPr/>
              <p:nvPr/>
            </p:nvSpPr>
            <p:spPr>
              <a:xfrm>
                <a:off x="7657940" y="4235100"/>
                <a:ext cx="1486048" cy="918880"/>
              </a:xfrm>
              <a:custGeom>
                <a:avLst/>
                <a:gdLst/>
                <a:ahLst/>
                <a:cxnLst/>
                <a:rect l="l" t="t" r="r" b="b"/>
                <a:pathLst>
                  <a:path w="46439" h="28715" extrusionOk="0">
                    <a:moveTo>
                      <a:pt x="46438" y="1"/>
                    </a:moveTo>
                    <a:lnTo>
                      <a:pt x="46045" y="63"/>
                    </a:lnTo>
                    <a:lnTo>
                      <a:pt x="45867" y="90"/>
                    </a:lnTo>
                    <a:lnTo>
                      <a:pt x="45688" y="126"/>
                    </a:lnTo>
                    <a:lnTo>
                      <a:pt x="40697" y="1197"/>
                    </a:lnTo>
                    <a:lnTo>
                      <a:pt x="38197" y="1751"/>
                    </a:lnTo>
                    <a:lnTo>
                      <a:pt x="36956" y="2028"/>
                    </a:lnTo>
                    <a:lnTo>
                      <a:pt x="35715" y="2313"/>
                    </a:lnTo>
                    <a:lnTo>
                      <a:pt x="34054" y="2697"/>
                    </a:lnTo>
                    <a:lnTo>
                      <a:pt x="32394" y="3090"/>
                    </a:lnTo>
                    <a:lnTo>
                      <a:pt x="31563" y="3295"/>
                    </a:lnTo>
                    <a:lnTo>
                      <a:pt x="30742" y="3510"/>
                    </a:lnTo>
                    <a:lnTo>
                      <a:pt x="29920" y="3733"/>
                    </a:lnTo>
                    <a:lnTo>
                      <a:pt x="29099" y="3965"/>
                    </a:lnTo>
                    <a:lnTo>
                      <a:pt x="28278" y="4197"/>
                    </a:lnTo>
                    <a:lnTo>
                      <a:pt x="27465" y="4447"/>
                    </a:lnTo>
                    <a:lnTo>
                      <a:pt x="26661" y="4715"/>
                    </a:lnTo>
                    <a:lnTo>
                      <a:pt x="25849" y="4992"/>
                    </a:lnTo>
                    <a:lnTo>
                      <a:pt x="25054" y="5278"/>
                    </a:lnTo>
                    <a:lnTo>
                      <a:pt x="24260" y="5581"/>
                    </a:lnTo>
                    <a:lnTo>
                      <a:pt x="23465" y="5911"/>
                    </a:lnTo>
                    <a:lnTo>
                      <a:pt x="22679" y="6251"/>
                    </a:lnTo>
                    <a:lnTo>
                      <a:pt x="21867" y="6626"/>
                    </a:lnTo>
                    <a:lnTo>
                      <a:pt x="21072" y="7019"/>
                    </a:lnTo>
                    <a:lnTo>
                      <a:pt x="20278" y="7420"/>
                    </a:lnTo>
                    <a:lnTo>
                      <a:pt x="19501" y="7840"/>
                    </a:lnTo>
                    <a:lnTo>
                      <a:pt x="18742" y="8269"/>
                    </a:lnTo>
                    <a:lnTo>
                      <a:pt x="17992" y="8715"/>
                    </a:lnTo>
                    <a:lnTo>
                      <a:pt x="17251" y="9170"/>
                    </a:lnTo>
                    <a:lnTo>
                      <a:pt x="16528" y="9644"/>
                    </a:lnTo>
                    <a:lnTo>
                      <a:pt x="15804" y="10135"/>
                    </a:lnTo>
                    <a:lnTo>
                      <a:pt x="15108" y="10635"/>
                    </a:lnTo>
                    <a:lnTo>
                      <a:pt x="14411" y="11144"/>
                    </a:lnTo>
                    <a:lnTo>
                      <a:pt x="13733" y="11670"/>
                    </a:lnTo>
                    <a:lnTo>
                      <a:pt x="13063" y="12206"/>
                    </a:lnTo>
                    <a:lnTo>
                      <a:pt x="12403" y="12760"/>
                    </a:lnTo>
                    <a:lnTo>
                      <a:pt x="11760" y="13322"/>
                    </a:lnTo>
                    <a:lnTo>
                      <a:pt x="11117" y="13894"/>
                    </a:lnTo>
                    <a:lnTo>
                      <a:pt x="10492" y="14474"/>
                    </a:lnTo>
                    <a:lnTo>
                      <a:pt x="9876" y="15072"/>
                    </a:lnTo>
                    <a:lnTo>
                      <a:pt x="9269" y="15688"/>
                    </a:lnTo>
                    <a:lnTo>
                      <a:pt x="8679" y="16304"/>
                    </a:lnTo>
                    <a:lnTo>
                      <a:pt x="8090" y="16938"/>
                    </a:lnTo>
                    <a:lnTo>
                      <a:pt x="7519" y="17581"/>
                    </a:lnTo>
                    <a:lnTo>
                      <a:pt x="6947" y="18233"/>
                    </a:lnTo>
                    <a:lnTo>
                      <a:pt x="6394" y="18894"/>
                    </a:lnTo>
                    <a:lnTo>
                      <a:pt x="5849" y="19572"/>
                    </a:lnTo>
                    <a:lnTo>
                      <a:pt x="5313" y="20251"/>
                    </a:lnTo>
                    <a:lnTo>
                      <a:pt x="4786" y="20947"/>
                    </a:lnTo>
                    <a:lnTo>
                      <a:pt x="4269" y="21653"/>
                    </a:lnTo>
                    <a:lnTo>
                      <a:pt x="3760" y="22367"/>
                    </a:lnTo>
                    <a:lnTo>
                      <a:pt x="3260" y="23099"/>
                    </a:lnTo>
                    <a:lnTo>
                      <a:pt x="2769" y="23831"/>
                    </a:lnTo>
                    <a:lnTo>
                      <a:pt x="2278" y="24572"/>
                    </a:lnTo>
                    <a:lnTo>
                      <a:pt x="1974" y="25054"/>
                    </a:lnTo>
                    <a:lnTo>
                      <a:pt x="1688" y="25554"/>
                    </a:lnTo>
                    <a:lnTo>
                      <a:pt x="1403" y="26054"/>
                    </a:lnTo>
                    <a:lnTo>
                      <a:pt x="1126" y="26563"/>
                    </a:lnTo>
                    <a:lnTo>
                      <a:pt x="572" y="27581"/>
                    </a:lnTo>
                    <a:lnTo>
                      <a:pt x="286" y="28099"/>
                    </a:lnTo>
                    <a:lnTo>
                      <a:pt x="1" y="28617"/>
                    </a:lnTo>
                    <a:lnTo>
                      <a:pt x="224" y="28688"/>
                    </a:lnTo>
                    <a:lnTo>
                      <a:pt x="286" y="28706"/>
                    </a:lnTo>
                    <a:lnTo>
                      <a:pt x="331" y="28715"/>
                    </a:lnTo>
                    <a:lnTo>
                      <a:pt x="14331" y="28715"/>
                    </a:lnTo>
                    <a:lnTo>
                      <a:pt x="18992" y="28706"/>
                    </a:lnTo>
                    <a:lnTo>
                      <a:pt x="19090" y="28697"/>
                    </a:lnTo>
                    <a:lnTo>
                      <a:pt x="19179" y="28679"/>
                    </a:lnTo>
                    <a:lnTo>
                      <a:pt x="19269" y="28644"/>
                    </a:lnTo>
                    <a:lnTo>
                      <a:pt x="19367" y="28608"/>
                    </a:lnTo>
                    <a:lnTo>
                      <a:pt x="19456" y="28563"/>
                    </a:lnTo>
                    <a:lnTo>
                      <a:pt x="19545" y="28510"/>
                    </a:lnTo>
                    <a:lnTo>
                      <a:pt x="19626" y="28447"/>
                    </a:lnTo>
                    <a:lnTo>
                      <a:pt x="19697" y="28385"/>
                    </a:lnTo>
                    <a:lnTo>
                      <a:pt x="19992" y="28108"/>
                    </a:lnTo>
                    <a:lnTo>
                      <a:pt x="20286" y="27822"/>
                    </a:lnTo>
                    <a:lnTo>
                      <a:pt x="20876" y="27242"/>
                    </a:lnTo>
                    <a:lnTo>
                      <a:pt x="21170" y="26956"/>
                    </a:lnTo>
                    <a:lnTo>
                      <a:pt x="21465" y="26670"/>
                    </a:lnTo>
                    <a:lnTo>
                      <a:pt x="21769" y="26394"/>
                    </a:lnTo>
                    <a:lnTo>
                      <a:pt x="22072" y="26126"/>
                    </a:lnTo>
                    <a:lnTo>
                      <a:pt x="22626" y="25679"/>
                    </a:lnTo>
                    <a:lnTo>
                      <a:pt x="23179" y="25233"/>
                    </a:lnTo>
                    <a:lnTo>
                      <a:pt x="23733" y="24813"/>
                    </a:lnTo>
                    <a:lnTo>
                      <a:pt x="24304" y="24394"/>
                    </a:lnTo>
                    <a:lnTo>
                      <a:pt x="24867" y="23992"/>
                    </a:lnTo>
                    <a:lnTo>
                      <a:pt x="25447" y="23608"/>
                    </a:lnTo>
                    <a:lnTo>
                      <a:pt x="26028" y="23224"/>
                    </a:lnTo>
                    <a:lnTo>
                      <a:pt x="26617" y="22858"/>
                    </a:lnTo>
                    <a:lnTo>
                      <a:pt x="27206" y="22510"/>
                    </a:lnTo>
                    <a:lnTo>
                      <a:pt x="27804" y="22170"/>
                    </a:lnTo>
                    <a:lnTo>
                      <a:pt x="28403" y="21840"/>
                    </a:lnTo>
                    <a:lnTo>
                      <a:pt x="29010" y="21528"/>
                    </a:lnTo>
                    <a:lnTo>
                      <a:pt x="29626" y="21224"/>
                    </a:lnTo>
                    <a:lnTo>
                      <a:pt x="30242" y="20929"/>
                    </a:lnTo>
                    <a:lnTo>
                      <a:pt x="30858" y="20644"/>
                    </a:lnTo>
                    <a:lnTo>
                      <a:pt x="31492" y="20376"/>
                    </a:lnTo>
                    <a:lnTo>
                      <a:pt x="32117" y="20117"/>
                    </a:lnTo>
                    <a:lnTo>
                      <a:pt x="32760" y="19867"/>
                    </a:lnTo>
                    <a:lnTo>
                      <a:pt x="33394" y="19635"/>
                    </a:lnTo>
                    <a:lnTo>
                      <a:pt x="34045" y="19411"/>
                    </a:lnTo>
                    <a:lnTo>
                      <a:pt x="34697" y="19197"/>
                    </a:lnTo>
                    <a:lnTo>
                      <a:pt x="35349" y="18992"/>
                    </a:lnTo>
                    <a:lnTo>
                      <a:pt x="36010" y="18795"/>
                    </a:lnTo>
                    <a:lnTo>
                      <a:pt x="36670" y="18617"/>
                    </a:lnTo>
                    <a:lnTo>
                      <a:pt x="37340" y="18447"/>
                    </a:lnTo>
                    <a:lnTo>
                      <a:pt x="38019" y="18286"/>
                    </a:lnTo>
                    <a:lnTo>
                      <a:pt x="38697" y="18135"/>
                    </a:lnTo>
                    <a:lnTo>
                      <a:pt x="39376" y="17992"/>
                    </a:lnTo>
                    <a:lnTo>
                      <a:pt x="40063" y="17858"/>
                    </a:lnTo>
                    <a:lnTo>
                      <a:pt x="40751" y="17742"/>
                    </a:lnTo>
                    <a:lnTo>
                      <a:pt x="41447" y="17626"/>
                    </a:lnTo>
                    <a:lnTo>
                      <a:pt x="42144" y="17528"/>
                    </a:lnTo>
                    <a:lnTo>
                      <a:pt x="43215" y="17385"/>
                    </a:lnTo>
                    <a:lnTo>
                      <a:pt x="44286" y="17251"/>
                    </a:lnTo>
                    <a:lnTo>
                      <a:pt x="46438" y="16983"/>
                    </a:lnTo>
                    <a:lnTo>
                      <a:pt x="464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" name="Google Shape;295;p31"/>
              <p:cNvSpPr/>
              <p:nvPr/>
            </p:nvSpPr>
            <p:spPr>
              <a:xfrm>
                <a:off x="5358954" y="395853"/>
                <a:ext cx="486304" cy="460032"/>
              </a:xfrm>
              <a:custGeom>
                <a:avLst/>
                <a:gdLst/>
                <a:ahLst/>
                <a:cxnLst/>
                <a:rect l="l" t="t" r="r" b="b"/>
                <a:pathLst>
                  <a:path w="15197" h="14376" extrusionOk="0">
                    <a:moveTo>
                      <a:pt x="7126" y="1"/>
                    </a:moveTo>
                    <a:lnTo>
                      <a:pt x="6893" y="9"/>
                    </a:lnTo>
                    <a:lnTo>
                      <a:pt x="6661" y="9"/>
                    </a:lnTo>
                    <a:lnTo>
                      <a:pt x="6429" y="18"/>
                    </a:lnTo>
                    <a:lnTo>
                      <a:pt x="6206" y="27"/>
                    </a:lnTo>
                    <a:lnTo>
                      <a:pt x="5983" y="54"/>
                    </a:lnTo>
                    <a:lnTo>
                      <a:pt x="5768" y="81"/>
                    </a:lnTo>
                    <a:lnTo>
                      <a:pt x="5554" y="108"/>
                    </a:lnTo>
                    <a:lnTo>
                      <a:pt x="5340" y="152"/>
                    </a:lnTo>
                    <a:lnTo>
                      <a:pt x="5134" y="197"/>
                    </a:lnTo>
                    <a:lnTo>
                      <a:pt x="4929" y="242"/>
                    </a:lnTo>
                    <a:lnTo>
                      <a:pt x="4733" y="304"/>
                    </a:lnTo>
                    <a:lnTo>
                      <a:pt x="4536" y="367"/>
                    </a:lnTo>
                    <a:lnTo>
                      <a:pt x="4349" y="438"/>
                    </a:lnTo>
                    <a:lnTo>
                      <a:pt x="4161" y="509"/>
                    </a:lnTo>
                    <a:lnTo>
                      <a:pt x="3983" y="590"/>
                    </a:lnTo>
                    <a:lnTo>
                      <a:pt x="3804" y="679"/>
                    </a:lnTo>
                    <a:lnTo>
                      <a:pt x="3634" y="777"/>
                    </a:lnTo>
                    <a:lnTo>
                      <a:pt x="3465" y="876"/>
                    </a:lnTo>
                    <a:lnTo>
                      <a:pt x="3295" y="983"/>
                    </a:lnTo>
                    <a:lnTo>
                      <a:pt x="3134" y="1090"/>
                    </a:lnTo>
                    <a:lnTo>
                      <a:pt x="2983" y="1215"/>
                    </a:lnTo>
                    <a:lnTo>
                      <a:pt x="2831" y="1331"/>
                    </a:lnTo>
                    <a:lnTo>
                      <a:pt x="2679" y="1465"/>
                    </a:lnTo>
                    <a:lnTo>
                      <a:pt x="2536" y="1599"/>
                    </a:lnTo>
                    <a:lnTo>
                      <a:pt x="2393" y="1742"/>
                    </a:lnTo>
                    <a:lnTo>
                      <a:pt x="2259" y="1884"/>
                    </a:lnTo>
                    <a:lnTo>
                      <a:pt x="2134" y="2036"/>
                    </a:lnTo>
                    <a:lnTo>
                      <a:pt x="2009" y="2197"/>
                    </a:lnTo>
                    <a:lnTo>
                      <a:pt x="1884" y="2358"/>
                    </a:lnTo>
                    <a:lnTo>
                      <a:pt x="1768" y="2527"/>
                    </a:lnTo>
                    <a:lnTo>
                      <a:pt x="1661" y="2706"/>
                    </a:lnTo>
                    <a:lnTo>
                      <a:pt x="1554" y="2884"/>
                    </a:lnTo>
                    <a:lnTo>
                      <a:pt x="1447" y="3072"/>
                    </a:lnTo>
                    <a:lnTo>
                      <a:pt x="1206" y="3554"/>
                    </a:lnTo>
                    <a:lnTo>
                      <a:pt x="983" y="4027"/>
                    </a:lnTo>
                    <a:lnTo>
                      <a:pt x="777" y="4509"/>
                    </a:lnTo>
                    <a:lnTo>
                      <a:pt x="688" y="4751"/>
                    </a:lnTo>
                    <a:lnTo>
                      <a:pt x="599" y="4992"/>
                    </a:lnTo>
                    <a:lnTo>
                      <a:pt x="518" y="5233"/>
                    </a:lnTo>
                    <a:lnTo>
                      <a:pt x="438" y="5483"/>
                    </a:lnTo>
                    <a:lnTo>
                      <a:pt x="376" y="5724"/>
                    </a:lnTo>
                    <a:lnTo>
                      <a:pt x="304" y="5965"/>
                    </a:lnTo>
                    <a:lnTo>
                      <a:pt x="251" y="6215"/>
                    </a:lnTo>
                    <a:lnTo>
                      <a:pt x="197" y="6465"/>
                    </a:lnTo>
                    <a:lnTo>
                      <a:pt x="152" y="6706"/>
                    </a:lnTo>
                    <a:lnTo>
                      <a:pt x="108" y="6956"/>
                    </a:lnTo>
                    <a:lnTo>
                      <a:pt x="72" y="7206"/>
                    </a:lnTo>
                    <a:lnTo>
                      <a:pt x="45" y="7456"/>
                    </a:lnTo>
                    <a:lnTo>
                      <a:pt x="27" y="7706"/>
                    </a:lnTo>
                    <a:lnTo>
                      <a:pt x="9" y="7965"/>
                    </a:lnTo>
                    <a:lnTo>
                      <a:pt x="1" y="8215"/>
                    </a:lnTo>
                    <a:lnTo>
                      <a:pt x="1" y="8474"/>
                    </a:lnTo>
                    <a:lnTo>
                      <a:pt x="9" y="8724"/>
                    </a:lnTo>
                    <a:lnTo>
                      <a:pt x="27" y="8983"/>
                    </a:lnTo>
                    <a:lnTo>
                      <a:pt x="45" y="9242"/>
                    </a:lnTo>
                    <a:lnTo>
                      <a:pt x="72" y="9501"/>
                    </a:lnTo>
                    <a:lnTo>
                      <a:pt x="108" y="9768"/>
                    </a:lnTo>
                    <a:lnTo>
                      <a:pt x="152" y="10027"/>
                    </a:lnTo>
                    <a:lnTo>
                      <a:pt x="206" y="10286"/>
                    </a:lnTo>
                    <a:lnTo>
                      <a:pt x="259" y="10554"/>
                    </a:lnTo>
                    <a:lnTo>
                      <a:pt x="331" y="10822"/>
                    </a:lnTo>
                    <a:lnTo>
                      <a:pt x="402" y="11090"/>
                    </a:lnTo>
                    <a:lnTo>
                      <a:pt x="456" y="11268"/>
                    </a:lnTo>
                    <a:lnTo>
                      <a:pt x="527" y="11447"/>
                    </a:lnTo>
                    <a:lnTo>
                      <a:pt x="608" y="11626"/>
                    </a:lnTo>
                    <a:lnTo>
                      <a:pt x="706" y="11804"/>
                    </a:lnTo>
                    <a:lnTo>
                      <a:pt x="804" y="11983"/>
                    </a:lnTo>
                    <a:lnTo>
                      <a:pt x="920" y="12161"/>
                    </a:lnTo>
                    <a:lnTo>
                      <a:pt x="1045" y="12331"/>
                    </a:lnTo>
                    <a:lnTo>
                      <a:pt x="1179" y="12509"/>
                    </a:lnTo>
                    <a:lnTo>
                      <a:pt x="1322" y="12679"/>
                    </a:lnTo>
                    <a:lnTo>
                      <a:pt x="1483" y="12840"/>
                    </a:lnTo>
                    <a:lnTo>
                      <a:pt x="1643" y="13009"/>
                    </a:lnTo>
                    <a:lnTo>
                      <a:pt x="1813" y="13161"/>
                    </a:lnTo>
                    <a:lnTo>
                      <a:pt x="1983" y="13313"/>
                    </a:lnTo>
                    <a:lnTo>
                      <a:pt x="2170" y="13456"/>
                    </a:lnTo>
                    <a:lnTo>
                      <a:pt x="2358" y="13590"/>
                    </a:lnTo>
                    <a:lnTo>
                      <a:pt x="2554" y="13715"/>
                    </a:lnTo>
                    <a:lnTo>
                      <a:pt x="2759" y="13840"/>
                    </a:lnTo>
                    <a:lnTo>
                      <a:pt x="2965" y="13947"/>
                    </a:lnTo>
                    <a:lnTo>
                      <a:pt x="3170" y="14045"/>
                    </a:lnTo>
                    <a:lnTo>
                      <a:pt x="3384" y="14134"/>
                    </a:lnTo>
                    <a:lnTo>
                      <a:pt x="3608" y="14206"/>
                    </a:lnTo>
                    <a:lnTo>
                      <a:pt x="3822" y="14268"/>
                    </a:lnTo>
                    <a:lnTo>
                      <a:pt x="4054" y="14322"/>
                    </a:lnTo>
                    <a:lnTo>
                      <a:pt x="4277" y="14349"/>
                    </a:lnTo>
                    <a:lnTo>
                      <a:pt x="4501" y="14376"/>
                    </a:lnTo>
                    <a:lnTo>
                      <a:pt x="4733" y="14376"/>
                    </a:lnTo>
                    <a:lnTo>
                      <a:pt x="4965" y="14367"/>
                    </a:lnTo>
                    <a:lnTo>
                      <a:pt x="5188" y="14340"/>
                    </a:lnTo>
                    <a:lnTo>
                      <a:pt x="5420" y="14295"/>
                    </a:lnTo>
                    <a:lnTo>
                      <a:pt x="5652" y="14224"/>
                    </a:lnTo>
                    <a:lnTo>
                      <a:pt x="5876" y="14143"/>
                    </a:lnTo>
                    <a:lnTo>
                      <a:pt x="6108" y="14036"/>
                    </a:lnTo>
                    <a:lnTo>
                      <a:pt x="6492" y="13840"/>
                    </a:lnTo>
                    <a:lnTo>
                      <a:pt x="6876" y="13634"/>
                    </a:lnTo>
                    <a:lnTo>
                      <a:pt x="7259" y="13420"/>
                    </a:lnTo>
                    <a:lnTo>
                      <a:pt x="7634" y="13188"/>
                    </a:lnTo>
                    <a:lnTo>
                      <a:pt x="8001" y="12956"/>
                    </a:lnTo>
                    <a:lnTo>
                      <a:pt x="8367" y="12715"/>
                    </a:lnTo>
                    <a:lnTo>
                      <a:pt x="8715" y="12456"/>
                    </a:lnTo>
                    <a:lnTo>
                      <a:pt x="9054" y="12197"/>
                    </a:lnTo>
                    <a:lnTo>
                      <a:pt x="9545" y="11786"/>
                    </a:lnTo>
                    <a:lnTo>
                      <a:pt x="10036" y="11367"/>
                    </a:lnTo>
                    <a:lnTo>
                      <a:pt x="10518" y="10938"/>
                    </a:lnTo>
                    <a:lnTo>
                      <a:pt x="10992" y="10501"/>
                    </a:lnTo>
                    <a:lnTo>
                      <a:pt x="11456" y="10054"/>
                    </a:lnTo>
                    <a:lnTo>
                      <a:pt x="11920" y="9617"/>
                    </a:lnTo>
                    <a:lnTo>
                      <a:pt x="12849" y="8715"/>
                    </a:lnTo>
                    <a:lnTo>
                      <a:pt x="13081" y="8492"/>
                    </a:lnTo>
                    <a:lnTo>
                      <a:pt x="13304" y="8259"/>
                    </a:lnTo>
                    <a:lnTo>
                      <a:pt x="13536" y="8018"/>
                    </a:lnTo>
                    <a:lnTo>
                      <a:pt x="13751" y="7777"/>
                    </a:lnTo>
                    <a:lnTo>
                      <a:pt x="13965" y="7536"/>
                    </a:lnTo>
                    <a:lnTo>
                      <a:pt x="14170" y="7277"/>
                    </a:lnTo>
                    <a:lnTo>
                      <a:pt x="14367" y="7018"/>
                    </a:lnTo>
                    <a:lnTo>
                      <a:pt x="14554" y="6759"/>
                    </a:lnTo>
                    <a:lnTo>
                      <a:pt x="14661" y="6590"/>
                    </a:lnTo>
                    <a:lnTo>
                      <a:pt x="14759" y="6429"/>
                    </a:lnTo>
                    <a:lnTo>
                      <a:pt x="14840" y="6259"/>
                    </a:lnTo>
                    <a:lnTo>
                      <a:pt x="14920" y="6099"/>
                    </a:lnTo>
                    <a:lnTo>
                      <a:pt x="14992" y="5938"/>
                    </a:lnTo>
                    <a:lnTo>
                      <a:pt x="15045" y="5777"/>
                    </a:lnTo>
                    <a:lnTo>
                      <a:pt x="15099" y="5617"/>
                    </a:lnTo>
                    <a:lnTo>
                      <a:pt x="15134" y="5456"/>
                    </a:lnTo>
                    <a:lnTo>
                      <a:pt x="15161" y="5304"/>
                    </a:lnTo>
                    <a:lnTo>
                      <a:pt x="15188" y="5143"/>
                    </a:lnTo>
                    <a:lnTo>
                      <a:pt x="15197" y="4992"/>
                    </a:lnTo>
                    <a:lnTo>
                      <a:pt x="15197" y="4840"/>
                    </a:lnTo>
                    <a:lnTo>
                      <a:pt x="15197" y="4688"/>
                    </a:lnTo>
                    <a:lnTo>
                      <a:pt x="15179" y="4545"/>
                    </a:lnTo>
                    <a:lnTo>
                      <a:pt x="15152" y="4402"/>
                    </a:lnTo>
                    <a:lnTo>
                      <a:pt x="15117" y="4259"/>
                    </a:lnTo>
                    <a:lnTo>
                      <a:pt x="15072" y="4117"/>
                    </a:lnTo>
                    <a:lnTo>
                      <a:pt x="15027" y="3974"/>
                    </a:lnTo>
                    <a:lnTo>
                      <a:pt x="14965" y="3840"/>
                    </a:lnTo>
                    <a:lnTo>
                      <a:pt x="14893" y="3706"/>
                    </a:lnTo>
                    <a:lnTo>
                      <a:pt x="14813" y="3581"/>
                    </a:lnTo>
                    <a:lnTo>
                      <a:pt x="14724" y="3447"/>
                    </a:lnTo>
                    <a:lnTo>
                      <a:pt x="14626" y="3322"/>
                    </a:lnTo>
                    <a:lnTo>
                      <a:pt x="14527" y="3206"/>
                    </a:lnTo>
                    <a:lnTo>
                      <a:pt x="14411" y="3090"/>
                    </a:lnTo>
                    <a:lnTo>
                      <a:pt x="14286" y="2974"/>
                    </a:lnTo>
                    <a:lnTo>
                      <a:pt x="14152" y="2867"/>
                    </a:lnTo>
                    <a:lnTo>
                      <a:pt x="14018" y="2759"/>
                    </a:lnTo>
                    <a:lnTo>
                      <a:pt x="13867" y="2652"/>
                    </a:lnTo>
                    <a:lnTo>
                      <a:pt x="13706" y="2554"/>
                    </a:lnTo>
                    <a:lnTo>
                      <a:pt x="13545" y="2456"/>
                    </a:lnTo>
                    <a:lnTo>
                      <a:pt x="13367" y="2367"/>
                    </a:lnTo>
                    <a:lnTo>
                      <a:pt x="12706" y="2045"/>
                    </a:lnTo>
                    <a:lnTo>
                      <a:pt x="12027" y="1733"/>
                    </a:lnTo>
                    <a:lnTo>
                      <a:pt x="11688" y="1581"/>
                    </a:lnTo>
                    <a:lnTo>
                      <a:pt x="11340" y="1438"/>
                    </a:lnTo>
                    <a:lnTo>
                      <a:pt x="11001" y="1295"/>
                    </a:lnTo>
                    <a:lnTo>
                      <a:pt x="10652" y="1161"/>
                    </a:lnTo>
                    <a:lnTo>
                      <a:pt x="10411" y="1072"/>
                    </a:lnTo>
                    <a:lnTo>
                      <a:pt x="10170" y="965"/>
                    </a:lnTo>
                    <a:lnTo>
                      <a:pt x="9697" y="759"/>
                    </a:lnTo>
                    <a:lnTo>
                      <a:pt x="9224" y="554"/>
                    </a:lnTo>
                    <a:lnTo>
                      <a:pt x="8759" y="358"/>
                    </a:lnTo>
                    <a:lnTo>
                      <a:pt x="8527" y="268"/>
                    </a:lnTo>
                    <a:lnTo>
                      <a:pt x="8295" y="197"/>
                    </a:lnTo>
                    <a:lnTo>
                      <a:pt x="8063" y="126"/>
                    </a:lnTo>
                    <a:lnTo>
                      <a:pt x="7831" y="72"/>
                    </a:lnTo>
                    <a:lnTo>
                      <a:pt x="7599" y="27"/>
                    </a:lnTo>
                    <a:lnTo>
                      <a:pt x="73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96" name="Google Shape;296;p31"/>
          <p:cNvSpPr txBox="1">
            <a:spLocks noGrp="1"/>
          </p:cNvSpPr>
          <p:nvPr>
            <p:ph type="title"/>
          </p:nvPr>
        </p:nvSpPr>
        <p:spPr>
          <a:xfrm>
            <a:off x="5277175" y="2008125"/>
            <a:ext cx="3146700" cy="6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1"/>
          <p:cNvSpPr txBox="1">
            <a:spLocks noGrp="1"/>
          </p:cNvSpPr>
          <p:nvPr>
            <p:ph type="subTitle" idx="1"/>
          </p:nvPr>
        </p:nvSpPr>
        <p:spPr>
          <a:xfrm>
            <a:off x="5277175" y="2615025"/>
            <a:ext cx="3146700" cy="15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37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32"/>
          <p:cNvGrpSpPr/>
          <p:nvPr/>
        </p:nvGrpSpPr>
        <p:grpSpPr>
          <a:xfrm>
            <a:off x="-6199" y="86533"/>
            <a:ext cx="9162070" cy="5056970"/>
            <a:chOff x="-6200" y="86533"/>
            <a:chExt cx="9162070" cy="5056970"/>
          </a:xfrm>
        </p:grpSpPr>
        <p:sp>
          <p:nvSpPr>
            <p:cNvPr id="300" name="Google Shape;300;p32"/>
            <p:cNvSpPr/>
            <p:nvPr/>
          </p:nvSpPr>
          <p:spPr>
            <a:xfrm>
              <a:off x="7681506" y="86533"/>
              <a:ext cx="1474364" cy="4431457"/>
            </a:xfrm>
            <a:custGeom>
              <a:avLst/>
              <a:gdLst/>
              <a:ahLst/>
              <a:cxnLst/>
              <a:rect l="l" t="t" r="r" b="b"/>
              <a:pathLst>
                <a:path w="45005" h="135291" extrusionOk="0">
                  <a:moveTo>
                    <a:pt x="45005" y="0"/>
                  </a:moveTo>
                  <a:lnTo>
                    <a:pt x="44227" y="523"/>
                  </a:lnTo>
                  <a:lnTo>
                    <a:pt x="43449" y="1034"/>
                  </a:lnTo>
                  <a:lnTo>
                    <a:pt x="42659" y="1521"/>
                  </a:lnTo>
                  <a:lnTo>
                    <a:pt x="41858" y="1998"/>
                  </a:lnTo>
                  <a:lnTo>
                    <a:pt x="41045" y="2451"/>
                  </a:lnTo>
                  <a:lnTo>
                    <a:pt x="40232" y="2904"/>
                  </a:lnTo>
                  <a:lnTo>
                    <a:pt x="39419" y="3333"/>
                  </a:lnTo>
                  <a:lnTo>
                    <a:pt x="38594" y="3763"/>
                  </a:lnTo>
                  <a:lnTo>
                    <a:pt x="37758" y="4181"/>
                  </a:lnTo>
                  <a:lnTo>
                    <a:pt x="36933" y="4588"/>
                  </a:lnTo>
                  <a:lnTo>
                    <a:pt x="35249" y="5401"/>
                  </a:lnTo>
                  <a:lnTo>
                    <a:pt x="33577" y="6190"/>
                  </a:lnTo>
                  <a:lnTo>
                    <a:pt x="31893" y="6968"/>
                  </a:lnTo>
                  <a:lnTo>
                    <a:pt x="29965" y="7874"/>
                  </a:lnTo>
                  <a:lnTo>
                    <a:pt x="28037" y="8792"/>
                  </a:lnTo>
                  <a:lnTo>
                    <a:pt x="27085" y="9256"/>
                  </a:lnTo>
                  <a:lnTo>
                    <a:pt x="26121" y="9721"/>
                  </a:lnTo>
                  <a:lnTo>
                    <a:pt x="25168" y="10197"/>
                  </a:lnTo>
                  <a:lnTo>
                    <a:pt x="24228" y="10685"/>
                  </a:lnTo>
                  <a:lnTo>
                    <a:pt x="23287" y="11184"/>
                  </a:lnTo>
                  <a:lnTo>
                    <a:pt x="22346" y="11684"/>
                  </a:lnTo>
                  <a:lnTo>
                    <a:pt x="21417" y="12195"/>
                  </a:lnTo>
                  <a:lnTo>
                    <a:pt x="20500" y="12717"/>
                  </a:lnTo>
                  <a:lnTo>
                    <a:pt x="19594" y="13263"/>
                  </a:lnTo>
                  <a:lnTo>
                    <a:pt x="18699" y="13821"/>
                  </a:lnTo>
                  <a:lnTo>
                    <a:pt x="17817" y="14390"/>
                  </a:lnTo>
                  <a:lnTo>
                    <a:pt x="16957" y="14970"/>
                  </a:lnTo>
                  <a:lnTo>
                    <a:pt x="16098" y="15574"/>
                  </a:lnTo>
                  <a:lnTo>
                    <a:pt x="15262" y="16190"/>
                  </a:lnTo>
                  <a:lnTo>
                    <a:pt x="14437" y="16829"/>
                  </a:lnTo>
                  <a:lnTo>
                    <a:pt x="14042" y="17154"/>
                  </a:lnTo>
                  <a:lnTo>
                    <a:pt x="13636" y="17491"/>
                  </a:lnTo>
                  <a:lnTo>
                    <a:pt x="13241" y="17827"/>
                  </a:lnTo>
                  <a:lnTo>
                    <a:pt x="12858" y="18176"/>
                  </a:lnTo>
                  <a:lnTo>
                    <a:pt x="12474" y="18524"/>
                  </a:lnTo>
                  <a:lnTo>
                    <a:pt x="12091" y="18873"/>
                  </a:lnTo>
                  <a:lnTo>
                    <a:pt x="11719" y="19233"/>
                  </a:lnTo>
                  <a:lnTo>
                    <a:pt x="11348" y="19604"/>
                  </a:lnTo>
                  <a:lnTo>
                    <a:pt x="10988" y="19976"/>
                  </a:lnTo>
                  <a:lnTo>
                    <a:pt x="10628" y="20359"/>
                  </a:lnTo>
                  <a:lnTo>
                    <a:pt x="10279" y="20743"/>
                  </a:lnTo>
                  <a:lnTo>
                    <a:pt x="9931" y="21137"/>
                  </a:lnTo>
                  <a:lnTo>
                    <a:pt x="9594" y="21532"/>
                  </a:lnTo>
                  <a:lnTo>
                    <a:pt x="9257" y="21939"/>
                  </a:lnTo>
                  <a:lnTo>
                    <a:pt x="8932" y="22345"/>
                  </a:lnTo>
                  <a:lnTo>
                    <a:pt x="8607" y="22763"/>
                  </a:lnTo>
                  <a:lnTo>
                    <a:pt x="8293" y="23193"/>
                  </a:lnTo>
                  <a:lnTo>
                    <a:pt x="7991" y="23623"/>
                  </a:lnTo>
                  <a:lnTo>
                    <a:pt x="7689" y="24064"/>
                  </a:lnTo>
                  <a:lnTo>
                    <a:pt x="7399" y="24517"/>
                  </a:lnTo>
                  <a:lnTo>
                    <a:pt x="7109" y="24970"/>
                  </a:lnTo>
                  <a:lnTo>
                    <a:pt x="6830" y="25435"/>
                  </a:lnTo>
                  <a:lnTo>
                    <a:pt x="6563" y="25911"/>
                  </a:lnTo>
                  <a:lnTo>
                    <a:pt x="6296" y="26387"/>
                  </a:lnTo>
                  <a:lnTo>
                    <a:pt x="6040" y="26875"/>
                  </a:lnTo>
                  <a:lnTo>
                    <a:pt x="5785" y="27374"/>
                  </a:lnTo>
                  <a:lnTo>
                    <a:pt x="5529" y="27932"/>
                  </a:lnTo>
                  <a:lnTo>
                    <a:pt x="5274" y="28501"/>
                  </a:lnTo>
                  <a:lnTo>
                    <a:pt x="5030" y="29070"/>
                  </a:lnTo>
                  <a:lnTo>
                    <a:pt x="4797" y="29650"/>
                  </a:lnTo>
                  <a:lnTo>
                    <a:pt x="4577" y="30243"/>
                  </a:lnTo>
                  <a:lnTo>
                    <a:pt x="4368" y="30835"/>
                  </a:lnTo>
                  <a:lnTo>
                    <a:pt x="4182" y="31427"/>
                  </a:lnTo>
                  <a:lnTo>
                    <a:pt x="3996" y="32031"/>
                  </a:lnTo>
                  <a:lnTo>
                    <a:pt x="3822" y="32635"/>
                  </a:lnTo>
                  <a:lnTo>
                    <a:pt x="3659" y="33239"/>
                  </a:lnTo>
                  <a:lnTo>
                    <a:pt x="3520" y="33855"/>
                  </a:lnTo>
                  <a:lnTo>
                    <a:pt x="3381" y="34470"/>
                  </a:lnTo>
                  <a:lnTo>
                    <a:pt x="3253" y="35086"/>
                  </a:lnTo>
                  <a:lnTo>
                    <a:pt x="3137" y="35713"/>
                  </a:lnTo>
                  <a:lnTo>
                    <a:pt x="3044" y="36328"/>
                  </a:lnTo>
                  <a:lnTo>
                    <a:pt x="2951" y="36956"/>
                  </a:lnTo>
                  <a:lnTo>
                    <a:pt x="2870" y="37583"/>
                  </a:lnTo>
                  <a:lnTo>
                    <a:pt x="2811" y="38210"/>
                  </a:lnTo>
                  <a:lnTo>
                    <a:pt x="2753" y="38837"/>
                  </a:lnTo>
                  <a:lnTo>
                    <a:pt x="2707" y="39476"/>
                  </a:lnTo>
                  <a:lnTo>
                    <a:pt x="2684" y="40103"/>
                  </a:lnTo>
                  <a:lnTo>
                    <a:pt x="2660" y="40730"/>
                  </a:lnTo>
                  <a:lnTo>
                    <a:pt x="2649" y="41357"/>
                  </a:lnTo>
                  <a:lnTo>
                    <a:pt x="2660" y="41984"/>
                  </a:lnTo>
                  <a:lnTo>
                    <a:pt x="2672" y="42612"/>
                  </a:lnTo>
                  <a:lnTo>
                    <a:pt x="2695" y="43239"/>
                  </a:lnTo>
                  <a:lnTo>
                    <a:pt x="2742" y="43866"/>
                  </a:lnTo>
                  <a:lnTo>
                    <a:pt x="2788" y="44493"/>
                  </a:lnTo>
                  <a:lnTo>
                    <a:pt x="2846" y="45109"/>
                  </a:lnTo>
                  <a:lnTo>
                    <a:pt x="2928" y="45724"/>
                  </a:lnTo>
                  <a:lnTo>
                    <a:pt x="3009" y="46340"/>
                  </a:lnTo>
                  <a:lnTo>
                    <a:pt x="3113" y="46944"/>
                  </a:lnTo>
                  <a:lnTo>
                    <a:pt x="3322" y="48256"/>
                  </a:lnTo>
                  <a:lnTo>
                    <a:pt x="3520" y="49557"/>
                  </a:lnTo>
                  <a:lnTo>
                    <a:pt x="3694" y="50869"/>
                  </a:lnTo>
                  <a:lnTo>
                    <a:pt x="3857" y="52181"/>
                  </a:lnTo>
                  <a:lnTo>
                    <a:pt x="3996" y="53494"/>
                  </a:lnTo>
                  <a:lnTo>
                    <a:pt x="4112" y="54818"/>
                  </a:lnTo>
                  <a:lnTo>
                    <a:pt x="4217" y="56130"/>
                  </a:lnTo>
                  <a:lnTo>
                    <a:pt x="4310" y="57454"/>
                  </a:lnTo>
                  <a:lnTo>
                    <a:pt x="4379" y="58767"/>
                  </a:lnTo>
                  <a:lnTo>
                    <a:pt x="4426" y="60091"/>
                  </a:lnTo>
                  <a:lnTo>
                    <a:pt x="4461" y="61415"/>
                  </a:lnTo>
                  <a:lnTo>
                    <a:pt x="4472" y="62739"/>
                  </a:lnTo>
                  <a:lnTo>
                    <a:pt x="4472" y="64063"/>
                  </a:lnTo>
                  <a:lnTo>
                    <a:pt x="4449" y="65387"/>
                  </a:lnTo>
                  <a:lnTo>
                    <a:pt x="4414" y="66699"/>
                  </a:lnTo>
                  <a:lnTo>
                    <a:pt x="4356" y="68023"/>
                  </a:lnTo>
                  <a:lnTo>
                    <a:pt x="4321" y="68662"/>
                  </a:lnTo>
                  <a:lnTo>
                    <a:pt x="4275" y="69300"/>
                  </a:lnTo>
                  <a:lnTo>
                    <a:pt x="4217" y="69939"/>
                  </a:lnTo>
                  <a:lnTo>
                    <a:pt x="4159" y="70578"/>
                  </a:lnTo>
                  <a:lnTo>
                    <a:pt x="4077" y="71228"/>
                  </a:lnTo>
                  <a:lnTo>
                    <a:pt x="4008" y="71867"/>
                  </a:lnTo>
                  <a:lnTo>
                    <a:pt x="3834" y="73156"/>
                  </a:lnTo>
                  <a:lnTo>
                    <a:pt x="3636" y="74434"/>
                  </a:lnTo>
                  <a:lnTo>
                    <a:pt x="3415" y="75723"/>
                  </a:lnTo>
                  <a:lnTo>
                    <a:pt x="3183" y="77024"/>
                  </a:lnTo>
                  <a:lnTo>
                    <a:pt x="2928" y="78313"/>
                  </a:lnTo>
                  <a:lnTo>
                    <a:pt x="2672" y="79602"/>
                  </a:lnTo>
                  <a:lnTo>
                    <a:pt x="2405" y="80903"/>
                  </a:lnTo>
                  <a:lnTo>
                    <a:pt x="1871" y="83493"/>
                  </a:lnTo>
                  <a:lnTo>
                    <a:pt x="1615" y="84782"/>
                  </a:lnTo>
                  <a:lnTo>
                    <a:pt x="1360" y="86083"/>
                  </a:lnTo>
                  <a:lnTo>
                    <a:pt x="1116" y="87372"/>
                  </a:lnTo>
                  <a:lnTo>
                    <a:pt x="895" y="88673"/>
                  </a:lnTo>
                  <a:lnTo>
                    <a:pt x="686" y="89962"/>
                  </a:lnTo>
                  <a:lnTo>
                    <a:pt x="489" y="91251"/>
                  </a:lnTo>
                  <a:lnTo>
                    <a:pt x="326" y="92552"/>
                  </a:lnTo>
                  <a:lnTo>
                    <a:pt x="256" y="93190"/>
                  </a:lnTo>
                  <a:lnTo>
                    <a:pt x="198" y="93841"/>
                  </a:lnTo>
                  <a:lnTo>
                    <a:pt x="140" y="94479"/>
                  </a:lnTo>
                  <a:lnTo>
                    <a:pt x="94" y="95130"/>
                  </a:lnTo>
                  <a:lnTo>
                    <a:pt x="59" y="95769"/>
                  </a:lnTo>
                  <a:lnTo>
                    <a:pt x="36" y="96407"/>
                  </a:lnTo>
                  <a:lnTo>
                    <a:pt x="13" y="97058"/>
                  </a:lnTo>
                  <a:lnTo>
                    <a:pt x="1" y="97697"/>
                  </a:lnTo>
                  <a:lnTo>
                    <a:pt x="1" y="98335"/>
                  </a:lnTo>
                  <a:lnTo>
                    <a:pt x="24" y="98974"/>
                  </a:lnTo>
                  <a:lnTo>
                    <a:pt x="47" y="99613"/>
                  </a:lnTo>
                  <a:lnTo>
                    <a:pt x="82" y="100252"/>
                  </a:lnTo>
                  <a:lnTo>
                    <a:pt x="129" y="100890"/>
                  </a:lnTo>
                  <a:lnTo>
                    <a:pt x="198" y="101529"/>
                  </a:lnTo>
                  <a:lnTo>
                    <a:pt x="268" y="102168"/>
                  </a:lnTo>
                  <a:lnTo>
                    <a:pt x="361" y="102807"/>
                  </a:lnTo>
                  <a:lnTo>
                    <a:pt x="465" y="103445"/>
                  </a:lnTo>
                  <a:lnTo>
                    <a:pt x="582" y="104073"/>
                  </a:lnTo>
                  <a:lnTo>
                    <a:pt x="721" y="104711"/>
                  </a:lnTo>
                  <a:lnTo>
                    <a:pt x="872" y="105339"/>
                  </a:lnTo>
                  <a:lnTo>
                    <a:pt x="1035" y="105977"/>
                  </a:lnTo>
                  <a:lnTo>
                    <a:pt x="1209" y="106604"/>
                  </a:lnTo>
                  <a:lnTo>
                    <a:pt x="1406" y="107232"/>
                  </a:lnTo>
                  <a:lnTo>
                    <a:pt x="1627" y="107870"/>
                  </a:lnTo>
                  <a:lnTo>
                    <a:pt x="1859" y="108498"/>
                  </a:lnTo>
                  <a:lnTo>
                    <a:pt x="2115" y="109125"/>
                  </a:lnTo>
                  <a:lnTo>
                    <a:pt x="2335" y="109636"/>
                  </a:lnTo>
                  <a:lnTo>
                    <a:pt x="2568" y="110147"/>
                  </a:lnTo>
                  <a:lnTo>
                    <a:pt x="2811" y="110646"/>
                  </a:lnTo>
                  <a:lnTo>
                    <a:pt x="3067" y="111134"/>
                  </a:lnTo>
                  <a:lnTo>
                    <a:pt x="3334" y="111610"/>
                  </a:lnTo>
                  <a:lnTo>
                    <a:pt x="3613" y="112075"/>
                  </a:lnTo>
                  <a:lnTo>
                    <a:pt x="3903" y="112539"/>
                  </a:lnTo>
                  <a:lnTo>
                    <a:pt x="4194" y="112992"/>
                  </a:lnTo>
                  <a:lnTo>
                    <a:pt x="4507" y="113433"/>
                  </a:lnTo>
                  <a:lnTo>
                    <a:pt x="4821" y="113863"/>
                  </a:lnTo>
                  <a:lnTo>
                    <a:pt x="5157" y="114281"/>
                  </a:lnTo>
                  <a:lnTo>
                    <a:pt x="5494" y="114688"/>
                  </a:lnTo>
                  <a:lnTo>
                    <a:pt x="5843" y="115094"/>
                  </a:lnTo>
                  <a:lnTo>
                    <a:pt x="6191" y="115489"/>
                  </a:lnTo>
                  <a:lnTo>
                    <a:pt x="6563" y="115872"/>
                  </a:lnTo>
                  <a:lnTo>
                    <a:pt x="6934" y="116244"/>
                  </a:lnTo>
                  <a:lnTo>
                    <a:pt x="7329" y="116616"/>
                  </a:lnTo>
                  <a:lnTo>
                    <a:pt x="7724" y="116964"/>
                  </a:lnTo>
                  <a:lnTo>
                    <a:pt x="8131" y="117312"/>
                  </a:lnTo>
                  <a:lnTo>
                    <a:pt x="8537" y="117649"/>
                  </a:lnTo>
                  <a:lnTo>
                    <a:pt x="8967" y="117974"/>
                  </a:lnTo>
                  <a:lnTo>
                    <a:pt x="9397" y="118300"/>
                  </a:lnTo>
                  <a:lnTo>
                    <a:pt x="9838" y="118602"/>
                  </a:lnTo>
                  <a:lnTo>
                    <a:pt x="10279" y="118904"/>
                  </a:lnTo>
                  <a:lnTo>
                    <a:pt x="10732" y="119194"/>
                  </a:lnTo>
                  <a:lnTo>
                    <a:pt x="11197" y="119484"/>
                  </a:lnTo>
                  <a:lnTo>
                    <a:pt x="11673" y="119751"/>
                  </a:lnTo>
                  <a:lnTo>
                    <a:pt x="12161" y="120019"/>
                  </a:lnTo>
                  <a:lnTo>
                    <a:pt x="12649" y="120274"/>
                  </a:lnTo>
                  <a:lnTo>
                    <a:pt x="13148" y="120518"/>
                  </a:lnTo>
                  <a:lnTo>
                    <a:pt x="13647" y="120750"/>
                  </a:lnTo>
                  <a:lnTo>
                    <a:pt x="14158" y="120983"/>
                  </a:lnTo>
                  <a:lnTo>
                    <a:pt x="14762" y="121238"/>
                  </a:lnTo>
                  <a:lnTo>
                    <a:pt x="15355" y="121470"/>
                  </a:lnTo>
                  <a:lnTo>
                    <a:pt x="15958" y="121691"/>
                  </a:lnTo>
                  <a:lnTo>
                    <a:pt x="16562" y="121900"/>
                  </a:lnTo>
                  <a:lnTo>
                    <a:pt x="17166" y="122097"/>
                  </a:lnTo>
                  <a:lnTo>
                    <a:pt x="17770" y="122283"/>
                  </a:lnTo>
                  <a:lnTo>
                    <a:pt x="18374" y="122457"/>
                  </a:lnTo>
                  <a:lnTo>
                    <a:pt x="18978" y="122632"/>
                  </a:lnTo>
                  <a:lnTo>
                    <a:pt x="19582" y="122783"/>
                  </a:lnTo>
                  <a:lnTo>
                    <a:pt x="20198" y="122922"/>
                  </a:lnTo>
                  <a:lnTo>
                    <a:pt x="20802" y="123061"/>
                  </a:lnTo>
                  <a:lnTo>
                    <a:pt x="21417" y="123189"/>
                  </a:lnTo>
                  <a:lnTo>
                    <a:pt x="22648" y="123433"/>
                  </a:lnTo>
                  <a:lnTo>
                    <a:pt x="23879" y="123654"/>
                  </a:lnTo>
                  <a:lnTo>
                    <a:pt x="25110" y="123851"/>
                  </a:lnTo>
                  <a:lnTo>
                    <a:pt x="26341" y="124037"/>
                  </a:lnTo>
                  <a:lnTo>
                    <a:pt x="28827" y="124397"/>
                  </a:lnTo>
                  <a:lnTo>
                    <a:pt x="30081" y="124583"/>
                  </a:lnTo>
                  <a:lnTo>
                    <a:pt x="31324" y="124769"/>
                  </a:lnTo>
                  <a:lnTo>
                    <a:pt x="32578" y="124978"/>
                  </a:lnTo>
                  <a:lnTo>
                    <a:pt x="33832" y="125210"/>
                  </a:lnTo>
                  <a:lnTo>
                    <a:pt x="34239" y="125291"/>
                  </a:lnTo>
                  <a:lnTo>
                    <a:pt x="34634" y="125384"/>
                  </a:lnTo>
                  <a:lnTo>
                    <a:pt x="35029" y="125489"/>
                  </a:lnTo>
                  <a:lnTo>
                    <a:pt x="35412" y="125593"/>
                  </a:lnTo>
                  <a:lnTo>
                    <a:pt x="35784" y="125721"/>
                  </a:lnTo>
                  <a:lnTo>
                    <a:pt x="36155" y="125849"/>
                  </a:lnTo>
                  <a:lnTo>
                    <a:pt x="36527" y="125988"/>
                  </a:lnTo>
                  <a:lnTo>
                    <a:pt x="36887" y="126127"/>
                  </a:lnTo>
                  <a:lnTo>
                    <a:pt x="37235" y="126290"/>
                  </a:lnTo>
                  <a:lnTo>
                    <a:pt x="37584" y="126453"/>
                  </a:lnTo>
                  <a:lnTo>
                    <a:pt x="37920" y="126627"/>
                  </a:lnTo>
                  <a:lnTo>
                    <a:pt x="38257" y="126813"/>
                  </a:lnTo>
                  <a:lnTo>
                    <a:pt x="38582" y="126999"/>
                  </a:lnTo>
                  <a:lnTo>
                    <a:pt x="38908" y="127208"/>
                  </a:lnTo>
                  <a:lnTo>
                    <a:pt x="39221" y="127417"/>
                  </a:lnTo>
                  <a:lnTo>
                    <a:pt x="39523" y="127637"/>
                  </a:lnTo>
                  <a:lnTo>
                    <a:pt x="39825" y="127858"/>
                  </a:lnTo>
                  <a:lnTo>
                    <a:pt x="40116" y="128102"/>
                  </a:lnTo>
                  <a:lnTo>
                    <a:pt x="40406" y="128346"/>
                  </a:lnTo>
                  <a:lnTo>
                    <a:pt x="40685" y="128601"/>
                  </a:lnTo>
                  <a:lnTo>
                    <a:pt x="40963" y="128868"/>
                  </a:lnTo>
                  <a:lnTo>
                    <a:pt x="41219" y="129147"/>
                  </a:lnTo>
                  <a:lnTo>
                    <a:pt x="41486" y="129426"/>
                  </a:lnTo>
                  <a:lnTo>
                    <a:pt x="41741" y="129728"/>
                  </a:lnTo>
                  <a:lnTo>
                    <a:pt x="41985" y="130030"/>
                  </a:lnTo>
                  <a:lnTo>
                    <a:pt x="42218" y="130343"/>
                  </a:lnTo>
                  <a:lnTo>
                    <a:pt x="42450" y="130657"/>
                  </a:lnTo>
                  <a:lnTo>
                    <a:pt x="42682" y="130994"/>
                  </a:lnTo>
                  <a:lnTo>
                    <a:pt x="42891" y="131331"/>
                  </a:lnTo>
                  <a:lnTo>
                    <a:pt x="43112" y="131679"/>
                  </a:lnTo>
                  <a:lnTo>
                    <a:pt x="43309" y="132039"/>
                  </a:lnTo>
                  <a:lnTo>
                    <a:pt x="43507" y="132399"/>
                  </a:lnTo>
                  <a:lnTo>
                    <a:pt x="45005" y="135291"/>
                  </a:lnTo>
                  <a:lnTo>
                    <a:pt x="450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-6200" y="4623452"/>
              <a:ext cx="4578243" cy="520051"/>
            </a:xfrm>
            <a:custGeom>
              <a:avLst/>
              <a:gdLst/>
              <a:ahLst/>
              <a:cxnLst/>
              <a:rect l="l" t="t" r="r" b="b"/>
              <a:pathLst>
                <a:path w="139751" h="15877" extrusionOk="0">
                  <a:moveTo>
                    <a:pt x="30974" y="1"/>
                  </a:moveTo>
                  <a:lnTo>
                    <a:pt x="30440" y="12"/>
                  </a:lnTo>
                  <a:lnTo>
                    <a:pt x="29906" y="24"/>
                  </a:lnTo>
                  <a:lnTo>
                    <a:pt x="29372" y="36"/>
                  </a:lnTo>
                  <a:lnTo>
                    <a:pt x="28837" y="70"/>
                  </a:lnTo>
                  <a:lnTo>
                    <a:pt x="28303" y="105"/>
                  </a:lnTo>
                  <a:lnTo>
                    <a:pt x="27769" y="140"/>
                  </a:lnTo>
                  <a:lnTo>
                    <a:pt x="27235" y="187"/>
                  </a:lnTo>
                  <a:lnTo>
                    <a:pt x="26701" y="245"/>
                  </a:lnTo>
                  <a:lnTo>
                    <a:pt x="25644" y="372"/>
                  </a:lnTo>
                  <a:lnTo>
                    <a:pt x="24587" y="535"/>
                  </a:lnTo>
                  <a:lnTo>
                    <a:pt x="23530" y="721"/>
                  </a:lnTo>
                  <a:lnTo>
                    <a:pt x="22473" y="930"/>
                  </a:lnTo>
                  <a:lnTo>
                    <a:pt x="21416" y="1162"/>
                  </a:lnTo>
                  <a:lnTo>
                    <a:pt x="20371" y="1418"/>
                  </a:lnTo>
                  <a:lnTo>
                    <a:pt x="19326" y="1696"/>
                  </a:lnTo>
                  <a:lnTo>
                    <a:pt x="18280" y="2010"/>
                  </a:lnTo>
                  <a:lnTo>
                    <a:pt x="17142" y="2358"/>
                  </a:lnTo>
                  <a:lnTo>
                    <a:pt x="16004" y="2718"/>
                  </a:lnTo>
                  <a:lnTo>
                    <a:pt x="14877" y="3102"/>
                  </a:lnTo>
                  <a:lnTo>
                    <a:pt x="13763" y="3497"/>
                  </a:lnTo>
                  <a:lnTo>
                    <a:pt x="12659" y="3903"/>
                  </a:lnTo>
                  <a:lnTo>
                    <a:pt x="11556" y="4333"/>
                  </a:lnTo>
                  <a:lnTo>
                    <a:pt x="10476" y="4797"/>
                  </a:lnTo>
                  <a:lnTo>
                    <a:pt x="9930" y="5030"/>
                  </a:lnTo>
                  <a:lnTo>
                    <a:pt x="9396" y="5273"/>
                  </a:lnTo>
                  <a:lnTo>
                    <a:pt x="8861" y="5517"/>
                  </a:lnTo>
                  <a:lnTo>
                    <a:pt x="8339" y="5773"/>
                  </a:lnTo>
                  <a:lnTo>
                    <a:pt x="7816" y="6040"/>
                  </a:lnTo>
                  <a:lnTo>
                    <a:pt x="7294" y="6307"/>
                  </a:lnTo>
                  <a:lnTo>
                    <a:pt x="6771" y="6586"/>
                  </a:lnTo>
                  <a:lnTo>
                    <a:pt x="6260" y="6876"/>
                  </a:lnTo>
                  <a:lnTo>
                    <a:pt x="5749" y="7167"/>
                  </a:lnTo>
                  <a:lnTo>
                    <a:pt x="5238" y="7469"/>
                  </a:lnTo>
                  <a:lnTo>
                    <a:pt x="4738" y="7782"/>
                  </a:lnTo>
                  <a:lnTo>
                    <a:pt x="4239" y="8107"/>
                  </a:lnTo>
                  <a:lnTo>
                    <a:pt x="3740" y="8432"/>
                  </a:lnTo>
                  <a:lnTo>
                    <a:pt x="3252" y="8769"/>
                  </a:lnTo>
                  <a:lnTo>
                    <a:pt x="2764" y="9118"/>
                  </a:lnTo>
                  <a:lnTo>
                    <a:pt x="2288" y="9478"/>
                  </a:lnTo>
                  <a:lnTo>
                    <a:pt x="1812" y="9838"/>
                  </a:lnTo>
                  <a:lnTo>
                    <a:pt x="1336" y="10221"/>
                  </a:lnTo>
                  <a:lnTo>
                    <a:pt x="1010" y="10477"/>
                  </a:lnTo>
                  <a:lnTo>
                    <a:pt x="674" y="10744"/>
                  </a:lnTo>
                  <a:lnTo>
                    <a:pt x="0" y="11266"/>
                  </a:lnTo>
                  <a:lnTo>
                    <a:pt x="0" y="15877"/>
                  </a:lnTo>
                  <a:lnTo>
                    <a:pt x="139751" y="15877"/>
                  </a:lnTo>
                  <a:lnTo>
                    <a:pt x="138752" y="15308"/>
                  </a:lnTo>
                  <a:lnTo>
                    <a:pt x="138253" y="15018"/>
                  </a:lnTo>
                  <a:lnTo>
                    <a:pt x="137753" y="14739"/>
                  </a:lnTo>
                  <a:lnTo>
                    <a:pt x="135465" y="13496"/>
                  </a:lnTo>
                  <a:lnTo>
                    <a:pt x="133189" y="12242"/>
                  </a:lnTo>
                  <a:lnTo>
                    <a:pt x="132039" y="11626"/>
                  </a:lnTo>
                  <a:lnTo>
                    <a:pt x="130901" y="11011"/>
                  </a:lnTo>
                  <a:lnTo>
                    <a:pt x="129740" y="10407"/>
                  </a:lnTo>
                  <a:lnTo>
                    <a:pt x="128590" y="9826"/>
                  </a:lnTo>
                  <a:lnTo>
                    <a:pt x="128090" y="9582"/>
                  </a:lnTo>
                  <a:lnTo>
                    <a:pt x="127603" y="9350"/>
                  </a:lnTo>
                  <a:lnTo>
                    <a:pt x="127115" y="9129"/>
                  </a:lnTo>
                  <a:lnTo>
                    <a:pt x="126615" y="8909"/>
                  </a:lnTo>
                  <a:lnTo>
                    <a:pt x="126116" y="8700"/>
                  </a:lnTo>
                  <a:lnTo>
                    <a:pt x="125617" y="8502"/>
                  </a:lnTo>
                  <a:lnTo>
                    <a:pt x="125117" y="8305"/>
                  </a:lnTo>
                  <a:lnTo>
                    <a:pt x="124606" y="8119"/>
                  </a:lnTo>
                  <a:lnTo>
                    <a:pt x="123596" y="7770"/>
                  </a:lnTo>
                  <a:lnTo>
                    <a:pt x="122574" y="7434"/>
                  </a:lnTo>
                  <a:lnTo>
                    <a:pt x="121540" y="7132"/>
                  </a:lnTo>
                  <a:lnTo>
                    <a:pt x="120507" y="6841"/>
                  </a:lnTo>
                  <a:lnTo>
                    <a:pt x="119473" y="6574"/>
                  </a:lnTo>
                  <a:lnTo>
                    <a:pt x="118428" y="6330"/>
                  </a:lnTo>
                  <a:lnTo>
                    <a:pt x="117371" y="6098"/>
                  </a:lnTo>
                  <a:lnTo>
                    <a:pt x="116314" y="5889"/>
                  </a:lnTo>
                  <a:lnTo>
                    <a:pt x="115257" y="5692"/>
                  </a:lnTo>
                  <a:lnTo>
                    <a:pt x="114189" y="5506"/>
                  </a:lnTo>
                  <a:lnTo>
                    <a:pt x="113132" y="5320"/>
                  </a:lnTo>
                  <a:lnTo>
                    <a:pt x="112063" y="5157"/>
                  </a:lnTo>
                  <a:lnTo>
                    <a:pt x="111122" y="5018"/>
                  </a:lnTo>
                  <a:lnTo>
                    <a:pt x="110193" y="4890"/>
                  </a:lnTo>
                  <a:lnTo>
                    <a:pt x="109264" y="4762"/>
                  </a:lnTo>
                  <a:lnTo>
                    <a:pt x="108335" y="4646"/>
                  </a:lnTo>
                  <a:lnTo>
                    <a:pt x="107394" y="4553"/>
                  </a:lnTo>
                  <a:lnTo>
                    <a:pt x="106465" y="4472"/>
                  </a:lnTo>
                  <a:lnTo>
                    <a:pt x="105524" y="4402"/>
                  </a:lnTo>
                  <a:lnTo>
                    <a:pt x="104595" y="4344"/>
                  </a:lnTo>
                  <a:lnTo>
                    <a:pt x="103655" y="4310"/>
                  </a:lnTo>
                  <a:lnTo>
                    <a:pt x="102726" y="4298"/>
                  </a:lnTo>
                  <a:lnTo>
                    <a:pt x="101785" y="4310"/>
                  </a:lnTo>
                  <a:lnTo>
                    <a:pt x="100856" y="4333"/>
                  </a:lnTo>
                  <a:lnTo>
                    <a:pt x="99915" y="4391"/>
                  </a:lnTo>
                  <a:lnTo>
                    <a:pt x="98974" y="4472"/>
                  </a:lnTo>
                  <a:lnTo>
                    <a:pt x="98510" y="4519"/>
                  </a:lnTo>
                  <a:lnTo>
                    <a:pt x="98045" y="4577"/>
                  </a:lnTo>
                  <a:lnTo>
                    <a:pt x="97569" y="4646"/>
                  </a:lnTo>
                  <a:lnTo>
                    <a:pt x="97104" y="4716"/>
                  </a:lnTo>
                  <a:lnTo>
                    <a:pt x="94294" y="5169"/>
                  </a:lnTo>
                  <a:lnTo>
                    <a:pt x="92900" y="5413"/>
                  </a:lnTo>
                  <a:lnTo>
                    <a:pt x="91495" y="5657"/>
                  </a:lnTo>
                  <a:lnTo>
                    <a:pt x="90101" y="5912"/>
                  </a:lnTo>
                  <a:lnTo>
                    <a:pt x="88696" y="6179"/>
                  </a:lnTo>
                  <a:lnTo>
                    <a:pt x="87302" y="6458"/>
                  </a:lnTo>
                  <a:lnTo>
                    <a:pt x="85920" y="6748"/>
                  </a:lnTo>
                  <a:lnTo>
                    <a:pt x="84945" y="6957"/>
                  </a:lnTo>
                  <a:lnTo>
                    <a:pt x="83969" y="7143"/>
                  </a:lnTo>
                  <a:lnTo>
                    <a:pt x="83005" y="7318"/>
                  </a:lnTo>
                  <a:lnTo>
                    <a:pt x="82029" y="7480"/>
                  </a:lnTo>
                  <a:lnTo>
                    <a:pt x="81065" y="7631"/>
                  </a:lnTo>
                  <a:lnTo>
                    <a:pt x="80090" y="7770"/>
                  </a:lnTo>
                  <a:lnTo>
                    <a:pt x="79126" y="7887"/>
                  </a:lnTo>
                  <a:lnTo>
                    <a:pt x="78150" y="7991"/>
                  </a:lnTo>
                  <a:lnTo>
                    <a:pt x="77186" y="8084"/>
                  </a:lnTo>
                  <a:lnTo>
                    <a:pt x="76211" y="8165"/>
                  </a:lnTo>
                  <a:lnTo>
                    <a:pt x="75247" y="8223"/>
                  </a:lnTo>
                  <a:lnTo>
                    <a:pt x="74283" y="8281"/>
                  </a:lnTo>
                  <a:lnTo>
                    <a:pt x="73307" y="8316"/>
                  </a:lnTo>
                  <a:lnTo>
                    <a:pt x="72343" y="8328"/>
                  </a:lnTo>
                  <a:lnTo>
                    <a:pt x="71379" y="8340"/>
                  </a:lnTo>
                  <a:lnTo>
                    <a:pt x="70415" y="8328"/>
                  </a:lnTo>
                  <a:lnTo>
                    <a:pt x="69452" y="8293"/>
                  </a:lnTo>
                  <a:lnTo>
                    <a:pt x="68488" y="8258"/>
                  </a:lnTo>
                  <a:lnTo>
                    <a:pt x="67512" y="8200"/>
                  </a:lnTo>
                  <a:lnTo>
                    <a:pt x="66548" y="8131"/>
                  </a:lnTo>
                  <a:lnTo>
                    <a:pt x="65584" y="8038"/>
                  </a:lnTo>
                  <a:lnTo>
                    <a:pt x="64632" y="7933"/>
                  </a:lnTo>
                  <a:lnTo>
                    <a:pt x="63668" y="7817"/>
                  </a:lnTo>
                  <a:lnTo>
                    <a:pt x="62704" y="7689"/>
                  </a:lnTo>
                  <a:lnTo>
                    <a:pt x="61740" y="7538"/>
                  </a:lnTo>
                  <a:lnTo>
                    <a:pt x="60776" y="7364"/>
                  </a:lnTo>
                  <a:lnTo>
                    <a:pt x="59812" y="7190"/>
                  </a:lnTo>
                  <a:lnTo>
                    <a:pt x="58860" y="6992"/>
                  </a:lnTo>
                  <a:lnTo>
                    <a:pt x="57896" y="6772"/>
                  </a:lnTo>
                  <a:lnTo>
                    <a:pt x="56932" y="6539"/>
                  </a:lnTo>
                  <a:lnTo>
                    <a:pt x="55979" y="6296"/>
                  </a:lnTo>
                  <a:lnTo>
                    <a:pt x="55015" y="6028"/>
                  </a:lnTo>
                  <a:lnTo>
                    <a:pt x="54388" y="5854"/>
                  </a:lnTo>
                  <a:lnTo>
                    <a:pt x="53761" y="5657"/>
                  </a:lnTo>
                  <a:lnTo>
                    <a:pt x="52495" y="5262"/>
                  </a:lnTo>
                  <a:lnTo>
                    <a:pt x="51252" y="4844"/>
                  </a:lnTo>
                  <a:lnTo>
                    <a:pt x="49998" y="4414"/>
                  </a:lnTo>
                  <a:lnTo>
                    <a:pt x="47513" y="3543"/>
                  </a:lnTo>
                  <a:lnTo>
                    <a:pt x="46258" y="3113"/>
                  </a:lnTo>
                  <a:lnTo>
                    <a:pt x="45016" y="2695"/>
                  </a:lnTo>
                  <a:lnTo>
                    <a:pt x="43819" y="2300"/>
                  </a:lnTo>
                  <a:lnTo>
                    <a:pt x="42635" y="1917"/>
                  </a:lnTo>
                  <a:lnTo>
                    <a:pt x="41439" y="1545"/>
                  </a:lnTo>
                  <a:lnTo>
                    <a:pt x="40835" y="1371"/>
                  </a:lnTo>
                  <a:lnTo>
                    <a:pt x="40231" y="1209"/>
                  </a:lnTo>
                  <a:lnTo>
                    <a:pt x="39627" y="1046"/>
                  </a:lnTo>
                  <a:lnTo>
                    <a:pt x="39011" y="895"/>
                  </a:lnTo>
                  <a:lnTo>
                    <a:pt x="38407" y="756"/>
                  </a:lnTo>
                  <a:lnTo>
                    <a:pt x="37792" y="628"/>
                  </a:lnTo>
                  <a:lnTo>
                    <a:pt x="37176" y="512"/>
                  </a:lnTo>
                  <a:lnTo>
                    <a:pt x="36561" y="407"/>
                  </a:lnTo>
                  <a:lnTo>
                    <a:pt x="35934" y="314"/>
                  </a:lnTo>
                  <a:lnTo>
                    <a:pt x="35306" y="233"/>
                  </a:lnTo>
                  <a:lnTo>
                    <a:pt x="34761" y="187"/>
                  </a:lnTo>
                  <a:lnTo>
                    <a:pt x="34226" y="128"/>
                  </a:lnTo>
                  <a:lnTo>
                    <a:pt x="33681" y="94"/>
                  </a:lnTo>
                  <a:lnTo>
                    <a:pt x="33135" y="59"/>
                  </a:lnTo>
                  <a:lnTo>
                    <a:pt x="32600" y="36"/>
                  </a:lnTo>
                  <a:lnTo>
                    <a:pt x="32055" y="12"/>
                  </a:lnTo>
                  <a:lnTo>
                    <a:pt x="315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368921" y="251618"/>
              <a:ext cx="2460538" cy="1039316"/>
            </a:xfrm>
            <a:custGeom>
              <a:avLst/>
              <a:gdLst/>
              <a:ahLst/>
              <a:cxnLst/>
              <a:rect l="l" t="t" r="r" b="b"/>
              <a:pathLst>
                <a:path w="75108" h="31730" extrusionOk="0">
                  <a:moveTo>
                    <a:pt x="66862" y="0"/>
                  </a:moveTo>
                  <a:lnTo>
                    <a:pt x="66629" y="12"/>
                  </a:lnTo>
                  <a:lnTo>
                    <a:pt x="66385" y="47"/>
                  </a:lnTo>
                  <a:lnTo>
                    <a:pt x="66130" y="105"/>
                  </a:lnTo>
                  <a:lnTo>
                    <a:pt x="65874" y="186"/>
                  </a:lnTo>
                  <a:lnTo>
                    <a:pt x="65619" y="291"/>
                  </a:lnTo>
                  <a:lnTo>
                    <a:pt x="65340" y="419"/>
                  </a:lnTo>
                  <a:lnTo>
                    <a:pt x="64132" y="1023"/>
                  </a:lnTo>
                  <a:lnTo>
                    <a:pt x="62913" y="1626"/>
                  </a:lnTo>
                  <a:lnTo>
                    <a:pt x="62309" y="1917"/>
                  </a:lnTo>
                  <a:lnTo>
                    <a:pt x="61693" y="2207"/>
                  </a:lnTo>
                  <a:lnTo>
                    <a:pt x="61078" y="2486"/>
                  </a:lnTo>
                  <a:lnTo>
                    <a:pt x="60451" y="2741"/>
                  </a:lnTo>
                  <a:lnTo>
                    <a:pt x="59371" y="3183"/>
                  </a:lnTo>
                  <a:lnTo>
                    <a:pt x="58279" y="3612"/>
                  </a:lnTo>
                  <a:lnTo>
                    <a:pt x="57176" y="4019"/>
                  </a:lnTo>
                  <a:lnTo>
                    <a:pt x="56630" y="4216"/>
                  </a:lnTo>
                  <a:lnTo>
                    <a:pt x="56072" y="4402"/>
                  </a:lnTo>
                  <a:lnTo>
                    <a:pt x="55526" y="4588"/>
                  </a:lnTo>
                  <a:lnTo>
                    <a:pt x="54957" y="4762"/>
                  </a:lnTo>
                  <a:lnTo>
                    <a:pt x="54400" y="4925"/>
                  </a:lnTo>
                  <a:lnTo>
                    <a:pt x="53842" y="5076"/>
                  </a:lnTo>
                  <a:lnTo>
                    <a:pt x="53273" y="5215"/>
                  </a:lnTo>
                  <a:lnTo>
                    <a:pt x="52693" y="5343"/>
                  </a:lnTo>
                  <a:lnTo>
                    <a:pt x="52123" y="5459"/>
                  </a:lnTo>
                  <a:lnTo>
                    <a:pt x="51543" y="5564"/>
                  </a:lnTo>
                  <a:lnTo>
                    <a:pt x="50463" y="5738"/>
                  </a:lnTo>
                  <a:lnTo>
                    <a:pt x="49371" y="5889"/>
                  </a:lnTo>
                  <a:lnTo>
                    <a:pt x="47199" y="6191"/>
                  </a:lnTo>
                  <a:lnTo>
                    <a:pt x="46119" y="6353"/>
                  </a:lnTo>
                  <a:lnTo>
                    <a:pt x="45039" y="6539"/>
                  </a:lnTo>
                  <a:lnTo>
                    <a:pt x="44505" y="6632"/>
                  </a:lnTo>
                  <a:lnTo>
                    <a:pt x="43959" y="6737"/>
                  </a:lnTo>
                  <a:lnTo>
                    <a:pt x="43425" y="6853"/>
                  </a:lnTo>
                  <a:lnTo>
                    <a:pt x="42902" y="6969"/>
                  </a:lnTo>
                  <a:lnTo>
                    <a:pt x="40835" y="7468"/>
                  </a:lnTo>
                  <a:lnTo>
                    <a:pt x="38791" y="7991"/>
                  </a:lnTo>
                  <a:lnTo>
                    <a:pt x="36735" y="8514"/>
                  </a:lnTo>
                  <a:lnTo>
                    <a:pt x="34691" y="9059"/>
                  </a:lnTo>
                  <a:lnTo>
                    <a:pt x="30591" y="10151"/>
                  </a:lnTo>
                  <a:lnTo>
                    <a:pt x="26503" y="11266"/>
                  </a:lnTo>
                  <a:lnTo>
                    <a:pt x="24041" y="11928"/>
                  </a:lnTo>
                  <a:lnTo>
                    <a:pt x="21567" y="12578"/>
                  </a:lnTo>
                  <a:lnTo>
                    <a:pt x="20336" y="12904"/>
                  </a:lnTo>
                  <a:lnTo>
                    <a:pt x="19105" y="13217"/>
                  </a:lnTo>
                  <a:lnTo>
                    <a:pt x="17862" y="13531"/>
                  </a:lnTo>
                  <a:lnTo>
                    <a:pt x="16620" y="13833"/>
                  </a:lnTo>
                  <a:lnTo>
                    <a:pt x="15377" y="14111"/>
                  </a:lnTo>
                  <a:lnTo>
                    <a:pt x="14134" y="14390"/>
                  </a:lnTo>
                  <a:lnTo>
                    <a:pt x="12880" y="14657"/>
                  </a:lnTo>
                  <a:lnTo>
                    <a:pt x="11626" y="14901"/>
                  </a:lnTo>
                  <a:lnTo>
                    <a:pt x="10371" y="15122"/>
                  </a:lnTo>
                  <a:lnTo>
                    <a:pt x="9117" y="15343"/>
                  </a:lnTo>
                  <a:lnTo>
                    <a:pt x="7851" y="15528"/>
                  </a:lnTo>
                  <a:lnTo>
                    <a:pt x="6574" y="15691"/>
                  </a:lnTo>
                  <a:lnTo>
                    <a:pt x="6028" y="15772"/>
                  </a:lnTo>
                  <a:lnTo>
                    <a:pt x="5493" y="15865"/>
                  </a:lnTo>
                  <a:lnTo>
                    <a:pt x="4959" y="15981"/>
                  </a:lnTo>
                  <a:lnTo>
                    <a:pt x="4692" y="16051"/>
                  </a:lnTo>
                  <a:lnTo>
                    <a:pt x="4437" y="16121"/>
                  </a:lnTo>
                  <a:lnTo>
                    <a:pt x="4169" y="16202"/>
                  </a:lnTo>
                  <a:lnTo>
                    <a:pt x="3914" y="16295"/>
                  </a:lnTo>
                  <a:lnTo>
                    <a:pt x="3658" y="16388"/>
                  </a:lnTo>
                  <a:lnTo>
                    <a:pt x="3403" y="16492"/>
                  </a:lnTo>
                  <a:lnTo>
                    <a:pt x="3159" y="16608"/>
                  </a:lnTo>
                  <a:lnTo>
                    <a:pt x="2904" y="16725"/>
                  </a:lnTo>
                  <a:lnTo>
                    <a:pt x="2660" y="16864"/>
                  </a:lnTo>
                  <a:lnTo>
                    <a:pt x="2427" y="17003"/>
                  </a:lnTo>
                  <a:lnTo>
                    <a:pt x="2218" y="17131"/>
                  </a:lnTo>
                  <a:lnTo>
                    <a:pt x="2009" y="17259"/>
                  </a:lnTo>
                  <a:lnTo>
                    <a:pt x="1823" y="17398"/>
                  </a:lnTo>
                  <a:lnTo>
                    <a:pt x="1626" y="17549"/>
                  </a:lnTo>
                  <a:lnTo>
                    <a:pt x="1452" y="17689"/>
                  </a:lnTo>
                  <a:lnTo>
                    <a:pt x="1278" y="17851"/>
                  </a:lnTo>
                  <a:lnTo>
                    <a:pt x="1115" y="18014"/>
                  </a:lnTo>
                  <a:lnTo>
                    <a:pt x="952" y="18188"/>
                  </a:lnTo>
                  <a:lnTo>
                    <a:pt x="813" y="18362"/>
                  </a:lnTo>
                  <a:lnTo>
                    <a:pt x="674" y="18548"/>
                  </a:lnTo>
                  <a:lnTo>
                    <a:pt x="557" y="18745"/>
                  </a:lnTo>
                  <a:lnTo>
                    <a:pt x="441" y="18954"/>
                  </a:lnTo>
                  <a:lnTo>
                    <a:pt x="348" y="19163"/>
                  </a:lnTo>
                  <a:lnTo>
                    <a:pt x="256" y="19396"/>
                  </a:lnTo>
                  <a:lnTo>
                    <a:pt x="186" y="19628"/>
                  </a:lnTo>
                  <a:lnTo>
                    <a:pt x="128" y="19872"/>
                  </a:lnTo>
                  <a:lnTo>
                    <a:pt x="70" y="20255"/>
                  </a:lnTo>
                  <a:lnTo>
                    <a:pt x="23" y="20627"/>
                  </a:lnTo>
                  <a:lnTo>
                    <a:pt x="0" y="20998"/>
                  </a:lnTo>
                  <a:lnTo>
                    <a:pt x="0" y="21370"/>
                  </a:lnTo>
                  <a:lnTo>
                    <a:pt x="12" y="21742"/>
                  </a:lnTo>
                  <a:lnTo>
                    <a:pt x="46" y="22102"/>
                  </a:lnTo>
                  <a:lnTo>
                    <a:pt x="93" y="22462"/>
                  </a:lnTo>
                  <a:lnTo>
                    <a:pt x="139" y="22810"/>
                  </a:lnTo>
                  <a:lnTo>
                    <a:pt x="209" y="23170"/>
                  </a:lnTo>
                  <a:lnTo>
                    <a:pt x="279" y="23530"/>
                  </a:lnTo>
                  <a:lnTo>
                    <a:pt x="453" y="24239"/>
                  </a:lnTo>
                  <a:lnTo>
                    <a:pt x="836" y="25691"/>
                  </a:lnTo>
                  <a:lnTo>
                    <a:pt x="871" y="25830"/>
                  </a:lnTo>
                  <a:lnTo>
                    <a:pt x="929" y="25992"/>
                  </a:lnTo>
                  <a:lnTo>
                    <a:pt x="1045" y="26353"/>
                  </a:lnTo>
                  <a:lnTo>
                    <a:pt x="1103" y="26538"/>
                  </a:lnTo>
                  <a:lnTo>
                    <a:pt x="1138" y="26724"/>
                  </a:lnTo>
                  <a:lnTo>
                    <a:pt x="1150" y="26887"/>
                  </a:lnTo>
                  <a:lnTo>
                    <a:pt x="1138" y="26968"/>
                  </a:lnTo>
                  <a:lnTo>
                    <a:pt x="1127" y="27038"/>
                  </a:lnTo>
                  <a:lnTo>
                    <a:pt x="1103" y="27084"/>
                  </a:lnTo>
                  <a:lnTo>
                    <a:pt x="1045" y="27166"/>
                  </a:lnTo>
                  <a:lnTo>
                    <a:pt x="987" y="27247"/>
                  </a:lnTo>
                  <a:lnTo>
                    <a:pt x="952" y="27340"/>
                  </a:lnTo>
                  <a:lnTo>
                    <a:pt x="918" y="27433"/>
                  </a:lnTo>
                  <a:lnTo>
                    <a:pt x="906" y="27526"/>
                  </a:lnTo>
                  <a:lnTo>
                    <a:pt x="906" y="27630"/>
                  </a:lnTo>
                  <a:lnTo>
                    <a:pt x="906" y="27723"/>
                  </a:lnTo>
                  <a:lnTo>
                    <a:pt x="941" y="27932"/>
                  </a:lnTo>
                  <a:lnTo>
                    <a:pt x="987" y="28188"/>
                  </a:lnTo>
                  <a:lnTo>
                    <a:pt x="1045" y="28431"/>
                  </a:lnTo>
                  <a:lnTo>
                    <a:pt x="1115" y="28675"/>
                  </a:lnTo>
                  <a:lnTo>
                    <a:pt x="1208" y="28908"/>
                  </a:lnTo>
                  <a:lnTo>
                    <a:pt x="1301" y="29117"/>
                  </a:lnTo>
                  <a:lnTo>
                    <a:pt x="1417" y="29326"/>
                  </a:lnTo>
                  <a:lnTo>
                    <a:pt x="1545" y="29523"/>
                  </a:lnTo>
                  <a:lnTo>
                    <a:pt x="1684" y="29697"/>
                  </a:lnTo>
                  <a:lnTo>
                    <a:pt x="1835" y="29872"/>
                  </a:lnTo>
                  <a:lnTo>
                    <a:pt x="1998" y="30023"/>
                  </a:lnTo>
                  <a:lnTo>
                    <a:pt x="2183" y="30162"/>
                  </a:lnTo>
                  <a:lnTo>
                    <a:pt x="2381" y="30290"/>
                  </a:lnTo>
                  <a:lnTo>
                    <a:pt x="2590" y="30406"/>
                  </a:lnTo>
                  <a:lnTo>
                    <a:pt x="2822" y="30499"/>
                  </a:lnTo>
                  <a:lnTo>
                    <a:pt x="3066" y="30580"/>
                  </a:lnTo>
                  <a:lnTo>
                    <a:pt x="3322" y="30650"/>
                  </a:lnTo>
                  <a:lnTo>
                    <a:pt x="4355" y="30882"/>
                  </a:lnTo>
                  <a:lnTo>
                    <a:pt x="5389" y="31114"/>
                  </a:lnTo>
                  <a:lnTo>
                    <a:pt x="5900" y="31219"/>
                  </a:lnTo>
                  <a:lnTo>
                    <a:pt x="6423" y="31323"/>
                  </a:lnTo>
                  <a:lnTo>
                    <a:pt x="6934" y="31416"/>
                  </a:lnTo>
                  <a:lnTo>
                    <a:pt x="7456" y="31498"/>
                  </a:lnTo>
                  <a:lnTo>
                    <a:pt x="8118" y="31590"/>
                  </a:lnTo>
                  <a:lnTo>
                    <a:pt x="8780" y="31660"/>
                  </a:lnTo>
                  <a:lnTo>
                    <a:pt x="9442" y="31707"/>
                  </a:lnTo>
                  <a:lnTo>
                    <a:pt x="9779" y="31718"/>
                  </a:lnTo>
                  <a:lnTo>
                    <a:pt x="10116" y="31730"/>
                  </a:lnTo>
                  <a:lnTo>
                    <a:pt x="10441" y="31730"/>
                  </a:lnTo>
                  <a:lnTo>
                    <a:pt x="10778" y="31718"/>
                  </a:lnTo>
                  <a:lnTo>
                    <a:pt x="11115" y="31707"/>
                  </a:lnTo>
                  <a:lnTo>
                    <a:pt x="11440" y="31672"/>
                  </a:lnTo>
                  <a:lnTo>
                    <a:pt x="11777" y="31637"/>
                  </a:lnTo>
                  <a:lnTo>
                    <a:pt x="12113" y="31590"/>
                  </a:lnTo>
                  <a:lnTo>
                    <a:pt x="12439" y="31532"/>
                  </a:lnTo>
                  <a:lnTo>
                    <a:pt x="12775" y="31463"/>
                  </a:lnTo>
                  <a:lnTo>
                    <a:pt x="16109" y="30685"/>
                  </a:lnTo>
                  <a:lnTo>
                    <a:pt x="17769" y="30301"/>
                  </a:lnTo>
                  <a:lnTo>
                    <a:pt x="19442" y="29930"/>
                  </a:lnTo>
                  <a:lnTo>
                    <a:pt x="20673" y="29674"/>
                  </a:lnTo>
                  <a:lnTo>
                    <a:pt x="21904" y="29419"/>
                  </a:lnTo>
                  <a:lnTo>
                    <a:pt x="24378" y="28919"/>
                  </a:lnTo>
                  <a:lnTo>
                    <a:pt x="25620" y="28664"/>
                  </a:lnTo>
                  <a:lnTo>
                    <a:pt x="26851" y="28397"/>
                  </a:lnTo>
                  <a:lnTo>
                    <a:pt x="28083" y="28129"/>
                  </a:lnTo>
                  <a:lnTo>
                    <a:pt x="29314" y="27827"/>
                  </a:lnTo>
                  <a:lnTo>
                    <a:pt x="30754" y="27467"/>
                  </a:lnTo>
                  <a:lnTo>
                    <a:pt x="32206" y="27073"/>
                  </a:lnTo>
                  <a:lnTo>
                    <a:pt x="33646" y="26678"/>
                  </a:lnTo>
                  <a:lnTo>
                    <a:pt x="35086" y="26271"/>
                  </a:lnTo>
                  <a:lnTo>
                    <a:pt x="36526" y="25876"/>
                  </a:lnTo>
                  <a:lnTo>
                    <a:pt x="37966" y="25470"/>
                  </a:lnTo>
                  <a:lnTo>
                    <a:pt x="39406" y="25087"/>
                  </a:lnTo>
                  <a:lnTo>
                    <a:pt x="40858" y="24727"/>
                  </a:lnTo>
                  <a:lnTo>
                    <a:pt x="42821" y="24262"/>
                  </a:lnTo>
                  <a:lnTo>
                    <a:pt x="44795" y="23797"/>
                  </a:lnTo>
                  <a:lnTo>
                    <a:pt x="46769" y="23356"/>
                  </a:lnTo>
                  <a:lnTo>
                    <a:pt x="48744" y="22915"/>
                  </a:lnTo>
                  <a:lnTo>
                    <a:pt x="52704" y="22044"/>
                  </a:lnTo>
                  <a:lnTo>
                    <a:pt x="54679" y="21602"/>
                  </a:lnTo>
                  <a:lnTo>
                    <a:pt x="56653" y="21149"/>
                  </a:lnTo>
                  <a:lnTo>
                    <a:pt x="57942" y="20848"/>
                  </a:lnTo>
                  <a:lnTo>
                    <a:pt x="59231" y="20522"/>
                  </a:lnTo>
                  <a:lnTo>
                    <a:pt x="60520" y="20186"/>
                  </a:lnTo>
                  <a:lnTo>
                    <a:pt x="61159" y="20000"/>
                  </a:lnTo>
                  <a:lnTo>
                    <a:pt x="61786" y="19814"/>
                  </a:lnTo>
                  <a:lnTo>
                    <a:pt x="62425" y="19628"/>
                  </a:lnTo>
                  <a:lnTo>
                    <a:pt x="63052" y="19419"/>
                  </a:lnTo>
                  <a:lnTo>
                    <a:pt x="63679" y="19210"/>
                  </a:lnTo>
                  <a:lnTo>
                    <a:pt x="64307" y="18989"/>
                  </a:lnTo>
                  <a:lnTo>
                    <a:pt x="64934" y="18757"/>
                  </a:lnTo>
                  <a:lnTo>
                    <a:pt x="65549" y="18525"/>
                  </a:lnTo>
                  <a:lnTo>
                    <a:pt x="66176" y="18269"/>
                  </a:lnTo>
                  <a:lnTo>
                    <a:pt x="66780" y="18014"/>
                  </a:lnTo>
                  <a:lnTo>
                    <a:pt x="67721" y="17596"/>
                  </a:lnTo>
                  <a:lnTo>
                    <a:pt x="68650" y="17154"/>
                  </a:lnTo>
                  <a:lnTo>
                    <a:pt x="69103" y="16934"/>
                  </a:lnTo>
                  <a:lnTo>
                    <a:pt x="69556" y="16701"/>
                  </a:lnTo>
                  <a:lnTo>
                    <a:pt x="70009" y="16457"/>
                  </a:lnTo>
                  <a:lnTo>
                    <a:pt x="70450" y="16214"/>
                  </a:lnTo>
                  <a:lnTo>
                    <a:pt x="70892" y="15958"/>
                  </a:lnTo>
                  <a:lnTo>
                    <a:pt x="71333" y="15691"/>
                  </a:lnTo>
                  <a:lnTo>
                    <a:pt x="71763" y="15412"/>
                  </a:lnTo>
                  <a:lnTo>
                    <a:pt x="72181" y="15122"/>
                  </a:lnTo>
                  <a:lnTo>
                    <a:pt x="72587" y="14831"/>
                  </a:lnTo>
                  <a:lnTo>
                    <a:pt x="72994" y="14518"/>
                  </a:lnTo>
                  <a:lnTo>
                    <a:pt x="73389" y="14193"/>
                  </a:lnTo>
                  <a:lnTo>
                    <a:pt x="73784" y="13844"/>
                  </a:lnTo>
                  <a:lnTo>
                    <a:pt x="74074" y="13566"/>
                  </a:lnTo>
                  <a:lnTo>
                    <a:pt x="74329" y="13310"/>
                  </a:lnTo>
                  <a:lnTo>
                    <a:pt x="74550" y="13055"/>
                  </a:lnTo>
                  <a:lnTo>
                    <a:pt x="74736" y="12799"/>
                  </a:lnTo>
                  <a:lnTo>
                    <a:pt x="74817" y="12683"/>
                  </a:lnTo>
                  <a:lnTo>
                    <a:pt x="74887" y="12555"/>
                  </a:lnTo>
                  <a:lnTo>
                    <a:pt x="74945" y="12439"/>
                  </a:lnTo>
                  <a:lnTo>
                    <a:pt x="74991" y="12311"/>
                  </a:lnTo>
                  <a:lnTo>
                    <a:pt x="75038" y="12195"/>
                  </a:lnTo>
                  <a:lnTo>
                    <a:pt x="75061" y="12079"/>
                  </a:lnTo>
                  <a:lnTo>
                    <a:pt x="75084" y="11951"/>
                  </a:lnTo>
                  <a:lnTo>
                    <a:pt x="75108" y="11835"/>
                  </a:lnTo>
                  <a:lnTo>
                    <a:pt x="75108" y="11719"/>
                  </a:lnTo>
                  <a:lnTo>
                    <a:pt x="75108" y="11591"/>
                  </a:lnTo>
                  <a:lnTo>
                    <a:pt x="75096" y="11463"/>
                  </a:lnTo>
                  <a:lnTo>
                    <a:pt x="75073" y="11347"/>
                  </a:lnTo>
                  <a:lnTo>
                    <a:pt x="75049" y="11220"/>
                  </a:lnTo>
                  <a:lnTo>
                    <a:pt x="75015" y="11092"/>
                  </a:lnTo>
                  <a:lnTo>
                    <a:pt x="74922" y="10825"/>
                  </a:lnTo>
                  <a:lnTo>
                    <a:pt x="74782" y="10546"/>
                  </a:lnTo>
                  <a:lnTo>
                    <a:pt x="74620" y="10256"/>
                  </a:lnTo>
                  <a:lnTo>
                    <a:pt x="74434" y="9942"/>
                  </a:lnTo>
                  <a:lnTo>
                    <a:pt x="74202" y="9617"/>
                  </a:lnTo>
                  <a:lnTo>
                    <a:pt x="74062" y="9408"/>
                  </a:lnTo>
                  <a:lnTo>
                    <a:pt x="73923" y="9175"/>
                  </a:lnTo>
                  <a:lnTo>
                    <a:pt x="73795" y="8943"/>
                  </a:lnTo>
                  <a:lnTo>
                    <a:pt x="73679" y="8699"/>
                  </a:lnTo>
                  <a:lnTo>
                    <a:pt x="73563" y="8455"/>
                  </a:lnTo>
                  <a:lnTo>
                    <a:pt x="73482" y="8200"/>
                  </a:lnTo>
                  <a:lnTo>
                    <a:pt x="73400" y="7944"/>
                  </a:lnTo>
                  <a:lnTo>
                    <a:pt x="73342" y="7701"/>
                  </a:lnTo>
                  <a:lnTo>
                    <a:pt x="73238" y="7259"/>
                  </a:lnTo>
                  <a:lnTo>
                    <a:pt x="73180" y="7050"/>
                  </a:lnTo>
                  <a:lnTo>
                    <a:pt x="73122" y="6841"/>
                  </a:lnTo>
                  <a:lnTo>
                    <a:pt x="73052" y="6632"/>
                  </a:lnTo>
                  <a:lnTo>
                    <a:pt x="72971" y="6435"/>
                  </a:lnTo>
                  <a:lnTo>
                    <a:pt x="72889" y="6249"/>
                  </a:lnTo>
                  <a:lnTo>
                    <a:pt x="72796" y="6051"/>
                  </a:lnTo>
                  <a:lnTo>
                    <a:pt x="72692" y="5866"/>
                  </a:lnTo>
                  <a:lnTo>
                    <a:pt x="72587" y="5691"/>
                  </a:lnTo>
                  <a:lnTo>
                    <a:pt x="72460" y="5517"/>
                  </a:lnTo>
                  <a:lnTo>
                    <a:pt x="72332" y="5355"/>
                  </a:lnTo>
                  <a:lnTo>
                    <a:pt x="72192" y="5204"/>
                  </a:lnTo>
                  <a:lnTo>
                    <a:pt x="72041" y="5053"/>
                  </a:lnTo>
                  <a:lnTo>
                    <a:pt x="71890" y="4913"/>
                  </a:lnTo>
                  <a:lnTo>
                    <a:pt x="71716" y="4774"/>
                  </a:lnTo>
                  <a:lnTo>
                    <a:pt x="71472" y="4600"/>
                  </a:lnTo>
                  <a:lnTo>
                    <a:pt x="71252" y="4414"/>
                  </a:lnTo>
                  <a:lnTo>
                    <a:pt x="71031" y="4228"/>
                  </a:lnTo>
                  <a:lnTo>
                    <a:pt x="70822" y="4042"/>
                  </a:lnTo>
                  <a:lnTo>
                    <a:pt x="70613" y="3845"/>
                  </a:lnTo>
                  <a:lnTo>
                    <a:pt x="70415" y="3636"/>
                  </a:lnTo>
                  <a:lnTo>
                    <a:pt x="70230" y="3427"/>
                  </a:lnTo>
                  <a:lnTo>
                    <a:pt x="70044" y="3218"/>
                  </a:lnTo>
                  <a:lnTo>
                    <a:pt x="69858" y="2997"/>
                  </a:lnTo>
                  <a:lnTo>
                    <a:pt x="69695" y="2765"/>
                  </a:lnTo>
                  <a:lnTo>
                    <a:pt x="69521" y="2544"/>
                  </a:lnTo>
                  <a:lnTo>
                    <a:pt x="69359" y="2300"/>
                  </a:lnTo>
                  <a:lnTo>
                    <a:pt x="69057" y="1824"/>
                  </a:lnTo>
                  <a:lnTo>
                    <a:pt x="68755" y="1324"/>
                  </a:lnTo>
                  <a:lnTo>
                    <a:pt x="68604" y="1069"/>
                  </a:lnTo>
                  <a:lnTo>
                    <a:pt x="68441" y="837"/>
                  </a:lnTo>
                  <a:lnTo>
                    <a:pt x="68267" y="639"/>
                  </a:lnTo>
                  <a:lnTo>
                    <a:pt x="68093" y="477"/>
                  </a:lnTo>
                  <a:lnTo>
                    <a:pt x="67907" y="326"/>
                  </a:lnTo>
                  <a:lnTo>
                    <a:pt x="67709" y="210"/>
                  </a:lnTo>
                  <a:lnTo>
                    <a:pt x="67512" y="117"/>
                  </a:lnTo>
                  <a:lnTo>
                    <a:pt x="67303" y="47"/>
                  </a:lnTo>
                  <a:lnTo>
                    <a:pt x="67082" y="12"/>
                  </a:lnTo>
                  <a:lnTo>
                    <a:pt x="668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8009961" y="4379502"/>
              <a:ext cx="565012" cy="661585"/>
            </a:xfrm>
            <a:custGeom>
              <a:avLst/>
              <a:gdLst/>
              <a:ahLst/>
              <a:cxnLst/>
              <a:rect l="l" t="t" r="r" b="b"/>
              <a:pathLst>
                <a:path w="17247" h="20198" extrusionOk="0">
                  <a:moveTo>
                    <a:pt x="9802" y="0"/>
                  </a:moveTo>
                  <a:lnTo>
                    <a:pt x="9593" y="12"/>
                  </a:lnTo>
                  <a:lnTo>
                    <a:pt x="9384" y="35"/>
                  </a:lnTo>
                  <a:lnTo>
                    <a:pt x="9175" y="58"/>
                  </a:lnTo>
                  <a:lnTo>
                    <a:pt x="8966" y="93"/>
                  </a:lnTo>
                  <a:lnTo>
                    <a:pt x="8769" y="140"/>
                  </a:lnTo>
                  <a:lnTo>
                    <a:pt x="8560" y="186"/>
                  </a:lnTo>
                  <a:lnTo>
                    <a:pt x="8362" y="244"/>
                  </a:lnTo>
                  <a:lnTo>
                    <a:pt x="8165" y="302"/>
                  </a:lnTo>
                  <a:lnTo>
                    <a:pt x="7782" y="442"/>
                  </a:lnTo>
                  <a:lnTo>
                    <a:pt x="7398" y="616"/>
                  </a:lnTo>
                  <a:lnTo>
                    <a:pt x="7027" y="802"/>
                  </a:lnTo>
                  <a:lnTo>
                    <a:pt x="6655" y="1022"/>
                  </a:lnTo>
                  <a:lnTo>
                    <a:pt x="6295" y="1266"/>
                  </a:lnTo>
                  <a:lnTo>
                    <a:pt x="5947" y="1522"/>
                  </a:lnTo>
                  <a:lnTo>
                    <a:pt x="5598" y="1801"/>
                  </a:lnTo>
                  <a:lnTo>
                    <a:pt x="5261" y="2103"/>
                  </a:lnTo>
                  <a:lnTo>
                    <a:pt x="4890" y="2451"/>
                  </a:lnTo>
                  <a:lnTo>
                    <a:pt x="4541" y="2799"/>
                  </a:lnTo>
                  <a:lnTo>
                    <a:pt x="4205" y="3159"/>
                  </a:lnTo>
                  <a:lnTo>
                    <a:pt x="3891" y="3531"/>
                  </a:lnTo>
                  <a:lnTo>
                    <a:pt x="3577" y="3914"/>
                  </a:lnTo>
                  <a:lnTo>
                    <a:pt x="3275" y="4309"/>
                  </a:lnTo>
                  <a:lnTo>
                    <a:pt x="2985" y="4704"/>
                  </a:lnTo>
                  <a:lnTo>
                    <a:pt x="2706" y="5099"/>
                  </a:lnTo>
                  <a:lnTo>
                    <a:pt x="2439" y="5517"/>
                  </a:lnTo>
                  <a:lnTo>
                    <a:pt x="2184" y="5935"/>
                  </a:lnTo>
                  <a:lnTo>
                    <a:pt x="1928" y="6353"/>
                  </a:lnTo>
                  <a:lnTo>
                    <a:pt x="1696" y="6783"/>
                  </a:lnTo>
                  <a:lnTo>
                    <a:pt x="1464" y="7213"/>
                  </a:lnTo>
                  <a:lnTo>
                    <a:pt x="1243" y="7654"/>
                  </a:lnTo>
                  <a:lnTo>
                    <a:pt x="1022" y="8107"/>
                  </a:lnTo>
                  <a:lnTo>
                    <a:pt x="813" y="8548"/>
                  </a:lnTo>
                  <a:lnTo>
                    <a:pt x="686" y="8873"/>
                  </a:lnTo>
                  <a:lnTo>
                    <a:pt x="558" y="9199"/>
                  </a:lnTo>
                  <a:lnTo>
                    <a:pt x="453" y="9524"/>
                  </a:lnTo>
                  <a:lnTo>
                    <a:pt x="349" y="9849"/>
                  </a:lnTo>
                  <a:lnTo>
                    <a:pt x="267" y="10186"/>
                  </a:lnTo>
                  <a:lnTo>
                    <a:pt x="198" y="10523"/>
                  </a:lnTo>
                  <a:lnTo>
                    <a:pt x="128" y="10859"/>
                  </a:lnTo>
                  <a:lnTo>
                    <a:pt x="82" y="11196"/>
                  </a:lnTo>
                  <a:lnTo>
                    <a:pt x="47" y="11533"/>
                  </a:lnTo>
                  <a:lnTo>
                    <a:pt x="24" y="11881"/>
                  </a:lnTo>
                  <a:lnTo>
                    <a:pt x="0" y="12218"/>
                  </a:lnTo>
                  <a:lnTo>
                    <a:pt x="0" y="12567"/>
                  </a:lnTo>
                  <a:lnTo>
                    <a:pt x="12" y="12915"/>
                  </a:lnTo>
                  <a:lnTo>
                    <a:pt x="24" y="13264"/>
                  </a:lnTo>
                  <a:lnTo>
                    <a:pt x="58" y="13600"/>
                  </a:lnTo>
                  <a:lnTo>
                    <a:pt x="93" y="13949"/>
                  </a:lnTo>
                  <a:lnTo>
                    <a:pt x="128" y="14146"/>
                  </a:lnTo>
                  <a:lnTo>
                    <a:pt x="163" y="14344"/>
                  </a:lnTo>
                  <a:lnTo>
                    <a:pt x="198" y="14529"/>
                  </a:lnTo>
                  <a:lnTo>
                    <a:pt x="256" y="14715"/>
                  </a:lnTo>
                  <a:lnTo>
                    <a:pt x="314" y="14889"/>
                  </a:lnTo>
                  <a:lnTo>
                    <a:pt x="372" y="15064"/>
                  </a:lnTo>
                  <a:lnTo>
                    <a:pt x="442" y="15238"/>
                  </a:lnTo>
                  <a:lnTo>
                    <a:pt x="511" y="15400"/>
                  </a:lnTo>
                  <a:lnTo>
                    <a:pt x="593" y="15563"/>
                  </a:lnTo>
                  <a:lnTo>
                    <a:pt x="686" y="15714"/>
                  </a:lnTo>
                  <a:lnTo>
                    <a:pt x="871" y="16016"/>
                  </a:lnTo>
                  <a:lnTo>
                    <a:pt x="1080" y="16306"/>
                  </a:lnTo>
                  <a:lnTo>
                    <a:pt x="1313" y="16574"/>
                  </a:lnTo>
                  <a:lnTo>
                    <a:pt x="1557" y="16829"/>
                  </a:lnTo>
                  <a:lnTo>
                    <a:pt x="1824" y="17073"/>
                  </a:lnTo>
                  <a:lnTo>
                    <a:pt x="2102" y="17305"/>
                  </a:lnTo>
                  <a:lnTo>
                    <a:pt x="2393" y="17526"/>
                  </a:lnTo>
                  <a:lnTo>
                    <a:pt x="2695" y="17735"/>
                  </a:lnTo>
                  <a:lnTo>
                    <a:pt x="3008" y="17944"/>
                  </a:lnTo>
                  <a:lnTo>
                    <a:pt x="3322" y="18141"/>
                  </a:lnTo>
                  <a:lnTo>
                    <a:pt x="3659" y="18327"/>
                  </a:lnTo>
                  <a:lnTo>
                    <a:pt x="4123" y="18583"/>
                  </a:lnTo>
                  <a:lnTo>
                    <a:pt x="4611" y="18815"/>
                  </a:lnTo>
                  <a:lnTo>
                    <a:pt x="5087" y="19024"/>
                  </a:lnTo>
                  <a:lnTo>
                    <a:pt x="5575" y="19210"/>
                  </a:lnTo>
                  <a:lnTo>
                    <a:pt x="6074" y="19372"/>
                  </a:lnTo>
                  <a:lnTo>
                    <a:pt x="6562" y="19523"/>
                  </a:lnTo>
                  <a:lnTo>
                    <a:pt x="7062" y="19651"/>
                  </a:lnTo>
                  <a:lnTo>
                    <a:pt x="7573" y="19767"/>
                  </a:lnTo>
                  <a:lnTo>
                    <a:pt x="8084" y="19860"/>
                  </a:lnTo>
                  <a:lnTo>
                    <a:pt x="8595" y="19942"/>
                  </a:lnTo>
                  <a:lnTo>
                    <a:pt x="9106" y="20011"/>
                  </a:lnTo>
                  <a:lnTo>
                    <a:pt x="9628" y="20069"/>
                  </a:lnTo>
                  <a:lnTo>
                    <a:pt x="10151" y="20116"/>
                  </a:lnTo>
                  <a:lnTo>
                    <a:pt x="10674" y="20151"/>
                  </a:lnTo>
                  <a:lnTo>
                    <a:pt x="11208" y="20185"/>
                  </a:lnTo>
                  <a:lnTo>
                    <a:pt x="11742" y="20197"/>
                  </a:lnTo>
                  <a:lnTo>
                    <a:pt x="11928" y="20197"/>
                  </a:lnTo>
                  <a:lnTo>
                    <a:pt x="12114" y="20185"/>
                  </a:lnTo>
                  <a:lnTo>
                    <a:pt x="12299" y="20162"/>
                  </a:lnTo>
                  <a:lnTo>
                    <a:pt x="12485" y="20139"/>
                  </a:lnTo>
                  <a:lnTo>
                    <a:pt x="12671" y="20093"/>
                  </a:lnTo>
                  <a:lnTo>
                    <a:pt x="12845" y="20046"/>
                  </a:lnTo>
                  <a:lnTo>
                    <a:pt x="13031" y="19988"/>
                  </a:lnTo>
                  <a:lnTo>
                    <a:pt x="13205" y="19918"/>
                  </a:lnTo>
                  <a:lnTo>
                    <a:pt x="13380" y="19849"/>
                  </a:lnTo>
                  <a:lnTo>
                    <a:pt x="13554" y="19767"/>
                  </a:lnTo>
                  <a:lnTo>
                    <a:pt x="13716" y="19674"/>
                  </a:lnTo>
                  <a:lnTo>
                    <a:pt x="13891" y="19582"/>
                  </a:lnTo>
                  <a:lnTo>
                    <a:pt x="14216" y="19372"/>
                  </a:lnTo>
                  <a:lnTo>
                    <a:pt x="14518" y="19140"/>
                  </a:lnTo>
                  <a:lnTo>
                    <a:pt x="14820" y="18896"/>
                  </a:lnTo>
                  <a:lnTo>
                    <a:pt x="15098" y="18641"/>
                  </a:lnTo>
                  <a:lnTo>
                    <a:pt x="15354" y="18362"/>
                  </a:lnTo>
                  <a:lnTo>
                    <a:pt x="15586" y="18083"/>
                  </a:lnTo>
                  <a:lnTo>
                    <a:pt x="15807" y="17805"/>
                  </a:lnTo>
                  <a:lnTo>
                    <a:pt x="15993" y="17514"/>
                  </a:lnTo>
                  <a:lnTo>
                    <a:pt x="16155" y="17236"/>
                  </a:lnTo>
                  <a:lnTo>
                    <a:pt x="16295" y="16957"/>
                  </a:lnTo>
                  <a:lnTo>
                    <a:pt x="16434" y="16643"/>
                  </a:lnTo>
                  <a:lnTo>
                    <a:pt x="16550" y="16318"/>
                  </a:lnTo>
                  <a:lnTo>
                    <a:pt x="16666" y="15993"/>
                  </a:lnTo>
                  <a:lnTo>
                    <a:pt x="16771" y="15668"/>
                  </a:lnTo>
                  <a:lnTo>
                    <a:pt x="16852" y="15342"/>
                  </a:lnTo>
                  <a:lnTo>
                    <a:pt x="16933" y="15006"/>
                  </a:lnTo>
                  <a:lnTo>
                    <a:pt x="17003" y="14669"/>
                  </a:lnTo>
                  <a:lnTo>
                    <a:pt x="17061" y="14332"/>
                  </a:lnTo>
                  <a:lnTo>
                    <a:pt x="17119" y="13995"/>
                  </a:lnTo>
                  <a:lnTo>
                    <a:pt x="17154" y="13658"/>
                  </a:lnTo>
                  <a:lnTo>
                    <a:pt x="17189" y="13310"/>
                  </a:lnTo>
                  <a:lnTo>
                    <a:pt x="17212" y="12973"/>
                  </a:lnTo>
                  <a:lnTo>
                    <a:pt x="17235" y="12625"/>
                  </a:lnTo>
                  <a:lnTo>
                    <a:pt x="17247" y="12276"/>
                  </a:lnTo>
                  <a:lnTo>
                    <a:pt x="17247" y="11580"/>
                  </a:lnTo>
                  <a:lnTo>
                    <a:pt x="17235" y="11092"/>
                  </a:lnTo>
                  <a:lnTo>
                    <a:pt x="17224" y="10604"/>
                  </a:lnTo>
                  <a:lnTo>
                    <a:pt x="17189" y="10128"/>
                  </a:lnTo>
                  <a:lnTo>
                    <a:pt x="17143" y="9640"/>
                  </a:lnTo>
                  <a:lnTo>
                    <a:pt x="17096" y="9164"/>
                  </a:lnTo>
                  <a:lnTo>
                    <a:pt x="17026" y="8688"/>
                  </a:lnTo>
                  <a:lnTo>
                    <a:pt x="16945" y="8211"/>
                  </a:lnTo>
                  <a:lnTo>
                    <a:pt x="16864" y="7735"/>
                  </a:lnTo>
                  <a:lnTo>
                    <a:pt x="16759" y="7271"/>
                  </a:lnTo>
                  <a:lnTo>
                    <a:pt x="16643" y="6806"/>
                  </a:lnTo>
                  <a:lnTo>
                    <a:pt x="16515" y="6342"/>
                  </a:lnTo>
                  <a:lnTo>
                    <a:pt x="16388" y="5877"/>
                  </a:lnTo>
                  <a:lnTo>
                    <a:pt x="16237" y="5424"/>
                  </a:lnTo>
                  <a:lnTo>
                    <a:pt x="16074" y="4971"/>
                  </a:lnTo>
                  <a:lnTo>
                    <a:pt x="15888" y="4518"/>
                  </a:lnTo>
                  <a:lnTo>
                    <a:pt x="15702" y="4065"/>
                  </a:lnTo>
                  <a:lnTo>
                    <a:pt x="15551" y="3717"/>
                  </a:lnTo>
                  <a:lnTo>
                    <a:pt x="15377" y="3392"/>
                  </a:lnTo>
                  <a:lnTo>
                    <a:pt x="15203" y="3066"/>
                  </a:lnTo>
                  <a:lnTo>
                    <a:pt x="15017" y="2753"/>
                  </a:lnTo>
                  <a:lnTo>
                    <a:pt x="14820" y="2451"/>
                  </a:lnTo>
                  <a:lnTo>
                    <a:pt x="14599" y="2161"/>
                  </a:lnTo>
                  <a:lnTo>
                    <a:pt x="14378" y="1882"/>
                  </a:lnTo>
                  <a:lnTo>
                    <a:pt x="14134" y="1615"/>
                  </a:lnTo>
                  <a:lnTo>
                    <a:pt x="13879" y="1371"/>
                  </a:lnTo>
                  <a:lnTo>
                    <a:pt x="13600" y="1150"/>
                  </a:lnTo>
                  <a:lnTo>
                    <a:pt x="13310" y="941"/>
                  </a:lnTo>
                  <a:lnTo>
                    <a:pt x="13008" y="744"/>
                  </a:lnTo>
                  <a:lnTo>
                    <a:pt x="12683" y="569"/>
                  </a:lnTo>
                  <a:lnTo>
                    <a:pt x="12334" y="419"/>
                  </a:lnTo>
                  <a:lnTo>
                    <a:pt x="12160" y="349"/>
                  </a:lnTo>
                  <a:lnTo>
                    <a:pt x="11974" y="291"/>
                  </a:lnTo>
                  <a:lnTo>
                    <a:pt x="11777" y="233"/>
                  </a:lnTo>
                  <a:lnTo>
                    <a:pt x="11591" y="186"/>
                  </a:lnTo>
                  <a:lnTo>
                    <a:pt x="11359" y="128"/>
                  </a:lnTo>
                  <a:lnTo>
                    <a:pt x="11126" y="93"/>
                  </a:lnTo>
                  <a:lnTo>
                    <a:pt x="10906" y="58"/>
                  </a:lnTo>
                  <a:lnTo>
                    <a:pt x="10674" y="35"/>
                  </a:lnTo>
                  <a:lnTo>
                    <a:pt x="10453" y="12"/>
                  </a:lnTo>
                  <a:lnTo>
                    <a:pt x="102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04" name="Google Shape;304;p32"/>
          <p:cNvSpPr txBox="1">
            <a:spLocks noGrp="1"/>
          </p:cNvSpPr>
          <p:nvPr>
            <p:ph type="title"/>
          </p:nvPr>
        </p:nvSpPr>
        <p:spPr>
          <a:xfrm>
            <a:off x="720000" y="2008125"/>
            <a:ext cx="3054900" cy="6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2"/>
          <p:cNvSpPr txBox="1">
            <a:spLocks noGrp="1"/>
          </p:cNvSpPr>
          <p:nvPr>
            <p:ph type="subTitle" idx="1"/>
          </p:nvPr>
        </p:nvSpPr>
        <p:spPr>
          <a:xfrm>
            <a:off x="720000" y="2615025"/>
            <a:ext cx="3054900" cy="15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648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33"/>
          <p:cNvGrpSpPr/>
          <p:nvPr/>
        </p:nvGrpSpPr>
        <p:grpSpPr>
          <a:xfrm>
            <a:off x="45" y="-1560"/>
            <a:ext cx="9144000" cy="5143584"/>
            <a:chOff x="45" y="-1560"/>
            <a:chExt cx="9144000" cy="5143584"/>
          </a:xfrm>
        </p:grpSpPr>
        <p:sp>
          <p:nvSpPr>
            <p:cNvPr id="308" name="Google Shape;308;p33"/>
            <p:cNvSpPr/>
            <p:nvPr/>
          </p:nvSpPr>
          <p:spPr>
            <a:xfrm>
              <a:off x="45" y="-1560"/>
              <a:ext cx="2462048" cy="2295520"/>
            </a:xfrm>
            <a:custGeom>
              <a:avLst/>
              <a:gdLst/>
              <a:ahLst/>
              <a:cxnLst/>
              <a:rect l="l" t="t" r="r" b="b"/>
              <a:pathLst>
                <a:path w="76939" h="71735" extrusionOk="0">
                  <a:moveTo>
                    <a:pt x="0" y="0"/>
                  </a:moveTo>
                  <a:lnTo>
                    <a:pt x="0" y="71735"/>
                  </a:lnTo>
                  <a:lnTo>
                    <a:pt x="1168" y="71278"/>
                  </a:lnTo>
                  <a:lnTo>
                    <a:pt x="1763" y="71055"/>
                  </a:lnTo>
                  <a:lnTo>
                    <a:pt x="2358" y="70843"/>
                  </a:lnTo>
                  <a:lnTo>
                    <a:pt x="2835" y="70662"/>
                  </a:lnTo>
                  <a:lnTo>
                    <a:pt x="3324" y="70482"/>
                  </a:lnTo>
                  <a:lnTo>
                    <a:pt x="3791" y="70301"/>
                  </a:lnTo>
                  <a:lnTo>
                    <a:pt x="4269" y="70099"/>
                  </a:lnTo>
                  <a:lnTo>
                    <a:pt x="4736" y="69898"/>
                  </a:lnTo>
                  <a:lnTo>
                    <a:pt x="5204" y="69685"/>
                  </a:lnTo>
                  <a:lnTo>
                    <a:pt x="5660" y="69473"/>
                  </a:lnTo>
                  <a:lnTo>
                    <a:pt x="6106" y="69239"/>
                  </a:lnTo>
                  <a:lnTo>
                    <a:pt x="6563" y="69006"/>
                  </a:lnTo>
                  <a:lnTo>
                    <a:pt x="6998" y="68751"/>
                  </a:lnTo>
                  <a:lnTo>
                    <a:pt x="7434" y="68485"/>
                  </a:lnTo>
                  <a:lnTo>
                    <a:pt x="7869" y="68220"/>
                  </a:lnTo>
                  <a:lnTo>
                    <a:pt x="8294" y="67933"/>
                  </a:lnTo>
                  <a:lnTo>
                    <a:pt x="8708" y="67625"/>
                  </a:lnTo>
                  <a:lnTo>
                    <a:pt x="9112" y="67317"/>
                  </a:lnTo>
                  <a:lnTo>
                    <a:pt x="9515" y="66988"/>
                  </a:lnTo>
                  <a:lnTo>
                    <a:pt x="10290" y="66319"/>
                  </a:lnTo>
                  <a:lnTo>
                    <a:pt x="11055" y="65639"/>
                  </a:lnTo>
                  <a:lnTo>
                    <a:pt x="11809" y="64949"/>
                  </a:lnTo>
                  <a:lnTo>
                    <a:pt x="12542" y="64248"/>
                  </a:lnTo>
                  <a:lnTo>
                    <a:pt x="13264" y="63526"/>
                  </a:lnTo>
                  <a:lnTo>
                    <a:pt x="13975" y="62804"/>
                  </a:lnTo>
                  <a:lnTo>
                    <a:pt x="14687" y="62071"/>
                  </a:lnTo>
                  <a:lnTo>
                    <a:pt x="15377" y="61328"/>
                  </a:lnTo>
                  <a:lnTo>
                    <a:pt x="16057" y="60574"/>
                  </a:lnTo>
                  <a:lnTo>
                    <a:pt x="16726" y="59809"/>
                  </a:lnTo>
                  <a:lnTo>
                    <a:pt x="17384" y="59034"/>
                  </a:lnTo>
                  <a:lnTo>
                    <a:pt x="18032" y="58248"/>
                  </a:lnTo>
                  <a:lnTo>
                    <a:pt x="18669" y="57452"/>
                  </a:lnTo>
                  <a:lnTo>
                    <a:pt x="19296" y="56655"/>
                  </a:lnTo>
                  <a:lnTo>
                    <a:pt x="19922" y="55848"/>
                  </a:lnTo>
                  <a:lnTo>
                    <a:pt x="20538" y="55030"/>
                  </a:lnTo>
                  <a:lnTo>
                    <a:pt x="21982" y="53076"/>
                  </a:lnTo>
                  <a:lnTo>
                    <a:pt x="23416" y="51112"/>
                  </a:lnTo>
                  <a:lnTo>
                    <a:pt x="26283" y="47172"/>
                  </a:lnTo>
                  <a:lnTo>
                    <a:pt x="29140" y="43221"/>
                  </a:lnTo>
                  <a:lnTo>
                    <a:pt x="30574" y="41257"/>
                  </a:lnTo>
                  <a:lnTo>
                    <a:pt x="32018" y="39292"/>
                  </a:lnTo>
                  <a:lnTo>
                    <a:pt x="32474" y="38676"/>
                  </a:lnTo>
                  <a:lnTo>
                    <a:pt x="32952" y="38071"/>
                  </a:lnTo>
                  <a:lnTo>
                    <a:pt x="33430" y="37476"/>
                  </a:lnTo>
                  <a:lnTo>
                    <a:pt x="33929" y="36903"/>
                  </a:lnTo>
                  <a:lnTo>
                    <a:pt x="34439" y="36329"/>
                  </a:lnTo>
                  <a:lnTo>
                    <a:pt x="34959" y="35777"/>
                  </a:lnTo>
                  <a:lnTo>
                    <a:pt x="35490" y="35236"/>
                  </a:lnTo>
                  <a:lnTo>
                    <a:pt x="36032" y="34705"/>
                  </a:lnTo>
                  <a:lnTo>
                    <a:pt x="36584" y="34195"/>
                  </a:lnTo>
                  <a:lnTo>
                    <a:pt x="37158" y="33696"/>
                  </a:lnTo>
                  <a:lnTo>
                    <a:pt x="37742" y="33207"/>
                  </a:lnTo>
                  <a:lnTo>
                    <a:pt x="38347" y="32740"/>
                  </a:lnTo>
                  <a:lnTo>
                    <a:pt x="38952" y="32283"/>
                  </a:lnTo>
                  <a:lnTo>
                    <a:pt x="39579" y="31848"/>
                  </a:lnTo>
                  <a:lnTo>
                    <a:pt x="40227" y="31434"/>
                  </a:lnTo>
                  <a:lnTo>
                    <a:pt x="40885" y="31030"/>
                  </a:lnTo>
                  <a:lnTo>
                    <a:pt x="42467" y="30096"/>
                  </a:lnTo>
                  <a:lnTo>
                    <a:pt x="44071" y="29182"/>
                  </a:lnTo>
                  <a:lnTo>
                    <a:pt x="45675" y="28269"/>
                  </a:lnTo>
                  <a:lnTo>
                    <a:pt x="47278" y="27377"/>
                  </a:lnTo>
                  <a:lnTo>
                    <a:pt x="48329" y="26804"/>
                  </a:lnTo>
                  <a:lnTo>
                    <a:pt x="49391" y="26241"/>
                  </a:lnTo>
                  <a:lnTo>
                    <a:pt x="51515" y="25126"/>
                  </a:lnTo>
                  <a:lnTo>
                    <a:pt x="52567" y="24552"/>
                  </a:lnTo>
                  <a:lnTo>
                    <a:pt x="53618" y="23979"/>
                  </a:lnTo>
                  <a:lnTo>
                    <a:pt x="54138" y="23682"/>
                  </a:lnTo>
                  <a:lnTo>
                    <a:pt x="54659" y="23374"/>
                  </a:lnTo>
                  <a:lnTo>
                    <a:pt x="55168" y="23066"/>
                  </a:lnTo>
                  <a:lnTo>
                    <a:pt x="55678" y="22758"/>
                  </a:lnTo>
                  <a:lnTo>
                    <a:pt x="56517" y="22216"/>
                  </a:lnTo>
                  <a:lnTo>
                    <a:pt x="57356" y="21664"/>
                  </a:lnTo>
                  <a:lnTo>
                    <a:pt x="58184" y="21112"/>
                  </a:lnTo>
                  <a:lnTo>
                    <a:pt x="59002" y="20538"/>
                  </a:lnTo>
                  <a:lnTo>
                    <a:pt x="59809" y="19965"/>
                  </a:lnTo>
                  <a:lnTo>
                    <a:pt x="60616" y="19381"/>
                  </a:lnTo>
                  <a:lnTo>
                    <a:pt x="61402" y="18797"/>
                  </a:lnTo>
                  <a:lnTo>
                    <a:pt x="62188" y="18191"/>
                  </a:lnTo>
                  <a:lnTo>
                    <a:pt x="62953" y="17575"/>
                  </a:lnTo>
                  <a:lnTo>
                    <a:pt x="63717" y="16949"/>
                  </a:lnTo>
                  <a:lnTo>
                    <a:pt x="64460" y="16322"/>
                  </a:lnTo>
                  <a:lnTo>
                    <a:pt x="65193" y="15674"/>
                  </a:lnTo>
                  <a:lnTo>
                    <a:pt x="65915" y="15016"/>
                  </a:lnTo>
                  <a:lnTo>
                    <a:pt x="66627" y="14347"/>
                  </a:lnTo>
                  <a:lnTo>
                    <a:pt x="67328" y="13667"/>
                  </a:lnTo>
                  <a:lnTo>
                    <a:pt x="68018" y="12977"/>
                  </a:lnTo>
                  <a:lnTo>
                    <a:pt x="68687" y="12276"/>
                  </a:lnTo>
                  <a:lnTo>
                    <a:pt x="69345" y="11554"/>
                  </a:lnTo>
                  <a:lnTo>
                    <a:pt x="69993" y="10821"/>
                  </a:lnTo>
                  <a:lnTo>
                    <a:pt x="70620" y="10078"/>
                  </a:lnTo>
                  <a:lnTo>
                    <a:pt x="71236" y="9324"/>
                  </a:lnTo>
                  <a:lnTo>
                    <a:pt x="71830" y="8549"/>
                  </a:lnTo>
                  <a:lnTo>
                    <a:pt x="72425" y="7763"/>
                  </a:lnTo>
                  <a:lnTo>
                    <a:pt x="72988" y="6966"/>
                  </a:lnTo>
                  <a:lnTo>
                    <a:pt x="73540" y="6149"/>
                  </a:lnTo>
                  <a:lnTo>
                    <a:pt x="74082" y="5320"/>
                  </a:lnTo>
                  <a:lnTo>
                    <a:pt x="74602" y="4471"/>
                  </a:lnTo>
                  <a:lnTo>
                    <a:pt x="75101" y="3611"/>
                  </a:lnTo>
                  <a:lnTo>
                    <a:pt x="75590" y="2729"/>
                  </a:lnTo>
                  <a:lnTo>
                    <a:pt x="76057" y="1837"/>
                  </a:lnTo>
                  <a:lnTo>
                    <a:pt x="76514" y="924"/>
                  </a:lnTo>
                  <a:lnTo>
                    <a:pt x="769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45" y="3267208"/>
              <a:ext cx="2114400" cy="1874816"/>
            </a:xfrm>
            <a:custGeom>
              <a:avLst/>
              <a:gdLst/>
              <a:ahLst/>
              <a:cxnLst/>
              <a:rect l="l" t="t" r="r" b="b"/>
              <a:pathLst>
                <a:path w="66075" h="58588" extrusionOk="0">
                  <a:moveTo>
                    <a:pt x="7264" y="0"/>
                  </a:moveTo>
                  <a:lnTo>
                    <a:pt x="6690" y="11"/>
                  </a:lnTo>
                  <a:lnTo>
                    <a:pt x="6127" y="21"/>
                  </a:lnTo>
                  <a:lnTo>
                    <a:pt x="5554" y="43"/>
                  </a:lnTo>
                  <a:lnTo>
                    <a:pt x="4163" y="117"/>
                  </a:lnTo>
                  <a:lnTo>
                    <a:pt x="2772" y="202"/>
                  </a:lnTo>
                  <a:lnTo>
                    <a:pt x="0" y="393"/>
                  </a:lnTo>
                  <a:lnTo>
                    <a:pt x="0" y="6351"/>
                  </a:lnTo>
                  <a:lnTo>
                    <a:pt x="478" y="6393"/>
                  </a:lnTo>
                  <a:lnTo>
                    <a:pt x="966" y="6436"/>
                  </a:lnTo>
                  <a:lnTo>
                    <a:pt x="1444" y="6489"/>
                  </a:lnTo>
                  <a:lnTo>
                    <a:pt x="1922" y="6552"/>
                  </a:lnTo>
                  <a:lnTo>
                    <a:pt x="2400" y="6616"/>
                  </a:lnTo>
                  <a:lnTo>
                    <a:pt x="2878" y="6690"/>
                  </a:lnTo>
                  <a:lnTo>
                    <a:pt x="3823" y="6860"/>
                  </a:lnTo>
                  <a:lnTo>
                    <a:pt x="4768" y="7051"/>
                  </a:lnTo>
                  <a:lnTo>
                    <a:pt x="5703" y="7264"/>
                  </a:lnTo>
                  <a:lnTo>
                    <a:pt x="6627" y="7498"/>
                  </a:lnTo>
                  <a:lnTo>
                    <a:pt x="7550" y="7752"/>
                  </a:lnTo>
                  <a:lnTo>
                    <a:pt x="8464" y="8039"/>
                  </a:lnTo>
                  <a:lnTo>
                    <a:pt x="9366" y="8336"/>
                  </a:lnTo>
                  <a:lnTo>
                    <a:pt x="10269" y="8666"/>
                  </a:lnTo>
                  <a:lnTo>
                    <a:pt x="11161" y="9005"/>
                  </a:lnTo>
                  <a:lnTo>
                    <a:pt x="12053" y="9377"/>
                  </a:lnTo>
                  <a:lnTo>
                    <a:pt x="12935" y="9759"/>
                  </a:lnTo>
                  <a:lnTo>
                    <a:pt x="13816" y="10163"/>
                  </a:lnTo>
                  <a:lnTo>
                    <a:pt x="14687" y="10588"/>
                  </a:lnTo>
                  <a:lnTo>
                    <a:pt x="15281" y="10896"/>
                  </a:lnTo>
                  <a:lnTo>
                    <a:pt x="15876" y="11204"/>
                  </a:lnTo>
                  <a:lnTo>
                    <a:pt x="16460" y="11522"/>
                  </a:lnTo>
                  <a:lnTo>
                    <a:pt x="17034" y="11841"/>
                  </a:lnTo>
                  <a:lnTo>
                    <a:pt x="17607" y="12181"/>
                  </a:lnTo>
                  <a:lnTo>
                    <a:pt x="18181" y="12521"/>
                  </a:lnTo>
                  <a:lnTo>
                    <a:pt x="18743" y="12860"/>
                  </a:lnTo>
                  <a:lnTo>
                    <a:pt x="19296" y="13211"/>
                  </a:lnTo>
                  <a:lnTo>
                    <a:pt x="19848" y="13572"/>
                  </a:lnTo>
                  <a:lnTo>
                    <a:pt x="20400" y="13944"/>
                  </a:lnTo>
                  <a:lnTo>
                    <a:pt x="20942" y="14315"/>
                  </a:lnTo>
                  <a:lnTo>
                    <a:pt x="21483" y="14687"/>
                  </a:lnTo>
                  <a:lnTo>
                    <a:pt x="22014" y="15069"/>
                  </a:lnTo>
                  <a:lnTo>
                    <a:pt x="22545" y="15462"/>
                  </a:lnTo>
                  <a:lnTo>
                    <a:pt x="23066" y="15855"/>
                  </a:lnTo>
                  <a:lnTo>
                    <a:pt x="23586" y="16259"/>
                  </a:lnTo>
                  <a:lnTo>
                    <a:pt x="24106" y="16673"/>
                  </a:lnTo>
                  <a:lnTo>
                    <a:pt x="24616" y="17076"/>
                  </a:lnTo>
                  <a:lnTo>
                    <a:pt x="25636" y="17915"/>
                  </a:lnTo>
                  <a:lnTo>
                    <a:pt x="26634" y="18775"/>
                  </a:lnTo>
                  <a:lnTo>
                    <a:pt x="27621" y="19646"/>
                  </a:lnTo>
                  <a:lnTo>
                    <a:pt x="28588" y="20538"/>
                  </a:lnTo>
                  <a:lnTo>
                    <a:pt x="29554" y="21452"/>
                  </a:lnTo>
                  <a:lnTo>
                    <a:pt x="30499" y="22365"/>
                  </a:lnTo>
                  <a:lnTo>
                    <a:pt x="31444" y="23299"/>
                  </a:lnTo>
                  <a:lnTo>
                    <a:pt x="32124" y="23990"/>
                  </a:lnTo>
                  <a:lnTo>
                    <a:pt x="32793" y="24680"/>
                  </a:lnTo>
                  <a:lnTo>
                    <a:pt x="33451" y="25381"/>
                  </a:lnTo>
                  <a:lnTo>
                    <a:pt x="34099" y="26092"/>
                  </a:lnTo>
                  <a:lnTo>
                    <a:pt x="34747" y="26804"/>
                  </a:lnTo>
                  <a:lnTo>
                    <a:pt x="35384" y="27526"/>
                  </a:lnTo>
                  <a:lnTo>
                    <a:pt x="36011" y="28259"/>
                  </a:lnTo>
                  <a:lnTo>
                    <a:pt x="36637" y="28991"/>
                  </a:lnTo>
                  <a:lnTo>
                    <a:pt x="37253" y="29735"/>
                  </a:lnTo>
                  <a:lnTo>
                    <a:pt x="37859" y="30478"/>
                  </a:lnTo>
                  <a:lnTo>
                    <a:pt x="38453" y="31232"/>
                  </a:lnTo>
                  <a:lnTo>
                    <a:pt x="39048" y="31997"/>
                  </a:lnTo>
                  <a:lnTo>
                    <a:pt x="39632" y="32751"/>
                  </a:lnTo>
                  <a:lnTo>
                    <a:pt x="40216" y="33526"/>
                  </a:lnTo>
                  <a:lnTo>
                    <a:pt x="40779" y="34301"/>
                  </a:lnTo>
                  <a:lnTo>
                    <a:pt x="41342" y="35076"/>
                  </a:lnTo>
                  <a:lnTo>
                    <a:pt x="41735" y="35629"/>
                  </a:lnTo>
                  <a:lnTo>
                    <a:pt x="42106" y="36181"/>
                  </a:lnTo>
                  <a:lnTo>
                    <a:pt x="42478" y="36733"/>
                  </a:lnTo>
                  <a:lnTo>
                    <a:pt x="42829" y="37296"/>
                  </a:lnTo>
                  <a:lnTo>
                    <a:pt x="43179" y="37859"/>
                  </a:lnTo>
                  <a:lnTo>
                    <a:pt x="43519" y="38422"/>
                  </a:lnTo>
                  <a:lnTo>
                    <a:pt x="43848" y="38995"/>
                  </a:lnTo>
                  <a:lnTo>
                    <a:pt x="44177" y="39568"/>
                  </a:lnTo>
                  <a:lnTo>
                    <a:pt x="44485" y="40142"/>
                  </a:lnTo>
                  <a:lnTo>
                    <a:pt x="44793" y="40726"/>
                  </a:lnTo>
                  <a:lnTo>
                    <a:pt x="45090" y="41310"/>
                  </a:lnTo>
                  <a:lnTo>
                    <a:pt x="45377" y="41905"/>
                  </a:lnTo>
                  <a:lnTo>
                    <a:pt x="45653" y="42489"/>
                  </a:lnTo>
                  <a:lnTo>
                    <a:pt x="45929" y="43094"/>
                  </a:lnTo>
                  <a:lnTo>
                    <a:pt x="46184" y="43689"/>
                  </a:lnTo>
                  <a:lnTo>
                    <a:pt x="46439" y="44294"/>
                  </a:lnTo>
                  <a:lnTo>
                    <a:pt x="46683" y="44899"/>
                  </a:lnTo>
                  <a:lnTo>
                    <a:pt x="46928" y="45515"/>
                  </a:lnTo>
                  <a:lnTo>
                    <a:pt x="47151" y="46131"/>
                  </a:lnTo>
                  <a:lnTo>
                    <a:pt x="47374" y="46747"/>
                  </a:lnTo>
                  <a:lnTo>
                    <a:pt x="47586" y="47363"/>
                  </a:lnTo>
                  <a:lnTo>
                    <a:pt x="47788" y="47990"/>
                  </a:lnTo>
                  <a:lnTo>
                    <a:pt x="47990" y="48616"/>
                  </a:lnTo>
                  <a:lnTo>
                    <a:pt x="48170" y="49253"/>
                  </a:lnTo>
                  <a:lnTo>
                    <a:pt x="48351" y="49891"/>
                  </a:lnTo>
                  <a:lnTo>
                    <a:pt x="48521" y="50528"/>
                  </a:lnTo>
                  <a:lnTo>
                    <a:pt x="48690" y="51165"/>
                  </a:lnTo>
                  <a:lnTo>
                    <a:pt x="48839" y="51813"/>
                  </a:lnTo>
                  <a:lnTo>
                    <a:pt x="48988" y="52461"/>
                  </a:lnTo>
                  <a:lnTo>
                    <a:pt x="49137" y="53108"/>
                  </a:lnTo>
                  <a:lnTo>
                    <a:pt x="49264" y="53767"/>
                  </a:lnTo>
                  <a:lnTo>
                    <a:pt x="49391" y="54415"/>
                  </a:lnTo>
                  <a:lnTo>
                    <a:pt x="50156" y="58588"/>
                  </a:lnTo>
                  <a:lnTo>
                    <a:pt x="66075" y="58588"/>
                  </a:lnTo>
                  <a:lnTo>
                    <a:pt x="65968" y="57738"/>
                  </a:lnTo>
                  <a:lnTo>
                    <a:pt x="65915" y="57314"/>
                  </a:lnTo>
                  <a:lnTo>
                    <a:pt x="65852" y="56889"/>
                  </a:lnTo>
                  <a:lnTo>
                    <a:pt x="65692" y="55912"/>
                  </a:lnTo>
                  <a:lnTo>
                    <a:pt x="65512" y="54935"/>
                  </a:lnTo>
                  <a:lnTo>
                    <a:pt x="65310" y="53969"/>
                  </a:lnTo>
                  <a:lnTo>
                    <a:pt x="65087" y="53013"/>
                  </a:lnTo>
                  <a:lnTo>
                    <a:pt x="64843" y="52057"/>
                  </a:lnTo>
                  <a:lnTo>
                    <a:pt x="64588" y="51112"/>
                  </a:lnTo>
                  <a:lnTo>
                    <a:pt x="64312" y="50167"/>
                  </a:lnTo>
                  <a:lnTo>
                    <a:pt x="64014" y="49232"/>
                  </a:lnTo>
                  <a:lnTo>
                    <a:pt x="63696" y="48298"/>
                  </a:lnTo>
                  <a:lnTo>
                    <a:pt x="63367" y="47374"/>
                  </a:lnTo>
                  <a:lnTo>
                    <a:pt x="63016" y="46461"/>
                  </a:lnTo>
                  <a:lnTo>
                    <a:pt x="62645" y="45547"/>
                  </a:lnTo>
                  <a:lnTo>
                    <a:pt x="62262" y="44645"/>
                  </a:lnTo>
                  <a:lnTo>
                    <a:pt x="61859" y="43742"/>
                  </a:lnTo>
                  <a:lnTo>
                    <a:pt x="61434" y="42850"/>
                  </a:lnTo>
                  <a:lnTo>
                    <a:pt x="60999" y="41968"/>
                  </a:lnTo>
                  <a:lnTo>
                    <a:pt x="60574" y="41151"/>
                  </a:lnTo>
                  <a:lnTo>
                    <a:pt x="60149" y="40333"/>
                  </a:lnTo>
                  <a:lnTo>
                    <a:pt x="59724" y="39515"/>
                  </a:lnTo>
                  <a:lnTo>
                    <a:pt x="59278" y="38719"/>
                  </a:lnTo>
                  <a:lnTo>
                    <a:pt x="58832" y="37912"/>
                  </a:lnTo>
                  <a:lnTo>
                    <a:pt x="58386" y="37115"/>
                  </a:lnTo>
                  <a:lnTo>
                    <a:pt x="57919" y="36319"/>
                  </a:lnTo>
                  <a:lnTo>
                    <a:pt x="57452" y="35533"/>
                  </a:lnTo>
                  <a:lnTo>
                    <a:pt x="56984" y="34758"/>
                  </a:lnTo>
                  <a:lnTo>
                    <a:pt x="56506" y="33983"/>
                  </a:lnTo>
                  <a:lnTo>
                    <a:pt x="56007" y="33207"/>
                  </a:lnTo>
                  <a:lnTo>
                    <a:pt x="55519" y="32443"/>
                  </a:lnTo>
                  <a:lnTo>
                    <a:pt x="55009" y="31689"/>
                  </a:lnTo>
                  <a:lnTo>
                    <a:pt x="54499" y="30935"/>
                  </a:lnTo>
                  <a:lnTo>
                    <a:pt x="53979" y="30181"/>
                  </a:lnTo>
                  <a:lnTo>
                    <a:pt x="53448" y="29437"/>
                  </a:lnTo>
                  <a:lnTo>
                    <a:pt x="52917" y="28705"/>
                  </a:lnTo>
                  <a:lnTo>
                    <a:pt x="52375" y="27972"/>
                  </a:lnTo>
                  <a:lnTo>
                    <a:pt x="51823" y="27239"/>
                  </a:lnTo>
                  <a:lnTo>
                    <a:pt x="51260" y="26528"/>
                  </a:lnTo>
                  <a:lnTo>
                    <a:pt x="50687" y="25816"/>
                  </a:lnTo>
                  <a:lnTo>
                    <a:pt x="50114" y="25105"/>
                  </a:lnTo>
                  <a:lnTo>
                    <a:pt x="49529" y="24404"/>
                  </a:lnTo>
                  <a:lnTo>
                    <a:pt x="48935" y="23714"/>
                  </a:lnTo>
                  <a:lnTo>
                    <a:pt x="48329" y="23023"/>
                  </a:lnTo>
                  <a:lnTo>
                    <a:pt x="47713" y="22344"/>
                  </a:lnTo>
                  <a:lnTo>
                    <a:pt x="47087" y="21664"/>
                  </a:lnTo>
                  <a:lnTo>
                    <a:pt x="46460" y="20995"/>
                  </a:lnTo>
                  <a:lnTo>
                    <a:pt x="45823" y="20337"/>
                  </a:lnTo>
                  <a:lnTo>
                    <a:pt x="45165" y="19689"/>
                  </a:lnTo>
                  <a:lnTo>
                    <a:pt x="44506" y="19041"/>
                  </a:lnTo>
                  <a:lnTo>
                    <a:pt x="43837" y="18393"/>
                  </a:lnTo>
                  <a:lnTo>
                    <a:pt x="42659" y="17289"/>
                  </a:lnTo>
                  <a:lnTo>
                    <a:pt x="41469" y="16206"/>
                  </a:lnTo>
                  <a:lnTo>
                    <a:pt x="40259" y="15144"/>
                  </a:lnTo>
                  <a:lnTo>
                    <a:pt x="39048" y="14092"/>
                  </a:lnTo>
                  <a:lnTo>
                    <a:pt x="38432" y="13572"/>
                  </a:lnTo>
                  <a:lnTo>
                    <a:pt x="37816" y="13062"/>
                  </a:lnTo>
                  <a:lnTo>
                    <a:pt x="37190" y="12552"/>
                  </a:lnTo>
                  <a:lnTo>
                    <a:pt x="36563" y="12053"/>
                  </a:lnTo>
                  <a:lnTo>
                    <a:pt x="35936" y="11554"/>
                  </a:lnTo>
                  <a:lnTo>
                    <a:pt x="35299" y="11066"/>
                  </a:lnTo>
                  <a:lnTo>
                    <a:pt x="34662" y="10588"/>
                  </a:lnTo>
                  <a:lnTo>
                    <a:pt x="34014" y="10110"/>
                  </a:lnTo>
                  <a:lnTo>
                    <a:pt x="33377" y="9632"/>
                  </a:lnTo>
                  <a:lnTo>
                    <a:pt x="32719" y="9175"/>
                  </a:lnTo>
                  <a:lnTo>
                    <a:pt x="32060" y="8719"/>
                  </a:lnTo>
                  <a:lnTo>
                    <a:pt x="31402" y="8262"/>
                  </a:lnTo>
                  <a:lnTo>
                    <a:pt x="30733" y="7816"/>
                  </a:lnTo>
                  <a:lnTo>
                    <a:pt x="30064" y="7381"/>
                  </a:lnTo>
                  <a:lnTo>
                    <a:pt x="29384" y="6956"/>
                  </a:lnTo>
                  <a:lnTo>
                    <a:pt x="28705" y="6531"/>
                  </a:lnTo>
                  <a:lnTo>
                    <a:pt x="28014" y="6117"/>
                  </a:lnTo>
                  <a:lnTo>
                    <a:pt x="27313" y="5713"/>
                  </a:lnTo>
                  <a:lnTo>
                    <a:pt x="26623" y="5321"/>
                  </a:lnTo>
                  <a:lnTo>
                    <a:pt x="25912" y="4928"/>
                  </a:lnTo>
                  <a:lnTo>
                    <a:pt x="25200" y="4545"/>
                  </a:lnTo>
                  <a:lnTo>
                    <a:pt x="24478" y="4174"/>
                  </a:lnTo>
                  <a:lnTo>
                    <a:pt x="23756" y="3813"/>
                  </a:lnTo>
                  <a:lnTo>
                    <a:pt x="23023" y="3451"/>
                  </a:lnTo>
                  <a:lnTo>
                    <a:pt x="22503" y="3207"/>
                  </a:lnTo>
                  <a:lnTo>
                    <a:pt x="21982" y="2974"/>
                  </a:lnTo>
                  <a:lnTo>
                    <a:pt x="21462" y="2751"/>
                  </a:lnTo>
                  <a:lnTo>
                    <a:pt x="20931" y="2538"/>
                  </a:lnTo>
                  <a:lnTo>
                    <a:pt x="20400" y="2336"/>
                  </a:lnTo>
                  <a:lnTo>
                    <a:pt x="19880" y="2135"/>
                  </a:lnTo>
                  <a:lnTo>
                    <a:pt x="19349" y="1944"/>
                  </a:lnTo>
                  <a:lnTo>
                    <a:pt x="18818" y="1763"/>
                  </a:lnTo>
                  <a:lnTo>
                    <a:pt x="18276" y="1593"/>
                  </a:lnTo>
                  <a:lnTo>
                    <a:pt x="17745" y="1434"/>
                  </a:lnTo>
                  <a:lnTo>
                    <a:pt x="17204" y="1285"/>
                  </a:lnTo>
                  <a:lnTo>
                    <a:pt x="16673" y="1136"/>
                  </a:lnTo>
                  <a:lnTo>
                    <a:pt x="16131" y="1009"/>
                  </a:lnTo>
                  <a:lnTo>
                    <a:pt x="15589" y="882"/>
                  </a:lnTo>
                  <a:lnTo>
                    <a:pt x="15037" y="765"/>
                  </a:lnTo>
                  <a:lnTo>
                    <a:pt x="14496" y="659"/>
                  </a:lnTo>
                  <a:lnTo>
                    <a:pt x="13954" y="552"/>
                  </a:lnTo>
                  <a:lnTo>
                    <a:pt x="13402" y="467"/>
                  </a:lnTo>
                  <a:lnTo>
                    <a:pt x="12850" y="382"/>
                  </a:lnTo>
                  <a:lnTo>
                    <a:pt x="12297" y="308"/>
                  </a:lnTo>
                  <a:lnTo>
                    <a:pt x="11745" y="234"/>
                  </a:lnTo>
                  <a:lnTo>
                    <a:pt x="11193" y="181"/>
                  </a:lnTo>
                  <a:lnTo>
                    <a:pt x="10630" y="128"/>
                  </a:lnTo>
                  <a:lnTo>
                    <a:pt x="10078" y="85"/>
                  </a:lnTo>
                  <a:lnTo>
                    <a:pt x="9515" y="53"/>
                  </a:lnTo>
                  <a:lnTo>
                    <a:pt x="8952" y="32"/>
                  </a:lnTo>
                  <a:lnTo>
                    <a:pt x="8389" y="11"/>
                  </a:lnTo>
                  <a:lnTo>
                    <a:pt x="78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33"/>
            <p:cNvSpPr/>
            <p:nvPr/>
          </p:nvSpPr>
          <p:spPr>
            <a:xfrm>
              <a:off x="7686509" y="4398472"/>
              <a:ext cx="1457536" cy="743552"/>
            </a:xfrm>
            <a:custGeom>
              <a:avLst/>
              <a:gdLst/>
              <a:ahLst/>
              <a:cxnLst/>
              <a:rect l="l" t="t" r="r" b="b"/>
              <a:pathLst>
                <a:path w="45548" h="23236" extrusionOk="0">
                  <a:moveTo>
                    <a:pt x="41831" y="1"/>
                  </a:moveTo>
                  <a:lnTo>
                    <a:pt x="40790" y="22"/>
                  </a:lnTo>
                  <a:lnTo>
                    <a:pt x="39760" y="54"/>
                  </a:lnTo>
                  <a:lnTo>
                    <a:pt x="38730" y="117"/>
                  </a:lnTo>
                  <a:lnTo>
                    <a:pt x="37711" y="192"/>
                  </a:lnTo>
                  <a:lnTo>
                    <a:pt x="36702" y="287"/>
                  </a:lnTo>
                  <a:lnTo>
                    <a:pt x="35693" y="404"/>
                  </a:lnTo>
                  <a:lnTo>
                    <a:pt x="34684" y="531"/>
                  </a:lnTo>
                  <a:lnTo>
                    <a:pt x="33686" y="691"/>
                  </a:lnTo>
                  <a:lnTo>
                    <a:pt x="32688" y="861"/>
                  </a:lnTo>
                  <a:lnTo>
                    <a:pt x="31700" y="1052"/>
                  </a:lnTo>
                  <a:lnTo>
                    <a:pt x="30723" y="1264"/>
                  </a:lnTo>
                  <a:lnTo>
                    <a:pt x="29746" y="1498"/>
                  </a:lnTo>
                  <a:lnTo>
                    <a:pt x="28769" y="1753"/>
                  </a:lnTo>
                  <a:lnTo>
                    <a:pt x="27803" y="2029"/>
                  </a:lnTo>
                  <a:lnTo>
                    <a:pt x="26847" y="2316"/>
                  </a:lnTo>
                  <a:lnTo>
                    <a:pt x="25891" y="2634"/>
                  </a:lnTo>
                  <a:lnTo>
                    <a:pt x="24936" y="2963"/>
                  </a:lnTo>
                  <a:lnTo>
                    <a:pt x="23990" y="3314"/>
                  </a:lnTo>
                  <a:lnTo>
                    <a:pt x="23056" y="3685"/>
                  </a:lnTo>
                  <a:lnTo>
                    <a:pt x="22121" y="4078"/>
                  </a:lnTo>
                  <a:lnTo>
                    <a:pt x="21197" y="4493"/>
                  </a:lnTo>
                  <a:lnTo>
                    <a:pt x="20274" y="4928"/>
                  </a:lnTo>
                  <a:lnTo>
                    <a:pt x="19350" y="5374"/>
                  </a:lnTo>
                  <a:lnTo>
                    <a:pt x="18447" y="5852"/>
                  </a:lnTo>
                  <a:lnTo>
                    <a:pt x="17534" y="6340"/>
                  </a:lnTo>
                  <a:lnTo>
                    <a:pt x="16642" y="6861"/>
                  </a:lnTo>
                  <a:lnTo>
                    <a:pt x="15750" y="7392"/>
                  </a:lnTo>
                  <a:lnTo>
                    <a:pt x="14858" y="7944"/>
                  </a:lnTo>
                  <a:lnTo>
                    <a:pt x="13976" y="8517"/>
                  </a:lnTo>
                  <a:lnTo>
                    <a:pt x="13445" y="8889"/>
                  </a:lnTo>
                  <a:lnTo>
                    <a:pt x="12914" y="9250"/>
                  </a:lnTo>
                  <a:lnTo>
                    <a:pt x="12383" y="9632"/>
                  </a:lnTo>
                  <a:lnTo>
                    <a:pt x="11874" y="10015"/>
                  </a:lnTo>
                  <a:lnTo>
                    <a:pt x="11364" y="10408"/>
                  </a:lnTo>
                  <a:lnTo>
                    <a:pt x="10865" y="10801"/>
                  </a:lnTo>
                  <a:lnTo>
                    <a:pt x="10366" y="11204"/>
                  </a:lnTo>
                  <a:lnTo>
                    <a:pt x="9877" y="11618"/>
                  </a:lnTo>
                  <a:lnTo>
                    <a:pt x="9399" y="12032"/>
                  </a:lnTo>
                  <a:lnTo>
                    <a:pt x="8921" y="12457"/>
                  </a:lnTo>
                  <a:lnTo>
                    <a:pt x="8454" y="12882"/>
                  </a:lnTo>
                  <a:lnTo>
                    <a:pt x="7987" y="13317"/>
                  </a:lnTo>
                  <a:lnTo>
                    <a:pt x="7530" y="13763"/>
                  </a:lnTo>
                  <a:lnTo>
                    <a:pt x="7084" y="14209"/>
                  </a:lnTo>
                  <a:lnTo>
                    <a:pt x="6638" y="14655"/>
                  </a:lnTo>
                  <a:lnTo>
                    <a:pt x="6203" y="15123"/>
                  </a:lnTo>
                  <a:lnTo>
                    <a:pt x="5767" y="15590"/>
                  </a:lnTo>
                  <a:lnTo>
                    <a:pt x="5343" y="16057"/>
                  </a:lnTo>
                  <a:lnTo>
                    <a:pt x="4928" y="16535"/>
                  </a:lnTo>
                  <a:lnTo>
                    <a:pt x="4514" y="17013"/>
                  </a:lnTo>
                  <a:lnTo>
                    <a:pt x="4111" y="17501"/>
                  </a:lnTo>
                  <a:lnTo>
                    <a:pt x="3707" y="18001"/>
                  </a:lnTo>
                  <a:lnTo>
                    <a:pt x="3314" y="18500"/>
                  </a:lnTo>
                  <a:lnTo>
                    <a:pt x="2921" y="18999"/>
                  </a:lnTo>
                  <a:lnTo>
                    <a:pt x="2539" y="19519"/>
                  </a:lnTo>
                  <a:lnTo>
                    <a:pt x="2157" y="20029"/>
                  </a:lnTo>
                  <a:lnTo>
                    <a:pt x="1785" y="20549"/>
                  </a:lnTo>
                  <a:lnTo>
                    <a:pt x="1413" y="21080"/>
                  </a:lnTo>
                  <a:lnTo>
                    <a:pt x="1052" y="21611"/>
                  </a:lnTo>
                  <a:lnTo>
                    <a:pt x="702" y="22142"/>
                  </a:lnTo>
                  <a:lnTo>
                    <a:pt x="351" y="22684"/>
                  </a:lnTo>
                  <a:lnTo>
                    <a:pt x="1" y="23236"/>
                  </a:lnTo>
                  <a:lnTo>
                    <a:pt x="28132" y="23236"/>
                  </a:lnTo>
                  <a:lnTo>
                    <a:pt x="28727" y="22832"/>
                  </a:lnTo>
                  <a:lnTo>
                    <a:pt x="29332" y="22450"/>
                  </a:lnTo>
                  <a:lnTo>
                    <a:pt x="29937" y="22089"/>
                  </a:lnTo>
                  <a:lnTo>
                    <a:pt x="30553" y="21739"/>
                  </a:lnTo>
                  <a:lnTo>
                    <a:pt x="31180" y="21420"/>
                  </a:lnTo>
                  <a:lnTo>
                    <a:pt x="31817" y="21112"/>
                  </a:lnTo>
                  <a:lnTo>
                    <a:pt x="32454" y="20825"/>
                  </a:lnTo>
                  <a:lnTo>
                    <a:pt x="33102" y="20560"/>
                  </a:lnTo>
                  <a:lnTo>
                    <a:pt x="33750" y="20316"/>
                  </a:lnTo>
                  <a:lnTo>
                    <a:pt x="34419" y="20093"/>
                  </a:lnTo>
                  <a:lnTo>
                    <a:pt x="35088" y="19891"/>
                  </a:lnTo>
                  <a:lnTo>
                    <a:pt x="35767" y="19710"/>
                  </a:lnTo>
                  <a:lnTo>
                    <a:pt x="36458" y="19562"/>
                  </a:lnTo>
                  <a:lnTo>
                    <a:pt x="36798" y="19487"/>
                  </a:lnTo>
                  <a:lnTo>
                    <a:pt x="37148" y="19424"/>
                  </a:lnTo>
                  <a:lnTo>
                    <a:pt x="37498" y="19371"/>
                  </a:lnTo>
                  <a:lnTo>
                    <a:pt x="37859" y="19317"/>
                  </a:lnTo>
                  <a:lnTo>
                    <a:pt x="38210" y="19275"/>
                  </a:lnTo>
                  <a:lnTo>
                    <a:pt x="38571" y="19243"/>
                  </a:lnTo>
                  <a:lnTo>
                    <a:pt x="39006" y="19201"/>
                  </a:lnTo>
                  <a:lnTo>
                    <a:pt x="39431" y="19179"/>
                  </a:lnTo>
                  <a:lnTo>
                    <a:pt x="40302" y="19126"/>
                  </a:lnTo>
                  <a:lnTo>
                    <a:pt x="41173" y="19105"/>
                  </a:lnTo>
                  <a:lnTo>
                    <a:pt x="42054" y="19094"/>
                  </a:lnTo>
                  <a:lnTo>
                    <a:pt x="43796" y="19084"/>
                  </a:lnTo>
                  <a:lnTo>
                    <a:pt x="44677" y="19084"/>
                  </a:lnTo>
                  <a:lnTo>
                    <a:pt x="45548" y="19063"/>
                  </a:lnTo>
                  <a:lnTo>
                    <a:pt x="45548" y="170"/>
                  </a:lnTo>
                  <a:lnTo>
                    <a:pt x="45261" y="107"/>
                  </a:lnTo>
                  <a:lnTo>
                    <a:pt x="45113" y="85"/>
                  </a:lnTo>
                  <a:lnTo>
                    <a:pt x="44964" y="75"/>
                  </a:lnTo>
                  <a:lnTo>
                    <a:pt x="43913" y="32"/>
                  </a:lnTo>
                  <a:lnTo>
                    <a:pt x="42872" y="11"/>
                  </a:lnTo>
                  <a:lnTo>
                    <a:pt x="41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33"/>
            <p:cNvSpPr/>
            <p:nvPr/>
          </p:nvSpPr>
          <p:spPr>
            <a:xfrm>
              <a:off x="8212237" y="-1560"/>
              <a:ext cx="931808" cy="893088"/>
            </a:xfrm>
            <a:custGeom>
              <a:avLst/>
              <a:gdLst/>
              <a:ahLst/>
              <a:cxnLst/>
              <a:rect l="l" t="t" r="r" b="b"/>
              <a:pathLst>
                <a:path w="29119" h="27909" extrusionOk="0">
                  <a:moveTo>
                    <a:pt x="4556" y="0"/>
                  </a:moveTo>
                  <a:lnTo>
                    <a:pt x="4545" y="425"/>
                  </a:lnTo>
                  <a:lnTo>
                    <a:pt x="4535" y="860"/>
                  </a:lnTo>
                  <a:lnTo>
                    <a:pt x="4535" y="1285"/>
                  </a:lnTo>
                  <a:lnTo>
                    <a:pt x="4545" y="1497"/>
                  </a:lnTo>
                  <a:lnTo>
                    <a:pt x="4556" y="1710"/>
                  </a:lnTo>
                  <a:lnTo>
                    <a:pt x="4588" y="1943"/>
                  </a:lnTo>
                  <a:lnTo>
                    <a:pt x="4599" y="2177"/>
                  </a:lnTo>
                  <a:lnTo>
                    <a:pt x="4609" y="2400"/>
                  </a:lnTo>
                  <a:lnTo>
                    <a:pt x="4609" y="2634"/>
                  </a:lnTo>
                  <a:lnTo>
                    <a:pt x="4609" y="2857"/>
                  </a:lnTo>
                  <a:lnTo>
                    <a:pt x="4599" y="3080"/>
                  </a:lnTo>
                  <a:lnTo>
                    <a:pt x="4556" y="3515"/>
                  </a:lnTo>
                  <a:lnTo>
                    <a:pt x="4492" y="3950"/>
                  </a:lnTo>
                  <a:lnTo>
                    <a:pt x="4407" y="4375"/>
                  </a:lnTo>
                  <a:lnTo>
                    <a:pt x="4301" y="4789"/>
                  </a:lnTo>
                  <a:lnTo>
                    <a:pt x="4163" y="5193"/>
                  </a:lnTo>
                  <a:lnTo>
                    <a:pt x="4014" y="5596"/>
                  </a:lnTo>
                  <a:lnTo>
                    <a:pt x="3845" y="6000"/>
                  </a:lnTo>
                  <a:lnTo>
                    <a:pt x="3653" y="6382"/>
                  </a:lnTo>
                  <a:lnTo>
                    <a:pt x="3452" y="6775"/>
                  </a:lnTo>
                  <a:lnTo>
                    <a:pt x="3229" y="7147"/>
                  </a:lnTo>
                  <a:lnTo>
                    <a:pt x="2984" y="7529"/>
                  </a:lnTo>
                  <a:lnTo>
                    <a:pt x="2730" y="7901"/>
                  </a:lnTo>
                  <a:lnTo>
                    <a:pt x="2464" y="8262"/>
                  </a:lnTo>
                  <a:lnTo>
                    <a:pt x="2114" y="8719"/>
                  </a:lnTo>
                  <a:lnTo>
                    <a:pt x="1774" y="9186"/>
                  </a:lnTo>
                  <a:lnTo>
                    <a:pt x="1604" y="9420"/>
                  </a:lnTo>
                  <a:lnTo>
                    <a:pt x="1445" y="9664"/>
                  </a:lnTo>
                  <a:lnTo>
                    <a:pt x="1296" y="9908"/>
                  </a:lnTo>
                  <a:lnTo>
                    <a:pt x="1147" y="10152"/>
                  </a:lnTo>
                  <a:lnTo>
                    <a:pt x="945" y="10545"/>
                  </a:lnTo>
                  <a:lnTo>
                    <a:pt x="765" y="10938"/>
                  </a:lnTo>
                  <a:lnTo>
                    <a:pt x="606" y="11331"/>
                  </a:lnTo>
                  <a:lnTo>
                    <a:pt x="457" y="11745"/>
                  </a:lnTo>
                  <a:lnTo>
                    <a:pt x="340" y="12149"/>
                  </a:lnTo>
                  <a:lnTo>
                    <a:pt x="234" y="12563"/>
                  </a:lnTo>
                  <a:lnTo>
                    <a:pt x="149" y="12977"/>
                  </a:lnTo>
                  <a:lnTo>
                    <a:pt x="85" y="13391"/>
                  </a:lnTo>
                  <a:lnTo>
                    <a:pt x="32" y="13816"/>
                  </a:lnTo>
                  <a:lnTo>
                    <a:pt x="11" y="14230"/>
                  </a:lnTo>
                  <a:lnTo>
                    <a:pt x="0" y="14655"/>
                  </a:lnTo>
                  <a:lnTo>
                    <a:pt x="11" y="15080"/>
                  </a:lnTo>
                  <a:lnTo>
                    <a:pt x="32" y="15504"/>
                  </a:lnTo>
                  <a:lnTo>
                    <a:pt x="85" y="15919"/>
                  </a:lnTo>
                  <a:lnTo>
                    <a:pt x="149" y="16343"/>
                  </a:lnTo>
                  <a:lnTo>
                    <a:pt x="223" y="16758"/>
                  </a:lnTo>
                  <a:lnTo>
                    <a:pt x="330" y="17172"/>
                  </a:lnTo>
                  <a:lnTo>
                    <a:pt x="446" y="17586"/>
                  </a:lnTo>
                  <a:lnTo>
                    <a:pt x="584" y="17989"/>
                  </a:lnTo>
                  <a:lnTo>
                    <a:pt x="733" y="18393"/>
                  </a:lnTo>
                  <a:lnTo>
                    <a:pt x="903" y="18786"/>
                  </a:lnTo>
                  <a:lnTo>
                    <a:pt x="1094" y="19179"/>
                  </a:lnTo>
                  <a:lnTo>
                    <a:pt x="1296" y="19572"/>
                  </a:lnTo>
                  <a:lnTo>
                    <a:pt x="1519" y="19943"/>
                  </a:lnTo>
                  <a:lnTo>
                    <a:pt x="1753" y="20315"/>
                  </a:lnTo>
                  <a:lnTo>
                    <a:pt x="2007" y="20687"/>
                  </a:lnTo>
                  <a:lnTo>
                    <a:pt x="2283" y="21037"/>
                  </a:lnTo>
                  <a:lnTo>
                    <a:pt x="2570" y="21388"/>
                  </a:lnTo>
                  <a:lnTo>
                    <a:pt x="2868" y="21728"/>
                  </a:lnTo>
                  <a:lnTo>
                    <a:pt x="3186" y="22046"/>
                  </a:lnTo>
                  <a:lnTo>
                    <a:pt x="3526" y="22365"/>
                  </a:lnTo>
                  <a:lnTo>
                    <a:pt x="3876" y="22673"/>
                  </a:lnTo>
                  <a:lnTo>
                    <a:pt x="4206" y="22938"/>
                  </a:lnTo>
                  <a:lnTo>
                    <a:pt x="4535" y="23193"/>
                  </a:lnTo>
                  <a:lnTo>
                    <a:pt x="4875" y="23448"/>
                  </a:lnTo>
                  <a:lnTo>
                    <a:pt x="5214" y="23692"/>
                  </a:lnTo>
                  <a:lnTo>
                    <a:pt x="5554" y="23936"/>
                  </a:lnTo>
                  <a:lnTo>
                    <a:pt x="5905" y="24170"/>
                  </a:lnTo>
                  <a:lnTo>
                    <a:pt x="6266" y="24393"/>
                  </a:lnTo>
                  <a:lnTo>
                    <a:pt x="6616" y="24616"/>
                  </a:lnTo>
                  <a:lnTo>
                    <a:pt x="6977" y="24828"/>
                  </a:lnTo>
                  <a:lnTo>
                    <a:pt x="7349" y="25030"/>
                  </a:lnTo>
                  <a:lnTo>
                    <a:pt x="7721" y="25221"/>
                  </a:lnTo>
                  <a:lnTo>
                    <a:pt x="8092" y="25413"/>
                  </a:lnTo>
                  <a:lnTo>
                    <a:pt x="8464" y="25604"/>
                  </a:lnTo>
                  <a:lnTo>
                    <a:pt x="8846" y="25774"/>
                  </a:lnTo>
                  <a:lnTo>
                    <a:pt x="9229" y="25954"/>
                  </a:lnTo>
                  <a:lnTo>
                    <a:pt x="9611" y="26113"/>
                  </a:lnTo>
                  <a:lnTo>
                    <a:pt x="10004" y="26273"/>
                  </a:lnTo>
                  <a:lnTo>
                    <a:pt x="10397" y="26421"/>
                  </a:lnTo>
                  <a:lnTo>
                    <a:pt x="10790" y="26559"/>
                  </a:lnTo>
                  <a:lnTo>
                    <a:pt x="11183" y="26697"/>
                  </a:lnTo>
                  <a:lnTo>
                    <a:pt x="11586" y="26825"/>
                  </a:lnTo>
                  <a:lnTo>
                    <a:pt x="11979" y="26942"/>
                  </a:lnTo>
                  <a:lnTo>
                    <a:pt x="12383" y="27059"/>
                  </a:lnTo>
                  <a:lnTo>
                    <a:pt x="12786" y="27165"/>
                  </a:lnTo>
                  <a:lnTo>
                    <a:pt x="13200" y="27260"/>
                  </a:lnTo>
                  <a:lnTo>
                    <a:pt x="13604" y="27356"/>
                  </a:lnTo>
                  <a:lnTo>
                    <a:pt x="14018" y="27441"/>
                  </a:lnTo>
                  <a:lnTo>
                    <a:pt x="14432" y="27515"/>
                  </a:lnTo>
                  <a:lnTo>
                    <a:pt x="14836" y="27590"/>
                  </a:lnTo>
                  <a:lnTo>
                    <a:pt x="15250" y="27653"/>
                  </a:lnTo>
                  <a:lnTo>
                    <a:pt x="15675" y="27717"/>
                  </a:lnTo>
                  <a:lnTo>
                    <a:pt x="16089" y="27759"/>
                  </a:lnTo>
                  <a:lnTo>
                    <a:pt x="16503" y="27802"/>
                  </a:lnTo>
                  <a:lnTo>
                    <a:pt x="16917" y="27834"/>
                  </a:lnTo>
                  <a:lnTo>
                    <a:pt x="17342" y="27866"/>
                  </a:lnTo>
                  <a:lnTo>
                    <a:pt x="17756" y="27887"/>
                  </a:lnTo>
                  <a:lnTo>
                    <a:pt x="18181" y="27897"/>
                  </a:lnTo>
                  <a:lnTo>
                    <a:pt x="18595" y="27908"/>
                  </a:lnTo>
                  <a:lnTo>
                    <a:pt x="19009" y="27908"/>
                  </a:lnTo>
                  <a:lnTo>
                    <a:pt x="19434" y="27897"/>
                  </a:lnTo>
                  <a:lnTo>
                    <a:pt x="19848" y="27876"/>
                  </a:lnTo>
                  <a:lnTo>
                    <a:pt x="20273" y="27855"/>
                  </a:lnTo>
                  <a:lnTo>
                    <a:pt x="20687" y="27823"/>
                  </a:lnTo>
                  <a:lnTo>
                    <a:pt x="21101" y="27791"/>
                  </a:lnTo>
                  <a:lnTo>
                    <a:pt x="21526" y="27738"/>
                  </a:lnTo>
                  <a:lnTo>
                    <a:pt x="21940" y="27685"/>
                  </a:lnTo>
                  <a:lnTo>
                    <a:pt x="22354" y="27632"/>
                  </a:lnTo>
                  <a:lnTo>
                    <a:pt x="22769" y="27558"/>
                  </a:lnTo>
                  <a:lnTo>
                    <a:pt x="23172" y="27483"/>
                  </a:lnTo>
                  <a:lnTo>
                    <a:pt x="23586" y="27398"/>
                  </a:lnTo>
                  <a:lnTo>
                    <a:pt x="24000" y="27313"/>
                  </a:lnTo>
                  <a:lnTo>
                    <a:pt x="24404" y="27218"/>
                  </a:lnTo>
                  <a:lnTo>
                    <a:pt x="24807" y="27112"/>
                  </a:lnTo>
                  <a:lnTo>
                    <a:pt x="25211" y="26995"/>
                  </a:lnTo>
                  <a:lnTo>
                    <a:pt x="25615" y="26878"/>
                  </a:lnTo>
                  <a:lnTo>
                    <a:pt x="26018" y="26751"/>
                  </a:lnTo>
                  <a:lnTo>
                    <a:pt x="26411" y="26613"/>
                  </a:lnTo>
                  <a:lnTo>
                    <a:pt x="26804" y="26464"/>
                  </a:lnTo>
                  <a:lnTo>
                    <a:pt x="27197" y="26315"/>
                  </a:lnTo>
                  <a:lnTo>
                    <a:pt x="27590" y="26156"/>
                  </a:lnTo>
                  <a:lnTo>
                    <a:pt x="27972" y="25997"/>
                  </a:lnTo>
                  <a:lnTo>
                    <a:pt x="28354" y="25816"/>
                  </a:lnTo>
                  <a:lnTo>
                    <a:pt x="28737" y="25636"/>
                  </a:lnTo>
                  <a:lnTo>
                    <a:pt x="29119" y="25455"/>
                  </a:lnTo>
                  <a:lnTo>
                    <a:pt x="291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33"/>
            <p:cNvSpPr/>
            <p:nvPr/>
          </p:nvSpPr>
          <p:spPr>
            <a:xfrm>
              <a:off x="45" y="3722568"/>
              <a:ext cx="1237984" cy="1419456"/>
            </a:xfrm>
            <a:custGeom>
              <a:avLst/>
              <a:gdLst/>
              <a:ahLst/>
              <a:cxnLst/>
              <a:rect l="l" t="t" r="r" b="b"/>
              <a:pathLst>
                <a:path w="38687" h="44358" extrusionOk="0">
                  <a:moveTo>
                    <a:pt x="0" y="0"/>
                  </a:moveTo>
                  <a:lnTo>
                    <a:pt x="0" y="10269"/>
                  </a:lnTo>
                  <a:lnTo>
                    <a:pt x="510" y="10535"/>
                  </a:lnTo>
                  <a:lnTo>
                    <a:pt x="1009" y="10800"/>
                  </a:lnTo>
                  <a:lnTo>
                    <a:pt x="1519" y="11076"/>
                  </a:lnTo>
                  <a:lnTo>
                    <a:pt x="2007" y="11353"/>
                  </a:lnTo>
                  <a:lnTo>
                    <a:pt x="2496" y="11650"/>
                  </a:lnTo>
                  <a:lnTo>
                    <a:pt x="2984" y="11947"/>
                  </a:lnTo>
                  <a:lnTo>
                    <a:pt x="3462" y="12245"/>
                  </a:lnTo>
                  <a:lnTo>
                    <a:pt x="3940" y="12563"/>
                  </a:lnTo>
                  <a:lnTo>
                    <a:pt x="4418" y="12882"/>
                  </a:lnTo>
                  <a:lnTo>
                    <a:pt x="4885" y="13200"/>
                  </a:lnTo>
                  <a:lnTo>
                    <a:pt x="5342" y="13530"/>
                  </a:lnTo>
                  <a:lnTo>
                    <a:pt x="5798" y="13869"/>
                  </a:lnTo>
                  <a:lnTo>
                    <a:pt x="6255" y="14220"/>
                  </a:lnTo>
                  <a:lnTo>
                    <a:pt x="6712" y="14570"/>
                  </a:lnTo>
                  <a:lnTo>
                    <a:pt x="7158" y="14921"/>
                  </a:lnTo>
                  <a:lnTo>
                    <a:pt x="7593" y="15282"/>
                  </a:lnTo>
                  <a:lnTo>
                    <a:pt x="8081" y="15696"/>
                  </a:lnTo>
                  <a:lnTo>
                    <a:pt x="8549" y="16099"/>
                  </a:lnTo>
                  <a:lnTo>
                    <a:pt x="9016" y="16524"/>
                  </a:lnTo>
                  <a:lnTo>
                    <a:pt x="9473" y="16949"/>
                  </a:lnTo>
                  <a:lnTo>
                    <a:pt x="9929" y="17374"/>
                  </a:lnTo>
                  <a:lnTo>
                    <a:pt x="10375" y="17809"/>
                  </a:lnTo>
                  <a:lnTo>
                    <a:pt x="10811" y="18245"/>
                  </a:lnTo>
                  <a:lnTo>
                    <a:pt x="11235" y="18691"/>
                  </a:lnTo>
                  <a:lnTo>
                    <a:pt x="11660" y="19147"/>
                  </a:lnTo>
                  <a:lnTo>
                    <a:pt x="12074" y="19604"/>
                  </a:lnTo>
                  <a:lnTo>
                    <a:pt x="12489" y="20061"/>
                  </a:lnTo>
                  <a:lnTo>
                    <a:pt x="12892" y="20528"/>
                  </a:lnTo>
                  <a:lnTo>
                    <a:pt x="13285" y="21006"/>
                  </a:lnTo>
                  <a:lnTo>
                    <a:pt x="13667" y="21484"/>
                  </a:lnTo>
                  <a:lnTo>
                    <a:pt x="14050" y="21961"/>
                  </a:lnTo>
                  <a:lnTo>
                    <a:pt x="14432" y="22450"/>
                  </a:lnTo>
                  <a:lnTo>
                    <a:pt x="14804" y="22938"/>
                  </a:lnTo>
                  <a:lnTo>
                    <a:pt x="15165" y="23438"/>
                  </a:lnTo>
                  <a:lnTo>
                    <a:pt x="15515" y="23947"/>
                  </a:lnTo>
                  <a:lnTo>
                    <a:pt x="15866" y="24446"/>
                  </a:lnTo>
                  <a:lnTo>
                    <a:pt x="16216" y="24956"/>
                  </a:lnTo>
                  <a:lnTo>
                    <a:pt x="16556" y="25477"/>
                  </a:lnTo>
                  <a:lnTo>
                    <a:pt x="16885" y="25997"/>
                  </a:lnTo>
                  <a:lnTo>
                    <a:pt x="17214" y="26517"/>
                  </a:lnTo>
                  <a:lnTo>
                    <a:pt x="17533" y="27048"/>
                  </a:lnTo>
                  <a:lnTo>
                    <a:pt x="17851" y="27590"/>
                  </a:lnTo>
                  <a:lnTo>
                    <a:pt x="18159" y="28121"/>
                  </a:lnTo>
                  <a:lnTo>
                    <a:pt x="18467" y="28662"/>
                  </a:lnTo>
                  <a:lnTo>
                    <a:pt x="18765" y="29215"/>
                  </a:lnTo>
                  <a:lnTo>
                    <a:pt x="19051" y="29756"/>
                  </a:lnTo>
                  <a:lnTo>
                    <a:pt x="19625" y="30871"/>
                  </a:lnTo>
                  <a:lnTo>
                    <a:pt x="20283" y="32177"/>
                  </a:lnTo>
                  <a:lnTo>
                    <a:pt x="20942" y="33494"/>
                  </a:lnTo>
                  <a:lnTo>
                    <a:pt x="21260" y="34153"/>
                  </a:lnTo>
                  <a:lnTo>
                    <a:pt x="21568" y="34811"/>
                  </a:lnTo>
                  <a:lnTo>
                    <a:pt x="21876" y="35480"/>
                  </a:lnTo>
                  <a:lnTo>
                    <a:pt x="22184" y="36149"/>
                  </a:lnTo>
                  <a:lnTo>
                    <a:pt x="22471" y="36818"/>
                  </a:lnTo>
                  <a:lnTo>
                    <a:pt x="22747" y="37498"/>
                  </a:lnTo>
                  <a:lnTo>
                    <a:pt x="23023" y="38177"/>
                  </a:lnTo>
                  <a:lnTo>
                    <a:pt x="23278" y="38857"/>
                  </a:lnTo>
                  <a:lnTo>
                    <a:pt x="23512" y="39558"/>
                  </a:lnTo>
                  <a:lnTo>
                    <a:pt x="23745" y="40248"/>
                  </a:lnTo>
                  <a:lnTo>
                    <a:pt x="23947" y="40960"/>
                  </a:lnTo>
                  <a:lnTo>
                    <a:pt x="24138" y="41671"/>
                  </a:lnTo>
                  <a:lnTo>
                    <a:pt x="24297" y="42340"/>
                  </a:lnTo>
                  <a:lnTo>
                    <a:pt x="24436" y="43009"/>
                  </a:lnTo>
                  <a:lnTo>
                    <a:pt x="24701" y="44358"/>
                  </a:lnTo>
                  <a:lnTo>
                    <a:pt x="38687" y="44358"/>
                  </a:lnTo>
                  <a:lnTo>
                    <a:pt x="38506" y="43647"/>
                  </a:lnTo>
                  <a:lnTo>
                    <a:pt x="38336" y="42935"/>
                  </a:lnTo>
                  <a:lnTo>
                    <a:pt x="37986" y="41512"/>
                  </a:lnTo>
                  <a:lnTo>
                    <a:pt x="37805" y="40800"/>
                  </a:lnTo>
                  <a:lnTo>
                    <a:pt x="37614" y="40089"/>
                  </a:lnTo>
                  <a:lnTo>
                    <a:pt x="37413" y="39388"/>
                  </a:lnTo>
                  <a:lnTo>
                    <a:pt x="37190" y="38698"/>
                  </a:lnTo>
                  <a:lnTo>
                    <a:pt x="36945" y="37965"/>
                  </a:lnTo>
                  <a:lnTo>
                    <a:pt x="36690" y="37232"/>
                  </a:lnTo>
                  <a:lnTo>
                    <a:pt x="36436" y="36510"/>
                  </a:lnTo>
                  <a:lnTo>
                    <a:pt x="36159" y="35799"/>
                  </a:lnTo>
                  <a:lnTo>
                    <a:pt x="35883" y="35087"/>
                  </a:lnTo>
                  <a:lnTo>
                    <a:pt x="35597" y="34376"/>
                  </a:lnTo>
                  <a:lnTo>
                    <a:pt x="35299" y="33675"/>
                  </a:lnTo>
                  <a:lnTo>
                    <a:pt x="35002" y="32974"/>
                  </a:lnTo>
                  <a:lnTo>
                    <a:pt x="34683" y="32284"/>
                  </a:lnTo>
                  <a:lnTo>
                    <a:pt x="34365" y="31593"/>
                  </a:lnTo>
                  <a:lnTo>
                    <a:pt x="34036" y="30914"/>
                  </a:lnTo>
                  <a:lnTo>
                    <a:pt x="33696" y="30234"/>
                  </a:lnTo>
                  <a:lnTo>
                    <a:pt x="33345" y="29565"/>
                  </a:lnTo>
                  <a:lnTo>
                    <a:pt x="32984" y="28896"/>
                  </a:lnTo>
                  <a:lnTo>
                    <a:pt x="32623" y="28238"/>
                  </a:lnTo>
                  <a:lnTo>
                    <a:pt x="32241" y="27579"/>
                  </a:lnTo>
                  <a:lnTo>
                    <a:pt x="31859" y="26931"/>
                  </a:lnTo>
                  <a:lnTo>
                    <a:pt x="31466" y="26294"/>
                  </a:lnTo>
                  <a:lnTo>
                    <a:pt x="31051" y="25657"/>
                  </a:lnTo>
                  <a:lnTo>
                    <a:pt x="30637" y="25020"/>
                  </a:lnTo>
                  <a:lnTo>
                    <a:pt x="30213" y="24404"/>
                  </a:lnTo>
                  <a:lnTo>
                    <a:pt x="29777" y="23777"/>
                  </a:lnTo>
                  <a:lnTo>
                    <a:pt x="29331" y="23172"/>
                  </a:lnTo>
                  <a:lnTo>
                    <a:pt x="28874" y="22567"/>
                  </a:lnTo>
                  <a:lnTo>
                    <a:pt x="28407" y="21961"/>
                  </a:lnTo>
                  <a:lnTo>
                    <a:pt x="27929" y="21367"/>
                  </a:lnTo>
                  <a:lnTo>
                    <a:pt x="27441" y="20783"/>
                  </a:lnTo>
                  <a:lnTo>
                    <a:pt x="26942" y="20199"/>
                  </a:lnTo>
                  <a:lnTo>
                    <a:pt x="26432" y="19625"/>
                  </a:lnTo>
                  <a:lnTo>
                    <a:pt x="25912" y="19062"/>
                  </a:lnTo>
                  <a:lnTo>
                    <a:pt x="25381" y="18510"/>
                  </a:lnTo>
                  <a:lnTo>
                    <a:pt x="24828" y="17958"/>
                  </a:lnTo>
                  <a:lnTo>
                    <a:pt x="23745" y="16875"/>
                  </a:lnTo>
                  <a:lnTo>
                    <a:pt x="22641" y="15802"/>
                  </a:lnTo>
                  <a:lnTo>
                    <a:pt x="21536" y="14751"/>
                  </a:lnTo>
                  <a:lnTo>
                    <a:pt x="20411" y="13699"/>
                  </a:lnTo>
                  <a:lnTo>
                    <a:pt x="19285" y="12659"/>
                  </a:lnTo>
                  <a:lnTo>
                    <a:pt x="18149" y="11639"/>
                  </a:lnTo>
                  <a:lnTo>
                    <a:pt x="16991" y="10630"/>
                  </a:lnTo>
                  <a:lnTo>
                    <a:pt x="15823" y="9632"/>
                  </a:lnTo>
                  <a:lnTo>
                    <a:pt x="14984" y="8931"/>
                  </a:lnTo>
                  <a:lnTo>
                    <a:pt x="14135" y="8241"/>
                  </a:lnTo>
                  <a:lnTo>
                    <a:pt x="13274" y="7561"/>
                  </a:lnTo>
                  <a:lnTo>
                    <a:pt x="12404" y="6892"/>
                  </a:lnTo>
                  <a:lnTo>
                    <a:pt x="11522" y="6245"/>
                  </a:lnTo>
                  <a:lnTo>
                    <a:pt x="10630" y="5607"/>
                  </a:lnTo>
                  <a:lnTo>
                    <a:pt x="9727" y="4991"/>
                  </a:lnTo>
                  <a:lnTo>
                    <a:pt x="8814" y="4397"/>
                  </a:lnTo>
                  <a:lnTo>
                    <a:pt x="7890" y="3813"/>
                  </a:lnTo>
                  <a:lnTo>
                    <a:pt x="6956" y="3250"/>
                  </a:lnTo>
                  <a:lnTo>
                    <a:pt x="6000" y="2708"/>
                  </a:lnTo>
                  <a:lnTo>
                    <a:pt x="5522" y="2443"/>
                  </a:lnTo>
                  <a:lnTo>
                    <a:pt x="5044" y="2188"/>
                  </a:lnTo>
                  <a:lnTo>
                    <a:pt x="4556" y="1933"/>
                  </a:lnTo>
                  <a:lnTo>
                    <a:pt x="4067" y="1689"/>
                  </a:lnTo>
                  <a:lnTo>
                    <a:pt x="3568" y="1445"/>
                  </a:lnTo>
                  <a:lnTo>
                    <a:pt x="3069" y="1211"/>
                  </a:lnTo>
                  <a:lnTo>
                    <a:pt x="2570" y="988"/>
                  </a:lnTo>
                  <a:lnTo>
                    <a:pt x="2060" y="765"/>
                  </a:lnTo>
                  <a:lnTo>
                    <a:pt x="1550" y="542"/>
                  </a:lnTo>
                  <a:lnTo>
                    <a:pt x="1041" y="340"/>
                  </a:lnTo>
                  <a:lnTo>
                    <a:pt x="786" y="245"/>
                  </a:lnTo>
                  <a:lnTo>
                    <a:pt x="52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3" name="Google Shape;313;p33"/>
          <p:cNvSpPr txBox="1">
            <a:spLocks noGrp="1"/>
          </p:cNvSpPr>
          <p:nvPr>
            <p:ph type="title"/>
          </p:nvPr>
        </p:nvSpPr>
        <p:spPr>
          <a:xfrm>
            <a:off x="5369100" y="2008125"/>
            <a:ext cx="3054900" cy="6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3"/>
          <p:cNvSpPr txBox="1">
            <a:spLocks noGrp="1"/>
          </p:cNvSpPr>
          <p:nvPr>
            <p:ph type="subTitle" idx="1"/>
          </p:nvPr>
        </p:nvSpPr>
        <p:spPr>
          <a:xfrm>
            <a:off x="5369100" y="2615025"/>
            <a:ext cx="3054900" cy="15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510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8">
  <p:cSld name="Title design 8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34"/>
          <p:cNvGrpSpPr/>
          <p:nvPr/>
        </p:nvGrpSpPr>
        <p:grpSpPr>
          <a:xfrm>
            <a:off x="-1270" y="1585"/>
            <a:ext cx="9144000" cy="5143392"/>
            <a:chOff x="-1270" y="1585"/>
            <a:chExt cx="9144000" cy="5143392"/>
          </a:xfrm>
        </p:grpSpPr>
        <p:sp>
          <p:nvSpPr>
            <p:cNvPr id="317" name="Google Shape;317;p34"/>
            <p:cNvSpPr/>
            <p:nvPr/>
          </p:nvSpPr>
          <p:spPr>
            <a:xfrm>
              <a:off x="7356714" y="1585"/>
              <a:ext cx="1786016" cy="2624160"/>
            </a:xfrm>
            <a:custGeom>
              <a:avLst/>
              <a:gdLst/>
              <a:ahLst/>
              <a:cxnLst/>
              <a:rect l="l" t="t" r="r" b="b"/>
              <a:pathLst>
                <a:path w="55813" h="82005" extrusionOk="0">
                  <a:moveTo>
                    <a:pt x="1" y="0"/>
                  </a:moveTo>
                  <a:lnTo>
                    <a:pt x="464" y="911"/>
                  </a:lnTo>
                  <a:lnTo>
                    <a:pt x="945" y="1805"/>
                  </a:lnTo>
                  <a:lnTo>
                    <a:pt x="1441" y="2666"/>
                  </a:lnTo>
                  <a:lnTo>
                    <a:pt x="1988" y="3527"/>
                  </a:lnTo>
                  <a:lnTo>
                    <a:pt x="2534" y="4371"/>
                  </a:lnTo>
                  <a:lnTo>
                    <a:pt x="3113" y="5199"/>
                  </a:lnTo>
                  <a:lnTo>
                    <a:pt x="3709" y="6010"/>
                  </a:lnTo>
                  <a:lnTo>
                    <a:pt x="4322" y="6821"/>
                  </a:lnTo>
                  <a:lnTo>
                    <a:pt x="4918" y="7566"/>
                  </a:lnTo>
                  <a:lnTo>
                    <a:pt x="5547" y="8278"/>
                  </a:lnTo>
                  <a:lnTo>
                    <a:pt x="6176" y="8974"/>
                  </a:lnTo>
                  <a:lnTo>
                    <a:pt x="6839" y="9636"/>
                  </a:lnTo>
                  <a:lnTo>
                    <a:pt x="7517" y="10282"/>
                  </a:lnTo>
                  <a:lnTo>
                    <a:pt x="8213" y="10911"/>
                  </a:lnTo>
                  <a:lnTo>
                    <a:pt x="8925" y="11523"/>
                  </a:lnTo>
                  <a:lnTo>
                    <a:pt x="9653" y="12103"/>
                  </a:lnTo>
                  <a:lnTo>
                    <a:pt x="10382" y="12682"/>
                  </a:lnTo>
                  <a:lnTo>
                    <a:pt x="11143" y="13229"/>
                  </a:lnTo>
                  <a:lnTo>
                    <a:pt x="11905" y="13758"/>
                  </a:lnTo>
                  <a:lnTo>
                    <a:pt x="12683" y="14288"/>
                  </a:lnTo>
                  <a:lnTo>
                    <a:pt x="13478" y="14785"/>
                  </a:lnTo>
                  <a:lnTo>
                    <a:pt x="14273" y="15282"/>
                  </a:lnTo>
                  <a:lnTo>
                    <a:pt x="15084" y="15762"/>
                  </a:lnTo>
                  <a:lnTo>
                    <a:pt x="15912" y="16242"/>
                  </a:lnTo>
                  <a:lnTo>
                    <a:pt x="16640" y="16656"/>
                  </a:lnTo>
                  <a:lnTo>
                    <a:pt x="17369" y="17086"/>
                  </a:lnTo>
                  <a:lnTo>
                    <a:pt x="18081" y="17533"/>
                  </a:lnTo>
                  <a:lnTo>
                    <a:pt x="18792" y="17980"/>
                  </a:lnTo>
                  <a:lnTo>
                    <a:pt x="19504" y="18427"/>
                  </a:lnTo>
                  <a:lnTo>
                    <a:pt x="20200" y="18908"/>
                  </a:lnTo>
                  <a:lnTo>
                    <a:pt x="20879" y="19388"/>
                  </a:lnTo>
                  <a:lnTo>
                    <a:pt x="21557" y="19884"/>
                  </a:lnTo>
                  <a:lnTo>
                    <a:pt x="22236" y="20381"/>
                  </a:lnTo>
                  <a:lnTo>
                    <a:pt x="22899" y="20894"/>
                  </a:lnTo>
                  <a:lnTo>
                    <a:pt x="23544" y="21424"/>
                  </a:lnTo>
                  <a:lnTo>
                    <a:pt x="24173" y="21971"/>
                  </a:lnTo>
                  <a:lnTo>
                    <a:pt x="24819" y="22533"/>
                  </a:lnTo>
                  <a:lnTo>
                    <a:pt x="25432" y="23096"/>
                  </a:lnTo>
                  <a:lnTo>
                    <a:pt x="26044" y="23692"/>
                  </a:lnTo>
                  <a:lnTo>
                    <a:pt x="26640" y="24288"/>
                  </a:lnTo>
                  <a:lnTo>
                    <a:pt x="28048" y="25745"/>
                  </a:lnTo>
                  <a:lnTo>
                    <a:pt x="29455" y="27202"/>
                  </a:lnTo>
                  <a:lnTo>
                    <a:pt x="30150" y="27947"/>
                  </a:lnTo>
                  <a:lnTo>
                    <a:pt x="30829" y="28709"/>
                  </a:lnTo>
                  <a:lnTo>
                    <a:pt x="31491" y="29471"/>
                  </a:lnTo>
                  <a:lnTo>
                    <a:pt x="32154" y="30232"/>
                  </a:lnTo>
                  <a:lnTo>
                    <a:pt x="32799" y="31010"/>
                  </a:lnTo>
                  <a:lnTo>
                    <a:pt x="33429" y="31805"/>
                  </a:lnTo>
                  <a:lnTo>
                    <a:pt x="34041" y="32616"/>
                  </a:lnTo>
                  <a:lnTo>
                    <a:pt x="34621" y="33428"/>
                  </a:lnTo>
                  <a:lnTo>
                    <a:pt x="35200" y="34272"/>
                  </a:lnTo>
                  <a:lnTo>
                    <a:pt x="35746" y="35116"/>
                  </a:lnTo>
                  <a:lnTo>
                    <a:pt x="36260" y="35994"/>
                  </a:lnTo>
                  <a:lnTo>
                    <a:pt x="36756" y="36888"/>
                  </a:lnTo>
                  <a:lnTo>
                    <a:pt x="37452" y="38179"/>
                  </a:lnTo>
                  <a:lnTo>
                    <a:pt x="38114" y="39471"/>
                  </a:lnTo>
                  <a:lnTo>
                    <a:pt x="38776" y="40779"/>
                  </a:lnTo>
                  <a:lnTo>
                    <a:pt x="39405" y="42087"/>
                  </a:lnTo>
                  <a:lnTo>
                    <a:pt x="40018" y="43411"/>
                  </a:lnTo>
                  <a:lnTo>
                    <a:pt x="40614" y="44736"/>
                  </a:lnTo>
                  <a:lnTo>
                    <a:pt x="41177" y="46077"/>
                  </a:lnTo>
                  <a:lnTo>
                    <a:pt x="41723" y="47418"/>
                  </a:lnTo>
                  <a:lnTo>
                    <a:pt x="42237" y="48776"/>
                  </a:lnTo>
                  <a:lnTo>
                    <a:pt x="42733" y="50150"/>
                  </a:lnTo>
                  <a:lnTo>
                    <a:pt x="43213" y="51524"/>
                  </a:lnTo>
                  <a:lnTo>
                    <a:pt x="43644" y="52915"/>
                  </a:lnTo>
                  <a:lnTo>
                    <a:pt x="44058" y="54305"/>
                  </a:lnTo>
                  <a:lnTo>
                    <a:pt x="44439" y="55729"/>
                  </a:lnTo>
                  <a:lnTo>
                    <a:pt x="44786" y="57153"/>
                  </a:lnTo>
                  <a:lnTo>
                    <a:pt x="45101" y="58577"/>
                  </a:lnTo>
                  <a:lnTo>
                    <a:pt x="45498" y="60431"/>
                  </a:lnTo>
                  <a:lnTo>
                    <a:pt x="45929" y="62269"/>
                  </a:lnTo>
                  <a:lnTo>
                    <a:pt x="46392" y="64090"/>
                  </a:lnTo>
                  <a:lnTo>
                    <a:pt x="46889" y="65895"/>
                  </a:lnTo>
                  <a:lnTo>
                    <a:pt x="47435" y="67700"/>
                  </a:lnTo>
                  <a:lnTo>
                    <a:pt x="47998" y="69504"/>
                  </a:lnTo>
                  <a:lnTo>
                    <a:pt x="48611" y="71293"/>
                  </a:lnTo>
                  <a:lnTo>
                    <a:pt x="49257" y="73064"/>
                  </a:lnTo>
                  <a:lnTo>
                    <a:pt x="49505" y="73726"/>
                  </a:lnTo>
                  <a:lnTo>
                    <a:pt x="49770" y="74389"/>
                  </a:lnTo>
                  <a:lnTo>
                    <a:pt x="50068" y="75034"/>
                  </a:lnTo>
                  <a:lnTo>
                    <a:pt x="50366" y="75663"/>
                  </a:lnTo>
                  <a:lnTo>
                    <a:pt x="50680" y="76293"/>
                  </a:lnTo>
                  <a:lnTo>
                    <a:pt x="51012" y="76905"/>
                  </a:lnTo>
                  <a:lnTo>
                    <a:pt x="51376" y="77501"/>
                  </a:lnTo>
                  <a:lnTo>
                    <a:pt x="51757" y="78081"/>
                  </a:lnTo>
                  <a:lnTo>
                    <a:pt x="52171" y="78644"/>
                  </a:lnTo>
                  <a:lnTo>
                    <a:pt x="52601" y="79190"/>
                  </a:lnTo>
                  <a:lnTo>
                    <a:pt x="53065" y="79720"/>
                  </a:lnTo>
                  <a:lnTo>
                    <a:pt x="53545" y="80233"/>
                  </a:lnTo>
                  <a:lnTo>
                    <a:pt x="54058" y="80713"/>
                  </a:lnTo>
                  <a:lnTo>
                    <a:pt x="54621" y="81160"/>
                  </a:lnTo>
                  <a:lnTo>
                    <a:pt x="54902" y="81392"/>
                  </a:lnTo>
                  <a:lnTo>
                    <a:pt x="55200" y="81607"/>
                  </a:lnTo>
                  <a:lnTo>
                    <a:pt x="55498" y="81806"/>
                  </a:lnTo>
                  <a:lnTo>
                    <a:pt x="55813" y="82005"/>
                  </a:lnTo>
                  <a:lnTo>
                    <a:pt x="55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-1270" y="3273681"/>
              <a:ext cx="1652480" cy="1871296"/>
            </a:xfrm>
            <a:custGeom>
              <a:avLst/>
              <a:gdLst/>
              <a:ahLst/>
              <a:cxnLst/>
              <a:rect l="l" t="t" r="r" b="b"/>
              <a:pathLst>
                <a:path w="51640" h="58478" extrusionOk="0">
                  <a:moveTo>
                    <a:pt x="0" y="0"/>
                  </a:moveTo>
                  <a:lnTo>
                    <a:pt x="0" y="58478"/>
                  </a:lnTo>
                  <a:lnTo>
                    <a:pt x="51640" y="58478"/>
                  </a:lnTo>
                  <a:lnTo>
                    <a:pt x="51508" y="58379"/>
                  </a:lnTo>
                  <a:lnTo>
                    <a:pt x="51441" y="58312"/>
                  </a:lnTo>
                  <a:lnTo>
                    <a:pt x="51359" y="58279"/>
                  </a:lnTo>
                  <a:lnTo>
                    <a:pt x="50531" y="57899"/>
                  </a:lnTo>
                  <a:lnTo>
                    <a:pt x="49719" y="57518"/>
                  </a:lnTo>
                  <a:lnTo>
                    <a:pt x="48080" y="56740"/>
                  </a:lnTo>
                  <a:lnTo>
                    <a:pt x="46474" y="55912"/>
                  </a:lnTo>
                  <a:lnTo>
                    <a:pt x="44868" y="55067"/>
                  </a:lnTo>
                  <a:lnTo>
                    <a:pt x="43295" y="54190"/>
                  </a:lnTo>
                  <a:lnTo>
                    <a:pt x="41723" y="53296"/>
                  </a:lnTo>
                  <a:lnTo>
                    <a:pt x="40150" y="52369"/>
                  </a:lnTo>
                  <a:lnTo>
                    <a:pt x="38593" y="51441"/>
                  </a:lnTo>
                  <a:lnTo>
                    <a:pt x="37799" y="50961"/>
                  </a:lnTo>
                  <a:lnTo>
                    <a:pt x="37021" y="50465"/>
                  </a:lnTo>
                  <a:lnTo>
                    <a:pt x="36242" y="49968"/>
                  </a:lnTo>
                  <a:lnTo>
                    <a:pt x="35464" y="49455"/>
                  </a:lnTo>
                  <a:lnTo>
                    <a:pt x="34703" y="48925"/>
                  </a:lnTo>
                  <a:lnTo>
                    <a:pt x="33941" y="48395"/>
                  </a:lnTo>
                  <a:lnTo>
                    <a:pt x="33196" y="47849"/>
                  </a:lnTo>
                  <a:lnTo>
                    <a:pt x="32451" y="47302"/>
                  </a:lnTo>
                  <a:lnTo>
                    <a:pt x="31722" y="46739"/>
                  </a:lnTo>
                  <a:lnTo>
                    <a:pt x="30994" y="46160"/>
                  </a:lnTo>
                  <a:lnTo>
                    <a:pt x="30282" y="45564"/>
                  </a:lnTo>
                  <a:lnTo>
                    <a:pt x="29587" y="44951"/>
                  </a:lnTo>
                  <a:lnTo>
                    <a:pt x="28891" y="44339"/>
                  </a:lnTo>
                  <a:lnTo>
                    <a:pt x="28212" y="43693"/>
                  </a:lnTo>
                  <a:lnTo>
                    <a:pt x="27550" y="43047"/>
                  </a:lnTo>
                  <a:lnTo>
                    <a:pt x="26888" y="42368"/>
                  </a:lnTo>
                  <a:lnTo>
                    <a:pt x="25828" y="41243"/>
                  </a:lnTo>
                  <a:lnTo>
                    <a:pt x="24785" y="40084"/>
                  </a:lnTo>
                  <a:lnTo>
                    <a:pt x="23792" y="38908"/>
                  </a:lnTo>
                  <a:lnTo>
                    <a:pt x="22815" y="37700"/>
                  </a:lnTo>
                  <a:lnTo>
                    <a:pt x="21871" y="36474"/>
                  </a:lnTo>
                  <a:lnTo>
                    <a:pt x="20961" y="35249"/>
                  </a:lnTo>
                  <a:lnTo>
                    <a:pt x="20083" y="33991"/>
                  </a:lnTo>
                  <a:lnTo>
                    <a:pt x="19222" y="32716"/>
                  </a:lnTo>
                  <a:lnTo>
                    <a:pt x="18394" y="31425"/>
                  </a:lnTo>
                  <a:lnTo>
                    <a:pt x="17583" y="30117"/>
                  </a:lnTo>
                  <a:lnTo>
                    <a:pt x="16805" y="28792"/>
                  </a:lnTo>
                  <a:lnTo>
                    <a:pt x="16060" y="27451"/>
                  </a:lnTo>
                  <a:lnTo>
                    <a:pt x="15331" y="26093"/>
                  </a:lnTo>
                  <a:lnTo>
                    <a:pt x="14619" y="24719"/>
                  </a:lnTo>
                  <a:lnTo>
                    <a:pt x="13924" y="23345"/>
                  </a:lnTo>
                  <a:lnTo>
                    <a:pt x="13262" y="21938"/>
                  </a:lnTo>
                  <a:lnTo>
                    <a:pt x="12699" y="20713"/>
                  </a:lnTo>
                  <a:lnTo>
                    <a:pt x="12186" y="19471"/>
                  </a:lnTo>
                  <a:lnTo>
                    <a:pt x="11672" y="18229"/>
                  </a:lnTo>
                  <a:lnTo>
                    <a:pt x="11192" y="16971"/>
                  </a:lnTo>
                  <a:lnTo>
                    <a:pt x="10215" y="14454"/>
                  </a:lnTo>
                  <a:lnTo>
                    <a:pt x="9735" y="13212"/>
                  </a:lnTo>
                  <a:lnTo>
                    <a:pt x="9222" y="11954"/>
                  </a:lnTo>
                  <a:lnTo>
                    <a:pt x="8725" y="10779"/>
                  </a:lnTo>
                  <a:lnTo>
                    <a:pt x="8196" y="9603"/>
                  </a:lnTo>
                  <a:lnTo>
                    <a:pt x="7649" y="8461"/>
                  </a:lnTo>
                  <a:lnTo>
                    <a:pt x="7351" y="7881"/>
                  </a:lnTo>
                  <a:lnTo>
                    <a:pt x="7053" y="7318"/>
                  </a:lnTo>
                  <a:lnTo>
                    <a:pt x="6739" y="6755"/>
                  </a:lnTo>
                  <a:lnTo>
                    <a:pt x="6424" y="6209"/>
                  </a:lnTo>
                  <a:lnTo>
                    <a:pt x="6076" y="5663"/>
                  </a:lnTo>
                  <a:lnTo>
                    <a:pt x="5729" y="5133"/>
                  </a:lnTo>
                  <a:lnTo>
                    <a:pt x="5381" y="4603"/>
                  </a:lnTo>
                  <a:lnTo>
                    <a:pt x="5000" y="4073"/>
                  </a:lnTo>
                  <a:lnTo>
                    <a:pt x="4603" y="3560"/>
                  </a:lnTo>
                  <a:lnTo>
                    <a:pt x="4205" y="3063"/>
                  </a:lnTo>
                  <a:lnTo>
                    <a:pt x="3758" y="2567"/>
                  </a:lnTo>
                  <a:lnTo>
                    <a:pt x="3295" y="2103"/>
                  </a:lnTo>
                  <a:lnTo>
                    <a:pt x="3063" y="1888"/>
                  </a:lnTo>
                  <a:lnTo>
                    <a:pt x="2815" y="1672"/>
                  </a:lnTo>
                  <a:lnTo>
                    <a:pt x="2566" y="1457"/>
                  </a:lnTo>
                  <a:lnTo>
                    <a:pt x="2301" y="1259"/>
                  </a:lnTo>
                  <a:lnTo>
                    <a:pt x="2036" y="1076"/>
                  </a:lnTo>
                  <a:lnTo>
                    <a:pt x="1755" y="894"/>
                  </a:lnTo>
                  <a:lnTo>
                    <a:pt x="1490" y="729"/>
                  </a:lnTo>
                  <a:lnTo>
                    <a:pt x="1192" y="563"/>
                  </a:lnTo>
                  <a:lnTo>
                    <a:pt x="911" y="398"/>
                  </a:lnTo>
                  <a:lnTo>
                    <a:pt x="613" y="265"/>
                  </a:lnTo>
                  <a:lnTo>
                    <a:pt x="298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-1270" y="1585"/>
              <a:ext cx="1300160" cy="900160"/>
            </a:xfrm>
            <a:custGeom>
              <a:avLst/>
              <a:gdLst/>
              <a:ahLst/>
              <a:cxnLst/>
              <a:rect l="l" t="t" r="r" b="b"/>
              <a:pathLst>
                <a:path w="40630" h="28130" extrusionOk="0">
                  <a:moveTo>
                    <a:pt x="17699" y="0"/>
                  </a:moveTo>
                  <a:lnTo>
                    <a:pt x="16457" y="1192"/>
                  </a:lnTo>
                  <a:lnTo>
                    <a:pt x="15199" y="2384"/>
                  </a:lnTo>
                  <a:lnTo>
                    <a:pt x="14570" y="2964"/>
                  </a:lnTo>
                  <a:lnTo>
                    <a:pt x="13941" y="3543"/>
                  </a:lnTo>
                  <a:lnTo>
                    <a:pt x="13278" y="4106"/>
                  </a:lnTo>
                  <a:lnTo>
                    <a:pt x="12616" y="4652"/>
                  </a:lnTo>
                  <a:lnTo>
                    <a:pt x="11904" y="5215"/>
                  </a:lnTo>
                  <a:lnTo>
                    <a:pt x="11176" y="5762"/>
                  </a:lnTo>
                  <a:lnTo>
                    <a:pt x="10447" y="6291"/>
                  </a:lnTo>
                  <a:lnTo>
                    <a:pt x="9702" y="6805"/>
                  </a:lnTo>
                  <a:lnTo>
                    <a:pt x="8941" y="7301"/>
                  </a:lnTo>
                  <a:lnTo>
                    <a:pt x="8179" y="7782"/>
                  </a:lnTo>
                  <a:lnTo>
                    <a:pt x="7401" y="8245"/>
                  </a:lnTo>
                  <a:lnTo>
                    <a:pt x="6623" y="8692"/>
                  </a:lnTo>
                  <a:lnTo>
                    <a:pt x="5828" y="9123"/>
                  </a:lnTo>
                  <a:lnTo>
                    <a:pt x="5017" y="9520"/>
                  </a:lnTo>
                  <a:lnTo>
                    <a:pt x="4205" y="9917"/>
                  </a:lnTo>
                  <a:lnTo>
                    <a:pt x="3394" y="10298"/>
                  </a:lnTo>
                  <a:lnTo>
                    <a:pt x="2550" y="10646"/>
                  </a:lnTo>
                  <a:lnTo>
                    <a:pt x="1705" y="10994"/>
                  </a:lnTo>
                  <a:lnTo>
                    <a:pt x="861" y="11308"/>
                  </a:lnTo>
                  <a:lnTo>
                    <a:pt x="0" y="11606"/>
                  </a:lnTo>
                  <a:lnTo>
                    <a:pt x="0" y="28130"/>
                  </a:lnTo>
                  <a:lnTo>
                    <a:pt x="1424" y="27749"/>
                  </a:lnTo>
                  <a:lnTo>
                    <a:pt x="2666" y="27401"/>
                  </a:lnTo>
                  <a:lnTo>
                    <a:pt x="3874" y="27020"/>
                  </a:lnTo>
                  <a:lnTo>
                    <a:pt x="5083" y="26606"/>
                  </a:lnTo>
                  <a:lnTo>
                    <a:pt x="6275" y="26159"/>
                  </a:lnTo>
                  <a:lnTo>
                    <a:pt x="7450" y="25696"/>
                  </a:lnTo>
                  <a:lnTo>
                    <a:pt x="8626" y="25199"/>
                  </a:lnTo>
                  <a:lnTo>
                    <a:pt x="9768" y="24686"/>
                  </a:lnTo>
                  <a:lnTo>
                    <a:pt x="10911" y="24139"/>
                  </a:lnTo>
                  <a:lnTo>
                    <a:pt x="12053" y="23560"/>
                  </a:lnTo>
                  <a:lnTo>
                    <a:pt x="13179" y="22980"/>
                  </a:lnTo>
                  <a:lnTo>
                    <a:pt x="14288" y="22368"/>
                  </a:lnTo>
                  <a:lnTo>
                    <a:pt x="15381" y="21739"/>
                  </a:lnTo>
                  <a:lnTo>
                    <a:pt x="16474" y="21076"/>
                  </a:lnTo>
                  <a:lnTo>
                    <a:pt x="17567" y="20414"/>
                  </a:lnTo>
                  <a:lnTo>
                    <a:pt x="18643" y="19735"/>
                  </a:lnTo>
                  <a:lnTo>
                    <a:pt x="19702" y="19023"/>
                  </a:lnTo>
                  <a:lnTo>
                    <a:pt x="21010" y="18129"/>
                  </a:lnTo>
                  <a:lnTo>
                    <a:pt x="22302" y="17202"/>
                  </a:lnTo>
                  <a:lnTo>
                    <a:pt x="23560" y="16259"/>
                  </a:lnTo>
                  <a:lnTo>
                    <a:pt x="24818" y="15282"/>
                  </a:lnTo>
                  <a:lnTo>
                    <a:pt x="26044" y="14288"/>
                  </a:lnTo>
                  <a:lnTo>
                    <a:pt x="27252" y="13278"/>
                  </a:lnTo>
                  <a:lnTo>
                    <a:pt x="28444" y="12252"/>
                  </a:lnTo>
                  <a:lnTo>
                    <a:pt x="29620" y="11209"/>
                  </a:lnTo>
                  <a:lnTo>
                    <a:pt x="30779" y="10149"/>
                  </a:lnTo>
                  <a:lnTo>
                    <a:pt x="31938" y="9073"/>
                  </a:lnTo>
                  <a:lnTo>
                    <a:pt x="33080" y="7980"/>
                  </a:lnTo>
                  <a:lnTo>
                    <a:pt x="34222" y="6888"/>
                  </a:lnTo>
                  <a:lnTo>
                    <a:pt x="35348" y="5778"/>
                  </a:lnTo>
                  <a:lnTo>
                    <a:pt x="36458" y="4669"/>
                  </a:lnTo>
                  <a:lnTo>
                    <a:pt x="38693" y="2417"/>
                  </a:lnTo>
                  <a:lnTo>
                    <a:pt x="38958" y="2136"/>
                  </a:lnTo>
                  <a:lnTo>
                    <a:pt x="39206" y="1854"/>
                  </a:lnTo>
                  <a:lnTo>
                    <a:pt x="39454" y="1556"/>
                  </a:lnTo>
                  <a:lnTo>
                    <a:pt x="39686" y="1242"/>
                  </a:lnTo>
                  <a:lnTo>
                    <a:pt x="40150" y="613"/>
                  </a:lnTo>
                  <a:lnTo>
                    <a:pt x="406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20" name="Google Shape;320;p34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498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9">
  <p:cSld name="Title design 9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35"/>
          <p:cNvGrpSpPr/>
          <p:nvPr/>
        </p:nvGrpSpPr>
        <p:grpSpPr>
          <a:xfrm>
            <a:off x="-9" y="3"/>
            <a:ext cx="9144026" cy="5195232"/>
            <a:chOff x="-9" y="3"/>
            <a:chExt cx="9144026" cy="5195232"/>
          </a:xfrm>
        </p:grpSpPr>
        <p:sp>
          <p:nvSpPr>
            <p:cNvPr id="323" name="Google Shape;323;p35"/>
            <p:cNvSpPr/>
            <p:nvPr/>
          </p:nvSpPr>
          <p:spPr>
            <a:xfrm>
              <a:off x="-9" y="3"/>
              <a:ext cx="1483108" cy="2853396"/>
            </a:xfrm>
            <a:custGeom>
              <a:avLst/>
              <a:gdLst/>
              <a:ahLst/>
              <a:cxnLst/>
              <a:rect l="l" t="t" r="r" b="b"/>
              <a:pathLst>
                <a:path w="45550" h="87635" extrusionOk="0">
                  <a:moveTo>
                    <a:pt x="0" y="0"/>
                  </a:moveTo>
                  <a:lnTo>
                    <a:pt x="0" y="87634"/>
                  </a:lnTo>
                  <a:lnTo>
                    <a:pt x="372" y="87593"/>
                  </a:lnTo>
                  <a:lnTo>
                    <a:pt x="745" y="87562"/>
                  </a:lnTo>
                  <a:lnTo>
                    <a:pt x="1479" y="87489"/>
                  </a:lnTo>
                  <a:lnTo>
                    <a:pt x="1851" y="87448"/>
                  </a:lnTo>
                  <a:lnTo>
                    <a:pt x="2213" y="87407"/>
                  </a:lnTo>
                  <a:lnTo>
                    <a:pt x="2575" y="87345"/>
                  </a:lnTo>
                  <a:lnTo>
                    <a:pt x="2937" y="87272"/>
                  </a:lnTo>
                  <a:lnTo>
                    <a:pt x="3258" y="87179"/>
                  </a:lnTo>
                  <a:lnTo>
                    <a:pt x="3589" y="87086"/>
                  </a:lnTo>
                  <a:lnTo>
                    <a:pt x="3910" y="86983"/>
                  </a:lnTo>
                  <a:lnTo>
                    <a:pt x="4220" y="86869"/>
                  </a:lnTo>
                  <a:lnTo>
                    <a:pt x="4530" y="86745"/>
                  </a:lnTo>
                  <a:lnTo>
                    <a:pt x="4830" y="86600"/>
                  </a:lnTo>
                  <a:lnTo>
                    <a:pt x="5120" y="86455"/>
                  </a:lnTo>
                  <a:lnTo>
                    <a:pt x="5420" y="86300"/>
                  </a:lnTo>
                  <a:lnTo>
                    <a:pt x="5699" y="86134"/>
                  </a:lnTo>
                  <a:lnTo>
                    <a:pt x="5988" y="85959"/>
                  </a:lnTo>
                  <a:lnTo>
                    <a:pt x="6257" y="85772"/>
                  </a:lnTo>
                  <a:lnTo>
                    <a:pt x="6526" y="85576"/>
                  </a:lnTo>
                  <a:lnTo>
                    <a:pt x="6795" y="85369"/>
                  </a:lnTo>
                  <a:lnTo>
                    <a:pt x="7054" y="85152"/>
                  </a:lnTo>
                  <a:lnTo>
                    <a:pt x="7312" y="84935"/>
                  </a:lnTo>
                  <a:lnTo>
                    <a:pt x="7561" y="84697"/>
                  </a:lnTo>
                  <a:lnTo>
                    <a:pt x="8419" y="83869"/>
                  </a:lnTo>
                  <a:lnTo>
                    <a:pt x="8843" y="83456"/>
                  </a:lnTo>
                  <a:lnTo>
                    <a:pt x="9267" y="83032"/>
                  </a:lnTo>
                  <a:lnTo>
                    <a:pt x="9681" y="82597"/>
                  </a:lnTo>
                  <a:lnTo>
                    <a:pt x="10084" y="82163"/>
                  </a:lnTo>
                  <a:lnTo>
                    <a:pt x="10477" y="81728"/>
                  </a:lnTo>
                  <a:lnTo>
                    <a:pt x="10860" y="81273"/>
                  </a:lnTo>
                  <a:lnTo>
                    <a:pt x="11232" y="80808"/>
                  </a:lnTo>
                  <a:lnTo>
                    <a:pt x="11584" y="80343"/>
                  </a:lnTo>
                  <a:lnTo>
                    <a:pt x="11915" y="79856"/>
                  </a:lnTo>
                  <a:lnTo>
                    <a:pt x="12080" y="79608"/>
                  </a:lnTo>
                  <a:lnTo>
                    <a:pt x="12235" y="79350"/>
                  </a:lnTo>
                  <a:lnTo>
                    <a:pt x="12380" y="79101"/>
                  </a:lnTo>
                  <a:lnTo>
                    <a:pt x="12525" y="78843"/>
                  </a:lnTo>
                  <a:lnTo>
                    <a:pt x="12670" y="78574"/>
                  </a:lnTo>
                  <a:lnTo>
                    <a:pt x="12794" y="78305"/>
                  </a:lnTo>
                  <a:lnTo>
                    <a:pt x="12928" y="78036"/>
                  </a:lnTo>
                  <a:lnTo>
                    <a:pt x="13042" y="77767"/>
                  </a:lnTo>
                  <a:lnTo>
                    <a:pt x="13156" y="77488"/>
                  </a:lnTo>
                  <a:lnTo>
                    <a:pt x="13259" y="77198"/>
                  </a:lnTo>
                  <a:lnTo>
                    <a:pt x="13528" y="76402"/>
                  </a:lnTo>
                  <a:lnTo>
                    <a:pt x="13777" y="75595"/>
                  </a:lnTo>
                  <a:lnTo>
                    <a:pt x="14004" y="74788"/>
                  </a:lnTo>
                  <a:lnTo>
                    <a:pt x="14221" y="73971"/>
                  </a:lnTo>
                  <a:lnTo>
                    <a:pt x="14407" y="73144"/>
                  </a:lnTo>
                  <a:lnTo>
                    <a:pt x="14583" y="72317"/>
                  </a:lnTo>
                  <a:lnTo>
                    <a:pt x="14728" y="71489"/>
                  </a:lnTo>
                  <a:lnTo>
                    <a:pt x="14873" y="70662"/>
                  </a:lnTo>
                  <a:lnTo>
                    <a:pt x="14987" y="69824"/>
                  </a:lnTo>
                  <a:lnTo>
                    <a:pt x="15080" y="68986"/>
                  </a:lnTo>
                  <a:lnTo>
                    <a:pt x="15162" y="68159"/>
                  </a:lnTo>
                  <a:lnTo>
                    <a:pt x="15214" y="67321"/>
                  </a:lnTo>
                  <a:lnTo>
                    <a:pt x="15235" y="66494"/>
                  </a:lnTo>
                  <a:lnTo>
                    <a:pt x="15245" y="65656"/>
                  </a:lnTo>
                  <a:lnTo>
                    <a:pt x="15235" y="64828"/>
                  </a:lnTo>
                  <a:lnTo>
                    <a:pt x="15194" y="64001"/>
                  </a:lnTo>
                  <a:lnTo>
                    <a:pt x="15131" y="63174"/>
                  </a:lnTo>
                  <a:lnTo>
                    <a:pt x="15049" y="62346"/>
                  </a:lnTo>
                  <a:lnTo>
                    <a:pt x="14945" y="61519"/>
                  </a:lnTo>
                  <a:lnTo>
                    <a:pt x="14811" y="60691"/>
                  </a:lnTo>
                  <a:lnTo>
                    <a:pt x="14666" y="59864"/>
                  </a:lnTo>
                  <a:lnTo>
                    <a:pt x="14490" y="59047"/>
                  </a:lnTo>
                  <a:lnTo>
                    <a:pt x="14294" y="58230"/>
                  </a:lnTo>
                  <a:lnTo>
                    <a:pt x="14077" y="57402"/>
                  </a:lnTo>
                  <a:lnTo>
                    <a:pt x="13994" y="57082"/>
                  </a:lnTo>
                  <a:lnTo>
                    <a:pt x="13921" y="56771"/>
                  </a:lnTo>
                  <a:lnTo>
                    <a:pt x="13870" y="56461"/>
                  </a:lnTo>
                  <a:lnTo>
                    <a:pt x="13839" y="56151"/>
                  </a:lnTo>
                  <a:lnTo>
                    <a:pt x="13818" y="55861"/>
                  </a:lnTo>
                  <a:lnTo>
                    <a:pt x="13808" y="55572"/>
                  </a:lnTo>
                  <a:lnTo>
                    <a:pt x="13818" y="55282"/>
                  </a:lnTo>
                  <a:lnTo>
                    <a:pt x="13839" y="55013"/>
                  </a:lnTo>
                  <a:lnTo>
                    <a:pt x="13870" y="54744"/>
                  </a:lnTo>
                  <a:lnTo>
                    <a:pt x="13911" y="54475"/>
                  </a:lnTo>
                  <a:lnTo>
                    <a:pt x="13973" y="54227"/>
                  </a:lnTo>
                  <a:lnTo>
                    <a:pt x="14035" y="53968"/>
                  </a:lnTo>
                  <a:lnTo>
                    <a:pt x="14118" y="53731"/>
                  </a:lnTo>
                  <a:lnTo>
                    <a:pt x="14211" y="53493"/>
                  </a:lnTo>
                  <a:lnTo>
                    <a:pt x="14304" y="53265"/>
                  </a:lnTo>
                  <a:lnTo>
                    <a:pt x="14418" y="53038"/>
                  </a:lnTo>
                  <a:lnTo>
                    <a:pt x="14532" y="52820"/>
                  </a:lnTo>
                  <a:lnTo>
                    <a:pt x="14666" y="52614"/>
                  </a:lnTo>
                  <a:lnTo>
                    <a:pt x="14801" y="52407"/>
                  </a:lnTo>
                  <a:lnTo>
                    <a:pt x="14935" y="52210"/>
                  </a:lnTo>
                  <a:lnTo>
                    <a:pt x="15090" y="52014"/>
                  </a:lnTo>
                  <a:lnTo>
                    <a:pt x="15245" y="51828"/>
                  </a:lnTo>
                  <a:lnTo>
                    <a:pt x="15400" y="51652"/>
                  </a:lnTo>
                  <a:lnTo>
                    <a:pt x="15566" y="51476"/>
                  </a:lnTo>
                  <a:lnTo>
                    <a:pt x="15742" y="51310"/>
                  </a:lnTo>
                  <a:lnTo>
                    <a:pt x="15918" y="51145"/>
                  </a:lnTo>
                  <a:lnTo>
                    <a:pt x="16093" y="50990"/>
                  </a:lnTo>
                  <a:lnTo>
                    <a:pt x="16280" y="50835"/>
                  </a:lnTo>
                  <a:lnTo>
                    <a:pt x="16652" y="50555"/>
                  </a:lnTo>
                  <a:lnTo>
                    <a:pt x="17035" y="50286"/>
                  </a:lnTo>
                  <a:lnTo>
                    <a:pt x="17210" y="50183"/>
                  </a:lnTo>
                  <a:lnTo>
                    <a:pt x="17386" y="50080"/>
                  </a:lnTo>
                  <a:lnTo>
                    <a:pt x="17738" y="49883"/>
                  </a:lnTo>
                  <a:lnTo>
                    <a:pt x="18472" y="49511"/>
                  </a:lnTo>
                  <a:lnTo>
                    <a:pt x="19000" y="49232"/>
                  </a:lnTo>
                  <a:lnTo>
                    <a:pt x="19506" y="48932"/>
                  </a:lnTo>
                  <a:lnTo>
                    <a:pt x="19744" y="48776"/>
                  </a:lnTo>
                  <a:lnTo>
                    <a:pt x="19993" y="48621"/>
                  </a:lnTo>
                  <a:lnTo>
                    <a:pt x="20220" y="48456"/>
                  </a:lnTo>
                  <a:lnTo>
                    <a:pt x="20458" y="48290"/>
                  </a:lnTo>
                  <a:lnTo>
                    <a:pt x="20675" y="48114"/>
                  </a:lnTo>
                  <a:lnTo>
                    <a:pt x="20903" y="47939"/>
                  </a:lnTo>
                  <a:lnTo>
                    <a:pt x="21110" y="47752"/>
                  </a:lnTo>
                  <a:lnTo>
                    <a:pt x="21316" y="47566"/>
                  </a:lnTo>
                  <a:lnTo>
                    <a:pt x="21523" y="47380"/>
                  </a:lnTo>
                  <a:lnTo>
                    <a:pt x="21720" y="47184"/>
                  </a:lnTo>
                  <a:lnTo>
                    <a:pt x="21916" y="46977"/>
                  </a:lnTo>
                  <a:lnTo>
                    <a:pt x="22102" y="46780"/>
                  </a:lnTo>
                  <a:lnTo>
                    <a:pt x="22278" y="46563"/>
                  </a:lnTo>
                  <a:lnTo>
                    <a:pt x="22454" y="46346"/>
                  </a:lnTo>
                  <a:lnTo>
                    <a:pt x="22630" y="46129"/>
                  </a:lnTo>
                  <a:lnTo>
                    <a:pt x="22785" y="45901"/>
                  </a:lnTo>
                  <a:lnTo>
                    <a:pt x="22940" y="45674"/>
                  </a:lnTo>
                  <a:lnTo>
                    <a:pt x="23095" y="45436"/>
                  </a:lnTo>
                  <a:lnTo>
                    <a:pt x="23240" y="45198"/>
                  </a:lnTo>
                  <a:lnTo>
                    <a:pt x="23375" y="44950"/>
                  </a:lnTo>
                  <a:lnTo>
                    <a:pt x="23509" y="44701"/>
                  </a:lnTo>
                  <a:lnTo>
                    <a:pt x="23633" y="44443"/>
                  </a:lnTo>
                  <a:lnTo>
                    <a:pt x="23747" y="44174"/>
                  </a:lnTo>
                  <a:lnTo>
                    <a:pt x="23861" y="43905"/>
                  </a:lnTo>
                  <a:lnTo>
                    <a:pt x="23964" y="43636"/>
                  </a:lnTo>
                  <a:lnTo>
                    <a:pt x="24057" y="43357"/>
                  </a:lnTo>
                  <a:lnTo>
                    <a:pt x="24150" y="43067"/>
                  </a:lnTo>
                  <a:lnTo>
                    <a:pt x="24233" y="42778"/>
                  </a:lnTo>
                  <a:lnTo>
                    <a:pt x="24368" y="42281"/>
                  </a:lnTo>
                  <a:lnTo>
                    <a:pt x="24502" y="41774"/>
                  </a:lnTo>
                  <a:lnTo>
                    <a:pt x="24616" y="41268"/>
                  </a:lnTo>
                  <a:lnTo>
                    <a:pt x="24730" y="40750"/>
                  </a:lnTo>
                  <a:lnTo>
                    <a:pt x="24823" y="40244"/>
                  </a:lnTo>
                  <a:lnTo>
                    <a:pt x="24895" y="39727"/>
                  </a:lnTo>
                  <a:lnTo>
                    <a:pt x="24957" y="39220"/>
                  </a:lnTo>
                  <a:lnTo>
                    <a:pt x="24988" y="38703"/>
                  </a:lnTo>
                  <a:lnTo>
                    <a:pt x="25030" y="37575"/>
                  </a:lnTo>
                  <a:lnTo>
                    <a:pt x="25061" y="36458"/>
                  </a:lnTo>
                  <a:lnTo>
                    <a:pt x="25092" y="35331"/>
                  </a:lnTo>
                  <a:lnTo>
                    <a:pt x="25102" y="34203"/>
                  </a:lnTo>
                  <a:lnTo>
                    <a:pt x="25102" y="33086"/>
                  </a:lnTo>
                  <a:lnTo>
                    <a:pt x="25102" y="31959"/>
                  </a:lnTo>
                  <a:lnTo>
                    <a:pt x="25081" y="29715"/>
                  </a:lnTo>
                  <a:lnTo>
                    <a:pt x="25092" y="29198"/>
                  </a:lnTo>
                  <a:lnTo>
                    <a:pt x="25112" y="28701"/>
                  </a:lnTo>
                  <a:lnTo>
                    <a:pt x="25154" y="28205"/>
                  </a:lnTo>
                  <a:lnTo>
                    <a:pt x="25216" y="27719"/>
                  </a:lnTo>
                  <a:lnTo>
                    <a:pt x="25288" y="27243"/>
                  </a:lnTo>
                  <a:lnTo>
                    <a:pt x="25391" y="26777"/>
                  </a:lnTo>
                  <a:lnTo>
                    <a:pt x="25516" y="26312"/>
                  </a:lnTo>
                  <a:lnTo>
                    <a:pt x="25650" y="25847"/>
                  </a:lnTo>
                  <a:lnTo>
                    <a:pt x="25816" y="25402"/>
                  </a:lnTo>
                  <a:lnTo>
                    <a:pt x="25991" y="24947"/>
                  </a:lnTo>
                  <a:lnTo>
                    <a:pt x="26188" y="24512"/>
                  </a:lnTo>
                  <a:lnTo>
                    <a:pt x="26405" y="24078"/>
                  </a:lnTo>
                  <a:lnTo>
                    <a:pt x="26643" y="23644"/>
                  </a:lnTo>
                  <a:lnTo>
                    <a:pt x="26902" y="23219"/>
                  </a:lnTo>
                  <a:lnTo>
                    <a:pt x="27181" y="22806"/>
                  </a:lnTo>
                  <a:lnTo>
                    <a:pt x="27481" y="22392"/>
                  </a:lnTo>
                  <a:lnTo>
                    <a:pt x="27698" y="22113"/>
                  </a:lnTo>
                  <a:lnTo>
                    <a:pt x="27915" y="21834"/>
                  </a:lnTo>
                  <a:lnTo>
                    <a:pt x="28132" y="21575"/>
                  </a:lnTo>
                  <a:lnTo>
                    <a:pt x="28360" y="21306"/>
                  </a:lnTo>
                  <a:lnTo>
                    <a:pt x="28587" y="21058"/>
                  </a:lnTo>
                  <a:lnTo>
                    <a:pt x="28825" y="20799"/>
                  </a:lnTo>
                  <a:lnTo>
                    <a:pt x="29053" y="20561"/>
                  </a:lnTo>
                  <a:lnTo>
                    <a:pt x="29301" y="20313"/>
                  </a:lnTo>
                  <a:lnTo>
                    <a:pt x="29787" y="19858"/>
                  </a:lnTo>
                  <a:lnTo>
                    <a:pt x="30294" y="19413"/>
                  </a:lnTo>
                  <a:lnTo>
                    <a:pt x="30811" y="18979"/>
                  </a:lnTo>
                  <a:lnTo>
                    <a:pt x="31349" y="18576"/>
                  </a:lnTo>
                  <a:lnTo>
                    <a:pt x="31897" y="18193"/>
                  </a:lnTo>
                  <a:lnTo>
                    <a:pt x="32456" y="17821"/>
                  </a:lnTo>
                  <a:lnTo>
                    <a:pt x="33024" y="17459"/>
                  </a:lnTo>
                  <a:lnTo>
                    <a:pt x="33604" y="17117"/>
                  </a:lnTo>
                  <a:lnTo>
                    <a:pt x="34204" y="16797"/>
                  </a:lnTo>
                  <a:lnTo>
                    <a:pt x="34803" y="16486"/>
                  </a:lnTo>
                  <a:lnTo>
                    <a:pt x="35414" y="16197"/>
                  </a:lnTo>
                  <a:lnTo>
                    <a:pt x="36045" y="15907"/>
                  </a:lnTo>
                  <a:lnTo>
                    <a:pt x="36355" y="15773"/>
                  </a:lnTo>
                  <a:lnTo>
                    <a:pt x="36655" y="15628"/>
                  </a:lnTo>
                  <a:lnTo>
                    <a:pt x="36955" y="15473"/>
                  </a:lnTo>
                  <a:lnTo>
                    <a:pt x="37244" y="15318"/>
                  </a:lnTo>
                  <a:lnTo>
                    <a:pt x="37534" y="15152"/>
                  </a:lnTo>
                  <a:lnTo>
                    <a:pt x="37813" y="14987"/>
                  </a:lnTo>
                  <a:lnTo>
                    <a:pt x="38092" y="14811"/>
                  </a:lnTo>
                  <a:lnTo>
                    <a:pt x="38372" y="14635"/>
                  </a:lnTo>
                  <a:lnTo>
                    <a:pt x="38641" y="14449"/>
                  </a:lnTo>
                  <a:lnTo>
                    <a:pt x="38899" y="14263"/>
                  </a:lnTo>
                  <a:lnTo>
                    <a:pt x="39158" y="14066"/>
                  </a:lnTo>
                  <a:lnTo>
                    <a:pt x="39406" y="13870"/>
                  </a:lnTo>
                  <a:lnTo>
                    <a:pt x="39654" y="13663"/>
                  </a:lnTo>
                  <a:lnTo>
                    <a:pt x="39902" y="13456"/>
                  </a:lnTo>
                  <a:lnTo>
                    <a:pt x="40378" y="13022"/>
                  </a:lnTo>
                  <a:lnTo>
                    <a:pt x="40844" y="12577"/>
                  </a:lnTo>
                  <a:lnTo>
                    <a:pt x="41288" y="12111"/>
                  </a:lnTo>
                  <a:lnTo>
                    <a:pt x="41723" y="11636"/>
                  </a:lnTo>
                  <a:lnTo>
                    <a:pt x="42136" y="11139"/>
                  </a:lnTo>
                  <a:lnTo>
                    <a:pt x="42550" y="10632"/>
                  </a:lnTo>
                  <a:lnTo>
                    <a:pt x="42943" y="10105"/>
                  </a:lnTo>
                  <a:lnTo>
                    <a:pt x="43336" y="9567"/>
                  </a:lnTo>
                  <a:lnTo>
                    <a:pt x="43709" y="9019"/>
                  </a:lnTo>
                  <a:lnTo>
                    <a:pt x="43998" y="8564"/>
                  </a:lnTo>
                  <a:lnTo>
                    <a:pt x="44267" y="8109"/>
                  </a:lnTo>
                  <a:lnTo>
                    <a:pt x="44515" y="7643"/>
                  </a:lnTo>
                  <a:lnTo>
                    <a:pt x="44732" y="7188"/>
                  </a:lnTo>
                  <a:lnTo>
                    <a:pt x="44919" y="6723"/>
                  </a:lnTo>
                  <a:lnTo>
                    <a:pt x="45012" y="6485"/>
                  </a:lnTo>
                  <a:lnTo>
                    <a:pt x="45094" y="6247"/>
                  </a:lnTo>
                  <a:lnTo>
                    <a:pt x="45167" y="6019"/>
                  </a:lnTo>
                  <a:lnTo>
                    <a:pt x="45229" y="5782"/>
                  </a:lnTo>
                  <a:lnTo>
                    <a:pt x="45291" y="5544"/>
                  </a:lnTo>
                  <a:lnTo>
                    <a:pt x="45353" y="5306"/>
                  </a:lnTo>
                  <a:lnTo>
                    <a:pt x="45394" y="5058"/>
                  </a:lnTo>
                  <a:lnTo>
                    <a:pt x="45436" y="4820"/>
                  </a:lnTo>
                  <a:lnTo>
                    <a:pt x="45477" y="4571"/>
                  </a:lnTo>
                  <a:lnTo>
                    <a:pt x="45508" y="4334"/>
                  </a:lnTo>
                  <a:lnTo>
                    <a:pt x="45529" y="4085"/>
                  </a:lnTo>
                  <a:lnTo>
                    <a:pt x="45539" y="3837"/>
                  </a:lnTo>
                  <a:lnTo>
                    <a:pt x="45550" y="3589"/>
                  </a:lnTo>
                  <a:lnTo>
                    <a:pt x="45550" y="3341"/>
                  </a:lnTo>
                  <a:lnTo>
                    <a:pt x="45550" y="3082"/>
                  </a:lnTo>
                  <a:lnTo>
                    <a:pt x="45529" y="2834"/>
                  </a:lnTo>
                  <a:lnTo>
                    <a:pt x="45519" y="2575"/>
                  </a:lnTo>
                  <a:lnTo>
                    <a:pt x="45487" y="2317"/>
                  </a:lnTo>
                  <a:lnTo>
                    <a:pt x="45456" y="2058"/>
                  </a:lnTo>
                  <a:lnTo>
                    <a:pt x="45415" y="1800"/>
                  </a:lnTo>
                  <a:lnTo>
                    <a:pt x="45363" y="1541"/>
                  </a:lnTo>
                  <a:lnTo>
                    <a:pt x="45312" y="1272"/>
                  </a:lnTo>
                  <a:lnTo>
                    <a:pt x="45219" y="858"/>
                  </a:lnTo>
                  <a:lnTo>
                    <a:pt x="45146" y="548"/>
                  </a:lnTo>
                  <a:lnTo>
                    <a:pt x="45105" y="424"/>
                  </a:lnTo>
                  <a:lnTo>
                    <a:pt x="45063" y="321"/>
                  </a:lnTo>
                  <a:lnTo>
                    <a:pt x="45012" y="238"/>
                  </a:lnTo>
                  <a:lnTo>
                    <a:pt x="44950" y="165"/>
                  </a:lnTo>
                  <a:lnTo>
                    <a:pt x="44877" y="114"/>
                  </a:lnTo>
                  <a:lnTo>
                    <a:pt x="44784" y="72"/>
                  </a:lnTo>
                  <a:lnTo>
                    <a:pt x="44681" y="41"/>
                  </a:lnTo>
                  <a:lnTo>
                    <a:pt x="44557" y="21"/>
                  </a:lnTo>
                  <a:lnTo>
                    <a:pt x="44412" y="10"/>
                  </a:lnTo>
                  <a:lnTo>
                    <a:pt x="442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0" y="3873333"/>
              <a:ext cx="1483056" cy="1321902"/>
            </a:xfrm>
            <a:custGeom>
              <a:avLst/>
              <a:gdLst/>
              <a:ahLst/>
              <a:cxnLst/>
              <a:rect l="l" t="t" r="r" b="b"/>
              <a:pathLst>
                <a:path w="61923" h="55200" extrusionOk="0">
                  <a:moveTo>
                    <a:pt x="0" y="1"/>
                  </a:moveTo>
                  <a:lnTo>
                    <a:pt x="0" y="21865"/>
                  </a:lnTo>
                  <a:lnTo>
                    <a:pt x="559" y="22507"/>
                  </a:lnTo>
                  <a:lnTo>
                    <a:pt x="827" y="22827"/>
                  </a:lnTo>
                  <a:lnTo>
                    <a:pt x="1117" y="23137"/>
                  </a:lnTo>
                  <a:lnTo>
                    <a:pt x="1810" y="23913"/>
                  </a:lnTo>
                  <a:lnTo>
                    <a:pt x="2503" y="24689"/>
                  </a:lnTo>
                  <a:lnTo>
                    <a:pt x="3889" y="26251"/>
                  </a:lnTo>
                  <a:lnTo>
                    <a:pt x="4582" y="27016"/>
                  </a:lnTo>
                  <a:lnTo>
                    <a:pt x="5295" y="27781"/>
                  </a:lnTo>
                  <a:lnTo>
                    <a:pt x="6019" y="28526"/>
                  </a:lnTo>
                  <a:lnTo>
                    <a:pt x="6392" y="28888"/>
                  </a:lnTo>
                  <a:lnTo>
                    <a:pt x="6764" y="29250"/>
                  </a:lnTo>
                  <a:lnTo>
                    <a:pt x="6981" y="29447"/>
                  </a:lnTo>
                  <a:lnTo>
                    <a:pt x="7199" y="29633"/>
                  </a:lnTo>
                  <a:lnTo>
                    <a:pt x="7426" y="29809"/>
                  </a:lnTo>
                  <a:lnTo>
                    <a:pt x="7664" y="29984"/>
                  </a:lnTo>
                  <a:lnTo>
                    <a:pt x="7912" y="30160"/>
                  </a:lnTo>
                  <a:lnTo>
                    <a:pt x="8150" y="30315"/>
                  </a:lnTo>
                  <a:lnTo>
                    <a:pt x="8657" y="30636"/>
                  </a:lnTo>
                  <a:lnTo>
                    <a:pt x="9174" y="30936"/>
                  </a:lnTo>
                  <a:lnTo>
                    <a:pt x="9702" y="31226"/>
                  </a:lnTo>
                  <a:lnTo>
                    <a:pt x="10229" y="31515"/>
                  </a:lnTo>
                  <a:lnTo>
                    <a:pt x="10746" y="31805"/>
                  </a:lnTo>
                  <a:lnTo>
                    <a:pt x="11449" y="32198"/>
                  </a:lnTo>
                  <a:lnTo>
                    <a:pt x="12153" y="32591"/>
                  </a:lnTo>
                  <a:lnTo>
                    <a:pt x="13590" y="33346"/>
                  </a:lnTo>
                  <a:lnTo>
                    <a:pt x="14294" y="33718"/>
                  </a:lnTo>
                  <a:lnTo>
                    <a:pt x="15007" y="34111"/>
                  </a:lnTo>
                  <a:lnTo>
                    <a:pt x="15711" y="34504"/>
                  </a:lnTo>
                  <a:lnTo>
                    <a:pt x="16404" y="34908"/>
                  </a:lnTo>
                  <a:lnTo>
                    <a:pt x="16817" y="35176"/>
                  </a:lnTo>
                  <a:lnTo>
                    <a:pt x="17221" y="35456"/>
                  </a:lnTo>
                  <a:lnTo>
                    <a:pt x="17614" y="35745"/>
                  </a:lnTo>
                  <a:lnTo>
                    <a:pt x="17986" y="36045"/>
                  </a:lnTo>
                  <a:lnTo>
                    <a:pt x="18348" y="36366"/>
                  </a:lnTo>
                  <a:lnTo>
                    <a:pt x="18689" y="36697"/>
                  </a:lnTo>
                  <a:lnTo>
                    <a:pt x="19031" y="37038"/>
                  </a:lnTo>
                  <a:lnTo>
                    <a:pt x="19362" y="37390"/>
                  </a:lnTo>
                  <a:lnTo>
                    <a:pt x="19672" y="37752"/>
                  </a:lnTo>
                  <a:lnTo>
                    <a:pt x="19972" y="38124"/>
                  </a:lnTo>
                  <a:lnTo>
                    <a:pt x="20261" y="38507"/>
                  </a:lnTo>
                  <a:lnTo>
                    <a:pt x="20551" y="38900"/>
                  </a:lnTo>
                  <a:lnTo>
                    <a:pt x="20820" y="39293"/>
                  </a:lnTo>
                  <a:lnTo>
                    <a:pt x="21089" y="39707"/>
                  </a:lnTo>
                  <a:lnTo>
                    <a:pt x="21337" y="40120"/>
                  </a:lnTo>
                  <a:lnTo>
                    <a:pt x="21585" y="40544"/>
                  </a:lnTo>
                  <a:lnTo>
                    <a:pt x="23302" y="43585"/>
                  </a:lnTo>
                  <a:lnTo>
                    <a:pt x="24171" y="45105"/>
                  </a:lnTo>
                  <a:lnTo>
                    <a:pt x="25050" y="46616"/>
                  </a:lnTo>
                  <a:lnTo>
                    <a:pt x="25298" y="47009"/>
                  </a:lnTo>
                  <a:lnTo>
                    <a:pt x="25547" y="47402"/>
                  </a:lnTo>
                  <a:lnTo>
                    <a:pt x="25826" y="47774"/>
                  </a:lnTo>
                  <a:lnTo>
                    <a:pt x="26105" y="48136"/>
                  </a:lnTo>
                  <a:lnTo>
                    <a:pt x="26395" y="48488"/>
                  </a:lnTo>
                  <a:lnTo>
                    <a:pt x="26705" y="48829"/>
                  </a:lnTo>
                  <a:lnTo>
                    <a:pt x="27015" y="49149"/>
                  </a:lnTo>
                  <a:lnTo>
                    <a:pt x="27346" y="49470"/>
                  </a:lnTo>
                  <a:lnTo>
                    <a:pt x="27688" y="49770"/>
                  </a:lnTo>
                  <a:lnTo>
                    <a:pt x="28039" y="50060"/>
                  </a:lnTo>
                  <a:lnTo>
                    <a:pt x="28401" y="50329"/>
                  </a:lnTo>
                  <a:lnTo>
                    <a:pt x="28774" y="50597"/>
                  </a:lnTo>
                  <a:lnTo>
                    <a:pt x="29167" y="50846"/>
                  </a:lnTo>
                  <a:lnTo>
                    <a:pt x="29560" y="51084"/>
                  </a:lnTo>
                  <a:lnTo>
                    <a:pt x="29963" y="51311"/>
                  </a:lnTo>
                  <a:lnTo>
                    <a:pt x="30387" y="51528"/>
                  </a:lnTo>
                  <a:lnTo>
                    <a:pt x="31473" y="52066"/>
                  </a:lnTo>
                  <a:lnTo>
                    <a:pt x="32549" y="52604"/>
                  </a:lnTo>
                  <a:lnTo>
                    <a:pt x="33614" y="53162"/>
                  </a:lnTo>
                  <a:lnTo>
                    <a:pt x="34679" y="53742"/>
                  </a:lnTo>
                  <a:lnTo>
                    <a:pt x="34969" y="53907"/>
                  </a:lnTo>
                  <a:lnTo>
                    <a:pt x="35258" y="54073"/>
                  </a:lnTo>
                  <a:lnTo>
                    <a:pt x="35538" y="54259"/>
                  </a:lnTo>
                  <a:lnTo>
                    <a:pt x="35807" y="54445"/>
                  </a:lnTo>
                  <a:lnTo>
                    <a:pt x="36365" y="54817"/>
                  </a:lnTo>
                  <a:lnTo>
                    <a:pt x="36913" y="55200"/>
                  </a:lnTo>
                  <a:lnTo>
                    <a:pt x="61922" y="55200"/>
                  </a:lnTo>
                  <a:lnTo>
                    <a:pt x="61560" y="54269"/>
                  </a:lnTo>
                  <a:lnTo>
                    <a:pt x="61198" y="53328"/>
                  </a:lnTo>
                  <a:lnTo>
                    <a:pt x="60826" y="52407"/>
                  </a:lnTo>
                  <a:lnTo>
                    <a:pt x="60629" y="51942"/>
                  </a:lnTo>
                  <a:lnTo>
                    <a:pt x="60433" y="51487"/>
                  </a:lnTo>
                  <a:lnTo>
                    <a:pt x="60267" y="51125"/>
                  </a:lnTo>
                  <a:lnTo>
                    <a:pt x="60091" y="50773"/>
                  </a:lnTo>
                  <a:lnTo>
                    <a:pt x="59916" y="50422"/>
                  </a:lnTo>
                  <a:lnTo>
                    <a:pt x="59729" y="50091"/>
                  </a:lnTo>
                  <a:lnTo>
                    <a:pt x="59533" y="49760"/>
                  </a:lnTo>
                  <a:lnTo>
                    <a:pt x="59336" y="49439"/>
                  </a:lnTo>
                  <a:lnTo>
                    <a:pt x="59130" y="49129"/>
                  </a:lnTo>
                  <a:lnTo>
                    <a:pt x="58912" y="48819"/>
                  </a:lnTo>
                  <a:lnTo>
                    <a:pt x="58695" y="48529"/>
                  </a:lnTo>
                  <a:lnTo>
                    <a:pt x="58468" y="48239"/>
                  </a:lnTo>
                  <a:lnTo>
                    <a:pt x="58240" y="47960"/>
                  </a:lnTo>
                  <a:lnTo>
                    <a:pt x="57992" y="47691"/>
                  </a:lnTo>
                  <a:lnTo>
                    <a:pt x="57744" y="47433"/>
                  </a:lnTo>
                  <a:lnTo>
                    <a:pt x="57495" y="47174"/>
                  </a:lnTo>
                  <a:lnTo>
                    <a:pt x="57227" y="46936"/>
                  </a:lnTo>
                  <a:lnTo>
                    <a:pt x="56958" y="46698"/>
                  </a:lnTo>
                  <a:lnTo>
                    <a:pt x="56678" y="46481"/>
                  </a:lnTo>
                  <a:lnTo>
                    <a:pt x="56389" y="46264"/>
                  </a:lnTo>
                  <a:lnTo>
                    <a:pt x="56099" y="46057"/>
                  </a:lnTo>
                  <a:lnTo>
                    <a:pt x="55799" y="45861"/>
                  </a:lnTo>
                  <a:lnTo>
                    <a:pt x="55489" y="45674"/>
                  </a:lnTo>
                  <a:lnTo>
                    <a:pt x="55168" y="45499"/>
                  </a:lnTo>
                  <a:lnTo>
                    <a:pt x="54848" y="45333"/>
                  </a:lnTo>
                  <a:lnTo>
                    <a:pt x="54517" y="45178"/>
                  </a:lnTo>
                  <a:lnTo>
                    <a:pt x="54175" y="45033"/>
                  </a:lnTo>
                  <a:lnTo>
                    <a:pt x="53824" y="44899"/>
                  </a:lnTo>
                  <a:lnTo>
                    <a:pt x="53462" y="44775"/>
                  </a:lnTo>
                  <a:lnTo>
                    <a:pt x="53100" y="44661"/>
                  </a:lnTo>
                  <a:lnTo>
                    <a:pt x="52717" y="44557"/>
                  </a:lnTo>
                  <a:lnTo>
                    <a:pt x="52334" y="44464"/>
                  </a:lnTo>
                  <a:lnTo>
                    <a:pt x="51941" y="44381"/>
                  </a:lnTo>
                  <a:lnTo>
                    <a:pt x="51538" y="44319"/>
                  </a:lnTo>
                  <a:lnTo>
                    <a:pt x="49521" y="43988"/>
                  </a:lnTo>
                  <a:lnTo>
                    <a:pt x="47515" y="43647"/>
                  </a:lnTo>
                  <a:lnTo>
                    <a:pt x="45498" y="43316"/>
                  </a:lnTo>
                  <a:lnTo>
                    <a:pt x="44484" y="43151"/>
                  </a:lnTo>
                  <a:lnTo>
                    <a:pt x="43481" y="43006"/>
                  </a:lnTo>
                  <a:lnTo>
                    <a:pt x="42974" y="42923"/>
                  </a:lnTo>
                  <a:lnTo>
                    <a:pt x="42478" y="42830"/>
                  </a:lnTo>
                  <a:lnTo>
                    <a:pt x="41992" y="42706"/>
                  </a:lnTo>
                  <a:lnTo>
                    <a:pt x="41516" y="42582"/>
                  </a:lnTo>
                  <a:lnTo>
                    <a:pt x="41050" y="42427"/>
                  </a:lnTo>
                  <a:lnTo>
                    <a:pt x="40595" y="42251"/>
                  </a:lnTo>
                  <a:lnTo>
                    <a:pt x="40151" y="42065"/>
                  </a:lnTo>
                  <a:lnTo>
                    <a:pt x="39716" y="41858"/>
                  </a:lnTo>
                  <a:lnTo>
                    <a:pt x="39509" y="41744"/>
                  </a:lnTo>
                  <a:lnTo>
                    <a:pt x="39292" y="41620"/>
                  </a:lnTo>
                  <a:lnTo>
                    <a:pt x="39096" y="41496"/>
                  </a:lnTo>
                  <a:lnTo>
                    <a:pt x="38889" y="41361"/>
                  </a:lnTo>
                  <a:lnTo>
                    <a:pt x="38692" y="41227"/>
                  </a:lnTo>
                  <a:lnTo>
                    <a:pt x="38496" y="41082"/>
                  </a:lnTo>
                  <a:lnTo>
                    <a:pt x="38299" y="40937"/>
                  </a:lnTo>
                  <a:lnTo>
                    <a:pt x="38103" y="40782"/>
                  </a:lnTo>
                  <a:lnTo>
                    <a:pt x="37917" y="40627"/>
                  </a:lnTo>
                  <a:lnTo>
                    <a:pt x="37730" y="40451"/>
                  </a:lnTo>
                  <a:lnTo>
                    <a:pt x="37555" y="40286"/>
                  </a:lnTo>
                  <a:lnTo>
                    <a:pt x="37379" y="40100"/>
                  </a:lnTo>
                  <a:lnTo>
                    <a:pt x="37203" y="39913"/>
                  </a:lnTo>
                  <a:lnTo>
                    <a:pt x="37027" y="39727"/>
                  </a:lnTo>
                  <a:lnTo>
                    <a:pt x="36862" y="39520"/>
                  </a:lnTo>
                  <a:lnTo>
                    <a:pt x="36696" y="39314"/>
                  </a:lnTo>
                  <a:lnTo>
                    <a:pt x="36200" y="38672"/>
                  </a:lnTo>
                  <a:lnTo>
                    <a:pt x="35734" y="38010"/>
                  </a:lnTo>
                  <a:lnTo>
                    <a:pt x="35507" y="37669"/>
                  </a:lnTo>
                  <a:lnTo>
                    <a:pt x="35279" y="37338"/>
                  </a:lnTo>
                  <a:lnTo>
                    <a:pt x="35062" y="36997"/>
                  </a:lnTo>
                  <a:lnTo>
                    <a:pt x="34855" y="36655"/>
                  </a:lnTo>
                  <a:lnTo>
                    <a:pt x="34648" y="36304"/>
                  </a:lnTo>
                  <a:lnTo>
                    <a:pt x="34452" y="35962"/>
                  </a:lnTo>
                  <a:lnTo>
                    <a:pt x="34255" y="35600"/>
                  </a:lnTo>
                  <a:lnTo>
                    <a:pt x="34069" y="35249"/>
                  </a:lnTo>
                  <a:lnTo>
                    <a:pt x="33893" y="34887"/>
                  </a:lnTo>
                  <a:lnTo>
                    <a:pt x="33717" y="34525"/>
                  </a:lnTo>
                  <a:lnTo>
                    <a:pt x="33542" y="34163"/>
                  </a:lnTo>
                  <a:lnTo>
                    <a:pt x="33376" y="33791"/>
                  </a:lnTo>
                  <a:lnTo>
                    <a:pt x="33014" y="32922"/>
                  </a:lnTo>
                  <a:lnTo>
                    <a:pt x="32652" y="32053"/>
                  </a:lnTo>
                  <a:lnTo>
                    <a:pt x="31938" y="30295"/>
                  </a:lnTo>
                  <a:lnTo>
                    <a:pt x="31235" y="28536"/>
                  </a:lnTo>
                  <a:lnTo>
                    <a:pt x="30532" y="26778"/>
                  </a:lnTo>
                  <a:lnTo>
                    <a:pt x="30346" y="26333"/>
                  </a:lnTo>
                  <a:lnTo>
                    <a:pt x="30149" y="25889"/>
                  </a:lnTo>
                  <a:lnTo>
                    <a:pt x="29932" y="25444"/>
                  </a:lnTo>
                  <a:lnTo>
                    <a:pt x="29715" y="25020"/>
                  </a:lnTo>
                  <a:lnTo>
                    <a:pt x="29487" y="24596"/>
                  </a:lnTo>
                  <a:lnTo>
                    <a:pt x="29239" y="24182"/>
                  </a:lnTo>
                  <a:lnTo>
                    <a:pt x="28991" y="23779"/>
                  </a:lnTo>
                  <a:lnTo>
                    <a:pt x="28722" y="23375"/>
                  </a:lnTo>
                  <a:lnTo>
                    <a:pt x="28443" y="22993"/>
                  </a:lnTo>
                  <a:lnTo>
                    <a:pt x="28153" y="22610"/>
                  </a:lnTo>
                  <a:lnTo>
                    <a:pt x="27853" y="22238"/>
                  </a:lnTo>
                  <a:lnTo>
                    <a:pt x="27532" y="21876"/>
                  </a:lnTo>
                  <a:lnTo>
                    <a:pt x="27201" y="21524"/>
                  </a:lnTo>
                  <a:lnTo>
                    <a:pt x="26860" y="21183"/>
                  </a:lnTo>
                  <a:lnTo>
                    <a:pt x="26498" y="20852"/>
                  </a:lnTo>
                  <a:lnTo>
                    <a:pt x="26126" y="20531"/>
                  </a:lnTo>
                  <a:lnTo>
                    <a:pt x="25681" y="20169"/>
                  </a:lnTo>
                  <a:lnTo>
                    <a:pt x="25226" y="19828"/>
                  </a:lnTo>
                  <a:lnTo>
                    <a:pt x="24761" y="19497"/>
                  </a:lnTo>
                  <a:lnTo>
                    <a:pt x="24295" y="19187"/>
                  </a:lnTo>
                  <a:lnTo>
                    <a:pt x="23819" y="18887"/>
                  </a:lnTo>
                  <a:lnTo>
                    <a:pt x="23333" y="18597"/>
                  </a:lnTo>
                  <a:lnTo>
                    <a:pt x="22837" y="18318"/>
                  </a:lnTo>
                  <a:lnTo>
                    <a:pt x="22340" y="18070"/>
                  </a:lnTo>
                  <a:lnTo>
                    <a:pt x="21834" y="17821"/>
                  </a:lnTo>
                  <a:lnTo>
                    <a:pt x="21327" y="17594"/>
                  </a:lnTo>
                  <a:lnTo>
                    <a:pt x="20810" y="17377"/>
                  </a:lnTo>
                  <a:lnTo>
                    <a:pt x="20282" y="17170"/>
                  </a:lnTo>
                  <a:lnTo>
                    <a:pt x="19744" y="16984"/>
                  </a:lnTo>
                  <a:lnTo>
                    <a:pt x="19207" y="16808"/>
                  </a:lnTo>
                  <a:lnTo>
                    <a:pt x="18658" y="16642"/>
                  </a:lnTo>
                  <a:lnTo>
                    <a:pt x="18100" y="16497"/>
                  </a:lnTo>
                  <a:lnTo>
                    <a:pt x="17097" y="16239"/>
                  </a:lnTo>
                  <a:lnTo>
                    <a:pt x="16590" y="16104"/>
                  </a:lnTo>
                  <a:lnTo>
                    <a:pt x="16093" y="15960"/>
                  </a:lnTo>
                  <a:lnTo>
                    <a:pt x="15597" y="15815"/>
                  </a:lnTo>
                  <a:lnTo>
                    <a:pt x="15100" y="15660"/>
                  </a:lnTo>
                  <a:lnTo>
                    <a:pt x="14614" y="15494"/>
                  </a:lnTo>
                  <a:lnTo>
                    <a:pt x="14128" y="15318"/>
                  </a:lnTo>
                  <a:lnTo>
                    <a:pt x="13652" y="15122"/>
                  </a:lnTo>
                  <a:lnTo>
                    <a:pt x="13177" y="14915"/>
                  </a:lnTo>
                  <a:lnTo>
                    <a:pt x="12711" y="14698"/>
                  </a:lnTo>
                  <a:lnTo>
                    <a:pt x="12246" y="14460"/>
                  </a:lnTo>
                  <a:lnTo>
                    <a:pt x="11801" y="14201"/>
                  </a:lnTo>
                  <a:lnTo>
                    <a:pt x="11356" y="13932"/>
                  </a:lnTo>
                  <a:lnTo>
                    <a:pt x="10912" y="13632"/>
                  </a:lnTo>
                  <a:lnTo>
                    <a:pt x="10488" y="13312"/>
                  </a:lnTo>
                  <a:lnTo>
                    <a:pt x="10053" y="12971"/>
                  </a:lnTo>
                  <a:lnTo>
                    <a:pt x="9629" y="12619"/>
                  </a:lnTo>
                  <a:lnTo>
                    <a:pt x="9205" y="12257"/>
                  </a:lnTo>
                  <a:lnTo>
                    <a:pt x="8791" y="11895"/>
                  </a:lnTo>
                  <a:lnTo>
                    <a:pt x="8388" y="11523"/>
                  </a:lnTo>
                  <a:lnTo>
                    <a:pt x="7985" y="11140"/>
                  </a:lnTo>
                  <a:lnTo>
                    <a:pt x="7592" y="10757"/>
                  </a:lnTo>
                  <a:lnTo>
                    <a:pt x="7199" y="10364"/>
                  </a:lnTo>
                  <a:lnTo>
                    <a:pt x="6826" y="9971"/>
                  </a:lnTo>
                  <a:lnTo>
                    <a:pt x="6444" y="9568"/>
                  </a:lnTo>
                  <a:lnTo>
                    <a:pt x="6082" y="9154"/>
                  </a:lnTo>
                  <a:lnTo>
                    <a:pt x="5720" y="8740"/>
                  </a:lnTo>
                  <a:lnTo>
                    <a:pt x="5358" y="8316"/>
                  </a:lnTo>
                  <a:lnTo>
                    <a:pt x="5006" y="7892"/>
                  </a:lnTo>
                  <a:lnTo>
                    <a:pt x="4665" y="7458"/>
                  </a:lnTo>
                  <a:lnTo>
                    <a:pt x="4323" y="7013"/>
                  </a:lnTo>
                  <a:lnTo>
                    <a:pt x="4013" y="6599"/>
                  </a:lnTo>
                  <a:lnTo>
                    <a:pt x="3723" y="6165"/>
                  </a:lnTo>
                  <a:lnTo>
                    <a:pt x="3454" y="5731"/>
                  </a:lnTo>
                  <a:lnTo>
                    <a:pt x="3196" y="5286"/>
                  </a:lnTo>
                  <a:lnTo>
                    <a:pt x="2937" y="4841"/>
                  </a:lnTo>
                  <a:lnTo>
                    <a:pt x="2689" y="4386"/>
                  </a:lnTo>
                  <a:lnTo>
                    <a:pt x="2203" y="3476"/>
                  </a:lnTo>
                  <a:lnTo>
                    <a:pt x="1717" y="2566"/>
                  </a:lnTo>
                  <a:lnTo>
                    <a:pt x="1458" y="2121"/>
                  </a:lnTo>
                  <a:lnTo>
                    <a:pt x="1200" y="1676"/>
                  </a:lnTo>
                  <a:lnTo>
                    <a:pt x="921" y="1242"/>
                  </a:lnTo>
                  <a:lnTo>
                    <a:pt x="631" y="818"/>
                  </a:lnTo>
                  <a:lnTo>
                    <a:pt x="331" y="4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7389111" y="12"/>
              <a:ext cx="1754886" cy="2485989"/>
            </a:xfrm>
            <a:custGeom>
              <a:avLst/>
              <a:gdLst/>
              <a:ahLst/>
              <a:cxnLst/>
              <a:rect l="l" t="t" r="r" b="b"/>
              <a:pathLst>
                <a:path w="53897" h="76351" extrusionOk="0">
                  <a:moveTo>
                    <a:pt x="238" y="0"/>
                  </a:moveTo>
                  <a:lnTo>
                    <a:pt x="135" y="817"/>
                  </a:lnTo>
                  <a:lnTo>
                    <a:pt x="83" y="1334"/>
                  </a:lnTo>
                  <a:lnTo>
                    <a:pt x="42" y="1841"/>
                  </a:lnTo>
                  <a:lnTo>
                    <a:pt x="10" y="2348"/>
                  </a:lnTo>
                  <a:lnTo>
                    <a:pt x="0" y="2844"/>
                  </a:lnTo>
                  <a:lnTo>
                    <a:pt x="0" y="3341"/>
                  </a:lnTo>
                  <a:lnTo>
                    <a:pt x="21" y="3837"/>
                  </a:lnTo>
                  <a:lnTo>
                    <a:pt x="42" y="4323"/>
                  </a:lnTo>
                  <a:lnTo>
                    <a:pt x="93" y="4799"/>
                  </a:lnTo>
                  <a:lnTo>
                    <a:pt x="145" y="5275"/>
                  </a:lnTo>
                  <a:lnTo>
                    <a:pt x="217" y="5740"/>
                  </a:lnTo>
                  <a:lnTo>
                    <a:pt x="300" y="6206"/>
                  </a:lnTo>
                  <a:lnTo>
                    <a:pt x="404" y="6671"/>
                  </a:lnTo>
                  <a:lnTo>
                    <a:pt x="517" y="7116"/>
                  </a:lnTo>
                  <a:lnTo>
                    <a:pt x="641" y="7571"/>
                  </a:lnTo>
                  <a:lnTo>
                    <a:pt x="786" y="8005"/>
                  </a:lnTo>
                  <a:lnTo>
                    <a:pt x="941" y="8450"/>
                  </a:lnTo>
                  <a:lnTo>
                    <a:pt x="1117" y="8874"/>
                  </a:lnTo>
                  <a:lnTo>
                    <a:pt x="1293" y="9298"/>
                  </a:lnTo>
                  <a:lnTo>
                    <a:pt x="1500" y="9722"/>
                  </a:lnTo>
                  <a:lnTo>
                    <a:pt x="1707" y="10136"/>
                  </a:lnTo>
                  <a:lnTo>
                    <a:pt x="1945" y="10539"/>
                  </a:lnTo>
                  <a:lnTo>
                    <a:pt x="2182" y="10943"/>
                  </a:lnTo>
                  <a:lnTo>
                    <a:pt x="2441" y="11336"/>
                  </a:lnTo>
                  <a:lnTo>
                    <a:pt x="2710" y="11729"/>
                  </a:lnTo>
                  <a:lnTo>
                    <a:pt x="3000" y="12111"/>
                  </a:lnTo>
                  <a:lnTo>
                    <a:pt x="3300" y="12494"/>
                  </a:lnTo>
                  <a:lnTo>
                    <a:pt x="3620" y="12866"/>
                  </a:lnTo>
                  <a:lnTo>
                    <a:pt x="3951" y="13228"/>
                  </a:lnTo>
                  <a:lnTo>
                    <a:pt x="4292" y="13590"/>
                  </a:lnTo>
                  <a:lnTo>
                    <a:pt x="4654" y="13942"/>
                  </a:lnTo>
                  <a:lnTo>
                    <a:pt x="5027" y="14283"/>
                  </a:lnTo>
                  <a:lnTo>
                    <a:pt x="5420" y="14625"/>
                  </a:lnTo>
                  <a:lnTo>
                    <a:pt x="5730" y="14883"/>
                  </a:lnTo>
                  <a:lnTo>
                    <a:pt x="6051" y="15131"/>
                  </a:lnTo>
                  <a:lnTo>
                    <a:pt x="6371" y="15380"/>
                  </a:lnTo>
                  <a:lnTo>
                    <a:pt x="6702" y="15618"/>
                  </a:lnTo>
                  <a:lnTo>
                    <a:pt x="7044" y="15855"/>
                  </a:lnTo>
                  <a:lnTo>
                    <a:pt x="7375" y="16083"/>
                  </a:lnTo>
                  <a:lnTo>
                    <a:pt x="7726" y="16311"/>
                  </a:lnTo>
                  <a:lnTo>
                    <a:pt x="8068" y="16528"/>
                  </a:lnTo>
                  <a:lnTo>
                    <a:pt x="8771" y="16941"/>
                  </a:lnTo>
                  <a:lnTo>
                    <a:pt x="9484" y="17355"/>
                  </a:lnTo>
                  <a:lnTo>
                    <a:pt x="10208" y="17738"/>
                  </a:lnTo>
                  <a:lnTo>
                    <a:pt x="10932" y="18121"/>
                  </a:lnTo>
                  <a:lnTo>
                    <a:pt x="11739" y="18514"/>
                  </a:lnTo>
                  <a:lnTo>
                    <a:pt x="12546" y="18896"/>
                  </a:lnTo>
                  <a:lnTo>
                    <a:pt x="13373" y="19258"/>
                  </a:lnTo>
                  <a:lnTo>
                    <a:pt x="14201" y="19600"/>
                  </a:lnTo>
                  <a:lnTo>
                    <a:pt x="15039" y="19941"/>
                  </a:lnTo>
                  <a:lnTo>
                    <a:pt x="15876" y="20272"/>
                  </a:lnTo>
                  <a:lnTo>
                    <a:pt x="17552" y="20923"/>
                  </a:lnTo>
                  <a:lnTo>
                    <a:pt x="17821" y="21027"/>
                  </a:lnTo>
                  <a:lnTo>
                    <a:pt x="18079" y="21130"/>
                  </a:lnTo>
                  <a:lnTo>
                    <a:pt x="18328" y="21254"/>
                  </a:lnTo>
                  <a:lnTo>
                    <a:pt x="18576" y="21368"/>
                  </a:lnTo>
                  <a:lnTo>
                    <a:pt x="18814" y="21492"/>
                  </a:lnTo>
                  <a:lnTo>
                    <a:pt x="19052" y="21627"/>
                  </a:lnTo>
                  <a:lnTo>
                    <a:pt x="19279" y="21761"/>
                  </a:lnTo>
                  <a:lnTo>
                    <a:pt x="19496" y="21906"/>
                  </a:lnTo>
                  <a:lnTo>
                    <a:pt x="19713" y="22051"/>
                  </a:lnTo>
                  <a:lnTo>
                    <a:pt x="19931" y="22206"/>
                  </a:lnTo>
                  <a:lnTo>
                    <a:pt x="20138" y="22361"/>
                  </a:lnTo>
                  <a:lnTo>
                    <a:pt x="20334" y="22516"/>
                  </a:lnTo>
                  <a:lnTo>
                    <a:pt x="20531" y="22682"/>
                  </a:lnTo>
                  <a:lnTo>
                    <a:pt x="20717" y="22858"/>
                  </a:lnTo>
                  <a:lnTo>
                    <a:pt x="20903" y="23033"/>
                  </a:lnTo>
                  <a:lnTo>
                    <a:pt x="21079" y="23220"/>
                  </a:lnTo>
                  <a:lnTo>
                    <a:pt x="21255" y="23406"/>
                  </a:lnTo>
                  <a:lnTo>
                    <a:pt x="21420" y="23602"/>
                  </a:lnTo>
                  <a:lnTo>
                    <a:pt x="21575" y="23799"/>
                  </a:lnTo>
                  <a:lnTo>
                    <a:pt x="21730" y="24006"/>
                  </a:lnTo>
                  <a:lnTo>
                    <a:pt x="21875" y="24212"/>
                  </a:lnTo>
                  <a:lnTo>
                    <a:pt x="22020" y="24430"/>
                  </a:lnTo>
                  <a:lnTo>
                    <a:pt x="22154" y="24647"/>
                  </a:lnTo>
                  <a:lnTo>
                    <a:pt x="22289" y="24874"/>
                  </a:lnTo>
                  <a:lnTo>
                    <a:pt x="22413" y="25102"/>
                  </a:lnTo>
                  <a:lnTo>
                    <a:pt x="22537" y="25340"/>
                  </a:lnTo>
                  <a:lnTo>
                    <a:pt x="22651" y="25578"/>
                  </a:lnTo>
                  <a:lnTo>
                    <a:pt x="22765" y="25826"/>
                  </a:lnTo>
                  <a:lnTo>
                    <a:pt x="22868" y="26074"/>
                  </a:lnTo>
                  <a:lnTo>
                    <a:pt x="22961" y="26333"/>
                  </a:lnTo>
                  <a:lnTo>
                    <a:pt x="23054" y="26591"/>
                  </a:lnTo>
                  <a:lnTo>
                    <a:pt x="23137" y="26860"/>
                  </a:lnTo>
                  <a:lnTo>
                    <a:pt x="23820" y="29063"/>
                  </a:lnTo>
                  <a:lnTo>
                    <a:pt x="24151" y="30170"/>
                  </a:lnTo>
                  <a:lnTo>
                    <a:pt x="24306" y="30718"/>
                  </a:lnTo>
                  <a:lnTo>
                    <a:pt x="24461" y="31277"/>
                  </a:lnTo>
                  <a:lnTo>
                    <a:pt x="24626" y="31825"/>
                  </a:lnTo>
                  <a:lnTo>
                    <a:pt x="24792" y="32373"/>
                  </a:lnTo>
                  <a:lnTo>
                    <a:pt x="24988" y="32900"/>
                  </a:lnTo>
                  <a:lnTo>
                    <a:pt x="25195" y="33428"/>
                  </a:lnTo>
                  <a:lnTo>
                    <a:pt x="25412" y="33935"/>
                  </a:lnTo>
                  <a:lnTo>
                    <a:pt x="25661" y="34431"/>
                  </a:lnTo>
                  <a:lnTo>
                    <a:pt x="25919" y="34917"/>
                  </a:lnTo>
                  <a:lnTo>
                    <a:pt x="26198" y="35393"/>
                  </a:lnTo>
                  <a:lnTo>
                    <a:pt x="26498" y="35858"/>
                  </a:lnTo>
                  <a:lnTo>
                    <a:pt x="26653" y="36076"/>
                  </a:lnTo>
                  <a:lnTo>
                    <a:pt x="26819" y="36303"/>
                  </a:lnTo>
                  <a:lnTo>
                    <a:pt x="26984" y="36520"/>
                  </a:lnTo>
                  <a:lnTo>
                    <a:pt x="27160" y="36737"/>
                  </a:lnTo>
                  <a:lnTo>
                    <a:pt x="27346" y="36944"/>
                  </a:lnTo>
                  <a:lnTo>
                    <a:pt x="27533" y="37151"/>
                  </a:lnTo>
                  <a:lnTo>
                    <a:pt x="27719" y="37358"/>
                  </a:lnTo>
                  <a:lnTo>
                    <a:pt x="27915" y="37565"/>
                  </a:lnTo>
                  <a:lnTo>
                    <a:pt x="28122" y="37761"/>
                  </a:lnTo>
                  <a:lnTo>
                    <a:pt x="28329" y="37948"/>
                  </a:lnTo>
                  <a:lnTo>
                    <a:pt x="28546" y="38144"/>
                  </a:lnTo>
                  <a:lnTo>
                    <a:pt x="28763" y="38330"/>
                  </a:lnTo>
                  <a:lnTo>
                    <a:pt x="28991" y="38506"/>
                  </a:lnTo>
                  <a:lnTo>
                    <a:pt x="29229" y="38692"/>
                  </a:lnTo>
                  <a:lnTo>
                    <a:pt x="30025" y="39271"/>
                  </a:lnTo>
                  <a:lnTo>
                    <a:pt x="30832" y="39840"/>
                  </a:lnTo>
                  <a:lnTo>
                    <a:pt x="31649" y="40388"/>
                  </a:lnTo>
                  <a:lnTo>
                    <a:pt x="32476" y="40916"/>
                  </a:lnTo>
                  <a:lnTo>
                    <a:pt x="32890" y="41175"/>
                  </a:lnTo>
                  <a:lnTo>
                    <a:pt x="33314" y="41433"/>
                  </a:lnTo>
                  <a:lnTo>
                    <a:pt x="33738" y="41681"/>
                  </a:lnTo>
                  <a:lnTo>
                    <a:pt x="34162" y="41919"/>
                  </a:lnTo>
                  <a:lnTo>
                    <a:pt x="34597" y="42157"/>
                  </a:lnTo>
                  <a:lnTo>
                    <a:pt x="35031" y="42385"/>
                  </a:lnTo>
                  <a:lnTo>
                    <a:pt x="35476" y="42602"/>
                  </a:lnTo>
                  <a:lnTo>
                    <a:pt x="35921" y="42819"/>
                  </a:lnTo>
                  <a:lnTo>
                    <a:pt x="36303" y="43005"/>
                  </a:lnTo>
                  <a:lnTo>
                    <a:pt x="36686" y="43202"/>
                  </a:lnTo>
                  <a:lnTo>
                    <a:pt x="37069" y="43398"/>
                  </a:lnTo>
                  <a:lnTo>
                    <a:pt x="37441" y="43595"/>
                  </a:lnTo>
                  <a:lnTo>
                    <a:pt x="37813" y="43812"/>
                  </a:lnTo>
                  <a:lnTo>
                    <a:pt x="38186" y="44029"/>
                  </a:lnTo>
                  <a:lnTo>
                    <a:pt x="38548" y="44246"/>
                  </a:lnTo>
                  <a:lnTo>
                    <a:pt x="38910" y="44474"/>
                  </a:lnTo>
                  <a:lnTo>
                    <a:pt x="39323" y="44763"/>
                  </a:lnTo>
                  <a:lnTo>
                    <a:pt x="39716" y="45063"/>
                  </a:lnTo>
                  <a:lnTo>
                    <a:pt x="40099" y="45384"/>
                  </a:lnTo>
                  <a:lnTo>
                    <a:pt x="40275" y="45539"/>
                  </a:lnTo>
                  <a:lnTo>
                    <a:pt x="40451" y="45705"/>
                  </a:lnTo>
                  <a:lnTo>
                    <a:pt x="40627" y="45880"/>
                  </a:lnTo>
                  <a:lnTo>
                    <a:pt x="40792" y="46056"/>
                  </a:lnTo>
                  <a:lnTo>
                    <a:pt x="40947" y="46232"/>
                  </a:lnTo>
                  <a:lnTo>
                    <a:pt x="41102" y="46408"/>
                  </a:lnTo>
                  <a:lnTo>
                    <a:pt x="41247" y="46594"/>
                  </a:lnTo>
                  <a:lnTo>
                    <a:pt x="41382" y="46780"/>
                  </a:lnTo>
                  <a:lnTo>
                    <a:pt x="41526" y="46977"/>
                  </a:lnTo>
                  <a:lnTo>
                    <a:pt x="41650" y="47163"/>
                  </a:lnTo>
                  <a:lnTo>
                    <a:pt x="41775" y="47370"/>
                  </a:lnTo>
                  <a:lnTo>
                    <a:pt x="41888" y="47566"/>
                  </a:lnTo>
                  <a:lnTo>
                    <a:pt x="42002" y="47773"/>
                  </a:lnTo>
                  <a:lnTo>
                    <a:pt x="42106" y="47990"/>
                  </a:lnTo>
                  <a:lnTo>
                    <a:pt x="42199" y="48197"/>
                  </a:lnTo>
                  <a:lnTo>
                    <a:pt x="42292" y="48414"/>
                  </a:lnTo>
                  <a:lnTo>
                    <a:pt x="42374" y="48642"/>
                  </a:lnTo>
                  <a:lnTo>
                    <a:pt x="42447" y="48870"/>
                  </a:lnTo>
                  <a:lnTo>
                    <a:pt x="42519" y="49097"/>
                  </a:lnTo>
                  <a:lnTo>
                    <a:pt x="42581" y="49335"/>
                  </a:lnTo>
                  <a:lnTo>
                    <a:pt x="42633" y="49563"/>
                  </a:lnTo>
                  <a:lnTo>
                    <a:pt x="42685" y="49811"/>
                  </a:lnTo>
                  <a:lnTo>
                    <a:pt x="42726" y="50059"/>
                  </a:lnTo>
                  <a:lnTo>
                    <a:pt x="42757" y="50307"/>
                  </a:lnTo>
                  <a:lnTo>
                    <a:pt x="42788" y="50555"/>
                  </a:lnTo>
                  <a:lnTo>
                    <a:pt x="42809" y="50814"/>
                  </a:lnTo>
                  <a:lnTo>
                    <a:pt x="42850" y="51662"/>
                  </a:lnTo>
                  <a:lnTo>
                    <a:pt x="42871" y="52500"/>
                  </a:lnTo>
                  <a:lnTo>
                    <a:pt x="42892" y="53348"/>
                  </a:lnTo>
                  <a:lnTo>
                    <a:pt x="42902" y="54196"/>
                  </a:lnTo>
                  <a:lnTo>
                    <a:pt x="42912" y="55892"/>
                  </a:lnTo>
                  <a:lnTo>
                    <a:pt x="42923" y="57578"/>
                  </a:lnTo>
                  <a:lnTo>
                    <a:pt x="42954" y="58333"/>
                  </a:lnTo>
                  <a:lnTo>
                    <a:pt x="42995" y="59078"/>
                  </a:lnTo>
                  <a:lnTo>
                    <a:pt x="43067" y="59812"/>
                  </a:lnTo>
                  <a:lnTo>
                    <a:pt x="43109" y="60174"/>
                  </a:lnTo>
                  <a:lnTo>
                    <a:pt x="43150" y="60536"/>
                  </a:lnTo>
                  <a:lnTo>
                    <a:pt x="43212" y="60898"/>
                  </a:lnTo>
                  <a:lnTo>
                    <a:pt x="43274" y="61260"/>
                  </a:lnTo>
                  <a:lnTo>
                    <a:pt x="43336" y="61622"/>
                  </a:lnTo>
                  <a:lnTo>
                    <a:pt x="43409" y="61974"/>
                  </a:lnTo>
                  <a:lnTo>
                    <a:pt x="43492" y="62325"/>
                  </a:lnTo>
                  <a:lnTo>
                    <a:pt x="43585" y="62677"/>
                  </a:lnTo>
                  <a:lnTo>
                    <a:pt x="43678" y="63029"/>
                  </a:lnTo>
                  <a:lnTo>
                    <a:pt x="43781" y="63370"/>
                  </a:lnTo>
                  <a:lnTo>
                    <a:pt x="43885" y="63711"/>
                  </a:lnTo>
                  <a:lnTo>
                    <a:pt x="44009" y="64053"/>
                  </a:lnTo>
                  <a:lnTo>
                    <a:pt x="44133" y="64394"/>
                  </a:lnTo>
                  <a:lnTo>
                    <a:pt x="44257" y="64735"/>
                  </a:lnTo>
                  <a:lnTo>
                    <a:pt x="44402" y="65066"/>
                  </a:lnTo>
                  <a:lnTo>
                    <a:pt x="44546" y="65397"/>
                  </a:lnTo>
                  <a:lnTo>
                    <a:pt x="44702" y="65718"/>
                  </a:lnTo>
                  <a:lnTo>
                    <a:pt x="44867" y="66049"/>
                  </a:lnTo>
                  <a:lnTo>
                    <a:pt x="45043" y="66369"/>
                  </a:lnTo>
                  <a:lnTo>
                    <a:pt x="45219" y="66690"/>
                  </a:lnTo>
                  <a:lnTo>
                    <a:pt x="45415" y="67000"/>
                  </a:lnTo>
                  <a:lnTo>
                    <a:pt x="45612" y="67321"/>
                  </a:lnTo>
                  <a:lnTo>
                    <a:pt x="45819" y="67631"/>
                  </a:lnTo>
                  <a:lnTo>
                    <a:pt x="46036" y="67931"/>
                  </a:lnTo>
                  <a:lnTo>
                    <a:pt x="46263" y="68242"/>
                  </a:lnTo>
                  <a:lnTo>
                    <a:pt x="46501" y="68541"/>
                  </a:lnTo>
                  <a:lnTo>
                    <a:pt x="47101" y="69265"/>
                  </a:lnTo>
                  <a:lnTo>
                    <a:pt x="47711" y="69989"/>
                  </a:lnTo>
                  <a:lnTo>
                    <a:pt x="48332" y="70713"/>
                  </a:lnTo>
                  <a:lnTo>
                    <a:pt x="48963" y="71417"/>
                  </a:lnTo>
                  <a:lnTo>
                    <a:pt x="49594" y="72120"/>
                  </a:lnTo>
                  <a:lnTo>
                    <a:pt x="50235" y="72823"/>
                  </a:lnTo>
                  <a:lnTo>
                    <a:pt x="51517" y="74220"/>
                  </a:lnTo>
                  <a:lnTo>
                    <a:pt x="51776" y="74499"/>
                  </a:lnTo>
                  <a:lnTo>
                    <a:pt x="52055" y="74768"/>
                  </a:lnTo>
                  <a:lnTo>
                    <a:pt x="52345" y="75026"/>
                  </a:lnTo>
                  <a:lnTo>
                    <a:pt x="52645" y="75285"/>
                  </a:lnTo>
                  <a:lnTo>
                    <a:pt x="53265" y="75802"/>
                  </a:lnTo>
                  <a:lnTo>
                    <a:pt x="53896" y="76350"/>
                  </a:lnTo>
                  <a:lnTo>
                    <a:pt x="538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8634601" y="3227500"/>
              <a:ext cx="509416" cy="1121560"/>
            </a:xfrm>
            <a:custGeom>
              <a:avLst/>
              <a:gdLst/>
              <a:ahLst/>
              <a:cxnLst/>
              <a:rect l="l" t="t" r="r" b="b"/>
              <a:pathLst>
                <a:path w="22568" h="49687" extrusionOk="0">
                  <a:moveTo>
                    <a:pt x="21265" y="0"/>
                  </a:moveTo>
                  <a:lnTo>
                    <a:pt x="20841" y="10"/>
                  </a:lnTo>
                  <a:lnTo>
                    <a:pt x="20417" y="41"/>
                  </a:lnTo>
                  <a:lnTo>
                    <a:pt x="20013" y="93"/>
                  </a:lnTo>
                  <a:lnTo>
                    <a:pt x="19600" y="166"/>
                  </a:lnTo>
                  <a:lnTo>
                    <a:pt x="19196" y="259"/>
                  </a:lnTo>
                  <a:lnTo>
                    <a:pt x="18803" y="362"/>
                  </a:lnTo>
                  <a:lnTo>
                    <a:pt x="18410" y="486"/>
                  </a:lnTo>
                  <a:lnTo>
                    <a:pt x="18017" y="621"/>
                  </a:lnTo>
                  <a:lnTo>
                    <a:pt x="17635" y="776"/>
                  </a:lnTo>
                  <a:lnTo>
                    <a:pt x="17252" y="941"/>
                  </a:lnTo>
                  <a:lnTo>
                    <a:pt x="16869" y="1117"/>
                  </a:lnTo>
                  <a:lnTo>
                    <a:pt x="16486" y="1303"/>
                  </a:lnTo>
                  <a:lnTo>
                    <a:pt x="16114" y="1500"/>
                  </a:lnTo>
                  <a:lnTo>
                    <a:pt x="15700" y="1727"/>
                  </a:lnTo>
                  <a:lnTo>
                    <a:pt x="15287" y="1965"/>
                  </a:lnTo>
                  <a:lnTo>
                    <a:pt x="14894" y="2203"/>
                  </a:lnTo>
                  <a:lnTo>
                    <a:pt x="14490" y="2451"/>
                  </a:lnTo>
                  <a:lnTo>
                    <a:pt x="14108" y="2700"/>
                  </a:lnTo>
                  <a:lnTo>
                    <a:pt x="13715" y="2958"/>
                  </a:lnTo>
                  <a:lnTo>
                    <a:pt x="13342" y="3227"/>
                  </a:lnTo>
                  <a:lnTo>
                    <a:pt x="12970" y="3496"/>
                  </a:lnTo>
                  <a:lnTo>
                    <a:pt x="12598" y="3775"/>
                  </a:lnTo>
                  <a:lnTo>
                    <a:pt x="12236" y="4054"/>
                  </a:lnTo>
                  <a:lnTo>
                    <a:pt x="11874" y="4344"/>
                  </a:lnTo>
                  <a:lnTo>
                    <a:pt x="11522" y="4634"/>
                  </a:lnTo>
                  <a:lnTo>
                    <a:pt x="11181" y="4934"/>
                  </a:lnTo>
                  <a:lnTo>
                    <a:pt x="10829" y="5244"/>
                  </a:lnTo>
                  <a:lnTo>
                    <a:pt x="10498" y="5554"/>
                  </a:lnTo>
                  <a:lnTo>
                    <a:pt x="10167" y="5864"/>
                  </a:lnTo>
                  <a:lnTo>
                    <a:pt x="9836" y="6185"/>
                  </a:lnTo>
                  <a:lnTo>
                    <a:pt x="9515" y="6506"/>
                  </a:lnTo>
                  <a:lnTo>
                    <a:pt x="9195" y="6837"/>
                  </a:lnTo>
                  <a:lnTo>
                    <a:pt x="8874" y="7168"/>
                  </a:lnTo>
                  <a:lnTo>
                    <a:pt x="8564" y="7509"/>
                  </a:lnTo>
                  <a:lnTo>
                    <a:pt x="8264" y="7850"/>
                  </a:lnTo>
                  <a:lnTo>
                    <a:pt x="7664" y="8554"/>
                  </a:lnTo>
                  <a:lnTo>
                    <a:pt x="7075" y="9267"/>
                  </a:lnTo>
                  <a:lnTo>
                    <a:pt x="6506" y="10001"/>
                  </a:lnTo>
                  <a:lnTo>
                    <a:pt x="5958" y="10746"/>
                  </a:lnTo>
                  <a:lnTo>
                    <a:pt x="5409" y="11512"/>
                  </a:lnTo>
                  <a:lnTo>
                    <a:pt x="4985" y="12142"/>
                  </a:lnTo>
                  <a:lnTo>
                    <a:pt x="4582" y="12773"/>
                  </a:lnTo>
                  <a:lnTo>
                    <a:pt x="4189" y="13415"/>
                  </a:lnTo>
                  <a:lnTo>
                    <a:pt x="3817" y="14056"/>
                  </a:lnTo>
                  <a:lnTo>
                    <a:pt x="3455" y="14707"/>
                  </a:lnTo>
                  <a:lnTo>
                    <a:pt x="3124" y="15359"/>
                  </a:lnTo>
                  <a:lnTo>
                    <a:pt x="2803" y="16011"/>
                  </a:lnTo>
                  <a:lnTo>
                    <a:pt x="2503" y="16673"/>
                  </a:lnTo>
                  <a:lnTo>
                    <a:pt x="2213" y="17335"/>
                  </a:lnTo>
                  <a:lnTo>
                    <a:pt x="1945" y="18007"/>
                  </a:lnTo>
                  <a:lnTo>
                    <a:pt x="1696" y="18679"/>
                  </a:lnTo>
                  <a:lnTo>
                    <a:pt x="1458" y="19351"/>
                  </a:lnTo>
                  <a:lnTo>
                    <a:pt x="1252" y="20034"/>
                  </a:lnTo>
                  <a:lnTo>
                    <a:pt x="1045" y="20717"/>
                  </a:lnTo>
                  <a:lnTo>
                    <a:pt x="869" y="21399"/>
                  </a:lnTo>
                  <a:lnTo>
                    <a:pt x="703" y="22092"/>
                  </a:lnTo>
                  <a:lnTo>
                    <a:pt x="559" y="22785"/>
                  </a:lnTo>
                  <a:lnTo>
                    <a:pt x="424" y="23488"/>
                  </a:lnTo>
                  <a:lnTo>
                    <a:pt x="321" y="24192"/>
                  </a:lnTo>
                  <a:lnTo>
                    <a:pt x="217" y="24895"/>
                  </a:lnTo>
                  <a:lnTo>
                    <a:pt x="145" y="25598"/>
                  </a:lnTo>
                  <a:lnTo>
                    <a:pt x="83" y="26312"/>
                  </a:lnTo>
                  <a:lnTo>
                    <a:pt x="31" y="27026"/>
                  </a:lnTo>
                  <a:lnTo>
                    <a:pt x="10" y="27739"/>
                  </a:lnTo>
                  <a:lnTo>
                    <a:pt x="0" y="28463"/>
                  </a:lnTo>
                  <a:lnTo>
                    <a:pt x="0" y="29187"/>
                  </a:lnTo>
                  <a:lnTo>
                    <a:pt x="21" y="29911"/>
                  </a:lnTo>
                  <a:lnTo>
                    <a:pt x="62" y="30635"/>
                  </a:lnTo>
                  <a:lnTo>
                    <a:pt x="124" y="31370"/>
                  </a:lnTo>
                  <a:lnTo>
                    <a:pt x="197" y="32104"/>
                  </a:lnTo>
                  <a:lnTo>
                    <a:pt x="279" y="32838"/>
                  </a:lnTo>
                  <a:lnTo>
                    <a:pt x="393" y="33573"/>
                  </a:lnTo>
                  <a:lnTo>
                    <a:pt x="497" y="34224"/>
                  </a:lnTo>
                  <a:lnTo>
                    <a:pt x="631" y="34855"/>
                  </a:lnTo>
                  <a:lnTo>
                    <a:pt x="786" y="35476"/>
                  </a:lnTo>
                  <a:lnTo>
                    <a:pt x="952" y="36086"/>
                  </a:lnTo>
                  <a:lnTo>
                    <a:pt x="1148" y="36675"/>
                  </a:lnTo>
                  <a:lnTo>
                    <a:pt x="1355" y="37255"/>
                  </a:lnTo>
                  <a:lnTo>
                    <a:pt x="1583" y="37823"/>
                  </a:lnTo>
                  <a:lnTo>
                    <a:pt x="1831" y="38372"/>
                  </a:lnTo>
                  <a:lnTo>
                    <a:pt x="2100" y="38909"/>
                  </a:lnTo>
                  <a:lnTo>
                    <a:pt x="2379" y="39437"/>
                  </a:lnTo>
                  <a:lnTo>
                    <a:pt x="2679" y="39944"/>
                  </a:lnTo>
                  <a:lnTo>
                    <a:pt x="2999" y="40440"/>
                  </a:lnTo>
                  <a:lnTo>
                    <a:pt x="3330" y="40926"/>
                  </a:lnTo>
                  <a:lnTo>
                    <a:pt x="3682" y="41402"/>
                  </a:lnTo>
                  <a:lnTo>
                    <a:pt x="4054" y="41857"/>
                  </a:lnTo>
                  <a:lnTo>
                    <a:pt x="4437" y="42312"/>
                  </a:lnTo>
                  <a:lnTo>
                    <a:pt x="4830" y="42747"/>
                  </a:lnTo>
                  <a:lnTo>
                    <a:pt x="5254" y="43160"/>
                  </a:lnTo>
                  <a:lnTo>
                    <a:pt x="5678" y="43574"/>
                  </a:lnTo>
                  <a:lnTo>
                    <a:pt x="6123" y="43967"/>
                  </a:lnTo>
                  <a:lnTo>
                    <a:pt x="6578" y="44360"/>
                  </a:lnTo>
                  <a:lnTo>
                    <a:pt x="7054" y="44732"/>
                  </a:lnTo>
                  <a:lnTo>
                    <a:pt x="7540" y="45084"/>
                  </a:lnTo>
                  <a:lnTo>
                    <a:pt x="8036" y="45436"/>
                  </a:lnTo>
                  <a:lnTo>
                    <a:pt x="8554" y="45777"/>
                  </a:lnTo>
                  <a:lnTo>
                    <a:pt x="9081" y="46098"/>
                  </a:lnTo>
                  <a:lnTo>
                    <a:pt x="9619" y="46408"/>
                  </a:lnTo>
                  <a:lnTo>
                    <a:pt x="10167" y="46708"/>
                  </a:lnTo>
                  <a:lnTo>
                    <a:pt x="10726" y="46998"/>
                  </a:lnTo>
                  <a:lnTo>
                    <a:pt x="11294" y="47277"/>
                  </a:lnTo>
                  <a:lnTo>
                    <a:pt x="11884" y="47546"/>
                  </a:lnTo>
                  <a:lnTo>
                    <a:pt x="12473" y="47804"/>
                  </a:lnTo>
                  <a:lnTo>
                    <a:pt x="12846" y="47949"/>
                  </a:lnTo>
                  <a:lnTo>
                    <a:pt x="13218" y="48084"/>
                  </a:lnTo>
                  <a:lnTo>
                    <a:pt x="13601" y="48218"/>
                  </a:lnTo>
                  <a:lnTo>
                    <a:pt x="13984" y="48332"/>
                  </a:lnTo>
                  <a:lnTo>
                    <a:pt x="14366" y="48446"/>
                  </a:lnTo>
                  <a:lnTo>
                    <a:pt x="14759" y="48549"/>
                  </a:lnTo>
                  <a:lnTo>
                    <a:pt x="15545" y="48735"/>
                  </a:lnTo>
                  <a:lnTo>
                    <a:pt x="16342" y="48911"/>
                  </a:lnTo>
                  <a:lnTo>
                    <a:pt x="17138" y="49066"/>
                  </a:lnTo>
                  <a:lnTo>
                    <a:pt x="18721" y="49376"/>
                  </a:lnTo>
                  <a:lnTo>
                    <a:pt x="19186" y="49449"/>
                  </a:lnTo>
                  <a:lnTo>
                    <a:pt x="19662" y="49511"/>
                  </a:lnTo>
                  <a:lnTo>
                    <a:pt x="20137" y="49552"/>
                  </a:lnTo>
                  <a:lnTo>
                    <a:pt x="20624" y="49583"/>
                  </a:lnTo>
                  <a:lnTo>
                    <a:pt x="21585" y="49625"/>
                  </a:lnTo>
                  <a:lnTo>
                    <a:pt x="22082" y="49656"/>
                  </a:lnTo>
                  <a:lnTo>
                    <a:pt x="22568" y="49687"/>
                  </a:lnTo>
                  <a:lnTo>
                    <a:pt x="22568" y="114"/>
                  </a:lnTo>
                  <a:lnTo>
                    <a:pt x="22123" y="52"/>
                  </a:lnTo>
                  <a:lnTo>
                    <a:pt x="21689" y="10"/>
                  </a:lnTo>
                  <a:lnTo>
                    <a:pt x="212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27" name="Google Shape;327;p35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775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495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7"/>
          <p:cNvGrpSpPr/>
          <p:nvPr/>
        </p:nvGrpSpPr>
        <p:grpSpPr>
          <a:xfrm>
            <a:off x="-24749" y="-24844"/>
            <a:ext cx="9167950" cy="5168179"/>
            <a:chOff x="-24749" y="-24844"/>
            <a:chExt cx="9167950" cy="5168179"/>
          </a:xfrm>
        </p:grpSpPr>
        <p:sp>
          <p:nvSpPr>
            <p:cNvPr id="331" name="Google Shape;331;p37"/>
            <p:cNvSpPr/>
            <p:nvPr/>
          </p:nvSpPr>
          <p:spPr>
            <a:xfrm flipH="1">
              <a:off x="7314409" y="3637953"/>
              <a:ext cx="1828792" cy="1505382"/>
            </a:xfrm>
            <a:custGeom>
              <a:avLst/>
              <a:gdLst/>
              <a:ahLst/>
              <a:cxnLst/>
              <a:rect l="l" t="t" r="r" b="b"/>
              <a:pathLst>
                <a:path w="118772" h="34539" extrusionOk="0">
                  <a:moveTo>
                    <a:pt x="0" y="0"/>
                  </a:moveTo>
                  <a:lnTo>
                    <a:pt x="0" y="34539"/>
                  </a:lnTo>
                  <a:lnTo>
                    <a:pt x="118772" y="34539"/>
                  </a:lnTo>
                  <a:lnTo>
                    <a:pt x="118370" y="34029"/>
                  </a:lnTo>
                  <a:lnTo>
                    <a:pt x="117968" y="33519"/>
                  </a:lnTo>
                  <a:lnTo>
                    <a:pt x="117196" y="32492"/>
                  </a:lnTo>
                  <a:lnTo>
                    <a:pt x="116794" y="31982"/>
                  </a:lnTo>
                  <a:lnTo>
                    <a:pt x="116361" y="31478"/>
                  </a:lnTo>
                  <a:lnTo>
                    <a:pt x="116145" y="31228"/>
                  </a:lnTo>
                  <a:lnTo>
                    <a:pt x="115898" y="30979"/>
                  </a:lnTo>
                  <a:lnTo>
                    <a:pt x="115651" y="30730"/>
                  </a:lnTo>
                  <a:lnTo>
                    <a:pt x="115403" y="30487"/>
                  </a:lnTo>
                  <a:lnTo>
                    <a:pt x="114909" y="30038"/>
                  </a:lnTo>
                  <a:lnTo>
                    <a:pt x="114415" y="29588"/>
                  </a:lnTo>
                  <a:lnTo>
                    <a:pt x="113920" y="29145"/>
                  </a:lnTo>
                  <a:lnTo>
                    <a:pt x="113410" y="28702"/>
                  </a:lnTo>
                  <a:lnTo>
                    <a:pt x="112885" y="28258"/>
                  </a:lnTo>
                  <a:lnTo>
                    <a:pt x="112360" y="27821"/>
                  </a:lnTo>
                  <a:lnTo>
                    <a:pt x="111819" y="27383"/>
                  </a:lnTo>
                  <a:lnTo>
                    <a:pt x="111278" y="26952"/>
                  </a:lnTo>
                  <a:lnTo>
                    <a:pt x="110722" y="26515"/>
                  </a:lnTo>
                  <a:lnTo>
                    <a:pt x="110150" y="26084"/>
                  </a:lnTo>
                  <a:lnTo>
                    <a:pt x="109578" y="25658"/>
                  </a:lnTo>
                  <a:lnTo>
                    <a:pt x="108991" y="25233"/>
                  </a:lnTo>
                  <a:lnTo>
                    <a:pt x="108404" y="24808"/>
                  </a:lnTo>
                  <a:lnTo>
                    <a:pt x="107786" y="24389"/>
                  </a:lnTo>
                  <a:lnTo>
                    <a:pt x="107184" y="23970"/>
                  </a:lnTo>
                  <a:lnTo>
                    <a:pt x="106550" y="23551"/>
                  </a:lnTo>
                  <a:lnTo>
                    <a:pt x="105917" y="23137"/>
                  </a:lnTo>
                  <a:lnTo>
                    <a:pt x="105268" y="22724"/>
                  </a:lnTo>
                  <a:lnTo>
                    <a:pt x="104619" y="22317"/>
                  </a:lnTo>
                  <a:lnTo>
                    <a:pt x="103954" y="21910"/>
                  </a:lnTo>
                  <a:lnTo>
                    <a:pt x="103274" y="21510"/>
                  </a:lnTo>
                  <a:lnTo>
                    <a:pt x="102579" y="21109"/>
                  </a:lnTo>
                  <a:lnTo>
                    <a:pt x="101884" y="20708"/>
                  </a:lnTo>
                  <a:lnTo>
                    <a:pt x="101173" y="20313"/>
                  </a:lnTo>
                  <a:lnTo>
                    <a:pt x="100447" y="19918"/>
                  </a:lnTo>
                  <a:lnTo>
                    <a:pt x="99705" y="19529"/>
                  </a:lnTo>
                  <a:lnTo>
                    <a:pt x="98964" y="19147"/>
                  </a:lnTo>
                  <a:lnTo>
                    <a:pt x="98191" y="18764"/>
                  </a:lnTo>
                  <a:lnTo>
                    <a:pt x="97419" y="18381"/>
                  </a:lnTo>
                  <a:lnTo>
                    <a:pt x="96646" y="18005"/>
                  </a:lnTo>
                  <a:lnTo>
                    <a:pt x="95843" y="17628"/>
                  </a:lnTo>
                  <a:lnTo>
                    <a:pt x="95039" y="17258"/>
                  </a:lnTo>
                  <a:lnTo>
                    <a:pt x="93927" y="16772"/>
                  </a:lnTo>
                  <a:lnTo>
                    <a:pt x="92799" y="16292"/>
                  </a:lnTo>
                  <a:lnTo>
                    <a:pt x="91655" y="15830"/>
                  </a:lnTo>
                  <a:lnTo>
                    <a:pt x="90497" y="15381"/>
                  </a:lnTo>
                  <a:lnTo>
                    <a:pt x="89322" y="14943"/>
                  </a:lnTo>
                  <a:lnTo>
                    <a:pt x="88117" y="14512"/>
                  </a:lnTo>
                  <a:lnTo>
                    <a:pt x="86896" y="14099"/>
                  </a:lnTo>
                  <a:lnTo>
                    <a:pt x="85660" y="13698"/>
                  </a:lnTo>
                  <a:lnTo>
                    <a:pt x="84409" y="13309"/>
                  </a:lnTo>
                  <a:lnTo>
                    <a:pt x="83142" y="12933"/>
                  </a:lnTo>
                  <a:lnTo>
                    <a:pt x="81859" y="12562"/>
                  </a:lnTo>
                  <a:lnTo>
                    <a:pt x="80546" y="12210"/>
                  </a:lnTo>
                  <a:lnTo>
                    <a:pt x="79233" y="11864"/>
                  </a:lnTo>
                  <a:lnTo>
                    <a:pt x="77889" y="11536"/>
                  </a:lnTo>
                  <a:lnTo>
                    <a:pt x="76544" y="11214"/>
                  </a:lnTo>
                  <a:lnTo>
                    <a:pt x="75169" y="10904"/>
                  </a:lnTo>
                  <a:lnTo>
                    <a:pt x="73779" y="10606"/>
                  </a:lnTo>
                  <a:lnTo>
                    <a:pt x="72373" y="10321"/>
                  </a:lnTo>
                  <a:lnTo>
                    <a:pt x="70951" y="10041"/>
                  </a:lnTo>
                  <a:lnTo>
                    <a:pt x="69514" y="9780"/>
                  </a:lnTo>
                  <a:lnTo>
                    <a:pt x="68062" y="9525"/>
                  </a:lnTo>
                  <a:lnTo>
                    <a:pt x="66594" y="9282"/>
                  </a:lnTo>
                  <a:lnTo>
                    <a:pt x="65111" y="9045"/>
                  </a:lnTo>
                  <a:lnTo>
                    <a:pt x="63612" y="8820"/>
                  </a:lnTo>
                  <a:lnTo>
                    <a:pt x="62098" y="8608"/>
                  </a:lnTo>
                  <a:lnTo>
                    <a:pt x="60568" y="8407"/>
                  </a:lnTo>
                  <a:lnTo>
                    <a:pt x="59038" y="8213"/>
                  </a:lnTo>
                  <a:lnTo>
                    <a:pt x="57478" y="8031"/>
                  </a:lnTo>
                  <a:lnTo>
                    <a:pt x="55902" y="7861"/>
                  </a:lnTo>
                  <a:lnTo>
                    <a:pt x="54326" y="7697"/>
                  </a:lnTo>
                  <a:lnTo>
                    <a:pt x="52719" y="7545"/>
                  </a:lnTo>
                  <a:lnTo>
                    <a:pt x="51112" y="7399"/>
                  </a:lnTo>
                  <a:lnTo>
                    <a:pt x="45071" y="6883"/>
                  </a:lnTo>
                  <a:lnTo>
                    <a:pt x="42058" y="6621"/>
                  </a:lnTo>
                  <a:lnTo>
                    <a:pt x="39045" y="6354"/>
                  </a:lnTo>
                  <a:lnTo>
                    <a:pt x="37546" y="6220"/>
                  </a:lnTo>
                  <a:lnTo>
                    <a:pt x="36047" y="6075"/>
                  </a:lnTo>
                  <a:lnTo>
                    <a:pt x="34549" y="5935"/>
                  </a:lnTo>
                  <a:lnTo>
                    <a:pt x="33065" y="5783"/>
                  </a:lnTo>
                  <a:lnTo>
                    <a:pt x="31567" y="5625"/>
                  </a:lnTo>
                  <a:lnTo>
                    <a:pt x="30083" y="5467"/>
                  </a:lnTo>
                  <a:lnTo>
                    <a:pt x="28600" y="5303"/>
                  </a:lnTo>
                  <a:lnTo>
                    <a:pt x="27132" y="5127"/>
                  </a:lnTo>
                  <a:lnTo>
                    <a:pt x="25263" y="4902"/>
                  </a:lnTo>
                  <a:lnTo>
                    <a:pt x="23548" y="4684"/>
                  </a:lnTo>
                  <a:lnTo>
                    <a:pt x="21956" y="4471"/>
                  </a:lnTo>
                  <a:lnTo>
                    <a:pt x="20473" y="4258"/>
                  </a:lnTo>
                  <a:lnTo>
                    <a:pt x="19051" y="4046"/>
                  </a:lnTo>
                  <a:lnTo>
                    <a:pt x="18371" y="3930"/>
                  </a:lnTo>
                  <a:lnTo>
                    <a:pt x="17692" y="3815"/>
                  </a:lnTo>
                  <a:lnTo>
                    <a:pt x="17012" y="3700"/>
                  </a:lnTo>
                  <a:lnTo>
                    <a:pt x="16332" y="3578"/>
                  </a:lnTo>
                  <a:lnTo>
                    <a:pt x="14957" y="3323"/>
                  </a:lnTo>
                  <a:lnTo>
                    <a:pt x="13535" y="3038"/>
                  </a:lnTo>
                  <a:lnTo>
                    <a:pt x="12052" y="2728"/>
                  </a:lnTo>
                  <a:lnTo>
                    <a:pt x="10461" y="2388"/>
                  </a:lnTo>
                  <a:lnTo>
                    <a:pt x="8746" y="2005"/>
                  </a:lnTo>
                  <a:lnTo>
                    <a:pt x="6876" y="1580"/>
                  </a:lnTo>
                  <a:lnTo>
                    <a:pt x="4806" y="1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" name="Google Shape;332;p37"/>
            <p:cNvSpPr/>
            <p:nvPr/>
          </p:nvSpPr>
          <p:spPr>
            <a:xfrm flipH="1">
              <a:off x="7155245" y="-24844"/>
              <a:ext cx="1986770" cy="1979544"/>
            </a:xfrm>
            <a:custGeom>
              <a:avLst/>
              <a:gdLst/>
              <a:ahLst/>
              <a:cxnLst/>
              <a:rect l="l" t="t" r="r" b="b"/>
              <a:pathLst>
                <a:path w="129032" h="45418" extrusionOk="0">
                  <a:moveTo>
                    <a:pt x="70395" y="0"/>
                  </a:moveTo>
                  <a:lnTo>
                    <a:pt x="70380" y="182"/>
                  </a:lnTo>
                  <a:lnTo>
                    <a:pt x="70380" y="273"/>
                  </a:lnTo>
                  <a:lnTo>
                    <a:pt x="70411" y="364"/>
                  </a:lnTo>
                  <a:lnTo>
                    <a:pt x="70488" y="547"/>
                  </a:lnTo>
                  <a:lnTo>
                    <a:pt x="70550" y="729"/>
                  </a:lnTo>
                  <a:lnTo>
                    <a:pt x="70596" y="905"/>
                  </a:lnTo>
                  <a:lnTo>
                    <a:pt x="70611" y="1081"/>
                  </a:lnTo>
                  <a:lnTo>
                    <a:pt x="70627" y="1257"/>
                  </a:lnTo>
                  <a:lnTo>
                    <a:pt x="70627" y="1427"/>
                  </a:lnTo>
                  <a:lnTo>
                    <a:pt x="70611" y="1598"/>
                  </a:lnTo>
                  <a:lnTo>
                    <a:pt x="70565" y="1762"/>
                  </a:lnTo>
                  <a:lnTo>
                    <a:pt x="70519" y="1926"/>
                  </a:lnTo>
                  <a:lnTo>
                    <a:pt x="70441" y="2090"/>
                  </a:lnTo>
                  <a:lnTo>
                    <a:pt x="70364" y="2248"/>
                  </a:lnTo>
                  <a:lnTo>
                    <a:pt x="70271" y="2405"/>
                  </a:lnTo>
                  <a:lnTo>
                    <a:pt x="70163" y="2563"/>
                  </a:lnTo>
                  <a:lnTo>
                    <a:pt x="70040" y="2715"/>
                  </a:lnTo>
                  <a:lnTo>
                    <a:pt x="69901" y="2867"/>
                  </a:lnTo>
                  <a:lnTo>
                    <a:pt x="69746" y="3019"/>
                  </a:lnTo>
                  <a:lnTo>
                    <a:pt x="69576" y="3165"/>
                  </a:lnTo>
                  <a:lnTo>
                    <a:pt x="69406" y="3311"/>
                  </a:lnTo>
                  <a:lnTo>
                    <a:pt x="69221" y="3450"/>
                  </a:lnTo>
                  <a:lnTo>
                    <a:pt x="69020" y="3596"/>
                  </a:lnTo>
                  <a:lnTo>
                    <a:pt x="68804" y="3736"/>
                  </a:lnTo>
                  <a:lnTo>
                    <a:pt x="68572" y="3869"/>
                  </a:lnTo>
                  <a:lnTo>
                    <a:pt x="68340" y="4003"/>
                  </a:lnTo>
                  <a:lnTo>
                    <a:pt x="68093" y="4143"/>
                  </a:lnTo>
                  <a:lnTo>
                    <a:pt x="67830" y="4270"/>
                  </a:lnTo>
                  <a:lnTo>
                    <a:pt x="67552" y="4404"/>
                  </a:lnTo>
                  <a:lnTo>
                    <a:pt x="67274" y="4531"/>
                  </a:lnTo>
                  <a:lnTo>
                    <a:pt x="66980" y="4659"/>
                  </a:lnTo>
                  <a:lnTo>
                    <a:pt x="66687" y="4780"/>
                  </a:lnTo>
                  <a:lnTo>
                    <a:pt x="66378" y="4908"/>
                  </a:lnTo>
                  <a:lnTo>
                    <a:pt x="65729" y="5151"/>
                  </a:lnTo>
                  <a:lnTo>
                    <a:pt x="65404" y="5260"/>
                  </a:lnTo>
                  <a:lnTo>
                    <a:pt x="65080" y="5370"/>
                  </a:lnTo>
                  <a:lnTo>
                    <a:pt x="64740" y="5479"/>
                  </a:lnTo>
                  <a:lnTo>
                    <a:pt x="64416" y="5576"/>
                  </a:lnTo>
                  <a:lnTo>
                    <a:pt x="64060" y="5680"/>
                  </a:lnTo>
                  <a:lnTo>
                    <a:pt x="63720" y="5771"/>
                  </a:lnTo>
                  <a:lnTo>
                    <a:pt x="63380" y="5862"/>
                  </a:lnTo>
                  <a:lnTo>
                    <a:pt x="63025" y="5953"/>
                  </a:lnTo>
                  <a:lnTo>
                    <a:pt x="62670" y="6032"/>
                  </a:lnTo>
                  <a:lnTo>
                    <a:pt x="62299" y="6117"/>
                  </a:lnTo>
                  <a:lnTo>
                    <a:pt x="61943" y="6190"/>
                  </a:lnTo>
                  <a:lnTo>
                    <a:pt x="61573" y="6263"/>
                  </a:lnTo>
                  <a:lnTo>
                    <a:pt x="60815" y="6402"/>
                  </a:lnTo>
                  <a:lnTo>
                    <a:pt x="60058" y="6524"/>
                  </a:lnTo>
                  <a:lnTo>
                    <a:pt x="59286" y="6639"/>
                  </a:lnTo>
                  <a:lnTo>
                    <a:pt x="58498" y="6736"/>
                  </a:lnTo>
                  <a:lnTo>
                    <a:pt x="57694" y="6821"/>
                  </a:lnTo>
                  <a:lnTo>
                    <a:pt x="56891" y="6900"/>
                  </a:lnTo>
                  <a:lnTo>
                    <a:pt x="56057" y="6961"/>
                  </a:lnTo>
                  <a:lnTo>
                    <a:pt x="55222" y="7016"/>
                  </a:lnTo>
                  <a:lnTo>
                    <a:pt x="54388" y="7058"/>
                  </a:lnTo>
                  <a:lnTo>
                    <a:pt x="53538" y="7089"/>
                  </a:lnTo>
                  <a:lnTo>
                    <a:pt x="52642" y="7113"/>
                  </a:lnTo>
                  <a:lnTo>
                    <a:pt x="51761" y="7131"/>
                  </a:lnTo>
                  <a:lnTo>
                    <a:pt x="50865" y="7137"/>
                  </a:lnTo>
                  <a:lnTo>
                    <a:pt x="49984" y="7149"/>
                  </a:lnTo>
                  <a:lnTo>
                    <a:pt x="48208" y="7162"/>
                  </a:lnTo>
                  <a:lnTo>
                    <a:pt x="47311" y="7168"/>
                  </a:lnTo>
                  <a:lnTo>
                    <a:pt x="46415" y="7186"/>
                  </a:lnTo>
                  <a:lnTo>
                    <a:pt x="44499" y="7222"/>
                  </a:lnTo>
                  <a:lnTo>
                    <a:pt x="43541" y="7241"/>
                  </a:lnTo>
                  <a:lnTo>
                    <a:pt x="42583" y="7259"/>
                  </a:lnTo>
                  <a:lnTo>
                    <a:pt x="41625" y="7289"/>
                  </a:lnTo>
                  <a:lnTo>
                    <a:pt x="40683" y="7326"/>
                  </a:lnTo>
                  <a:lnTo>
                    <a:pt x="40204" y="7350"/>
                  </a:lnTo>
                  <a:lnTo>
                    <a:pt x="39740" y="7374"/>
                  </a:lnTo>
                  <a:lnTo>
                    <a:pt x="39261" y="7411"/>
                  </a:lnTo>
                  <a:lnTo>
                    <a:pt x="38798" y="7441"/>
                  </a:lnTo>
                  <a:lnTo>
                    <a:pt x="38427" y="7478"/>
                  </a:lnTo>
                  <a:lnTo>
                    <a:pt x="38056" y="7514"/>
                  </a:lnTo>
                  <a:lnTo>
                    <a:pt x="37701" y="7550"/>
                  </a:lnTo>
                  <a:lnTo>
                    <a:pt x="37345" y="7593"/>
                  </a:lnTo>
                  <a:lnTo>
                    <a:pt x="36990" y="7642"/>
                  </a:lnTo>
                  <a:lnTo>
                    <a:pt x="36650" y="7690"/>
                  </a:lnTo>
                  <a:lnTo>
                    <a:pt x="36310" y="7745"/>
                  </a:lnTo>
                  <a:lnTo>
                    <a:pt x="35970" y="7799"/>
                  </a:lnTo>
                  <a:lnTo>
                    <a:pt x="35646" y="7860"/>
                  </a:lnTo>
                  <a:lnTo>
                    <a:pt x="35321" y="7921"/>
                  </a:lnTo>
                  <a:lnTo>
                    <a:pt x="35012" y="7988"/>
                  </a:lnTo>
                  <a:lnTo>
                    <a:pt x="34703" y="8055"/>
                  </a:lnTo>
                  <a:lnTo>
                    <a:pt x="34394" y="8127"/>
                  </a:lnTo>
                  <a:lnTo>
                    <a:pt x="34085" y="8206"/>
                  </a:lnTo>
                  <a:lnTo>
                    <a:pt x="33792" y="8285"/>
                  </a:lnTo>
                  <a:lnTo>
                    <a:pt x="33514" y="8364"/>
                  </a:lnTo>
                  <a:lnTo>
                    <a:pt x="33220" y="8449"/>
                  </a:lnTo>
                  <a:lnTo>
                    <a:pt x="32957" y="8541"/>
                  </a:lnTo>
                  <a:lnTo>
                    <a:pt x="32679" y="8632"/>
                  </a:lnTo>
                  <a:lnTo>
                    <a:pt x="32417" y="8729"/>
                  </a:lnTo>
                  <a:lnTo>
                    <a:pt x="32154" y="8826"/>
                  </a:lnTo>
                  <a:lnTo>
                    <a:pt x="31907" y="8929"/>
                  </a:lnTo>
                  <a:lnTo>
                    <a:pt x="31660" y="9033"/>
                  </a:lnTo>
                  <a:lnTo>
                    <a:pt x="31412" y="9142"/>
                  </a:lnTo>
                  <a:lnTo>
                    <a:pt x="31181" y="9251"/>
                  </a:lnTo>
                  <a:lnTo>
                    <a:pt x="30949" y="9367"/>
                  </a:lnTo>
                  <a:lnTo>
                    <a:pt x="30732" y="9482"/>
                  </a:lnTo>
                  <a:lnTo>
                    <a:pt x="30516" y="9604"/>
                  </a:lnTo>
                  <a:lnTo>
                    <a:pt x="30300" y="9725"/>
                  </a:lnTo>
                  <a:lnTo>
                    <a:pt x="30099" y="9853"/>
                  </a:lnTo>
                  <a:lnTo>
                    <a:pt x="29898" y="9986"/>
                  </a:lnTo>
                  <a:lnTo>
                    <a:pt x="29713" y="10120"/>
                  </a:lnTo>
                  <a:lnTo>
                    <a:pt x="29203" y="10490"/>
                  </a:lnTo>
                  <a:lnTo>
                    <a:pt x="28739" y="10861"/>
                  </a:lnTo>
                  <a:lnTo>
                    <a:pt x="28307" y="11238"/>
                  </a:lnTo>
                  <a:lnTo>
                    <a:pt x="27890" y="11620"/>
                  </a:lnTo>
                  <a:lnTo>
                    <a:pt x="27488" y="12003"/>
                  </a:lnTo>
                  <a:lnTo>
                    <a:pt x="27132" y="12392"/>
                  </a:lnTo>
                  <a:lnTo>
                    <a:pt x="26777" y="12780"/>
                  </a:lnTo>
                  <a:lnTo>
                    <a:pt x="26453" y="13175"/>
                  </a:lnTo>
                  <a:lnTo>
                    <a:pt x="26128" y="13564"/>
                  </a:lnTo>
                  <a:lnTo>
                    <a:pt x="25835" y="13965"/>
                  </a:lnTo>
                  <a:lnTo>
                    <a:pt x="25541" y="14360"/>
                  </a:lnTo>
                  <a:lnTo>
                    <a:pt x="25263" y="14761"/>
                  </a:lnTo>
                  <a:lnTo>
                    <a:pt x="24738" y="15562"/>
                  </a:lnTo>
                  <a:lnTo>
                    <a:pt x="24228" y="16364"/>
                  </a:lnTo>
                  <a:lnTo>
                    <a:pt x="23795" y="17014"/>
                  </a:lnTo>
                  <a:lnTo>
                    <a:pt x="23331" y="17664"/>
                  </a:lnTo>
                  <a:lnTo>
                    <a:pt x="22868" y="18308"/>
                  </a:lnTo>
                  <a:lnTo>
                    <a:pt x="22374" y="18952"/>
                  </a:lnTo>
                  <a:lnTo>
                    <a:pt x="22204" y="19152"/>
                  </a:lnTo>
                  <a:lnTo>
                    <a:pt x="22003" y="19347"/>
                  </a:lnTo>
                  <a:lnTo>
                    <a:pt x="21771" y="19535"/>
                  </a:lnTo>
                  <a:lnTo>
                    <a:pt x="21524" y="19711"/>
                  </a:lnTo>
                  <a:lnTo>
                    <a:pt x="21246" y="19875"/>
                  </a:lnTo>
                  <a:lnTo>
                    <a:pt x="20952" y="20039"/>
                  </a:lnTo>
                  <a:lnTo>
                    <a:pt x="20643" y="20185"/>
                  </a:lnTo>
                  <a:lnTo>
                    <a:pt x="20288" y="20331"/>
                  </a:lnTo>
                  <a:lnTo>
                    <a:pt x="19932" y="20464"/>
                  </a:lnTo>
                  <a:lnTo>
                    <a:pt x="19546" y="20592"/>
                  </a:lnTo>
                  <a:lnTo>
                    <a:pt x="19144" y="20707"/>
                  </a:lnTo>
                  <a:lnTo>
                    <a:pt x="18727" y="20823"/>
                  </a:lnTo>
                  <a:lnTo>
                    <a:pt x="18279" y="20926"/>
                  </a:lnTo>
                  <a:lnTo>
                    <a:pt x="17831" y="21023"/>
                  </a:lnTo>
                  <a:lnTo>
                    <a:pt x="17352" y="21114"/>
                  </a:lnTo>
                  <a:lnTo>
                    <a:pt x="16858" y="21199"/>
                  </a:lnTo>
                  <a:lnTo>
                    <a:pt x="16100" y="21315"/>
                  </a:lnTo>
                  <a:lnTo>
                    <a:pt x="15359" y="21424"/>
                  </a:lnTo>
                  <a:lnTo>
                    <a:pt x="14602" y="21521"/>
                  </a:lnTo>
                  <a:lnTo>
                    <a:pt x="13845" y="21612"/>
                  </a:lnTo>
                  <a:lnTo>
                    <a:pt x="13087" y="21698"/>
                  </a:lnTo>
                  <a:lnTo>
                    <a:pt x="12315" y="21770"/>
                  </a:lnTo>
                  <a:lnTo>
                    <a:pt x="11542" y="21837"/>
                  </a:lnTo>
                  <a:lnTo>
                    <a:pt x="10770" y="21892"/>
                  </a:lnTo>
                  <a:lnTo>
                    <a:pt x="9997" y="21947"/>
                  </a:lnTo>
                  <a:lnTo>
                    <a:pt x="9209" y="21989"/>
                  </a:lnTo>
                  <a:lnTo>
                    <a:pt x="8421" y="22026"/>
                  </a:lnTo>
                  <a:lnTo>
                    <a:pt x="7633" y="22050"/>
                  </a:lnTo>
                  <a:lnTo>
                    <a:pt x="6845" y="22074"/>
                  </a:lnTo>
                  <a:lnTo>
                    <a:pt x="6057" y="22086"/>
                  </a:lnTo>
                  <a:lnTo>
                    <a:pt x="5254" y="22098"/>
                  </a:lnTo>
                  <a:lnTo>
                    <a:pt x="3894" y="22098"/>
                  </a:lnTo>
                  <a:lnTo>
                    <a:pt x="3338" y="22104"/>
                  </a:lnTo>
                  <a:lnTo>
                    <a:pt x="2241" y="22129"/>
                  </a:lnTo>
                  <a:lnTo>
                    <a:pt x="1113" y="22159"/>
                  </a:lnTo>
                  <a:lnTo>
                    <a:pt x="1" y="22190"/>
                  </a:lnTo>
                  <a:lnTo>
                    <a:pt x="1" y="45393"/>
                  </a:lnTo>
                  <a:lnTo>
                    <a:pt x="325" y="45418"/>
                  </a:lnTo>
                  <a:lnTo>
                    <a:pt x="958" y="44349"/>
                  </a:lnTo>
                  <a:lnTo>
                    <a:pt x="1607" y="43274"/>
                  </a:lnTo>
                  <a:lnTo>
                    <a:pt x="2395" y="41998"/>
                  </a:lnTo>
                  <a:lnTo>
                    <a:pt x="2813" y="41360"/>
                  </a:lnTo>
                  <a:lnTo>
                    <a:pt x="3029" y="41044"/>
                  </a:lnTo>
                  <a:lnTo>
                    <a:pt x="3245" y="40728"/>
                  </a:lnTo>
                  <a:lnTo>
                    <a:pt x="3446" y="40479"/>
                  </a:lnTo>
                  <a:lnTo>
                    <a:pt x="3662" y="40249"/>
                  </a:lnTo>
                  <a:lnTo>
                    <a:pt x="3910" y="40018"/>
                  </a:lnTo>
                  <a:lnTo>
                    <a:pt x="4172" y="39793"/>
                  </a:lnTo>
                  <a:lnTo>
                    <a:pt x="4466" y="39580"/>
                  </a:lnTo>
                  <a:lnTo>
                    <a:pt x="4790" y="39374"/>
                  </a:lnTo>
                  <a:lnTo>
                    <a:pt x="5130" y="39167"/>
                  </a:lnTo>
                  <a:lnTo>
                    <a:pt x="5486" y="38973"/>
                  </a:lnTo>
                  <a:lnTo>
                    <a:pt x="5872" y="38785"/>
                  </a:lnTo>
                  <a:lnTo>
                    <a:pt x="6289" y="38602"/>
                  </a:lnTo>
                  <a:lnTo>
                    <a:pt x="6706" y="38426"/>
                  </a:lnTo>
                  <a:lnTo>
                    <a:pt x="7170" y="38262"/>
                  </a:lnTo>
                  <a:lnTo>
                    <a:pt x="7633" y="38098"/>
                  </a:lnTo>
                  <a:lnTo>
                    <a:pt x="8128" y="37940"/>
                  </a:lnTo>
                  <a:lnTo>
                    <a:pt x="8638" y="37788"/>
                  </a:lnTo>
                  <a:lnTo>
                    <a:pt x="9178" y="37643"/>
                  </a:lnTo>
                  <a:lnTo>
                    <a:pt x="9796" y="37485"/>
                  </a:lnTo>
                  <a:lnTo>
                    <a:pt x="10399" y="37333"/>
                  </a:lnTo>
                  <a:lnTo>
                    <a:pt x="11033" y="37181"/>
                  </a:lnTo>
                  <a:lnTo>
                    <a:pt x="11651" y="37035"/>
                  </a:lnTo>
                  <a:lnTo>
                    <a:pt x="12269" y="36889"/>
                  </a:lnTo>
                  <a:lnTo>
                    <a:pt x="12902" y="36750"/>
                  </a:lnTo>
                  <a:lnTo>
                    <a:pt x="14185" y="36476"/>
                  </a:lnTo>
                  <a:lnTo>
                    <a:pt x="15467" y="36221"/>
                  </a:lnTo>
                  <a:lnTo>
                    <a:pt x="16765" y="35978"/>
                  </a:lnTo>
                  <a:lnTo>
                    <a:pt x="18078" y="35741"/>
                  </a:lnTo>
                  <a:lnTo>
                    <a:pt x="19391" y="35523"/>
                  </a:lnTo>
                  <a:lnTo>
                    <a:pt x="20736" y="35310"/>
                  </a:lnTo>
                  <a:lnTo>
                    <a:pt x="22080" y="35116"/>
                  </a:lnTo>
                  <a:lnTo>
                    <a:pt x="23440" y="34927"/>
                  </a:lnTo>
                  <a:lnTo>
                    <a:pt x="24815" y="34745"/>
                  </a:lnTo>
                  <a:lnTo>
                    <a:pt x="26190" y="34575"/>
                  </a:lnTo>
                  <a:lnTo>
                    <a:pt x="27580" y="34417"/>
                  </a:lnTo>
                  <a:lnTo>
                    <a:pt x="28987" y="34265"/>
                  </a:lnTo>
                  <a:lnTo>
                    <a:pt x="30393" y="34126"/>
                  </a:lnTo>
                  <a:lnTo>
                    <a:pt x="31613" y="33998"/>
                  </a:lnTo>
                  <a:lnTo>
                    <a:pt x="32818" y="33870"/>
                  </a:lnTo>
                  <a:lnTo>
                    <a:pt x="34024" y="33737"/>
                  </a:lnTo>
                  <a:lnTo>
                    <a:pt x="35229" y="33597"/>
                  </a:lnTo>
                  <a:lnTo>
                    <a:pt x="36434" y="33457"/>
                  </a:lnTo>
                  <a:lnTo>
                    <a:pt x="37624" y="33312"/>
                  </a:lnTo>
                  <a:lnTo>
                    <a:pt x="40019" y="33008"/>
                  </a:lnTo>
                  <a:lnTo>
                    <a:pt x="40930" y="32886"/>
                  </a:lnTo>
                  <a:lnTo>
                    <a:pt x="41811" y="32759"/>
                  </a:lnTo>
                  <a:lnTo>
                    <a:pt x="42692" y="32619"/>
                  </a:lnTo>
                  <a:lnTo>
                    <a:pt x="43557" y="32473"/>
                  </a:lnTo>
                  <a:lnTo>
                    <a:pt x="44407" y="32322"/>
                  </a:lnTo>
                  <a:lnTo>
                    <a:pt x="45225" y="32164"/>
                  </a:lnTo>
                  <a:lnTo>
                    <a:pt x="46044" y="32000"/>
                  </a:lnTo>
                  <a:lnTo>
                    <a:pt x="46848" y="31823"/>
                  </a:lnTo>
                  <a:lnTo>
                    <a:pt x="47620" y="31641"/>
                  </a:lnTo>
                  <a:lnTo>
                    <a:pt x="48393" y="31453"/>
                  </a:lnTo>
                  <a:lnTo>
                    <a:pt x="49150" y="31259"/>
                  </a:lnTo>
                  <a:lnTo>
                    <a:pt x="49892" y="31058"/>
                  </a:lnTo>
                  <a:lnTo>
                    <a:pt x="50602" y="30852"/>
                  </a:lnTo>
                  <a:lnTo>
                    <a:pt x="51313" y="30633"/>
                  </a:lnTo>
                  <a:lnTo>
                    <a:pt x="52008" y="30414"/>
                  </a:lnTo>
                  <a:lnTo>
                    <a:pt x="52688" y="30183"/>
                  </a:lnTo>
                  <a:lnTo>
                    <a:pt x="53353" y="29946"/>
                  </a:lnTo>
                  <a:lnTo>
                    <a:pt x="54002" y="29703"/>
                  </a:lnTo>
                  <a:lnTo>
                    <a:pt x="54635" y="29461"/>
                  </a:lnTo>
                  <a:lnTo>
                    <a:pt x="55253" y="29205"/>
                  </a:lnTo>
                  <a:lnTo>
                    <a:pt x="55856" y="28944"/>
                  </a:lnTo>
                  <a:lnTo>
                    <a:pt x="56458" y="28677"/>
                  </a:lnTo>
                  <a:lnTo>
                    <a:pt x="57045" y="28404"/>
                  </a:lnTo>
                  <a:lnTo>
                    <a:pt x="57602" y="28124"/>
                  </a:lnTo>
                  <a:lnTo>
                    <a:pt x="58158" y="27839"/>
                  </a:lnTo>
                  <a:lnTo>
                    <a:pt x="58699" y="27547"/>
                  </a:lnTo>
                  <a:lnTo>
                    <a:pt x="59224" y="27249"/>
                  </a:lnTo>
                  <a:lnTo>
                    <a:pt x="59734" y="26946"/>
                  </a:lnTo>
                  <a:lnTo>
                    <a:pt x="60244" y="26636"/>
                  </a:lnTo>
                  <a:lnTo>
                    <a:pt x="60738" y="26320"/>
                  </a:lnTo>
                  <a:lnTo>
                    <a:pt x="61202" y="26004"/>
                  </a:lnTo>
                  <a:lnTo>
                    <a:pt x="61665" y="25676"/>
                  </a:lnTo>
                  <a:lnTo>
                    <a:pt x="62113" y="25354"/>
                  </a:lnTo>
                  <a:lnTo>
                    <a:pt x="62531" y="25032"/>
                  </a:lnTo>
                  <a:lnTo>
                    <a:pt x="63349" y="24382"/>
                  </a:lnTo>
                  <a:lnTo>
                    <a:pt x="64168" y="23732"/>
                  </a:lnTo>
                  <a:lnTo>
                    <a:pt x="64987" y="23082"/>
                  </a:lnTo>
                  <a:lnTo>
                    <a:pt x="65574" y="22645"/>
                  </a:lnTo>
                  <a:lnTo>
                    <a:pt x="66162" y="22208"/>
                  </a:lnTo>
                  <a:lnTo>
                    <a:pt x="66749" y="21770"/>
                  </a:lnTo>
                  <a:lnTo>
                    <a:pt x="67336" y="21333"/>
                  </a:lnTo>
                  <a:lnTo>
                    <a:pt x="67552" y="21169"/>
                  </a:lnTo>
                  <a:lnTo>
                    <a:pt x="67784" y="21011"/>
                  </a:lnTo>
                  <a:lnTo>
                    <a:pt x="68016" y="20853"/>
                  </a:lnTo>
                  <a:lnTo>
                    <a:pt x="68263" y="20707"/>
                  </a:lnTo>
                  <a:lnTo>
                    <a:pt x="68510" y="20556"/>
                  </a:lnTo>
                  <a:lnTo>
                    <a:pt x="68773" y="20416"/>
                  </a:lnTo>
                  <a:lnTo>
                    <a:pt x="69051" y="20276"/>
                  </a:lnTo>
                  <a:lnTo>
                    <a:pt x="69329" y="20142"/>
                  </a:lnTo>
                  <a:lnTo>
                    <a:pt x="69607" y="20015"/>
                  </a:lnTo>
                  <a:lnTo>
                    <a:pt x="69901" y="19887"/>
                  </a:lnTo>
                  <a:lnTo>
                    <a:pt x="70210" y="19772"/>
                  </a:lnTo>
                  <a:lnTo>
                    <a:pt x="70519" y="19650"/>
                  </a:lnTo>
                  <a:lnTo>
                    <a:pt x="70843" y="19541"/>
                  </a:lnTo>
                  <a:lnTo>
                    <a:pt x="71168" y="19432"/>
                  </a:lnTo>
                  <a:lnTo>
                    <a:pt x="71492" y="19329"/>
                  </a:lnTo>
                  <a:lnTo>
                    <a:pt x="71832" y="19231"/>
                  </a:lnTo>
                  <a:lnTo>
                    <a:pt x="72187" y="19134"/>
                  </a:lnTo>
                  <a:lnTo>
                    <a:pt x="72543" y="19043"/>
                  </a:lnTo>
                  <a:lnTo>
                    <a:pt x="72898" y="18958"/>
                  </a:lnTo>
                  <a:lnTo>
                    <a:pt x="73269" y="18879"/>
                  </a:lnTo>
                  <a:lnTo>
                    <a:pt x="73655" y="18800"/>
                  </a:lnTo>
                  <a:lnTo>
                    <a:pt x="74042" y="18727"/>
                  </a:lnTo>
                  <a:lnTo>
                    <a:pt x="74443" y="18654"/>
                  </a:lnTo>
                  <a:lnTo>
                    <a:pt x="74845" y="18587"/>
                  </a:lnTo>
                  <a:lnTo>
                    <a:pt x="75247" y="18527"/>
                  </a:lnTo>
                  <a:lnTo>
                    <a:pt x="75664" y="18472"/>
                  </a:lnTo>
                  <a:lnTo>
                    <a:pt x="76081" y="18417"/>
                  </a:lnTo>
                  <a:lnTo>
                    <a:pt x="76514" y="18369"/>
                  </a:lnTo>
                  <a:lnTo>
                    <a:pt x="76962" y="18326"/>
                  </a:lnTo>
                  <a:lnTo>
                    <a:pt x="77410" y="18284"/>
                  </a:lnTo>
                  <a:lnTo>
                    <a:pt x="77858" y="18247"/>
                  </a:lnTo>
                  <a:lnTo>
                    <a:pt x="78321" y="18217"/>
                  </a:lnTo>
                  <a:lnTo>
                    <a:pt x="79975" y="18114"/>
                  </a:lnTo>
                  <a:lnTo>
                    <a:pt x="81628" y="18010"/>
                  </a:lnTo>
                  <a:lnTo>
                    <a:pt x="84934" y="17822"/>
                  </a:lnTo>
                  <a:lnTo>
                    <a:pt x="88241" y="17634"/>
                  </a:lnTo>
                  <a:lnTo>
                    <a:pt x="89894" y="17531"/>
                  </a:lnTo>
                  <a:lnTo>
                    <a:pt x="91547" y="17421"/>
                  </a:lnTo>
                  <a:lnTo>
                    <a:pt x="92598" y="17354"/>
                  </a:lnTo>
                  <a:lnTo>
                    <a:pt x="93649" y="17275"/>
                  </a:lnTo>
                  <a:lnTo>
                    <a:pt x="94684" y="17196"/>
                  </a:lnTo>
                  <a:lnTo>
                    <a:pt x="95735" y="17111"/>
                  </a:lnTo>
                  <a:lnTo>
                    <a:pt x="96770" y="17020"/>
                  </a:lnTo>
                  <a:lnTo>
                    <a:pt x="97790" y="16923"/>
                  </a:lnTo>
                  <a:lnTo>
                    <a:pt x="98825" y="16820"/>
                  </a:lnTo>
                  <a:lnTo>
                    <a:pt x="99845" y="16710"/>
                  </a:lnTo>
                  <a:lnTo>
                    <a:pt x="100864" y="16595"/>
                  </a:lnTo>
                  <a:lnTo>
                    <a:pt x="101884" y="16474"/>
                  </a:lnTo>
                  <a:lnTo>
                    <a:pt x="102888" y="16346"/>
                  </a:lnTo>
                  <a:lnTo>
                    <a:pt x="103893" y="16212"/>
                  </a:lnTo>
                  <a:lnTo>
                    <a:pt x="104897" y="16067"/>
                  </a:lnTo>
                  <a:lnTo>
                    <a:pt x="105886" y="15915"/>
                  </a:lnTo>
                  <a:lnTo>
                    <a:pt x="106875" y="15751"/>
                  </a:lnTo>
                  <a:lnTo>
                    <a:pt x="107848" y="15581"/>
                  </a:lnTo>
                  <a:lnTo>
                    <a:pt x="108590" y="15441"/>
                  </a:lnTo>
                  <a:lnTo>
                    <a:pt x="109316" y="15301"/>
                  </a:lnTo>
                  <a:lnTo>
                    <a:pt x="110042" y="15149"/>
                  </a:lnTo>
                  <a:lnTo>
                    <a:pt x="110738" y="14991"/>
                  </a:lnTo>
                  <a:lnTo>
                    <a:pt x="111433" y="14834"/>
                  </a:lnTo>
                  <a:lnTo>
                    <a:pt x="112128" y="14663"/>
                  </a:lnTo>
                  <a:lnTo>
                    <a:pt x="112808" y="14487"/>
                  </a:lnTo>
                  <a:lnTo>
                    <a:pt x="113472" y="14311"/>
                  </a:lnTo>
                  <a:lnTo>
                    <a:pt x="114121" y="14129"/>
                  </a:lnTo>
                  <a:lnTo>
                    <a:pt x="114770" y="13941"/>
                  </a:lnTo>
                  <a:lnTo>
                    <a:pt x="115419" y="13746"/>
                  </a:lnTo>
                  <a:lnTo>
                    <a:pt x="116053" y="13546"/>
                  </a:lnTo>
                  <a:lnTo>
                    <a:pt x="116671" y="13345"/>
                  </a:lnTo>
                  <a:lnTo>
                    <a:pt x="117304" y="13139"/>
                  </a:lnTo>
                  <a:lnTo>
                    <a:pt x="117907" y="12926"/>
                  </a:lnTo>
                  <a:lnTo>
                    <a:pt x="118509" y="12714"/>
                  </a:lnTo>
                  <a:lnTo>
                    <a:pt x="119019" y="12525"/>
                  </a:lnTo>
                  <a:lnTo>
                    <a:pt x="119498" y="12337"/>
                  </a:lnTo>
                  <a:lnTo>
                    <a:pt x="119962" y="12149"/>
                  </a:lnTo>
                  <a:lnTo>
                    <a:pt x="120410" y="11948"/>
                  </a:lnTo>
                  <a:lnTo>
                    <a:pt x="120842" y="11754"/>
                  </a:lnTo>
                  <a:lnTo>
                    <a:pt x="121260" y="11553"/>
                  </a:lnTo>
                  <a:lnTo>
                    <a:pt x="121661" y="11347"/>
                  </a:lnTo>
                  <a:lnTo>
                    <a:pt x="122048" y="11140"/>
                  </a:lnTo>
                  <a:lnTo>
                    <a:pt x="122418" y="10928"/>
                  </a:lnTo>
                  <a:lnTo>
                    <a:pt x="122774" y="10715"/>
                  </a:lnTo>
                  <a:lnTo>
                    <a:pt x="123114" y="10496"/>
                  </a:lnTo>
                  <a:lnTo>
                    <a:pt x="123438" y="10278"/>
                  </a:lnTo>
                  <a:lnTo>
                    <a:pt x="123747" y="10059"/>
                  </a:lnTo>
                  <a:lnTo>
                    <a:pt x="124041" y="9834"/>
                  </a:lnTo>
                  <a:lnTo>
                    <a:pt x="124334" y="9610"/>
                  </a:lnTo>
                  <a:lnTo>
                    <a:pt x="124612" y="9379"/>
                  </a:lnTo>
                  <a:lnTo>
                    <a:pt x="124860" y="9148"/>
                  </a:lnTo>
                  <a:lnTo>
                    <a:pt x="125122" y="8917"/>
                  </a:lnTo>
                  <a:lnTo>
                    <a:pt x="125354" y="8680"/>
                  </a:lnTo>
                  <a:lnTo>
                    <a:pt x="125586" y="8443"/>
                  </a:lnTo>
                  <a:lnTo>
                    <a:pt x="125802" y="8206"/>
                  </a:lnTo>
                  <a:lnTo>
                    <a:pt x="126003" y="7963"/>
                  </a:lnTo>
                  <a:lnTo>
                    <a:pt x="126204" y="7720"/>
                  </a:lnTo>
                  <a:lnTo>
                    <a:pt x="126389" y="7478"/>
                  </a:lnTo>
                  <a:lnTo>
                    <a:pt x="126575" y="7228"/>
                  </a:lnTo>
                  <a:lnTo>
                    <a:pt x="126745" y="6979"/>
                  </a:lnTo>
                  <a:lnTo>
                    <a:pt x="127054" y="6481"/>
                  </a:lnTo>
                  <a:lnTo>
                    <a:pt x="127332" y="5977"/>
                  </a:lnTo>
                  <a:lnTo>
                    <a:pt x="127595" y="5467"/>
                  </a:lnTo>
                  <a:lnTo>
                    <a:pt x="127718" y="5187"/>
                  </a:lnTo>
                  <a:lnTo>
                    <a:pt x="127842" y="4908"/>
                  </a:lnTo>
                  <a:lnTo>
                    <a:pt x="128058" y="4343"/>
                  </a:lnTo>
                  <a:lnTo>
                    <a:pt x="128243" y="3778"/>
                  </a:lnTo>
                  <a:lnTo>
                    <a:pt x="128398" y="3213"/>
                  </a:lnTo>
                  <a:lnTo>
                    <a:pt x="128692" y="2083"/>
                  </a:lnTo>
                  <a:lnTo>
                    <a:pt x="128846" y="1519"/>
                  </a:lnTo>
                  <a:lnTo>
                    <a:pt x="129001" y="948"/>
                  </a:lnTo>
                  <a:lnTo>
                    <a:pt x="129016" y="838"/>
                  </a:lnTo>
                  <a:lnTo>
                    <a:pt x="129031" y="723"/>
                  </a:lnTo>
                  <a:lnTo>
                    <a:pt x="129031" y="486"/>
                  </a:lnTo>
                  <a:lnTo>
                    <a:pt x="129016" y="249"/>
                  </a:lnTo>
                  <a:lnTo>
                    <a:pt x="1290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" name="Google Shape;333;p37"/>
            <p:cNvSpPr/>
            <p:nvPr/>
          </p:nvSpPr>
          <p:spPr>
            <a:xfrm flipH="1">
              <a:off x="-24749" y="3271777"/>
              <a:ext cx="3703499" cy="1871547"/>
            </a:xfrm>
            <a:custGeom>
              <a:avLst/>
              <a:gdLst/>
              <a:ahLst/>
              <a:cxnLst/>
              <a:rect l="l" t="t" r="r" b="b"/>
              <a:pathLst>
                <a:path w="240526" h="55155" extrusionOk="0">
                  <a:moveTo>
                    <a:pt x="199209" y="0"/>
                  </a:moveTo>
                  <a:lnTo>
                    <a:pt x="198514" y="6"/>
                  </a:lnTo>
                  <a:lnTo>
                    <a:pt x="197819" y="18"/>
                  </a:lnTo>
                  <a:lnTo>
                    <a:pt x="196243" y="49"/>
                  </a:lnTo>
                  <a:lnTo>
                    <a:pt x="194667" y="97"/>
                  </a:lnTo>
                  <a:lnTo>
                    <a:pt x="193106" y="146"/>
                  </a:lnTo>
                  <a:lnTo>
                    <a:pt x="191546" y="207"/>
                  </a:lnTo>
                  <a:lnTo>
                    <a:pt x="190001" y="273"/>
                  </a:lnTo>
                  <a:lnTo>
                    <a:pt x="188455" y="352"/>
                  </a:lnTo>
                  <a:lnTo>
                    <a:pt x="186910" y="444"/>
                  </a:lnTo>
                  <a:lnTo>
                    <a:pt x="185381" y="541"/>
                  </a:lnTo>
                  <a:lnTo>
                    <a:pt x="183851" y="644"/>
                  </a:lnTo>
                  <a:lnTo>
                    <a:pt x="182337" y="759"/>
                  </a:lnTo>
                  <a:lnTo>
                    <a:pt x="180823" y="881"/>
                  </a:lnTo>
                  <a:lnTo>
                    <a:pt x="179324" y="1014"/>
                  </a:lnTo>
                  <a:lnTo>
                    <a:pt x="177825" y="1154"/>
                  </a:lnTo>
                  <a:lnTo>
                    <a:pt x="176342" y="1300"/>
                  </a:lnTo>
                  <a:lnTo>
                    <a:pt x="174859" y="1464"/>
                  </a:lnTo>
                  <a:lnTo>
                    <a:pt x="173375" y="1628"/>
                  </a:lnTo>
                  <a:lnTo>
                    <a:pt x="171907" y="1804"/>
                  </a:lnTo>
                  <a:lnTo>
                    <a:pt x="170440" y="1992"/>
                  </a:lnTo>
                  <a:lnTo>
                    <a:pt x="168987" y="2187"/>
                  </a:lnTo>
                  <a:lnTo>
                    <a:pt x="167535" y="2387"/>
                  </a:lnTo>
                  <a:lnTo>
                    <a:pt x="166098" y="2600"/>
                  </a:lnTo>
                  <a:lnTo>
                    <a:pt x="164661" y="2825"/>
                  </a:lnTo>
                  <a:lnTo>
                    <a:pt x="163239" y="3049"/>
                  </a:lnTo>
                  <a:lnTo>
                    <a:pt x="161818" y="3292"/>
                  </a:lnTo>
                  <a:lnTo>
                    <a:pt x="160396" y="3541"/>
                  </a:lnTo>
                  <a:lnTo>
                    <a:pt x="158990" y="3797"/>
                  </a:lnTo>
                  <a:lnTo>
                    <a:pt x="157584" y="4064"/>
                  </a:lnTo>
                  <a:lnTo>
                    <a:pt x="156194" y="4337"/>
                  </a:lnTo>
                  <a:lnTo>
                    <a:pt x="154803" y="4623"/>
                  </a:lnTo>
                  <a:lnTo>
                    <a:pt x="153428" y="4914"/>
                  </a:lnTo>
                  <a:lnTo>
                    <a:pt x="152053" y="5218"/>
                  </a:lnTo>
                  <a:lnTo>
                    <a:pt x="150693" y="5528"/>
                  </a:lnTo>
                  <a:lnTo>
                    <a:pt x="144976" y="6858"/>
                  </a:lnTo>
                  <a:lnTo>
                    <a:pt x="139275" y="8188"/>
                  </a:lnTo>
                  <a:lnTo>
                    <a:pt x="133574" y="9512"/>
                  </a:lnTo>
                  <a:lnTo>
                    <a:pt x="130715" y="10175"/>
                  </a:lnTo>
                  <a:lnTo>
                    <a:pt x="127857" y="10831"/>
                  </a:lnTo>
                  <a:lnTo>
                    <a:pt x="126976" y="11031"/>
                  </a:lnTo>
                  <a:lnTo>
                    <a:pt x="126080" y="11225"/>
                  </a:lnTo>
                  <a:lnTo>
                    <a:pt x="125184" y="11414"/>
                  </a:lnTo>
                  <a:lnTo>
                    <a:pt x="124288" y="11590"/>
                  </a:lnTo>
                  <a:lnTo>
                    <a:pt x="123376" y="11766"/>
                  </a:lnTo>
                  <a:lnTo>
                    <a:pt x="122480" y="11936"/>
                  </a:lnTo>
                  <a:lnTo>
                    <a:pt x="121568" y="12094"/>
                  </a:lnTo>
                  <a:lnTo>
                    <a:pt x="120641" y="12252"/>
                  </a:lnTo>
                  <a:lnTo>
                    <a:pt x="119714" y="12404"/>
                  </a:lnTo>
                  <a:lnTo>
                    <a:pt x="118787" y="12550"/>
                  </a:lnTo>
                  <a:lnTo>
                    <a:pt x="117860" y="12695"/>
                  </a:lnTo>
                  <a:lnTo>
                    <a:pt x="116933" y="12829"/>
                  </a:lnTo>
                  <a:lnTo>
                    <a:pt x="115990" y="12963"/>
                  </a:lnTo>
                  <a:lnTo>
                    <a:pt x="115048" y="13084"/>
                  </a:lnTo>
                  <a:lnTo>
                    <a:pt x="114090" y="13206"/>
                  </a:lnTo>
                  <a:lnTo>
                    <a:pt x="113147" y="13321"/>
                  </a:lnTo>
                  <a:lnTo>
                    <a:pt x="112190" y="13437"/>
                  </a:lnTo>
                  <a:lnTo>
                    <a:pt x="111232" y="13540"/>
                  </a:lnTo>
                  <a:lnTo>
                    <a:pt x="110274" y="13643"/>
                  </a:lnTo>
                  <a:lnTo>
                    <a:pt x="109300" y="13746"/>
                  </a:lnTo>
                  <a:lnTo>
                    <a:pt x="108327" y="13837"/>
                  </a:lnTo>
                  <a:lnTo>
                    <a:pt x="107353" y="13929"/>
                  </a:lnTo>
                  <a:lnTo>
                    <a:pt x="106380" y="14014"/>
                  </a:lnTo>
                  <a:lnTo>
                    <a:pt x="105407" y="14099"/>
                  </a:lnTo>
                  <a:lnTo>
                    <a:pt x="104418" y="14178"/>
                  </a:lnTo>
                  <a:lnTo>
                    <a:pt x="103429" y="14250"/>
                  </a:lnTo>
                  <a:lnTo>
                    <a:pt x="102440" y="14323"/>
                  </a:lnTo>
                  <a:lnTo>
                    <a:pt x="101451" y="14390"/>
                  </a:lnTo>
                  <a:lnTo>
                    <a:pt x="99473" y="14512"/>
                  </a:lnTo>
                  <a:lnTo>
                    <a:pt x="97465" y="14627"/>
                  </a:lnTo>
                  <a:lnTo>
                    <a:pt x="93865" y="14809"/>
                  </a:lnTo>
                  <a:lnTo>
                    <a:pt x="90265" y="14992"/>
                  </a:lnTo>
                  <a:lnTo>
                    <a:pt x="86665" y="15174"/>
                  </a:lnTo>
                  <a:lnTo>
                    <a:pt x="83064" y="15356"/>
                  </a:lnTo>
                  <a:lnTo>
                    <a:pt x="79464" y="15544"/>
                  </a:lnTo>
                  <a:lnTo>
                    <a:pt x="75864" y="15745"/>
                  </a:lnTo>
                  <a:lnTo>
                    <a:pt x="74072" y="15848"/>
                  </a:lnTo>
                  <a:lnTo>
                    <a:pt x="72280" y="15957"/>
                  </a:lnTo>
                  <a:lnTo>
                    <a:pt x="70487" y="16073"/>
                  </a:lnTo>
                  <a:lnTo>
                    <a:pt x="68695" y="16194"/>
                  </a:lnTo>
                  <a:lnTo>
                    <a:pt x="66949" y="16316"/>
                  </a:lnTo>
                  <a:lnTo>
                    <a:pt x="65219" y="16455"/>
                  </a:lnTo>
                  <a:lnTo>
                    <a:pt x="63504" y="16607"/>
                  </a:lnTo>
                  <a:lnTo>
                    <a:pt x="61773" y="16765"/>
                  </a:lnTo>
                  <a:lnTo>
                    <a:pt x="60058" y="16935"/>
                  </a:lnTo>
                  <a:lnTo>
                    <a:pt x="58358" y="17118"/>
                  </a:lnTo>
                  <a:lnTo>
                    <a:pt x="56659" y="17312"/>
                  </a:lnTo>
                  <a:lnTo>
                    <a:pt x="54975" y="17512"/>
                  </a:lnTo>
                  <a:lnTo>
                    <a:pt x="53290" y="17725"/>
                  </a:lnTo>
                  <a:lnTo>
                    <a:pt x="51606" y="17944"/>
                  </a:lnTo>
                  <a:lnTo>
                    <a:pt x="49938" y="18174"/>
                  </a:lnTo>
                  <a:lnTo>
                    <a:pt x="48269" y="18411"/>
                  </a:lnTo>
                  <a:lnTo>
                    <a:pt x="46616" y="18660"/>
                  </a:lnTo>
                  <a:lnTo>
                    <a:pt x="44962" y="18909"/>
                  </a:lnTo>
                  <a:lnTo>
                    <a:pt x="43325" y="19171"/>
                  </a:lnTo>
                  <a:lnTo>
                    <a:pt x="41687" y="19438"/>
                  </a:lnTo>
                  <a:lnTo>
                    <a:pt x="40713" y="19602"/>
                  </a:lnTo>
                  <a:lnTo>
                    <a:pt x="39755" y="19778"/>
                  </a:lnTo>
                  <a:lnTo>
                    <a:pt x="38813" y="19954"/>
                  </a:lnTo>
                  <a:lnTo>
                    <a:pt x="37870" y="20143"/>
                  </a:lnTo>
                  <a:lnTo>
                    <a:pt x="36959" y="20331"/>
                  </a:lnTo>
                  <a:lnTo>
                    <a:pt x="36063" y="20531"/>
                  </a:lnTo>
                  <a:lnTo>
                    <a:pt x="35182" y="20732"/>
                  </a:lnTo>
                  <a:lnTo>
                    <a:pt x="34317" y="20944"/>
                  </a:lnTo>
                  <a:lnTo>
                    <a:pt x="33451" y="21163"/>
                  </a:lnTo>
                  <a:lnTo>
                    <a:pt x="32617" y="21382"/>
                  </a:lnTo>
                  <a:lnTo>
                    <a:pt x="31798" y="21613"/>
                  </a:lnTo>
                  <a:lnTo>
                    <a:pt x="30979" y="21849"/>
                  </a:lnTo>
                  <a:lnTo>
                    <a:pt x="30191" y="22092"/>
                  </a:lnTo>
                  <a:lnTo>
                    <a:pt x="29419" y="22341"/>
                  </a:lnTo>
                  <a:lnTo>
                    <a:pt x="28646" y="22597"/>
                  </a:lnTo>
                  <a:lnTo>
                    <a:pt x="27889" y="22858"/>
                  </a:lnTo>
                  <a:lnTo>
                    <a:pt x="27163" y="23125"/>
                  </a:lnTo>
                  <a:lnTo>
                    <a:pt x="26437" y="23398"/>
                  </a:lnTo>
                  <a:lnTo>
                    <a:pt x="25726" y="23684"/>
                  </a:lnTo>
                  <a:lnTo>
                    <a:pt x="25046" y="23969"/>
                  </a:lnTo>
                  <a:lnTo>
                    <a:pt x="24366" y="24261"/>
                  </a:lnTo>
                  <a:lnTo>
                    <a:pt x="23702" y="24565"/>
                  </a:lnTo>
                  <a:lnTo>
                    <a:pt x="23053" y="24868"/>
                  </a:lnTo>
                  <a:lnTo>
                    <a:pt x="22419" y="25184"/>
                  </a:lnTo>
                  <a:lnTo>
                    <a:pt x="21801" y="25500"/>
                  </a:lnTo>
                  <a:lnTo>
                    <a:pt x="21183" y="25828"/>
                  </a:lnTo>
                  <a:lnTo>
                    <a:pt x="20596" y="26162"/>
                  </a:lnTo>
                  <a:lnTo>
                    <a:pt x="20025" y="26502"/>
                  </a:lnTo>
                  <a:lnTo>
                    <a:pt x="19453" y="26849"/>
                  </a:lnTo>
                  <a:lnTo>
                    <a:pt x="18912" y="27201"/>
                  </a:lnTo>
                  <a:lnTo>
                    <a:pt x="18371" y="27559"/>
                  </a:lnTo>
                  <a:lnTo>
                    <a:pt x="17846" y="27924"/>
                  </a:lnTo>
                  <a:lnTo>
                    <a:pt x="17352" y="28282"/>
                  </a:lnTo>
                  <a:lnTo>
                    <a:pt x="16873" y="28647"/>
                  </a:lnTo>
                  <a:lnTo>
                    <a:pt x="16394" y="29011"/>
                  </a:lnTo>
                  <a:lnTo>
                    <a:pt x="15930" y="29376"/>
                  </a:lnTo>
                  <a:lnTo>
                    <a:pt x="15467" y="29746"/>
                  </a:lnTo>
                  <a:lnTo>
                    <a:pt x="15018" y="30117"/>
                  </a:lnTo>
                  <a:lnTo>
                    <a:pt x="14586" y="30487"/>
                  </a:lnTo>
                  <a:lnTo>
                    <a:pt x="14169" y="30858"/>
                  </a:lnTo>
                  <a:lnTo>
                    <a:pt x="13736" y="31228"/>
                  </a:lnTo>
                  <a:lnTo>
                    <a:pt x="13334" y="31605"/>
                  </a:lnTo>
                  <a:lnTo>
                    <a:pt x="12546" y="32352"/>
                  </a:lnTo>
                  <a:lnTo>
                    <a:pt x="11789" y="33111"/>
                  </a:lnTo>
                  <a:lnTo>
                    <a:pt x="11048" y="33871"/>
                  </a:lnTo>
                  <a:lnTo>
                    <a:pt x="10352" y="34636"/>
                  </a:lnTo>
                  <a:lnTo>
                    <a:pt x="9672" y="35401"/>
                  </a:lnTo>
                  <a:lnTo>
                    <a:pt x="9023" y="36173"/>
                  </a:lnTo>
                  <a:lnTo>
                    <a:pt x="8390" y="36950"/>
                  </a:lnTo>
                  <a:lnTo>
                    <a:pt x="7787" y="37728"/>
                  </a:lnTo>
                  <a:lnTo>
                    <a:pt x="7200" y="38505"/>
                  </a:lnTo>
                  <a:lnTo>
                    <a:pt x="6613" y="39289"/>
                  </a:lnTo>
                  <a:lnTo>
                    <a:pt x="6057" y="40079"/>
                  </a:lnTo>
                  <a:lnTo>
                    <a:pt x="5454" y="40965"/>
                  </a:lnTo>
                  <a:lnTo>
                    <a:pt x="4867" y="41852"/>
                  </a:lnTo>
                  <a:lnTo>
                    <a:pt x="4326" y="42745"/>
                  </a:lnTo>
                  <a:lnTo>
                    <a:pt x="3816" y="43638"/>
                  </a:lnTo>
                  <a:lnTo>
                    <a:pt x="3338" y="44531"/>
                  </a:lnTo>
                  <a:lnTo>
                    <a:pt x="2889" y="45424"/>
                  </a:lnTo>
                  <a:lnTo>
                    <a:pt x="2457" y="46323"/>
                  </a:lnTo>
                  <a:lnTo>
                    <a:pt x="2071" y="47228"/>
                  </a:lnTo>
                  <a:lnTo>
                    <a:pt x="1715" y="48127"/>
                  </a:lnTo>
                  <a:lnTo>
                    <a:pt x="1375" y="49032"/>
                  </a:lnTo>
                  <a:lnTo>
                    <a:pt x="1082" y="49937"/>
                  </a:lnTo>
                  <a:lnTo>
                    <a:pt x="804" y="50848"/>
                  </a:lnTo>
                  <a:lnTo>
                    <a:pt x="572" y="51759"/>
                  </a:lnTo>
                  <a:lnTo>
                    <a:pt x="355" y="52671"/>
                  </a:lnTo>
                  <a:lnTo>
                    <a:pt x="170" y="53582"/>
                  </a:lnTo>
                  <a:lnTo>
                    <a:pt x="16" y="54499"/>
                  </a:lnTo>
                  <a:lnTo>
                    <a:pt x="0" y="54663"/>
                  </a:lnTo>
                  <a:lnTo>
                    <a:pt x="16" y="54827"/>
                  </a:lnTo>
                  <a:lnTo>
                    <a:pt x="46" y="55155"/>
                  </a:lnTo>
                  <a:lnTo>
                    <a:pt x="240525" y="55155"/>
                  </a:lnTo>
                  <a:lnTo>
                    <a:pt x="240525" y="4635"/>
                  </a:lnTo>
                  <a:lnTo>
                    <a:pt x="239335" y="4355"/>
                  </a:lnTo>
                  <a:lnTo>
                    <a:pt x="238748" y="4222"/>
                  </a:lnTo>
                  <a:lnTo>
                    <a:pt x="238161" y="4076"/>
                  </a:lnTo>
                  <a:lnTo>
                    <a:pt x="237620" y="3942"/>
                  </a:lnTo>
                  <a:lnTo>
                    <a:pt x="237080" y="3809"/>
                  </a:lnTo>
                  <a:lnTo>
                    <a:pt x="236539" y="3681"/>
                  </a:lnTo>
                  <a:lnTo>
                    <a:pt x="235983" y="3554"/>
                  </a:lnTo>
                  <a:lnTo>
                    <a:pt x="235426" y="3438"/>
                  </a:lnTo>
                  <a:lnTo>
                    <a:pt x="234870" y="3317"/>
                  </a:lnTo>
                  <a:lnTo>
                    <a:pt x="233742" y="3092"/>
                  </a:lnTo>
                  <a:lnTo>
                    <a:pt x="232599" y="2879"/>
                  </a:lnTo>
                  <a:lnTo>
                    <a:pt x="231455" y="2679"/>
                  </a:lnTo>
                  <a:lnTo>
                    <a:pt x="230297" y="2491"/>
                  </a:lnTo>
                  <a:lnTo>
                    <a:pt x="229122" y="2314"/>
                  </a:lnTo>
                  <a:lnTo>
                    <a:pt x="227933" y="2144"/>
                  </a:lnTo>
                  <a:lnTo>
                    <a:pt x="226743" y="1980"/>
                  </a:lnTo>
                  <a:lnTo>
                    <a:pt x="225553" y="1828"/>
                  </a:lnTo>
                  <a:lnTo>
                    <a:pt x="224333" y="1683"/>
                  </a:lnTo>
                  <a:lnTo>
                    <a:pt x="223127" y="1549"/>
                  </a:lnTo>
                  <a:lnTo>
                    <a:pt x="221907" y="1415"/>
                  </a:lnTo>
                  <a:lnTo>
                    <a:pt x="220671" y="1288"/>
                  </a:lnTo>
                  <a:lnTo>
                    <a:pt x="219450" y="1166"/>
                  </a:lnTo>
                  <a:lnTo>
                    <a:pt x="216777" y="911"/>
                  </a:lnTo>
                  <a:lnTo>
                    <a:pt x="215448" y="790"/>
                  </a:lnTo>
                  <a:lnTo>
                    <a:pt x="214104" y="674"/>
                  </a:lnTo>
                  <a:lnTo>
                    <a:pt x="212775" y="565"/>
                  </a:lnTo>
                  <a:lnTo>
                    <a:pt x="211431" y="462"/>
                  </a:lnTo>
                  <a:lnTo>
                    <a:pt x="210087" y="365"/>
                  </a:lnTo>
                  <a:lnTo>
                    <a:pt x="208743" y="280"/>
                  </a:lnTo>
                  <a:lnTo>
                    <a:pt x="207398" y="201"/>
                  </a:lnTo>
                  <a:lnTo>
                    <a:pt x="206039" y="134"/>
                  </a:lnTo>
                  <a:lnTo>
                    <a:pt x="204694" y="85"/>
                  </a:lnTo>
                  <a:lnTo>
                    <a:pt x="203319" y="43"/>
                  </a:lnTo>
                  <a:lnTo>
                    <a:pt x="201960" y="12"/>
                  </a:lnTo>
                  <a:lnTo>
                    <a:pt x="201280" y="6"/>
                  </a:lnTo>
                  <a:lnTo>
                    <a:pt x="2005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" name="Google Shape;334;p37"/>
            <p:cNvSpPr/>
            <p:nvPr/>
          </p:nvSpPr>
          <p:spPr>
            <a:xfrm flipH="1">
              <a:off x="275494" y="267132"/>
              <a:ext cx="891223" cy="923784"/>
            </a:xfrm>
            <a:custGeom>
              <a:avLst/>
              <a:gdLst/>
              <a:ahLst/>
              <a:cxnLst/>
              <a:rect l="l" t="t" r="r" b="b"/>
              <a:pathLst>
                <a:path w="57881" h="21195" extrusionOk="0">
                  <a:moveTo>
                    <a:pt x="35291" y="1"/>
                  </a:moveTo>
                  <a:lnTo>
                    <a:pt x="34796" y="13"/>
                  </a:lnTo>
                  <a:lnTo>
                    <a:pt x="34302" y="31"/>
                  </a:lnTo>
                  <a:lnTo>
                    <a:pt x="33792" y="68"/>
                  </a:lnTo>
                  <a:lnTo>
                    <a:pt x="33282" y="110"/>
                  </a:lnTo>
                  <a:lnTo>
                    <a:pt x="32772" y="171"/>
                  </a:lnTo>
                  <a:lnTo>
                    <a:pt x="32262" y="244"/>
                  </a:lnTo>
                  <a:lnTo>
                    <a:pt x="31752" y="329"/>
                  </a:lnTo>
                  <a:lnTo>
                    <a:pt x="31227" y="432"/>
                  </a:lnTo>
                  <a:lnTo>
                    <a:pt x="30717" y="548"/>
                  </a:lnTo>
                  <a:lnTo>
                    <a:pt x="30192" y="681"/>
                  </a:lnTo>
                  <a:lnTo>
                    <a:pt x="29682" y="827"/>
                  </a:lnTo>
                  <a:lnTo>
                    <a:pt x="29682" y="833"/>
                  </a:lnTo>
                  <a:lnTo>
                    <a:pt x="29203" y="967"/>
                  </a:lnTo>
                  <a:lnTo>
                    <a:pt x="28709" y="1100"/>
                  </a:lnTo>
                  <a:lnTo>
                    <a:pt x="28214" y="1222"/>
                  </a:lnTo>
                  <a:lnTo>
                    <a:pt x="27720" y="1337"/>
                  </a:lnTo>
                  <a:lnTo>
                    <a:pt x="27225" y="1447"/>
                  </a:lnTo>
                  <a:lnTo>
                    <a:pt x="26715" y="1544"/>
                  </a:lnTo>
                  <a:lnTo>
                    <a:pt x="26190" y="1641"/>
                  </a:lnTo>
                  <a:lnTo>
                    <a:pt x="25680" y="1732"/>
                  </a:lnTo>
                  <a:lnTo>
                    <a:pt x="25155" y="1817"/>
                  </a:lnTo>
                  <a:lnTo>
                    <a:pt x="24630" y="1896"/>
                  </a:lnTo>
                  <a:lnTo>
                    <a:pt x="24104" y="1969"/>
                  </a:lnTo>
                  <a:lnTo>
                    <a:pt x="23563" y="2036"/>
                  </a:lnTo>
                  <a:lnTo>
                    <a:pt x="23038" y="2103"/>
                  </a:lnTo>
                  <a:lnTo>
                    <a:pt x="22497" y="2157"/>
                  </a:lnTo>
                  <a:lnTo>
                    <a:pt x="21416" y="2273"/>
                  </a:lnTo>
                  <a:lnTo>
                    <a:pt x="20334" y="2370"/>
                  </a:lnTo>
                  <a:lnTo>
                    <a:pt x="19237" y="2455"/>
                  </a:lnTo>
                  <a:lnTo>
                    <a:pt x="18156" y="2540"/>
                  </a:lnTo>
                  <a:lnTo>
                    <a:pt x="17059" y="2619"/>
                  </a:lnTo>
                  <a:lnTo>
                    <a:pt x="14911" y="2771"/>
                  </a:lnTo>
                  <a:lnTo>
                    <a:pt x="13860" y="2856"/>
                  </a:lnTo>
                  <a:lnTo>
                    <a:pt x="12810" y="2947"/>
                  </a:lnTo>
                  <a:lnTo>
                    <a:pt x="11790" y="3044"/>
                  </a:lnTo>
                  <a:lnTo>
                    <a:pt x="11280" y="3099"/>
                  </a:lnTo>
                  <a:lnTo>
                    <a:pt x="10770" y="3154"/>
                  </a:lnTo>
                  <a:lnTo>
                    <a:pt x="10276" y="3214"/>
                  </a:lnTo>
                  <a:lnTo>
                    <a:pt x="9797" y="3281"/>
                  </a:lnTo>
                  <a:lnTo>
                    <a:pt x="9318" y="3348"/>
                  </a:lnTo>
                  <a:lnTo>
                    <a:pt x="8839" y="3421"/>
                  </a:lnTo>
                  <a:lnTo>
                    <a:pt x="8375" y="3506"/>
                  </a:lnTo>
                  <a:lnTo>
                    <a:pt x="7912" y="3585"/>
                  </a:lnTo>
                  <a:lnTo>
                    <a:pt x="7448" y="3676"/>
                  </a:lnTo>
                  <a:lnTo>
                    <a:pt x="7015" y="3773"/>
                  </a:lnTo>
                  <a:lnTo>
                    <a:pt x="6583" y="3876"/>
                  </a:lnTo>
                  <a:lnTo>
                    <a:pt x="6150" y="3986"/>
                  </a:lnTo>
                  <a:lnTo>
                    <a:pt x="5733" y="4101"/>
                  </a:lnTo>
                  <a:lnTo>
                    <a:pt x="5331" y="4223"/>
                  </a:lnTo>
                  <a:lnTo>
                    <a:pt x="4930" y="4356"/>
                  </a:lnTo>
                  <a:lnTo>
                    <a:pt x="4543" y="4496"/>
                  </a:lnTo>
                  <a:lnTo>
                    <a:pt x="4173" y="4642"/>
                  </a:lnTo>
                  <a:lnTo>
                    <a:pt x="3802" y="4800"/>
                  </a:lnTo>
                  <a:lnTo>
                    <a:pt x="3446" y="4964"/>
                  </a:lnTo>
                  <a:lnTo>
                    <a:pt x="3106" y="5140"/>
                  </a:lnTo>
                  <a:lnTo>
                    <a:pt x="2782" y="5328"/>
                  </a:lnTo>
                  <a:lnTo>
                    <a:pt x="2457" y="5523"/>
                  </a:lnTo>
                  <a:lnTo>
                    <a:pt x="2148" y="5729"/>
                  </a:lnTo>
                  <a:lnTo>
                    <a:pt x="1870" y="5942"/>
                  </a:lnTo>
                  <a:lnTo>
                    <a:pt x="1592" y="6173"/>
                  </a:lnTo>
                  <a:lnTo>
                    <a:pt x="1330" y="6409"/>
                  </a:lnTo>
                  <a:lnTo>
                    <a:pt x="1082" y="6658"/>
                  </a:lnTo>
                  <a:lnTo>
                    <a:pt x="835" y="6920"/>
                  </a:lnTo>
                  <a:lnTo>
                    <a:pt x="619" y="7193"/>
                  </a:lnTo>
                  <a:lnTo>
                    <a:pt x="418" y="7485"/>
                  </a:lnTo>
                  <a:lnTo>
                    <a:pt x="325" y="7630"/>
                  </a:lnTo>
                  <a:lnTo>
                    <a:pt x="248" y="7776"/>
                  </a:lnTo>
                  <a:lnTo>
                    <a:pt x="186" y="7928"/>
                  </a:lnTo>
                  <a:lnTo>
                    <a:pt x="124" y="8074"/>
                  </a:lnTo>
                  <a:lnTo>
                    <a:pt x="78" y="8226"/>
                  </a:lnTo>
                  <a:lnTo>
                    <a:pt x="47" y="8371"/>
                  </a:lnTo>
                  <a:lnTo>
                    <a:pt x="16" y="8523"/>
                  </a:lnTo>
                  <a:lnTo>
                    <a:pt x="1" y="8669"/>
                  </a:lnTo>
                  <a:lnTo>
                    <a:pt x="1" y="8821"/>
                  </a:lnTo>
                  <a:lnTo>
                    <a:pt x="16" y="8973"/>
                  </a:lnTo>
                  <a:lnTo>
                    <a:pt x="32" y="9119"/>
                  </a:lnTo>
                  <a:lnTo>
                    <a:pt x="47" y="9270"/>
                  </a:lnTo>
                  <a:lnTo>
                    <a:pt x="93" y="9416"/>
                  </a:lnTo>
                  <a:lnTo>
                    <a:pt x="140" y="9568"/>
                  </a:lnTo>
                  <a:lnTo>
                    <a:pt x="202" y="9714"/>
                  </a:lnTo>
                  <a:lnTo>
                    <a:pt x="263" y="9866"/>
                  </a:lnTo>
                  <a:lnTo>
                    <a:pt x="341" y="10011"/>
                  </a:lnTo>
                  <a:lnTo>
                    <a:pt x="433" y="10157"/>
                  </a:lnTo>
                  <a:lnTo>
                    <a:pt x="619" y="10449"/>
                  </a:lnTo>
                  <a:lnTo>
                    <a:pt x="866" y="10740"/>
                  </a:lnTo>
                  <a:lnTo>
                    <a:pt x="1129" y="11026"/>
                  </a:lnTo>
                  <a:lnTo>
                    <a:pt x="1422" y="11305"/>
                  </a:lnTo>
                  <a:lnTo>
                    <a:pt x="1762" y="11585"/>
                  </a:lnTo>
                  <a:lnTo>
                    <a:pt x="2118" y="11858"/>
                  </a:lnTo>
                  <a:lnTo>
                    <a:pt x="2504" y="12125"/>
                  </a:lnTo>
                  <a:lnTo>
                    <a:pt x="2936" y="12380"/>
                  </a:lnTo>
                  <a:lnTo>
                    <a:pt x="3369" y="12636"/>
                  </a:lnTo>
                  <a:lnTo>
                    <a:pt x="3848" y="12885"/>
                  </a:lnTo>
                  <a:lnTo>
                    <a:pt x="4342" y="13122"/>
                  </a:lnTo>
                  <a:lnTo>
                    <a:pt x="4852" y="13352"/>
                  </a:lnTo>
                  <a:lnTo>
                    <a:pt x="5393" y="13577"/>
                  </a:lnTo>
                  <a:lnTo>
                    <a:pt x="5965" y="13790"/>
                  </a:lnTo>
                  <a:lnTo>
                    <a:pt x="6537" y="13990"/>
                  </a:lnTo>
                  <a:lnTo>
                    <a:pt x="7139" y="14185"/>
                  </a:lnTo>
                  <a:lnTo>
                    <a:pt x="7757" y="14367"/>
                  </a:lnTo>
                  <a:lnTo>
                    <a:pt x="8391" y="14537"/>
                  </a:lnTo>
                  <a:lnTo>
                    <a:pt x="9024" y="14695"/>
                  </a:lnTo>
                  <a:lnTo>
                    <a:pt x="9689" y="14841"/>
                  </a:lnTo>
                  <a:lnTo>
                    <a:pt x="10353" y="14974"/>
                  </a:lnTo>
                  <a:lnTo>
                    <a:pt x="11048" y="15096"/>
                  </a:lnTo>
                  <a:lnTo>
                    <a:pt x="11388" y="15150"/>
                  </a:lnTo>
                  <a:lnTo>
                    <a:pt x="11728" y="15205"/>
                  </a:lnTo>
                  <a:lnTo>
                    <a:pt x="12269" y="15272"/>
                  </a:lnTo>
                  <a:lnTo>
                    <a:pt x="12794" y="15339"/>
                  </a:lnTo>
                  <a:lnTo>
                    <a:pt x="13335" y="15405"/>
                  </a:lnTo>
                  <a:lnTo>
                    <a:pt x="13876" y="15460"/>
                  </a:lnTo>
                  <a:lnTo>
                    <a:pt x="14957" y="15569"/>
                  </a:lnTo>
                  <a:lnTo>
                    <a:pt x="16054" y="15679"/>
                  </a:lnTo>
                  <a:lnTo>
                    <a:pt x="17120" y="15800"/>
                  </a:lnTo>
                  <a:lnTo>
                    <a:pt x="17661" y="15861"/>
                  </a:lnTo>
                  <a:lnTo>
                    <a:pt x="18187" y="15934"/>
                  </a:lnTo>
                  <a:lnTo>
                    <a:pt x="18712" y="16007"/>
                  </a:lnTo>
                  <a:lnTo>
                    <a:pt x="19222" y="16092"/>
                  </a:lnTo>
                  <a:lnTo>
                    <a:pt x="19732" y="16177"/>
                  </a:lnTo>
                  <a:lnTo>
                    <a:pt x="20226" y="16280"/>
                  </a:lnTo>
                  <a:lnTo>
                    <a:pt x="20767" y="16402"/>
                  </a:lnTo>
                  <a:lnTo>
                    <a:pt x="21277" y="16529"/>
                  </a:lnTo>
                  <a:lnTo>
                    <a:pt x="21787" y="16675"/>
                  </a:lnTo>
                  <a:lnTo>
                    <a:pt x="22281" y="16821"/>
                  </a:lnTo>
                  <a:lnTo>
                    <a:pt x="22760" y="16979"/>
                  </a:lnTo>
                  <a:lnTo>
                    <a:pt x="23224" y="17143"/>
                  </a:lnTo>
                  <a:lnTo>
                    <a:pt x="23687" y="17313"/>
                  </a:lnTo>
                  <a:lnTo>
                    <a:pt x="24135" y="17483"/>
                  </a:lnTo>
                  <a:lnTo>
                    <a:pt x="24583" y="17665"/>
                  </a:lnTo>
                  <a:lnTo>
                    <a:pt x="25031" y="17847"/>
                  </a:lnTo>
                  <a:lnTo>
                    <a:pt x="25897" y="18218"/>
                  </a:lnTo>
                  <a:lnTo>
                    <a:pt x="26762" y="18595"/>
                  </a:lnTo>
                  <a:lnTo>
                    <a:pt x="27612" y="18965"/>
                  </a:lnTo>
                  <a:lnTo>
                    <a:pt x="28492" y="19336"/>
                  </a:lnTo>
                  <a:lnTo>
                    <a:pt x="28940" y="19512"/>
                  </a:lnTo>
                  <a:lnTo>
                    <a:pt x="29388" y="19682"/>
                  </a:lnTo>
                  <a:lnTo>
                    <a:pt x="29852" y="19852"/>
                  </a:lnTo>
                  <a:lnTo>
                    <a:pt x="30316" y="20016"/>
                  </a:lnTo>
                  <a:lnTo>
                    <a:pt x="30810" y="20168"/>
                  </a:lnTo>
                  <a:lnTo>
                    <a:pt x="31289" y="20320"/>
                  </a:lnTo>
                  <a:lnTo>
                    <a:pt x="31799" y="20453"/>
                  </a:lnTo>
                  <a:lnTo>
                    <a:pt x="32324" y="20587"/>
                  </a:lnTo>
                  <a:lnTo>
                    <a:pt x="32849" y="20702"/>
                  </a:lnTo>
                  <a:lnTo>
                    <a:pt x="33406" y="20812"/>
                  </a:lnTo>
                  <a:lnTo>
                    <a:pt x="33962" y="20909"/>
                  </a:lnTo>
                  <a:lnTo>
                    <a:pt x="34256" y="20951"/>
                  </a:lnTo>
                  <a:lnTo>
                    <a:pt x="34549" y="20994"/>
                  </a:lnTo>
                  <a:lnTo>
                    <a:pt x="34858" y="21030"/>
                  </a:lnTo>
                  <a:lnTo>
                    <a:pt x="35167" y="21061"/>
                  </a:lnTo>
                  <a:lnTo>
                    <a:pt x="35476" y="21091"/>
                  </a:lnTo>
                  <a:lnTo>
                    <a:pt x="35785" y="21121"/>
                  </a:lnTo>
                  <a:lnTo>
                    <a:pt x="36156" y="21146"/>
                  </a:lnTo>
                  <a:lnTo>
                    <a:pt x="36527" y="21164"/>
                  </a:lnTo>
                  <a:lnTo>
                    <a:pt x="36898" y="21182"/>
                  </a:lnTo>
                  <a:lnTo>
                    <a:pt x="37268" y="21188"/>
                  </a:lnTo>
                  <a:lnTo>
                    <a:pt x="37639" y="21194"/>
                  </a:lnTo>
                  <a:lnTo>
                    <a:pt x="38010" y="21194"/>
                  </a:lnTo>
                  <a:lnTo>
                    <a:pt x="38381" y="21188"/>
                  </a:lnTo>
                  <a:lnTo>
                    <a:pt x="38752" y="21182"/>
                  </a:lnTo>
                  <a:lnTo>
                    <a:pt x="39123" y="21164"/>
                  </a:lnTo>
                  <a:lnTo>
                    <a:pt x="39493" y="21146"/>
                  </a:lnTo>
                  <a:lnTo>
                    <a:pt x="39864" y="21121"/>
                  </a:lnTo>
                  <a:lnTo>
                    <a:pt x="40235" y="21091"/>
                  </a:lnTo>
                  <a:lnTo>
                    <a:pt x="40606" y="21061"/>
                  </a:lnTo>
                  <a:lnTo>
                    <a:pt x="40977" y="21024"/>
                  </a:lnTo>
                  <a:lnTo>
                    <a:pt x="41332" y="20982"/>
                  </a:lnTo>
                  <a:lnTo>
                    <a:pt x="41703" y="20933"/>
                  </a:lnTo>
                  <a:lnTo>
                    <a:pt x="42058" y="20885"/>
                  </a:lnTo>
                  <a:lnTo>
                    <a:pt x="42429" y="20836"/>
                  </a:lnTo>
                  <a:lnTo>
                    <a:pt x="43140" y="20714"/>
                  </a:lnTo>
                  <a:lnTo>
                    <a:pt x="43851" y="20587"/>
                  </a:lnTo>
                  <a:lnTo>
                    <a:pt x="44546" y="20441"/>
                  </a:lnTo>
                  <a:lnTo>
                    <a:pt x="45241" y="20283"/>
                  </a:lnTo>
                  <a:lnTo>
                    <a:pt x="45921" y="20119"/>
                  </a:lnTo>
                  <a:lnTo>
                    <a:pt x="46585" y="19937"/>
                  </a:lnTo>
                  <a:lnTo>
                    <a:pt x="47234" y="19749"/>
                  </a:lnTo>
                  <a:lnTo>
                    <a:pt x="47883" y="19548"/>
                  </a:lnTo>
                  <a:lnTo>
                    <a:pt x="48517" y="19342"/>
                  </a:lnTo>
                  <a:lnTo>
                    <a:pt x="49119" y="19129"/>
                  </a:lnTo>
                  <a:lnTo>
                    <a:pt x="49722" y="18910"/>
                  </a:lnTo>
                  <a:lnTo>
                    <a:pt x="50294" y="18680"/>
                  </a:lnTo>
                  <a:lnTo>
                    <a:pt x="50850" y="18449"/>
                  </a:lnTo>
                  <a:lnTo>
                    <a:pt x="51391" y="18212"/>
                  </a:lnTo>
                  <a:lnTo>
                    <a:pt x="51901" y="17975"/>
                  </a:lnTo>
                  <a:lnTo>
                    <a:pt x="52410" y="17732"/>
                  </a:lnTo>
                  <a:lnTo>
                    <a:pt x="52874" y="17483"/>
                  </a:lnTo>
                  <a:lnTo>
                    <a:pt x="53322" y="17240"/>
                  </a:lnTo>
                  <a:lnTo>
                    <a:pt x="53755" y="16991"/>
                  </a:lnTo>
                  <a:lnTo>
                    <a:pt x="54156" y="16748"/>
                  </a:lnTo>
                  <a:lnTo>
                    <a:pt x="54527" y="16505"/>
                  </a:lnTo>
                  <a:lnTo>
                    <a:pt x="54867" y="16262"/>
                  </a:lnTo>
                  <a:lnTo>
                    <a:pt x="55192" y="16019"/>
                  </a:lnTo>
                  <a:lnTo>
                    <a:pt x="55423" y="15843"/>
                  </a:lnTo>
                  <a:lnTo>
                    <a:pt x="55640" y="15661"/>
                  </a:lnTo>
                  <a:lnTo>
                    <a:pt x="55841" y="15478"/>
                  </a:lnTo>
                  <a:lnTo>
                    <a:pt x="56041" y="15296"/>
                  </a:lnTo>
                  <a:lnTo>
                    <a:pt x="56211" y="15114"/>
                  </a:lnTo>
                  <a:lnTo>
                    <a:pt x="56397" y="14938"/>
                  </a:lnTo>
                  <a:lnTo>
                    <a:pt x="56551" y="14756"/>
                  </a:lnTo>
                  <a:lnTo>
                    <a:pt x="56706" y="14573"/>
                  </a:lnTo>
                  <a:lnTo>
                    <a:pt x="56860" y="14397"/>
                  </a:lnTo>
                  <a:lnTo>
                    <a:pt x="56984" y="14215"/>
                  </a:lnTo>
                  <a:lnTo>
                    <a:pt x="57231" y="13857"/>
                  </a:lnTo>
                  <a:lnTo>
                    <a:pt x="57432" y="13504"/>
                  </a:lnTo>
                  <a:lnTo>
                    <a:pt x="57586" y="13146"/>
                  </a:lnTo>
                  <a:lnTo>
                    <a:pt x="57710" y="12794"/>
                  </a:lnTo>
                  <a:lnTo>
                    <a:pt x="57803" y="12441"/>
                  </a:lnTo>
                  <a:lnTo>
                    <a:pt x="57865" y="12089"/>
                  </a:lnTo>
                  <a:lnTo>
                    <a:pt x="57880" y="11737"/>
                  </a:lnTo>
                  <a:lnTo>
                    <a:pt x="57865" y="11390"/>
                  </a:lnTo>
                  <a:lnTo>
                    <a:pt x="57818" y="11044"/>
                  </a:lnTo>
                  <a:lnTo>
                    <a:pt x="57741" y="10698"/>
                  </a:lnTo>
                  <a:lnTo>
                    <a:pt x="57633" y="10352"/>
                  </a:lnTo>
                  <a:lnTo>
                    <a:pt x="57509" y="10054"/>
                  </a:lnTo>
                  <a:lnTo>
                    <a:pt x="57370" y="9762"/>
                  </a:lnTo>
                  <a:lnTo>
                    <a:pt x="57200" y="9465"/>
                  </a:lnTo>
                  <a:lnTo>
                    <a:pt x="57015" y="9173"/>
                  </a:lnTo>
                  <a:lnTo>
                    <a:pt x="56814" y="8882"/>
                  </a:lnTo>
                  <a:lnTo>
                    <a:pt x="56582" y="8590"/>
                  </a:lnTo>
                  <a:lnTo>
                    <a:pt x="56335" y="8305"/>
                  </a:lnTo>
                  <a:lnTo>
                    <a:pt x="56057" y="8019"/>
                  </a:lnTo>
                  <a:lnTo>
                    <a:pt x="55763" y="7734"/>
                  </a:lnTo>
                  <a:lnTo>
                    <a:pt x="55454" y="7448"/>
                  </a:lnTo>
                  <a:lnTo>
                    <a:pt x="55130" y="7169"/>
                  </a:lnTo>
                  <a:lnTo>
                    <a:pt x="54790" y="6895"/>
                  </a:lnTo>
                  <a:lnTo>
                    <a:pt x="54434" y="6616"/>
                  </a:lnTo>
                  <a:lnTo>
                    <a:pt x="54048" y="6343"/>
                  </a:lnTo>
                  <a:lnTo>
                    <a:pt x="53662" y="6075"/>
                  </a:lnTo>
                  <a:lnTo>
                    <a:pt x="53245" y="5808"/>
                  </a:lnTo>
                  <a:lnTo>
                    <a:pt x="52812" y="5541"/>
                  </a:lnTo>
                  <a:lnTo>
                    <a:pt x="52379" y="5280"/>
                  </a:lnTo>
                  <a:lnTo>
                    <a:pt x="51931" y="5018"/>
                  </a:lnTo>
                  <a:lnTo>
                    <a:pt x="51452" y="4757"/>
                  </a:lnTo>
                  <a:lnTo>
                    <a:pt x="50973" y="4502"/>
                  </a:lnTo>
                  <a:lnTo>
                    <a:pt x="50479" y="4253"/>
                  </a:lnTo>
                  <a:lnTo>
                    <a:pt x="49969" y="4004"/>
                  </a:lnTo>
                  <a:lnTo>
                    <a:pt x="49459" y="3755"/>
                  </a:lnTo>
                  <a:lnTo>
                    <a:pt x="48934" y="3512"/>
                  </a:lnTo>
                  <a:lnTo>
                    <a:pt x="48393" y="3269"/>
                  </a:lnTo>
                  <a:lnTo>
                    <a:pt x="47837" y="3032"/>
                  </a:lnTo>
                  <a:lnTo>
                    <a:pt x="47281" y="2795"/>
                  </a:lnTo>
                  <a:lnTo>
                    <a:pt x="46709" y="2564"/>
                  </a:lnTo>
                  <a:lnTo>
                    <a:pt x="46137" y="2340"/>
                  </a:lnTo>
                  <a:lnTo>
                    <a:pt x="45550" y="2115"/>
                  </a:lnTo>
                  <a:lnTo>
                    <a:pt x="44963" y="1890"/>
                  </a:lnTo>
                  <a:lnTo>
                    <a:pt x="44546" y="1738"/>
                  </a:lnTo>
                  <a:lnTo>
                    <a:pt x="44129" y="1592"/>
                  </a:lnTo>
                  <a:lnTo>
                    <a:pt x="43712" y="1453"/>
                  </a:lnTo>
                  <a:lnTo>
                    <a:pt x="43279" y="1313"/>
                  </a:lnTo>
                  <a:lnTo>
                    <a:pt x="42846" y="1179"/>
                  </a:lnTo>
                  <a:lnTo>
                    <a:pt x="42398" y="1046"/>
                  </a:lnTo>
                  <a:lnTo>
                    <a:pt x="41950" y="924"/>
                  </a:lnTo>
                  <a:lnTo>
                    <a:pt x="41502" y="809"/>
                  </a:lnTo>
                  <a:lnTo>
                    <a:pt x="41054" y="693"/>
                  </a:lnTo>
                  <a:lnTo>
                    <a:pt x="40590" y="590"/>
                  </a:lnTo>
                  <a:lnTo>
                    <a:pt x="40127" y="493"/>
                  </a:lnTo>
                  <a:lnTo>
                    <a:pt x="39663" y="402"/>
                  </a:lnTo>
                  <a:lnTo>
                    <a:pt x="39200" y="323"/>
                  </a:lnTo>
                  <a:lnTo>
                    <a:pt x="38721" y="250"/>
                  </a:lnTo>
                  <a:lnTo>
                    <a:pt x="38242" y="183"/>
                  </a:lnTo>
                  <a:lnTo>
                    <a:pt x="37763" y="129"/>
                  </a:lnTo>
                  <a:lnTo>
                    <a:pt x="37268" y="80"/>
                  </a:lnTo>
                  <a:lnTo>
                    <a:pt x="36789" y="50"/>
                  </a:lnTo>
                  <a:lnTo>
                    <a:pt x="36295" y="19"/>
                  </a:lnTo>
                  <a:lnTo>
                    <a:pt x="35801" y="7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10752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38"/>
          <p:cNvGrpSpPr/>
          <p:nvPr/>
        </p:nvGrpSpPr>
        <p:grpSpPr>
          <a:xfrm>
            <a:off x="-103" y="14"/>
            <a:ext cx="9144198" cy="5143465"/>
            <a:chOff x="-153" y="0"/>
            <a:chExt cx="9144198" cy="5143465"/>
          </a:xfrm>
        </p:grpSpPr>
        <p:sp>
          <p:nvSpPr>
            <p:cNvPr id="337" name="Google Shape;337;p38"/>
            <p:cNvSpPr/>
            <p:nvPr/>
          </p:nvSpPr>
          <p:spPr>
            <a:xfrm flipH="1">
              <a:off x="-59" y="0"/>
              <a:ext cx="1476320" cy="2663136"/>
            </a:xfrm>
            <a:custGeom>
              <a:avLst/>
              <a:gdLst/>
              <a:ahLst/>
              <a:cxnLst/>
              <a:rect l="l" t="t" r="r" b="b"/>
              <a:pathLst>
                <a:path w="73312" h="50935" extrusionOk="0">
                  <a:moveTo>
                    <a:pt x="1" y="0"/>
                  </a:moveTo>
                  <a:lnTo>
                    <a:pt x="424" y="568"/>
                  </a:lnTo>
                  <a:lnTo>
                    <a:pt x="832" y="1117"/>
                  </a:lnTo>
                  <a:lnTo>
                    <a:pt x="1036" y="1383"/>
                  </a:lnTo>
                  <a:lnTo>
                    <a:pt x="1255" y="1649"/>
                  </a:lnTo>
                  <a:lnTo>
                    <a:pt x="1475" y="1915"/>
                  </a:lnTo>
                  <a:lnTo>
                    <a:pt x="1710" y="2174"/>
                  </a:lnTo>
                  <a:lnTo>
                    <a:pt x="2149" y="2609"/>
                  </a:lnTo>
                  <a:lnTo>
                    <a:pt x="2604" y="3038"/>
                  </a:lnTo>
                  <a:lnTo>
                    <a:pt x="3090" y="3455"/>
                  </a:lnTo>
                  <a:lnTo>
                    <a:pt x="3607" y="3866"/>
                  </a:lnTo>
                  <a:lnTo>
                    <a:pt x="4156" y="4270"/>
                  </a:lnTo>
                  <a:lnTo>
                    <a:pt x="4720" y="4669"/>
                  </a:lnTo>
                  <a:lnTo>
                    <a:pt x="5332" y="5061"/>
                  </a:lnTo>
                  <a:lnTo>
                    <a:pt x="5959" y="5442"/>
                  </a:lnTo>
                  <a:lnTo>
                    <a:pt x="6633" y="5816"/>
                  </a:lnTo>
                  <a:lnTo>
                    <a:pt x="7323" y="6185"/>
                  </a:lnTo>
                  <a:lnTo>
                    <a:pt x="8044" y="6541"/>
                  </a:lnTo>
                  <a:lnTo>
                    <a:pt x="8812" y="6892"/>
                  </a:lnTo>
                  <a:lnTo>
                    <a:pt x="9596" y="7236"/>
                  </a:lnTo>
                  <a:lnTo>
                    <a:pt x="10004" y="7405"/>
                  </a:lnTo>
                  <a:lnTo>
                    <a:pt x="10411" y="7568"/>
                  </a:lnTo>
                  <a:lnTo>
                    <a:pt x="10835" y="7731"/>
                  </a:lnTo>
                  <a:lnTo>
                    <a:pt x="11274" y="7894"/>
                  </a:lnTo>
                  <a:lnTo>
                    <a:pt x="11713" y="8057"/>
                  </a:lnTo>
                  <a:lnTo>
                    <a:pt x="12152" y="8214"/>
                  </a:lnTo>
                  <a:lnTo>
                    <a:pt x="13155" y="8565"/>
                  </a:lnTo>
                  <a:lnTo>
                    <a:pt x="14158" y="8921"/>
                  </a:lnTo>
                  <a:lnTo>
                    <a:pt x="15162" y="9277"/>
                  </a:lnTo>
                  <a:lnTo>
                    <a:pt x="15663" y="9452"/>
                  </a:lnTo>
                  <a:lnTo>
                    <a:pt x="16181" y="9622"/>
                  </a:lnTo>
                  <a:lnTo>
                    <a:pt x="16792" y="9821"/>
                  </a:lnTo>
                  <a:lnTo>
                    <a:pt x="17357" y="10032"/>
                  </a:lnTo>
                  <a:lnTo>
                    <a:pt x="17905" y="10250"/>
                  </a:lnTo>
                  <a:lnTo>
                    <a:pt x="18423" y="10473"/>
                  </a:lnTo>
                  <a:lnTo>
                    <a:pt x="18909" y="10703"/>
                  </a:lnTo>
                  <a:lnTo>
                    <a:pt x="19363" y="10938"/>
                  </a:lnTo>
                  <a:lnTo>
                    <a:pt x="19802" y="11180"/>
                  </a:lnTo>
                  <a:lnTo>
                    <a:pt x="20210" y="11434"/>
                  </a:lnTo>
                  <a:lnTo>
                    <a:pt x="20586" y="11687"/>
                  </a:lnTo>
                  <a:lnTo>
                    <a:pt x="20931" y="11947"/>
                  </a:lnTo>
                  <a:lnTo>
                    <a:pt x="21245" y="12213"/>
                  </a:lnTo>
                  <a:lnTo>
                    <a:pt x="21543" y="12491"/>
                  </a:lnTo>
                  <a:lnTo>
                    <a:pt x="21809" y="12768"/>
                  </a:lnTo>
                  <a:lnTo>
                    <a:pt x="22044" y="13052"/>
                  </a:lnTo>
                  <a:lnTo>
                    <a:pt x="22248" y="13348"/>
                  </a:lnTo>
                  <a:lnTo>
                    <a:pt x="22436" y="13644"/>
                  </a:lnTo>
                  <a:lnTo>
                    <a:pt x="23283" y="15202"/>
                  </a:lnTo>
                  <a:lnTo>
                    <a:pt x="24130" y="16761"/>
                  </a:lnTo>
                  <a:lnTo>
                    <a:pt x="24945" y="18319"/>
                  </a:lnTo>
                  <a:lnTo>
                    <a:pt x="25729" y="19883"/>
                  </a:lnTo>
                  <a:lnTo>
                    <a:pt x="26011" y="20385"/>
                  </a:lnTo>
                  <a:lnTo>
                    <a:pt x="26309" y="20886"/>
                  </a:lnTo>
                  <a:lnTo>
                    <a:pt x="26638" y="21381"/>
                  </a:lnTo>
                  <a:lnTo>
                    <a:pt x="26999" y="21871"/>
                  </a:lnTo>
                  <a:lnTo>
                    <a:pt x="27406" y="22354"/>
                  </a:lnTo>
                  <a:lnTo>
                    <a:pt x="27830" y="22831"/>
                  </a:lnTo>
                  <a:lnTo>
                    <a:pt x="28284" y="23302"/>
                  </a:lnTo>
                  <a:lnTo>
                    <a:pt x="28770" y="23773"/>
                  </a:lnTo>
                  <a:lnTo>
                    <a:pt x="29303" y="24232"/>
                  </a:lnTo>
                  <a:lnTo>
                    <a:pt x="29852" y="24691"/>
                  </a:lnTo>
                  <a:lnTo>
                    <a:pt x="30448" y="25144"/>
                  </a:lnTo>
                  <a:lnTo>
                    <a:pt x="31059" y="25591"/>
                  </a:lnTo>
                  <a:lnTo>
                    <a:pt x="31718" y="26032"/>
                  </a:lnTo>
                  <a:lnTo>
                    <a:pt x="32392" y="26473"/>
                  </a:lnTo>
                  <a:lnTo>
                    <a:pt x="33113" y="26902"/>
                  </a:lnTo>
                  <a:lnTo>
                    <a:pt x="33850" y="27331"/>
                  </a:lnTo>
                  <a:lnTo>
                    <a:pt x="35136" y="28055"/>
                  </a:lnTo>
                  <a:lnTo>
                    <a:pt x="36406" y="28780"/>
                  </a:lnTo>
                  <a:lnTo>
                    <a:pt x="37644" y="29517"/>
                  </a:lnTo>
                  <a:lnTo>
                    <a:pt x="38867" y="30254"/>
                  </a:lnTo>
                  <a:lnTo>
                    <a:pt x="39259" y="30508"/>
                  </a:lnTo>
                  <a:lnTo>
                    <a:pt x="39635" y="30761"/>
                  </a:lnTo>
                  <a:lnTo>
                    <a:pt x="39980" y="31021"/>
                  </a:lnTo>
                  <a:lnTo>
                    <a:pt x="40294" y="31287"/>
                  </a:lnTo>
                  <a:lnTo>
                    <a:pt x="40592" y="31552"/>
                  </a:lnTo>
                  <a:lnTo>
                    <a:pt x="40843" y="31824"/>
                  </a:lnTo>
                  <a:lnTo>
                    <a:pt x="41093" y="32096"/>
                  </a:lnTo>
                  <a:lnTo>
                    <a:pt x="41313" y="32368"/>
                  </a:lnTo>
                  <a:lnTo>
                    <a:pt x="41501" y="32646"/>
                  </a:lnTo>
                  <a:lnTo>
                    <a:pt x="41673" y="32924"/>
                  </a:lnTo>
                  <a:lnTo>
                    <a:pt x="41830" y="33207"/>
                  </a:lnTo>
                  <a:lnTo>
                    <a:pt x="41956" y="33491"/>
                  </a:lnTo>
                  <a:lnTo>
                    <a:pt x="42065" y="33781"/>
                  </a:lnTo>
                  <a:lnTo>
                    <a:pt x="42160" y="34071"/>
                  </a:lnTo>
                  <a:lnTo>
                    <a:pt x="42238" y="34361"/>
                  </a:lnTo>
                  <a:lnTo>
                    <a:pt x="42285" y="34651"/>
                  </a:lnTo>
                  <a:lnTo>
                    <a:pt x="42395" y="35424"/>
                  </a:lnTo>
                  <a:lnTo>
                    <a:pt x="42504" y="36197"/>
                  </a:lnTo>
                  <a:lnTo>
                    <a:pt x="42693" y="37743"/>
                  </a:lnTo>
                  <a:lnTo>
                    <a:pt x="42818" y="38517"/>
                  </a:lnTo>
                  <a:lnTo>
                    <a:pt x="42943" y="39290"/>
                  </a:lnTo>
                  <a:lnTo>
                    <a:pt x="43100" y="40063"/>
                  </a:lnTo>
                  <a:lnTo>
                    <a:pt x="43194" y="40449"/>
                  </a:lnTo>
                  <a:lnTo>
                    <a:pt x="43304" y="40830"/>
                  </a:lnTo>
                  <a:lnTo>
                    <a:pt x="43382" y="41126"/>
                  </a:lnTo>
                  <a:lnTo>
                    <a:pt x="43492" y="41416"/>
                  </a:lnTo>
                  <a:lnTo>
                    <a:pt x="43618" y="41706"/>
                  </a:lnTo>
                  <a:lnTo>
                    <a:pt x="43743" y="41989"/>
                  </a:lnTo>
                  <a:lnTo>
                    <a:pt x="43900" y="42273"/>
                  </a:lnTo>
                  <a:lnTo>
                    <a:pt x="44057" y="42557"/>
                  </a:lnTo>
                  <a:lnTo>
                    <a:pt x="44245" y="42835"/>
                  </a:lnTo>
                  <a:lnTo>
                    <a:pt x="44449" y="43107"/>
                  </a:lnTo>
                  <a:lnTo>
                    <a:pt x="44652" y="43379"/>
                  </a:lnTo>
                  <a:lnTo>
                    <a:pt x="44872" y="43650"/>
                  </a:lnTo>
                  <a:lnTo>
                    <a:pt x="45123" y="43916"/>
                  </a:lnTo>
                  <a:lnTo>
                    <a:pt x="45374" y="44182"/>
                  </a:lnTo>
                  <a:lnTo>
                    <a:pt x="45656" y="44442"/>
                  </a:lnTo>
                  <a:lnTo>
                    <a:pt x="45938" y="44695"/>
                  </a:lnTo>
                  <a:lnTo>
                    <a:pt x="46252" y="44955"/>
                  </a:lnTo>
                  <a:lnTo>
                    <a:pt x="46565" y="45203"/>
                  </a:lnTo>
                  <a:lnTo>
                    <a:pt x="46910" y="45450"/>
                  </a:lnTo>
                  <a:lnTo>
                    <a:pt x="47255" y="45698"/>
                  </a:lnTo>
                  <a:lnTo>
                    <a:pt x="47616" y="45940"/>
                  </a:lnTo>
                  <a:lnTo>
                    <a:pt x="48007" y="46175"/>
                  </a:lnTo>
                  <a:lnTo>
                    <a:pt x="48399" y="46411"/>
                  </a:lnTo>
                  <a:lnTo>
                    <a:pt x="48823" y="46646"/>
                  </a:lnTo>
                  <a:lnTo>
                    <a:pt x="49262" y="46876"/>
                  </a:lnTo>
                  <a:lnTo>
                    <a:pt x="49701" y="47099"/>
                  </a:lnTo>
                  <a:lnTo>
                    <a:pt x="50171" y="47323"/>
                  </a:lnTo>
                  <a:lnTo>
                    <a:pt x="50657" y="47540"/>
                  </a:lnTo>
                  <a:lnTo>
                    <a:pt x="51143" y="47758"/>
                  </a:lnTo>
                  <a:lnTo>
                    <a:pt x="51660" y="47969"/>
                  </a:lnTo>
                  <a:lnTo>
                    <a:pt x="52194" y="48174"/>
                  </a:lnTo>
                  <a:lnTo>
                    <a:pt x="52742" y="48380"/>
                  </a:lnTo>
                  <a:lnTo>
                    <a:pt x="53307" y="48579"/>
                  </a:lnTo>
                  <a:lnTo>
                    <a:pt x="53887" y="48778"/>
                  </a:lnTo>
                  <a:lnTo>
                    <a:pt x="54388" y="48941"/>
                  </a:lnTo>
                  <a:lnTo>
                    <a:pt x="54906" y="49098"/>
                  </a:lnTo>
                  <a:lnTo>
                    <a:pt x="55423" y="49249"/>
                  </a:lnTo>
                  <a:lnTo>
                    <a:pt x="55956" y="49394"/>
                  </a:lnTo>
                  <a:lnTo>
                    <a:pt x="56474" y="49533"/>
                  </a:lnTo>
                  <a:lnTo>
                    <a:pt x="57022" y="49660"/>
                  </a:lnTo>
                  <a:lnTo>
                    <a:pt x="57555" y="49787"/>
                  </a:lnTo>
                  <a:lnTo>
                    <a:pt x="58104" y="49902"/>
                  </a:lnTo>
                  <a:lnTo>
                    <a:pt x="58669" y="50016"/>
                  </a:lnTo>
                  <a:lnTo>
                    <a:pt x="59217" y="50119"/>
                  </a:lnTo>
                  <a:lnTo>
                    <a:pt x="59782" y="50216"/>
                  </a:lnTo>
                  <a:lnTo>
                    <a:pt x="60346" y="50306"/>
                  </a:lnTo>
                  <a:lnTo>
                    <a:pt x="60926" y="50391"/>
                  </a:lnTo>
                  <a:lnTo>
                    <a:pt x="61506" y="50476"/>
                  </a:lnTo>
                  <a:lnTo>
                    <a:pt x="62086" y="50548"/>
                  </a:lnTo>
                  <a:lnTo>
                    <a:pt x="62682" y="50608"/>
                  </a:lnTo>
                  <a:lnTo>
                    <a:pt x="63278" y="50669"/>
                  </a:lnTo>
                  <a:lnTo>
                    <a:pt x="63874" y="50723"/>
                  </a:lnTo>
                  <a:lnTo>
                    <a:pt x="64470" y="50771"/>
                  </a:lnTo>
                  <a:lnTo>
                    <a:pt x="65081" y="50814"/>
                  </a:lnTo>
                  <a:lnTo>
                    <a:pt x="65692" y="50850"/>
                  </a:lnTo>
                  <a:lnTo>
                    <a:pt x="66320" y="50880"/>
                  </a:lnTo>
                  <a:lnTo>
                    <a:pt x="66931" y="50904"/>
                  </a:lnTo>
                  <a:lnTo>
                    <a:pt x="67558" y="50916"/>
                  </a:lnTo>
                  <a:lnTo>
                    <a:pt x="68185" y="50929"/>
                  </a:lnTo>
                  <a:lnTo>
                    <a:pt x="68828" y="50935"/>
                  </a:lnTo>
                  <a:lnTo>
                    <a:pt x="69471" y="50935"/>
                  </a:lnTo>
                  <a:lnTo>
                    <a:pt x="70114" y="50929"/>
                  </a:lnTo>
                  <a:lnTo>
                    <a:pt x="70756" y="50916"/>
                  </a:lnTo>
                  <a:lnTo>
                    <a:pt x="71399" y="50898"/>
                  </a:lnTo>
                  <a:lnTo>
                    <a:pt x="72058" y="50874"/>
                  </a:lnTo>
                  <a:lnTo>
                    <a:pt x="72716" y="50844"/>
                  </a:lnTo>
                  <a:lnTo>
                    <a:pt x="73014" y="50832"/>
                  </a:lnTo>
                  <a:lnTo>
                    <a:pt x="73312" y="50826"/>
                  </a:lnTo>
                  <a:lnTo>
                    <a:pt x="733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" name="Google Shape;338;p38"/>
            <p:cNvSpPr/>
            <p:nvPr/>
          </p:nvSpPr>
          <p:spPr>
            <a:xfrm flipH="1">
              <a:off x="-153" y="3629187"/>
              <a:ext cx="2824768" cy="1514278"/>
            </a:xfrm>
            <a:custGeom>
              <a:avLst/>
              <a:gdLst/>
              <a:ahLst/>
              <a:cxnLst/>
              <a:rect l="l" t="t" r="r" b="b"/>
              <a:pathLst>
                <a:path w="140274" h="28962" extrusionOk="0">
                  <a:moveTo>
                    <a:pt x="140273" y="1"/>
                  </a:moveTo>
                  <a:lnTo>
                    <a:pt x="139646" y="278"/>
                  </a:lnTo>
                  <a:lnTo>
                    <a:pt x="139019" y="550"/>
                  </a:lnTo>
                  <a:lnTo>
                    <a:pt x="137749" y="1100"/>
                  </a:lnTo>
                  <a:lnTo>
                    <a:pt x="137137" y="1378"/>
                  </a:lnTo>
                  <a:lnTo>
                    <a:pt x="136526" y="1662"/>
                  </a:lnTo>
                  <a:lnTo>
                    <a:pt x="135946" y="1945"/>
                  </a:lnTo>
                  <a:lnTo>
                    <a:pt x="135664" y="2096"/>
                  </a:lnTo>
                  <a:lnTo>
                    <a:pt x="135397" y="2241"/>
                  </a:lnTo>
                  <a:lnTo>
                    <a:pt x="134582" y="2676"/>
                  </a:lnTo>
                  <a:lnTo>
                    <a:pt x="134174" y="2888"/>
                  </a:lnTo>
                  <a:lnTo>
                    <a:pt x="133751" y="3099"/>
                  </a:lnTo>
                  <a:lnTo>
                    <a:pt x="133328" y="3304"/>
                  </a:lnTo>
                  <a:lnTo>
                    <a:pt x="132904" y="3510"/>
                  </a:lnTo>
                  <a:lnTo>
                    <a:pt x="132465" y="3709"/>
                  </a:lnTo>
                  <a:lnTo>
                    <a:pt x="132011" y="3908"/>
                  </a:lnTo>
                  <a:lnTo>
                    <a:pt x="131556" y="4102"/>
                  </a:lnTo>
                  <a:lnTo>
                    <a:pt x="131086" y="4295"/>
                  </a:lnTo>
                  <a:lnTo>
                    <a:pt x="130615" y="4482"/>
                  </a:lnTo>
                  <a:lnTo>
                    <a:pt x="130129" y="4669"/>
                  </a:lnTo>
                  <a:lnTo>
                    <a:pt x="129628" y="4851"/>
                  </a:lnTo>
                  <a:lnTo>
                    <a:pt x="129126" y="5032"/>
                  </a:lnTo>
                  <a:lnTo>
                    <a:pt x="128608" y="5207"/>
                  </a:lnTo>
                  <a:lnTo>
                    <a:pt x="128091" y="5382"/>
                  </a:lnTo>
                  <a:lnTo>
                    <a:pt x="127621" y="5527"/>
                  </a:lnTo>
                  <a:lnTo>
                    <a:pt x="127166" y="5654"/>
                  </a:lnTo>
                  <a:lnTo>
                    <a:pt x="126696" y="5769"/>
                  </a:lnTo>
                  <a:lnTo>
                    <a:pt x="126225" y="5865"/>
                  </a:lnTo>
                  <a:lnTo>
                    <a:pt x="125990" y="5908"/>
                  </a:lnTo>
                  <a:lnTo>
                    <a:pt x="125755" y="5950"/>
                  </a:lnTo>
                  <a:lnTo>
                    <a:pt x="125504" y="5986"/>
                  </a:lnTo>
                  <a:lnTo>
                    <a:pt x="125269" y="6016"/>
                  </a:lnTo>
                  <a:lnTo>
                    <a:pt x="125034" y="6047"/>
                  </a:lnTo>
                  <a:lnTo>
                    <a:pt x="124783" y="6065"/>
                  </a:lnTo>
                  <a:lnTo>
                    <a:pt x="124548" y="6089"/>
                  </a:lnTo>
                  <a:lnTo>
                    <a:pt x="124297" y="6101"/>
                  </a:lnTo>
                  <a:lnTo>
                    <a:pt x="124062" y="6113"/>
                  </a:lnTo>
                  <a:lnTo>
                    <a:pt x="123811" y="6119"/>
                  </a:lnTo>
                  <a:lnTo>
                    <a:pt x="123325" y="6119"/>
                  </a:lnTo>
                  <a:lnTo>
                    <a:pt x="123074" y="6113"/>
                  </a:lnTo>
                  <a:lnTo>
                    <a:pt x="122823" y="6101"/>
                  </a:lnTo>
                  <a:lnTo>
                    <a:pt x="122572" y="6083"/>
                  </a:lnTo>
                  <a:lnTo>
                    <a:pt x="122337" y="6059"/>
                  </a:lnTo>
                  <a:lnTo>
                    <a:pt x="122086" y="6035"/>
                  </a:lnTo>
                  <a:lnTo>
                    <a:pt x="121820" y="6004"/>
                  </a:lnTo>
                  <a:lnTo>
                    <a:pt x="121569" y="5968"/>
                  </a:lnTo>
                  <a:lnTo>
                    <a:pt x="121318" y="5926"/>
                  </a:lnTo>
                  <a:lnTo>
                    <a:pt x="121067" y="5877"/>
                  </a:lnTo>
                  <a:lnTo>
                    <a:pt x="120816" y="5823"/>
                  </a:lnTo>
                  <a:lnTo>
                    <a:pt x="120550" y="5769"/>
                  </a:lnTo>
                  <a:lnTo>
                    <a:pt x="120299" y="5708"/>
                  </a:lnTo>
                  <a:lnTo>
                    <a:pt x="119013" y="5382"/>
                  </a:lnTo>
                  <a:lnTo>
                    <a:pt x="117743" y="5050"/>
                  </a:lnTo>
                  <a:lnTo>
                    <a:pt x="115219" y="4380"/>
                  </a:lnTo>
                  <a:lnTo>
                    <a:pt x="112711" y="3703"/>
                  </a:lnTo>
                  <a:lnTo>
                    <a:pt x="110202" y="3027"/>
                  </a:lnTo>
                  <a:lnTo>
                    <a:pt x="109512" y="2839"/>
                  </a:lnTo>
                  <a:lnTo>
                    <a:pt x="108823" y="2652"/>
                  </a:lnTo>
                  <a:lnTo>
                    <a:pt x="107459" y="2266"/>
                  </a:lnTo>
                  <a:lnTo>
                    <a:pt x="106769" y="2084"/>
                  </a:lnTo>
                  <a:lnTo>
                    <a:pt x="106079" y="1903"/>
                  </a:lnTo>
                  <a:lnTo>
                    <a:pt x="105358" y="1734"/>
                  </a:lnTo>
                  <a:lnTo>
                    <a:pt x="104997" y="1656"/>
                  </a:lnTo>
                  <a:lnTo>
                    <a:pt x="104637" y="1577"/>
                  </a:lnTo>
                  <a:lnTo>
                    <a:pt x="103774" y="1414"/>
                  </a:lnTo>
                  <a:lnTo>
                    <a:pt x="102943" y="1263"/>
                  </a:lnTo>
                  <a:lnTo>
                    <a:pt x="102112" y="1130"/>
                  </a:lnTo>
                  <a:lnTo>
                    <a:pt x="101297" y="1009"/>
                  </a:lnTo>
                  <a:lnTo>
                    <a:pt x="100498" y="907"/>
                  </a:lnTo>
                  <a:lnTo>
                    <a:pt x="99714" y="816"/>
                  </a:lnTo>
                  <a:lnTo>
                    <a:pt x="98945" y="738"/>
                  </a:lnTo>
                  <a:lnTo>
                    <a:pt x="98193" y="677"/>
                  </a:lnTo>
                  <a:lnTo>
                    <a:pt x="97440" y="629"/>
                  </a:lnTo>
                  <a:lnTo>
                    <a:pt x="96703" y="599"/>
                  </a:lnTo>
                  <a:lnTo>
                    <a:pt x="95982" y="580"/>
                  </a:lnTo>
                  <a:lnTo>
                    <a:pt x="95261" y="574"/>
                  </a:lnTo>
                  <a:lnTo>
                    <a:pt x="94571" y="580"/>
                  </a:lnTo>
                  <a:lnTo>
                    <a:pt x="93881" y="605"/>
                  </a:lnTo>
                  <a:lnTo>
                    <a:pt x="93192" y="641"/>
                  </a:lnTo>
                  <a:lnTo>
                    <a:pt x="92517" y="689"/>
                  </a:lnTo>
                  <a:lnTo>
                    <a:pt x="91859" y="750"/>
                  </a:lnTo>
                  <a:lnTo>
                    <a:pt x="91216" y="822"/>
                  </a:lnTo>
                  <a:lnTo>
                    <a:pt x="90573" y="913"/>
                  </a:lnTo>
                  <a:lnTo>
                    <a:pt x="89930" y="1009"/>
                  </a:lnTo>
                  <a:lnTo>
                    <a:pt x="89319" y="1124"/>
                  </a:lnTo>
                  <a:lnTo>
                    <a:pt x="88692" y="1251"/>
                  </a:lnTo>
                  <a:lnTo>
                    <a:pt x="88096" y="1384"/>
                  </a:lnTo>
                  <a:lnTo>
                    <a:pt x="87485" y="1535"/>
                  </a:lnTo>
                  <a:lnTo>
                    <a:pt x="86889" y="1698"/>
                  </a:lnTo>
                  <a:lnTo>
                    <a:pt x="86309" y="1873"/>
                  </a:lnTo>
                  <a:lnTo>
                    <a:pt x="85729" y="2054"/>
                  </a:lnTo>
                  <a:lnTo>
                    <a:pt x="85149" y="2254"/>
                  </a:lnTo>
                  <a:lnTo>
                    <a:pt x="84584" y="2465"/>
                  </a:lnTo>
                  <a:lnTo>
                    <a:pt x="84020" y="2682"/>
                  </a:lnTo>
                  <a:lnTo>
                    <a:pt x="83471" y="2912"/>
                  </a:lnTo>
                  <a:lnTo>
                    <a:pt x="82922" y="3153"/>
                  </a:lnTo>
                  <a:lnTo>
                    <a:pt x="82562" y="3317"/>
                  </a:lnTo>
                  <a:lnTo>
                    <a:pt x="82217" y="3486"/>
                  </a:lnTo>
                  <a:lnTo>
                    <a:pt x="81888" y="3649"/>
                  </a:lnTo>
                  <a:lnTo>
                    <a:pt x="81558" y="3824"/>
                  </a:lnTo>
                  <a:lnTo>
                    <a:pt x="80916" y="4168"/>
                  </a:lnTo>
                  <a:lnTo>
                    <a:pt x="80304" y="4525"/>
                  </a:lnTo>
                  <a:lnTo>
                    <a:pt x="79708" y="4887"/>
                  </a:lnTo>
                  <a:lnTo>
                    <a:pt x="79160" y="5261"/>
                  </a:lnTo>
                  <a:lnTo>
                    <a:pt x="78627" y="5630"/>
                  </a:lnTo>
                  <a:lnTo>
                    <a:pt x="78109" y="6010"/>
                  </a:lnTo>
                  <a:lnTo>
                    <a:pt x="77137" y="6747"/>
                  </a:lnTo>
                  <a:lnTo>
                    <a:pt x="76196" y="7496"/>
                  </a:lnTo>
                  <a:lnTo>
                    <a:pt x="75271" y="8239"/>
                  </a:lnTo>
                  <a:lnTo>
                    <a:pt x="74362" y="8994"/>
                  </a:lnTo>
                  <a:lnTo>
                    <a:pt x="72543" y="10498"/>
                  </a:lnTo>
                  <a:lnTo>
                    <a:pt x="70725" y="12002"/>
                  </a:lnTo>
                  <a:lnTo>
                    <a:pt x="70505" y="12183"/>
                  </a:lnTo>
                  <a:lnTo>
                    <a:pt x="70301" y="12376"/>
                  </a:lnTo>
                  <a:lnTo>
                    <a:pt x="69988" y="12697"/>
                  </a:lnTo>
                  <a:lnTo>
                    <a:pt x="69659" y="12999"/>
                  </a:lnTo>
                  <a:lnTo>
                    <a:pt x="69298" y="13301"/>
                  </a:lnTo>
                  <a:lnTo>
                    <a:pt x="68922" y="13584"/>
                  </a:lnTo>
                  <a:lnTo>
                    <a:pt x="68514" y="13862"/>
                  </a:lnTo>
                  <a:lnTo>
                    <a:pt x="68106" y="14128"/>
                  </a:lnTo>
                  <a:lnTo>
                    <a:pt x="67667" y="14382"/>
                  </a:lnTo>
                  <a:lnTo>
                    <a:pt x="67197" y="14629"/>
                  </a:lnTo>
                  <a:lnTo>
                    <a:pt x="66727" y="14865"/>
                  </a:lnTo>
                  <a:lnTo>
                    <a:pt x="66225" y="15088"/>
                  </a:lnTo>
                  <a:lnTo>
                    <a:pt x="65708" y="15306"/>
                  </a:lnTo>
                  <a:lnTo>
                    <a:pt x="65175" y="15517"/>
                  </a:lnTo>
                  <a:lnTo>
                    <a:pt x="64626" y="15716"/>
                  </a:lnTo>
                  <a:lnTo>
                    <a:pt x="64062" y="15904"/>
                  </a:lnTo>
                  <a:lnTo>
                    <a:pt x="63481" y="16085"/>
                  </a:lnTo>
                  <a:lnTo>
                    <a:pt x="62870" y="16254"/>
                  </a:lnTo>
                  <a:lnTo>
                    <a:pt x="62243" y="16417"/>
                  </a:lnTo>
                  <a:lnTo>
                    <a:pt x="61616" y="16574"/>
                  </a:lnTo>
                  <a:lnTo>
                    <a:pt x="60957" y="16719"/>
                  </a:lnTo>
                  <a:lnTo>
                    <a:pt x="60299" y="16858"/>
                  </a:lnTo>
                  <a:lnTo>
                    <a:pt x="59609" y="16985"/>
                  </a:lnTo>
                  <a:lnTo>
                    <a:pt x="58919" y="17106"/>
                  </a:lnTo>
                  <a:lnTo>
                    <a:pt x="58198" y="17220"/>
                  </a:lnTo>
                  <a:lnTo>
                    <a:pt x="57477" y="17329"/>
                  </a:lnTo>
                  <a:lnTo>
                    <a:pt x="56740" y="17426"/>
                  </a:lnTo>
                  <a:lnTo>
                    <a:pt x="55972" y="17516"/>
                  </a:lnTo>
                  <a:lnTo>
                    <a:pt x="55203" y="17601"/>
                  </a:lnTo>
                  <a:lnTo>
                    <a:pt x="54435" y="17673"/>
                  </a:lnTo>
                  <a:lnTo>
                    <a:pt x="53636" y="17746"/>
                  </a:lnTo>
                  <a:lnTo>
                    <a:pt x="52836" y="17806"/>
                  </a:lnTo>
                  <a:lnTo>
                    <a:pt x="52021" y="17861"/>
                  </a:lnTo>
                  <a:lnTo>
                    <a:pt x="51190" y="17909"/>
                  </a:lnTo>
                  <a:lnTo>
                    <a:pt x="50343" y="17951"/>
                  </a:lnTo>
                  <a:lnTo>
                    <a:pt x="49512" y="17987"/>
                  </a:lnTo>
                  <a:lnTo>
                    <a:pt x="48666" y="18024"/>
                  </a:lnTo>
                  <a:lnTo>
                    <a:pt x="47819" y="18048"/>
                  </a:lnTo>
                  <a:lnTo>
                    <a:pt x="46972" y="18066"/>
                  </a:lnTo>
                  <a:lnTo>
                    <a:pt x="46126" y="18084"/>
                  </a:lnTo>
                  <a:lnTo>
                    <a:pt x="44432" y="18108"/>
                  </a:lnTo>
                  <a:lnTo>
                    <a:pt x="42739" y="18126"/>
                  </a:lnTo>
                  <a:lnTo>
                    <a:pt x="41030" y="18132"/>
                  </a:lnTo>
                  <a:lnTo>
                    <a:pt x="39337" y="18138"/>
                  </a:lnTo>
                  <a:lnTo>
                    <a:pt x="37644" y="18151"/>
                  </a:lnTo>
                  <a:lnTo>
                    <a:pt x="36076" y="18157"/>
                  </a:lnTo>
                  <a:lnTo>
                    <a:pt x="34508" y="18151"/>
                  </a:lnTo>
                  <a:lnTo>
                    <a:pt x="32940" y="18145"/>
                  </a:lnTo>
                  <a:lnTo>
                    <a:pt x="31373" y="18145"/>
                  </a:lnTo>
                  <a:lnTo>
                    <a:pt x="30589" y="18157"/>
                  </a:lnTo>
                  <a:lnTo>
                    <a:pt x="29805" y="18163"/>
                  </a:lnTo>
                  <a:lnTo>
                    <a:pt x="29037" y="18181"/>
                  </a:lnTo>
                  <a:lnTo>
                    <a:pt x="28253" y="18205"/>
                  </a:lnTo>
                  <a:lnTo>
                    <a:pt x="27484" y="18241"/>
                  </a:lnTo>
                  <a:lnTo>
                    <a:pt x="26700" y="18283"/>
                  </a:lnTo>
                  <a:lnTo>
                    <a:pt x="25932" y="18338"/>
                  </a:lnTo>
                  <a:lnTo>
                    <a:pt x="25164" y="18398"/>
                  </a:lnTo>
                  <a:lnTo>
                    <a:pt x="24458" y="18465"/>
                  </a:lnTo>
                  <a:lnTo>
                    <a:pt x="23753" y="18531"/>
                  </a:lnTo>
                  <a:lnTo>
                    <a:pt x="23063" y="18604"/>
                  </a:lnTo>
                  <a:lnTo>
                    <a:pt x="22373" y="18682"/>
                  </a:lnTo>
                  <a:lnTo>
                    <a:pt x="21683" y="18761"/>
                  </a:lnTo>
                  <a:lnTo>
                    <a:pt x="21009" y="18845"/>
                  </a:lnTo>
                  <a:lnTo>
                    <a:pt x="20335" y="18930"/>
                  </a:lnTo>
                  <a:lnTo>
                    <a:pt x="19661" y="19020"/>
                  </a:lnTo>
                  <a:lnTo>
                    <a:pt x="19002" y="19117"/>
                  </a:lnTo>
                  <a:lnTo>
                    <a:pt x="18360" y="19214"/>
                  </a:lnTo>
                  <a:lnTo>
                    <a:pt x="17701" y="19322"/>
                  </a:lnTo>
                  <a:lnTo>
                    <a:pt x="17074" y="19431"/>
                  </a:lnTo>
                  <a:lnTo>
                    <a:pt x="16431" y="19540"/>
                  </a:lnTo>
                  <a:lnTo>
                    <a:pt x="15804" y="19661"/>
                  </a:lnTo>
                  <a:lnTo>
                    <a:pt x="15193" y="19781"/>
                  </a:lnTo>
                  <a:lnTo>
                    <a:pt x="14581" y="19914"/>
                  </a:lnTo>
                  <a:lnTo>
                    <a:pt x="13985" y="20047"/>
                  </a:lnTo>
                  <a:lnTo>
                    <a:pt x="13390" y="20186"/>
                  </a:lnTo>
                  <a:lnTo>
                    <a:pt x="12810" y="20331"/>
                  </a:lnTo>
                  <a:lnTo>
                    <a:pt x="12230" y="20476"/>
                  </a:lnTo>
                  <a:lnTo>
                    <a:pt x="11665" y="20633"/>
                  </a:lnTo>
                  <a:lnTo>
                    <a:pt x="11101" y="20796"/>
                  </a:lnTo>
                  <a:lnTo>
                    <a:pt x="10552" y="20965"/>
                  </a:lnTo>
                  <a:lnTo>
                    <a:pt x="10019" y="21134"/>
                  </a:lnTo>
                  <a:lnTo>
                    <a:pt x="9486" y="21315"/>
                  </a:lnTo>
                  <a:lnTo>
                    <a:pt x="8968" y="21503"/>
                  </a:lnTo>
                  <a:lnTo>
                    <a:pt x="8451" y="21696"/>
                  </a:lnTo>
                  <a:lnTo>
                    <a:pt x="7949" y="21895"/>
                  </a:lnTo>
                  <a:lnTo>
                    <a:pt x="7463" y="22101"/>
                  </a:lnTo>
                  <a:lnTo>
                    <a:pt x="6993" y="22312"/>
                  </a:lnTo>
                  <a:lnTo>
                    <a:pt x="6523" y="22530"/>
                  </a:lnTo>
                  <a:lnTo>
                    <a:pt x="6068" y="22759"/>
                  </a:lnTo>
                  <a:lnTo>
                    <a:pt x="5582" y="23019"/>
                  </a:lnTo>
                  <a:lnTo>
                    <a:pt x="5127" y="23291"/>
                  </a:lnTo>
                  <a:lnTo>
                    <a:pt x="4704" y="23562"/>
                  </a:lnTo>
                  <a:lnTo>
                    <a:pt x="4296" y="23840"/>
                  </a:lnTo>
                  <a:lnTo>
                    <a:pt x="3936" y="24124"/>
                  </a:lnTo>
                  <a:lnTo>
                    <a:pt x="3591" y="24414"/>
                  </a:lnTo>
                  <a:lnTo>
                    <a:pt x="3262" y="24704"/>
                  </a:lnTo>
                  <a:lnTo>
                    <a:pt x="2964" y="25000"/>
                  </a:lnTo>
                  <a:lnTo>
                    <a:pt x="2666" y="25296"/>
                  </a:lnTo>
                  <a:lnTo>
                    <a:pt x="2399" y="25592"/>
                  </a:lnTo>
                  <a:lnTo>
                    <a:pt x="2133" y="25894"/>
                  </a:lnTo>
                  <a:lnTo>
                    <a:pt x="1882" y="26202"/>
                  </a:lnTo>
                  <a:lnTo>
                    <a:pt x="1412" y="26806"/>
                  </a:lnTo>
                  <a:lnTo>
                    <a:pt x="941" y="27422"/>
                  </a:lnTo>
                  <a:lnTo>
                    <a:pt x="800" y="27609"/>
                  </a:lnTo>
                  <a:lnTo>
                    <a:pt x="675" y="27802"/>
                  </a:lnTo>
                  <a:lnTo>
                    <a:pt x="440" y="28189"/>
                  </a:lnTo>
                  <a:lnTo>
                    <a:pt x="220" y="28575"/>
                  </a:lnTo>
                  <a:lnTo>
                    <a:pt x="1" y="28962"/>
                  </a:lnTo>
                  <a:lnTo>
                    <a:pt x="54874" y="28962"/>
                  </a:lnTo>
                  <a:lnTo>
                    <a:pt x="55297" y="28720"/>
                  </a:lnTo>
                  <a:lnTo>
                    <a:pt x="55752" y="28479"/>
                  </a:lnTo>
                  <a:lnTo>
                    <a:pt x="56207" y="28249"/>
                  </a:lnTo>
                  <a:lnTo>
                    <a:pt x="56693" y="28026"/>
                  </a:lnTo>
                  <a:lnTo>
                    <a:pt x="57194" y="27814"/>
                  </a:lnTo>
                  <a:lnTo>
                    <a:pt x="57712" y="27603"/>
                  </a:lnTo>
                  <a:lnTo>
                    <a:pt x="58245" y="27404"/>
                  </a:lnTo>
                  <a:lnTo>
                    <a:pt x="58794" y="27210"/>
                  </a:lnTo>
                  <a:lnTo>
                    <a:pt x="59358" y="27023"/>
                  </a:lnTo>
                  <a:lnTo>
                    <a:pt x="59938" y="26836"/>
                  </a:lnTo>
                  <a:lnTo>
                    <a:pt x="60534" y="26661"/>
                  </a:lnTo>
                  <a:lnTo>
                    <a:pt x="61145" y="26492"/>
                  </a:lnTo>
                  <a:lnTo>
                    <a:pt x="61757" y="26329"/>
                  </a:lnTo>
                  <a:lnTo>
                    <a:pt x="62384" y="26172"/>
                  </a:lnTo>
                  <a:lnTo>
                    <a:pt x="63027" y="26015"/>
                  </a:lnTo>
                  <a:lnTo>
                    <a:pt x="63685" y="25864"/>
                  </a:lnTo>
                  <a:lnTo>
                    <a:pt x="64140" y="25773"/>
                  </a:lnTo>
                  <a:lnTo>
                    <a:pt x="64610" y="25682"/>
                  </a:lnTo>
                  <a:lnTo>
                    <a:pt x="65112" y="25604"/>
                  </a:lnTo>
                  <a:lnTo>
                    <a:pt x="65614" y="25531"/>
                  </a:lnTo>
                  <a:lnTo>
                    <a:pt x="66115" y="25471"/>
                  </a:lnTo>
                  <a:lnTo>
                    <a:pt x="66633" y="25417"/>
                  </a:lnTo>
                  <a:lnTo>
                    <a:pt x="67150" y="25374"/>
                  </a:lnTo>
                  <a:lnTo>
                    <a:pt x="67652" y="25344"/>
                  </a:lnTo>
                  <a:lnTo>
                    <a:pt x="68702" y="25290"/>
                  </a:lnTo>
                  <a:lnTo>
                    <a:pt x="69737" y="25254"/>
                  </a:lnTo>
                  <a:lnTo>
                    <a:pt x="70772" y="25217"/>
                  </a:lnTo>
                  <a:lnTo>
                    <a:pt x="71822" y="25187"/>
                  </a:lnTo>
                  <a:lnTo>
                    <a:pt x="73907" y="25127"/>
                  </a:lnTo>
                  <a:lnTo>
                    <a:pt x="74958" y="25096"/>
                  </a:lnTo>
                  <a:lnTo>
                    <a:pt x="75993" y="25054"/>
                  </a:lnTo>
                  <a:lnTo>
                    <a:pt x="76839" y="25018"/>
                  </a:lnTo>
                  <a:lnTo>
                    <a:pt x="77670" y="24976"/>
                  </a:lnTo>
                  <a:lnTo>
                    <a:pt x="78501" y="24921"/>
                  </a:lnTo>
                  <a:lnTo>
                    <a:pt x="79316" y="24855"/>
                  </a:lnTo>
                  <a:lnTo>
                    <a:pt x="80132" y="24782"/>
                  </a:lnTo>
                  <a:lnTo>
                    <a:pt x="80916" y="24698"/>
                  </a:lnTo>
                  <a:lnTo>
                    <a:pt x="81715" y="24607"/>
                  </a:lnTo>
                  <a:lnTo>
                    <a:pt x="82483" y="24505"/>
                  </a:lnTo>
                  <a:lnTo>
                    <a:pt x="83252" y="24384"/>
                  </a:lnTo>
                  <a:lnTo>
                    <a:pt x="84004" y="24257"/>
                  </a:lnTo>
                  <a:lnTo>
                    <a:pt x="84741" y="24118"/>
                  </a:lnTo>
                  <a:lnTo>
                    <a:pt x="85462" y="23967"/>
                  </a:lnTo>
                  <a:lnTo>
                    <a:pt x="85823" y="23882"/>
                  </a:lnTo>
                  <a:lnTo>
                    <a:pt x="86168" y="23798"/>
                  </a:lnTo>
                  <a:lnTo>
                    <a:pt x="86528" y="23707"/>
                  </a:lnTo>
                  <a:lnTo>
                    <a:pt x="86873" y="23617"/>
                  </a:lnTo>
                  <a:lnTo>
                    <a:pt x="87218" y="23520"/>
                  </a:lnTo>
                  <a:lnTo>
                    <a:pt x="87547" y="23423"/>
                  </a:lnTo>
                  <a:lnTo>
                    <a:pt x="87892" y="23321"/>
                  </a:lnTo>
                  <a:lnTo>
                    <a:pt x="88222" y="23212"/>
                  </a:lnTo>
                  <a:lnTo>
                    <a:pt x="88896" y="22989"/>
                  </a:lnTo>
                  <a:lnTo>
                    <a:pt x="89554" y="22753"/>
                  </a:lnTo>
                  <a:lnTo>
                    <a:pt x="90197" y="22517"/>
                  </a:lnTo>
                  <a:lnTo>
                    <a:pt x="90824" y="22282"/>
                  </a:lnTo>
                  <a:lnTo>
                    <a:pt x="91436" y="22034"/>
                  </a:lnTo>
                  <a:lnTo>
                    <a:pt x="92047" y="21787"/>
                  </a:lnTo>
                  <a:lnTo>
                    <a:pt x="92627" y="21533"/>
                  </a:lnTo>
                  <a:lnTo>
                    <a:pt x="93207" y="21279"/>
                  </a:lnTo>
                  <a:lnTo>
                    <a:pt x="93772" y="21013"/>
                  </a:lnTo>
                  <a:lnTo>
                    <a:pt x="94320" y="20748"/>
                  </a:lnTo>
                  <a:lnTo>
                    <a:pt x="94853" y="20482"/>
                  </a:lnTo>
                  <a:lnTo>
                    <a:pt x="95386" y="20204"/>
                  </a:lnTo>
                  <a:lnTo>
                    <a:pt x="95904" y="19926"/>
                  </a:lnTo>
                  <a:lnTo>
                    <a:pt x="96406" y="19648"/>
                  </a:lnTo>
                  <a:lnTo>
                    <a:pt x="96892" y="19365"/>
                  </a:lnTo>
                  <a:lnTo>
                    <a:pt x="97378" y="19075"/>
                  </a:lnTo>
                  <a:lnTo>
                    <a:pt x="97911" y="18755"/>
                  </a:lnTo>
                  <a:lnTo>
                    <a:pt x="98193" y="18604"/>
                  </a:lnTo>
                  <a:lnTo>
                    <a:pt x="98475" y="18447"/>
                  </a:lnTo>
                  <a:lnTo>
                    <a:pt x="98773" y="18302"/>
                  </a:lnTo>
                  <a:lnTo>
                    <a:pt x="99071" y="18157"/>
                  </a:lnTo>
                  <a:lnTo>
                    <a:pt x="99384" y="18018"/>
                  </a:lnTo>
                  <a:lnTo>
                    <a:pt x="99714" y="17885"/>
                  </a:lnTo>
                  <a:lnTo>
                    <a:pt x="100059" y="17752"/>
                  </a:lnTo>
                  <a:lnTo>
                    <a:pt x="100419" y="17631"/>
                  </a:lnTo>
                  <a:lnTo>
                    <a:pt x="100780" y="17510"/>
                  </a:lnTo>
                  <a:lnTo>
                    <a:pt x="101172" y="17402"/>
                  </a:lnTo>
                  <a:lnTo>
                    <a:pt x="101579" y="17299"/>
                  </a:lnTo>
                  <a:lnTo>
                    <a:pt x="102003" y="17202"/>
                  </a:lnTo>
                  <a:lnTo>
                    <a:pt x="102442" y="17118"/>
                  </a:lnTo>
                  <a:lnTo>
                    <a:pt x="102912" y="17033"/>
                  </a:lnTo>
                  <a:lnTo>
                    <a:pt x="103178" y="16997"/>
                  </a:lnTo>
                  <a:lnTo>
                    <a:pt x="103445" y="16961"/>
                  </a:lnTo>
                  <a:lnTo>
                    <a:pt x="103696" y="16937"/>
                  </a:lnTo>
                  <a:lnTo>
                    <a:pt x="103962" y="16918"/>
                  </a:lnTo>
                  <a:lnTo>
                    <a:pt x="104213" y="16906"/>
                  </a:lnTo>
                  <a:lnTo>
                    <a:pt x="104464" y="16894"/>
                  </a:lnTo>
                  <a:lnTo>
                    <a:pt x="104715" y="16900"/>
                  </a:lnTo>
                  <a:lnTo>
                    <a:pt x="104966" y="16906"/>
                  </a:lnTo>
                  <a:lnTo>
                    <a:pt x="105217" y="16924"/>
                  </a:lnTo>
                  <a:lnTo>
                    <a:pt x="105452" y="16943"/>
                  </a:lnTo>
                  <a:lnTo>
                    <a:pt x="105703" y="16979"/>
                  </a:lnTo>
                  <a:lnTo>
                    <a:pt x="105938" y="17015"/>
                  </a:lnTo>
                  <a:lnTo>
                    <a:pt x="106173" y="17063"/>
                  </a:lnTo>
                  <a:lnTo>
                    <a:pt x="106393" y="17124"/>
                  </a:lnTo>
                  <a:lnTo>
                    <a:pt x="106628" y="17190"/>
                  </a:lnTo>
                  <a:lnTo>
                    <a:pt x="106847" y="17269"/>
                  </a:lnTo>
                  <a:lnTo>
                    <a:pt x="107270" y="17414"/>
                  </a:lnTo>
                  <a:lnTo>
                    <a:pt x="107694" y="17553"/>
                  </a:lnTo>
                  <a:lnTo>
                    <a:pt x="108133" y="17685"/>
                  </a:lnTo>
                  <a:lnTo>
                    <a:pt x="108587" y="17812"/>
                  </a:lnTo>
                  <a:lnTo>
                    <a:pt x="109089" y="17951"/>
                  </a:lnTo>
                  <a:lnTo>
                    <a:pt x="109607" y="18078"/>
                  </a:lnTo>
                  <a:lnTo>
                    <a:pt x="110124" y="18205"/>
                  </a:lnTo>
                  <a:lnTo>
                    <a:pt x="110641" y="18326"/>
                  </a:lnTo>
                  <a:lnTo>
                    <a:pt x="111174" y="18440"/>
                  </a:lnTo>
                  <a:lnTo>
                    <a:pt x="111707" y="18543"/>
                  </a:lnTo>
                  <a:lnTo>
                    <a:pt x="112256" y="18640"/>
                  </a:lnTo>
                  <a:lnTo>
                    <a:pt x="112805" y="18730"/>
                  </a:lnTo>
                  <a:lnTo>
                    <a:pt x="113369" y="18815"/>
                  </a:lnTo>
                  <a:lnTo>
                    <a:pt x="113934" y="18881"/>
                  </a:lnTo>
                  <a:lnTo>
                    <a:pt x="114529" y="18942"/>
                  </a:lnTo>
                  <a:lnTo>
                    <a:pt x="115110" y="18996"/>
                  </a:lnTo>
                  <a:lnTo>
                    <a:pt x="115721" y="19032"/>
                  </a:lnTo>
                  <a:lnTo>
                    <a:pt x="116332" y="19057"/>
                  </a:lnTo>
                  <a:lnTo>
                    <a:pt x="116975" y="19069"/>
                  </a:lnTo>
                  <a:lnTo>
                    <a:pt x="117618" y="19075"/>
                  </a:lnTo>
                  <a:lnTo>
                    <a:pt x="118418" y="19057"/>
                  </a:lnTo>
                  <a:lnTo>
                    <a:pt x="119202" y="19032"/>
                  </a:lnTo>
                  <a:lnTo>
                    <a:pt x="119970" y="18996"/>
                  </a:lnTo>
                  <a:lnTo>
                    <a:pt x="120738" y="18942"/>
                  </a:lnTo>
                  <a:lnTo>
                    <a:pt x="121491" y="18881"/>
                  </a:lnTo>
                  <a:lnTo>
                    <a:pt x="122227" y="18815"/>
                  </a:lnTo>
                  <a:lnTo>
                    <a:pt x="122964" y="18730"/>
                  </a:lnTo>
                  <a:lnTo>
                    <a:pt x="123686" y="18640"/>
                  </a:lnTo>
                  <a:lnTo>
                    <a:pt x="124407" y="18537"/>
                  </a:lnTo>
                  <a:lnTo>
                    <a:pt x="125112" y="18428"/>
                  </a:lnTo>
                  <a:lnTo>
                    <a:pt x="125818" y="18314"/>
                  </a:lnTo>
                  <a:lnTo>
                    <a:pt x="126508" y="18187"/>
                  </a:lnTo>
                  <a:lnTo>
                    <a:pt x="127197" y="18054"/>
                  </a:lnTo>
                  <a:lnTo>
                    <a:pt x="127887" y="17909"/>
                  </a:lnTo>
                  <a:lnTo>
                    <a:pt x="128561" y="17764"/>
                  </a:lnTo>
                  <a:lnTo>
                    <a:pt x="129236" y="17607"/>
                  </a:lnTo>
                  <a:lnTo>
                    <a:pt x="130019" y="17420"/>
                  </a:lnTo>
                  <a:lnTo>
                    <a:pt x="130788" y="17220"/>
                  </a:lnTo>
                  <a:lnTo>
                    <a:pt x="131540" y="17021"/>
                  </a:lnTo>
                  <a:lnTo>
                    <a:pt x="132277" y="16816"/>
                  </a:lnTo>
                  <a:lnTo>
                    <a:pt x="133014" y="16604"/>
                  </a:lnTo>
                  <a:lnTo>
                    <a:pt x="133720" y="16387"/>
                  </a:lnTo>
                  <a:lnTo>
                    <a:pt x="134425" y="16163"/>
                  </a:lnTo>
                  <a:lnTo>
                    <a:pt x="135115" y="15934"/>
                  </a:lnTo>
                  <a:lnTo>
                    <a:pt x="135805" y="15698"/>
                  </a:lnTo>
                  <a:lnTo>
                    <a:pt x="136463" y="15463"/>
                  </a:lnTo>
                  <a:lnTo>
                    <a:pt x="137122" y="15215"/>
                  </a:lnTo>
                  <a:lnTo>
                    <a:pt x="137780" y="14968"/>
                  </a:lnTo>
                  <a:lnTo>
                    <a:pt x="138407" y="14720"/>
                  </a:lnTo>
                  <a:lnTo>
                    <a:pt x="139034" y="14460"/>
                  </a:lnTo>
                  <a:lnTo>
                    <a:pt x="139662" y="14200"/>
                  </a:lnTo>
                  <a:lnTo>
                    <a:pt x="140273" y="13935"/>
                  </a:lnTo>
                  <a:lnTo>
                    <a:pt x="140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" name="Google Shape;339;p38"/>
            <p:cNvSpPr/>
            <p:nvPr/>
          </p:nvSpPr>
          <p:spPr>
            <a:xfrm flipH="1">
              <a:off x="6769790" y="941"/>
              <a:ext cx="2374211" cy="1657330"/>
            </a:xfrm>
            <a:custGeom>
              <a:avLst/>
              <a:gdLst/>
              <a:ahLst/>
              <a:cxnLst/>
              <a:rect l="l" t="t" r="r" b="b"/>
              <a:pathLst>
                <a:path w="117900" h="31698" extrusionOk="0">
                  <a:moveTo>
                    <a:pt x="0" y="0"/>
                  </a:moveTo>
                  <a:lnTo>
                    <a:pt x="0" y="31698"/>
                  </a:lnTo>
                  <a:lnTo>
                    <a:pt x="157" y="31667"/>
                  </a:lnTo>
                  <a:lnTo>
                    <a:pt x="220" y="31655"/>
                  </a:lnTo>
                  <a:lnTo>
                    <a:pt x="267" y="31637"/>
                  </a:lnTo>
                  <a:lnTo>
                    <a:pt x="596" y="31438"/>
                  </a:lnTo>
                  <a:lnTo>
                    <a:pt x="941" y="31245"/>
                  </a:lnTo>
                  <a:lnTo>
                    <a:pt x="1286" y="31051"/>
                  </a:lnTo>
                  <a:lnTo>
                    <a:pt x="1646" y="30870"/>
                  </a:lnTo>
                  <a:lnTo>
                    <a:pt x="2023" y="30689"/>
                  </a:lnTo>
                  <a:lnTo>
                    <a:pt x="2399" y="30508"/>
                  </a:lnTo>
                  <a:lnTo>
                    <a:pt x="2791" y="30333"/>
                  </a:lnTo>
                  <a:lnTo>
                    <a:pt x="3183" y="30163"/>
                  </a:lnTo>
                  <a:lnTo>
                    <a:pt x="3590" y="29994"/>
                  </a:lnTo>
                  <a:lnTo>
                    <a:pt x="3998" y="29831"/>
                  </a:lnTo>
                  <a:lnTo>
                    <a:pt x="4421" y="29674"/>
                  </a:lnTo>
                  <a:lnTo>
                    <a:pt x="4845" y="29517"/>
                  </a:lnTo>
                  <a:lnTo>
                    <a:pt x="5268" y="29366"/>
                  </a:lnTo>
                  <a:lnTo>
                    <a:pt x="5707" y="29215"/>
                  </a:lnTo>
                  <a:lnTo>
                    <a:pt x="6162" y="29070"/>
                  </a:lnTo>
                  <a:lnTo>
                    <a:pt x="6616" y="28931"/>
                  </a:lnTo>
                  <a:lnTo>
                    <a:pt x="7071" y="28786"/>
                  </a:lnTo>
                  <a:lnTo>
                    <a:pt x="7541" y="28653"/>
                  </a:lnTo>
                  <a:lnTo>
                    <a:pt x="8027" y="28521"/>
                  </a:lnTo>
                  <a:lnTo>
                    <a:pt x="8498" y="28388"/>
                  </a:lnTo>
                  <a:lnTo>
                    <a:pt x="8984" y="28261"/>
                  </a:lnTo>
                  <a:lnTo>
                    <a:pt x="9485" y="28134"/>
                  </a:lnTo>
                  <a:lnTo>
                    <a:pt x="10489" y="27892"/>
                  </a:lnTo>
                  <a:lnTo>
                    <a:pt x="11508" y="27663"/>
                  </a:lnTo>
                  <a:lnTo>
                    <a:pt x="12558" y="27439"/>
                  </a:lnTo>
                  <a:lnTo>
                    <a:pt x="13624" y="27228"/>
                  </a:lnTo>
                  <a:lnTo>
                    <a:pt x="14706" y="27023"/>
                  </a:lnTo>
                  <a:lnTo>
                    <a:pt x="16133" y="26769"/>
                  </a:lnTo>
                  <a:lnTo>
                    <a:pt x="17575" y="26527"/>
                  </a:lnTo>
                  <a:lnTo>
                    <a:pt x="19018" y="26298"/>
                  </a:lnTo>
                  <a:lnTo>
                    <a:pt x="20476" y="26080"/>
                  </a:lnTo>
                  <a:lnTo>
                    <a:pt x="21934" y="25869"/>
                  </a:lnTo>
                  <a:lnTo>
                    <a:pt x="23407" y="25664"/>
                  </a:lnTo>
                  <a:lnTo>
                    <a:pt x="24881" y="25476"/>
                  </a:lnTo>
                  <a:lnTo>
                    <a:pt x="26371" y="25289"/>
                  </a:lnTo>
                  <a:lnTo>
                    <a:pt x="27860" y="25114"/>
                  </a:lnTo>
                  <a:lnTo>
                    <a:pt x="29365" y="24945"/>
                  </a:lnTo>
                  <a:lnTo>
                    <a:pt x="30855" y="24776"/>
                  </a:lnTo>
                  <a:lnTo>
                    <a:pt x="32375" y="24619"/>
                  </a:lnTo>
                  <a:lnTo>
                    <a:pt x="33881" y="24468"/>
                  </a:lnTo>
                  <a:lnTo>
                    <a:pt x="35401" y="24317"/>
                  </a:lnTo>
                  <a:lnTo>
                    <a:pt x="38443" y="24033"/>
                  </a:lnTo>
                  <a:lnTo>
                    <a:pt x="42707" y="23640"/>
                  </a:lnTo>
                  <a:lnTo>
                    <a:pt x="46987" y="23242"/>
                  </a:lnTo>
                  <a:lnTo>
                    <a:pt x="51252" y="22843"/>
                  </a:lnTo>
                  <a:lnTo>
                    <a:pt x="53384" y="22632"/>
                  </a:lnTo>
                  <a:lnTo>
                    <a:pt x="55516" y="22420"/>
                  </a:lnTo>
                  <a:lnTo>
                    <a:pt x="57633" y="22209"/>
                  </a:lnTo>
                  <a:lnTo>
                    <a:pt x="59765" y="21985"/>
                  </a:lnTo>
                  <a:lnTo>
                    <a:pt x="61866" y="21756"/>
                  </a:lnTo>
                  <a:lnTo>
                    <a:pt x="63983" y="21520"/>
                  </a:lnTo>
                  <a:lnTo>
                    <a:pt x="66083" y="21273"/>
                  </a:lnTo>
                  <a:lnTo>
                    <a:pt x="68184" y="21019"/>
                  </a:lnTo>
                  <a:lnTo>
                    <a:pt x="70269" y="20753"/>
                  </a:lnTo>
                  <a:lnTo>
                    <a:pt x="72355" y="20475"/>
                  </a:lnTo>
                  <a:lnTo>
                    <a:pt x="73436" y="20324"/>
                  </a:lnTo>
                  <a:lnTo>
                    <a:pt x="74518" y="20173"/>
                  </a:lnTo>
                  <a:lnTo>
                    <a:pt x="75584" y="20016"/>
                  </a:lnTo>
                  <a:lnTo>
                    <a:pt x="76651" y="19847"/>
                  </a:lnTo>
                  <a:lnTo>
                    <a:pt x="77717" y="19684"/>
                  </a:lnTo>
                  <a:lnTo>
                    <a:pt x="78767" y="19509"/>
                  </a:lnTo>
                  <a:lnTo>
                    <a:pt x="79802" y="19334"/>
                  </a:lnTo>
                  <a:lnTo>
                    <a:pt x="80837" y="19153"/>
                  </a:lnTo>
                  <a:lnTo>
                    <a:pt x="81871" y="18965"/>
                  </a:lnTo>
                  <a:lnTo>
                    <a:pt x="82890" y="18772"/>
                  </a:lnTo>
                  <a:lnTo>
                    <a:pt x="83909" y="18573"/>
                  </a:lnTo>
                  <a:lnTo>
                    <a:pt x="84913" y="18374"/>
                  </a:lnTo>
                  <a:lnTo>
                    <a:pt x="85916" y="18168"/>
                  </a:lnTo>
                  <a:lnTo>
                    <a:pt x="86904" y="17957"/>
                  </a:lnTo>
                  <a:lnTo>
                    <a:pt x="87892" y="17739"/>
                  </a:lnTo>
                  <a:lnTo>
                    <a:pt x="88864" y="17516"/>
                  </a:lnTo>
                  <a:lnTo>
                    <a:pt x="89836" y="17292"/>
                  </a:lnTo>
                  <a:lnTo>
                    <a:pt x="90792" y="17057"/>
                  </a:lnTo>
                  <a:lnTo>
                    <a:pt x="91749" y="16821"/>
                  </a:lnTo>
                  <a:lnTo>
                    <a:pt x="92689" y="16580"/>
                  </a:lnTo>
                  <a:lnTo>
                    <a:pt x="93630" y="16332"/>
                  </a:lnTo>
                  <a:lnTo>
                    <a:pt x="94555" y="16078"/>
                  </a:lnTo>
                  <a:lnTo>
                    <a:pt x="95480" y="15825"/>
                  </a:lnTo>
                  <a:lnTo>
                    <a:pt x="96389" y="15559"/>
                  </a:lnTo>
                  <a:lnTo>
                    <a:pt x="97283" y="15293"/>
                  </a:lnTo>
                  <a:lnTo>
                    <a:pt x="98177" y="15015"/>
                  </a:lnTo>
                  <a:lnTo>
                    <a:pt x="99055" y="14738"/>
                  </a:lnTo>
                  <a:lnTo>
                    <a:pt x="99933" y="14454"/>
                  </a:lnTo>
                  <a:lnTo>
                    <a:pt x="100811" y="14164"/>
                  </a:lnTo>
                  <a:lnTo>
                    <a:pt x="101657" y="13868"/>
                  </a:lnTo>
                  <a:lnTo>
                    <a:pt x="102504" y="13566"/>
                  </a:lnTo>
                  <a:lnTo>
                    <a:pt x="103350" y="13258"/>
                  </a:lnTo>
                  <a:lnTo>
                    <a:pt x="104401" y="12853"/>
                  </a:lnTo>
                  <a:lnTo>
                    <a:pt x="105436" y="12442"/>
                  </a:lnTo>
                  <a:lnTo>
                    <a:pt x="106455" y="12026"/>
                  </a:lnTo>
                  <a:lnTo>
                    <a:pt x="106941" y="11814"/>
                  </a:lnTo>
                  <a:lnTo>
                    <a:pt x="107427" y="11597"/>
                  </a:lnTo>
                  <a:lnTo>
                    <a:pt x="107897" y="11379"/>
                  </a:lnTo>
                  <a:lnTo>
                    <a:pt x="108367" y="11162"/>
                  </a:lnTo>
                  <a:lnTo>
                    <a:pt x="108822" y="10944"/>
                  </a:lnTo>
                  <a:lnTo>
                    <a:pt x="109277" y="10721"/>
                  </a:lnTo>
                  <a:lnTo>
                    <a:pt x="109716" y="10497"/>
                  </a:lnTo>
                  <a:lnTo>
                    <a:pt x="110155" y="10268"/>
                  </a:lnTo>
                  <a:lnTo>
                    <a:pt x="110578" y="10038"/>
                  </a:lnTo>
                  <a:lnTo>
                    <a:pt x="110986" y="9803"/>
                  </a:lnTo>
                  <a:lnTo>
                    <a:pt x="111393" y="9573"/>
                  </a:lnTo>
                  <a:lnTo>
                    <a:pt x="111785" y="9332"/>
                  </a:lnTo>
                  <a:lnTo>
                    <a:pt x="112177" y="9096"/>
                  </a:lnTo>
                  <a:lnTo>
                    <a:pt x="112553" y="8849"/>
                  </a:lnTo>
                  <a:lnTo>
                    <a:pt x="112914" y="8607"/>
                  </a:lnTo>
                  <a:lnTo>
                    <a:pt x="113275" y="8359"/>
                  </a:lnTo>
                  <a:lnTo>
                    <a:pt x="113604" y="8106"/>
                  </a:lnTo>
                  <a:lnTo>
                    <a:pt x="113949" y="7852"/>
                  </a:lnTo>
                  <a:lnTo>
                    <a:pt x="114262" y="7598"/>
                  </a:lnTo>
                  <a:lnTo>
                    <a:pt x="114576" y="7339"/>
                  </a:lnTo>
                  <a:lnTo>
                    <a:pt x="114858" y="7079"/>
                  </a:lnTo>
                  <a:lnTo>
                    <a:pt x="115156" y="6813"/>
                  </a:lnTo>
                  <a:lnTo>
                    <a:pt x="115423" y="6547"/>
                  </a:lnTo>
                  <a:lnTo>
                    <a:pt x="115689" y="6276"/>
                  </a:lnTo>
                  <a:lnTo>
                    <a:pt x="115924" y="5998"/>
                  </a:lnTo>
                  <a:lnTo>
                    <a:pt x="116159" y="5720"/>
                  </a:lnTo>
                  <a:lnTo>
                    <a:pt x="116426" y="5394"/>
                  </a:lnTo>
                  <a:lnTo>
                    <a:pt x="116661" y="5062"/>
                  </a:lnTo>
                  <a:lnTo>
                    <a:pt x="116865" y="4729"/>
                  </a:lnTo>
                  <a:lnTo>
                    <a:pt x="117069" y="4397"/>
                  </a:lnTo>
                  <a:lnTo>
                    <a:pt x="117241" y="4065"/>
                  </a:lnTo>
                  <a:lnTo>
                    <a:pt x="117382" y="3727"/>
                  </a:lnTo>
                  <a:lnTo>
                    <a:pt x="117523" y="3395"/>
                  </a:lnTo>
                  <a:lnTo>
                    <a:pt x="117633" y="3056"/>
                  </a:lnTo>
                  <a:lnTo>
                    <a:pt x="117727" y="2718"/>
                  </a:lnTo>
                  <a:lnTo>
                    <a:pt x="117790" y="2380"/>
                  </a:lnTo>
                  <a:lnTo>
                    <a:pt x="117853" y="2042"/>
                  </a:lnTo>
                  <a:lnTo>
                    <a:pt x="117884" y="1703"/>
                  </a:lnTo>
                  <a:lnTo>
                    <a:pt x="117900" y="1359"/>
                  </a:lnTo>
                  <a:lnTo>
                    <a:pt x="117900" y="1015"/>
                  </a:lnTo>
                  <a:lnTo>
                    <a:pt x="117868" y="677"/>
                  </a:lnTo>
                  <a:lnTo>
                    <a:pt x="117837" y="332"/>
                  </a:lnTo>
                  <a:lnTo>
                    <a:pt x="117821" y="254"/>
                  </a:lnTo>
                  <a:lnTo>
                    <a:pt x="117790" y="175"/>
                  </a:lnTo>
                  <a:lnTo>
                    <a:pt x="1177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" name="Google Shape;340;p38"/>
            <p:cNvSpPr/>
            <p:nvPr/>
          </p:nvSpPr>
          <p:spPr>
            <a:xfrm>
              <a:off x="7686509" y="4398472"/>
              <a:ext cx="1457536" cy="743552"/>
            </a:xfrm>
            <a:custGeom>
              <a:avLst/>
              <a:gdLst/>
              <a:ahLst/>
              <a:cxnLst/>
              <a:rect l="l" t="t" r="r" b="b"/>
              <a:pathLst>
                <a:path w="45548" h="23236" extrusionOk="0">
                  <a:moveTo>
                    <a:pt x="41831" y="1"/>
                  </a:moveTo>
                  <a:lnTo>
                    <a:pt x="40790" y="22"/>
                  </a:lnTo>
                  <a:lnTo>
                    <a:pt x="39760" y="54"/>
                  </a:lnTo>
                  <a:lnTo>
                    <a:pt x="38730" y="117"/>
                  </a:lnTo>
                  <a:lnTo>
                    <a:pt x="37711" y="192"/>
                  </a:lnTo>
                  <a:lnTo>
                    <a:pt x="36702" y="287"/>
                  </a:lnTo>
                  <a:lnTo>
                    <a:pt x="35693" y="404"/>
                  </a:lnTo>
                  <a:lnTo>
                    <a:pt x="34684" y="531"/>
                  </a:lnTo>
                  <a:lnTo>
                    <a:pt x="33686" y="691"/>
                  </a:lnTo>
                  <a:lnTo>
                    <a:pt x="32688" y="861"/>
                  </a:lnTo>
                  <a:lnTo>
                    <a:pt x="31700" y="1052"/>
                  </a:lnTo>
                  <a:lnTo>
                    <a:pt x="30723" y="1264"/>
                  </a:lnTo>
                  <a:lnTo>
                    <a:pt x="29746" y="1498"/>
                  </a:lnTo>
                  <a:lnTo>
                    <a:pt x="28769" y="1753"/>
                  </a:lnTo>
                  <a:lnTo>
                    <a:pt x="27803" y="2029"/>
                  </a:lnTo>
                  <a:lnTo>
                    <a:pt x="26847" y="2316"/>
                  </a:lnTo>
                  <a:lnTo>
                    <a:pt x="25891" y="2634"/>
                  </a:lnTo>
                  <a:lnTo>
                    <a:pt x="24936" y="2963"/>
                  </a:lnTo>
                  <a:lnTo>
                    <a:pt x="23990" y="3314"/>
                  </a:lnTo>
                  <a:lnTo>
                    <a:pt x="23056" y="3685"/>
                  </a:lnTo>
                  <a:lnTo>
                    <a:pt x="22121" y="4078"/>
                  </a:lnTo>
                  <a:lnTo>
                    <a:pt x="21197" y="4493"/>
                  </a:lnTo>
                  <a:lnTo>
                    <a:pt x="20274" y="4928"/>
                  </a:lnTo>
                  <a:lnTo>
                    <a:pt x="19350" y="5374"/>
                  </a:lnTo>
                  <a:lnTo>
                    <a:pt x="18447" y="5852"/>
                  </a:lnTo>
                  <a:lnTo>
                    <a:pt x="17534" y="6340"/>
                  </a:lnTo>
                  <a:lnTo>
                    <a:pt x="16642" y="6861"/>
                  </a:lnTo>
                  <a:lnTo>
                    <a:pt x="15750" y="7392"/>
                  </a:lnTo>
                  <a:lnTo>
                    <a:pt x="14858" y="7944"/>
                  </a:lnTo>
                  <a:lnTo>
                    <a:pt x="13976" y="8517"/>
                  </a:lnTo>
                  <a:lnTo>
                    <a:pt x="13445" y="8889"/>
                  </a:lnTo>
                  <a:lnTo>
                    <a:pt x="12914" y="9250"/>
                  </a:lnTo>
                  <a:lnTo>
                    <a:pt x="12383" y="9632"/>
                  </a:lnTo>
                  <a:lnTo>
                    <a:pt x="11874" y="10015"/>
                  </a:lnTo>
                  <a:lnTo>
                    <a:pt x="11364" y="10408"/>
                  </a:lnTo>
                  <a:lnTo>
                    <a:pt x="10865" y="10801"/>
                  </a:lnTo>
                  <a:lnTo>
                    <a:pt x="10366" y="11204"/>
                  </a:lnTo>
                  <a:lnTo>
                    <a:pt x="9877" y="11618"/>
                  </a:lnTo>
                  <a:lnTo>
                    <a:pt x="9399" y="12032"/>
                  </a:lnTo>
                  <a:lnTo>
                    <a:pt x="8921" y="12457"/>
                  </a:lnTo>
                  <a:lnTo>
                    <a:pt x="8454" y="12882"/>
                  </a:lnTo>
                  <a:lnTo>
                    <a:pt x="7987" y="13317"/>
                  </a:lnTo>
                  <a:lnTo>
                    <a:pt x="7530" y="13763"/>
                  </a:lnTo>
                  <a:lnTo>
                    <a:pt x="7084" y="14209"/>
                  </a:lnTo>
                  <a:lnTo>
                    <a:pt x="6638" y="14655"/>
                  </a:lnTo>
                  <a:lnTo>
                    <a:pt x="6203" y="15123"/>
                  </a:lnTo>
                  <a:lnTo>
                    <a:pt x="5767" y="15590"/>
                  </a:lnTo>
                  <a:lnTo>
                    <a:pt x="5343" y="16057"/>
                  </a:lnTo>
                  <a:lnTo>
                    <a:pt x="4928" y="16535"/>
                  </a:lnTo>
                  <a:lnTo>
                    <a:pt x="4514" y="17013"/>
                  </a:lnTo>
                  <a:lnTo>
                    <a:pt x="4111" y="17501"/>
                  </a:lnTo>
                  <a:lnTo>
                    <a:pt x="3707" y="18001"/>
                  </a:lnTo>
                  <a:lnTo>
                    <a:pt x="3314" y="18500"/>
                  </a:lnTo>
                  <a:lnTo>
                    <a:pt x="2921" y="18999"/>
                  </a:lnTo>
                  <a:lnTo>
                    <a:pt x="2539" y="19519"/>
                  </a:lnTo>
                  <a:lnTo>
                    <a:pt x="2157" y="20029"/>
                  </a:lnTo>
                  <a:lnTo>
                    <a:pt x="1785" y="20549"/>
                  </a:lnTo>
                  <a:lnTo>
                    <a:pt x="1413" y="21080"/>
                  </a:lnTo>
                  <a:lnTo>
                    <a:pt x="1052" y="21611"/>
                  </a:lnTo>
                  <a:lnTo>
                    <a:pt x="702" y="22142"/>
                  </a:lnTo>
                  <a:lnTo>
                    <a:pt x="351" y="22684"/>
                  </a:lnTo>
                  <a:lnTo>
                    <a:pt x="1" y="23236"/>
                  </a:lnTo>
                  <a:lnTo>
                    <a:pt x="28132" y="23236"/>
                  </a:lnTo>
                  <a:lnTo>
                    <a:pt x="28727" y="22832"/>
                  </a:lnTo>
                  <a:lnTo>
                    <a:pt x="29332" y="22450"/>
                  </a:lnTo>
                  <a:lnTo>
                    <a:pt x="29937" y="22089"/>
                  </a:lnTo>
                  <a:lnTo>
                    <a:pt x="30553" y="21739"/>
                  </a:lnTo>
                  <a:lnTo>
                    <a:pt x="31180" y="21420"/>
                  </a:lnTo>
                  <a:lnTo>
                    <a:pt x="31817" y="21112"/>
                  </a:lnTo>
                  <a:lnTo>
                    <a:pt x="32454" y="20825"/>
                  </a:lnTo>
                  <a:lnTo>
                    <a:pt x="33102" y="20560"/>
                  </a:lnTo>
                  <a:lnTo>
                    <a:pt x="33750" y="20316"/>
                  </a:lnTo>
                  <a:lnTo>
                    <a:pt x="34419" y="20093"/>
                  </a:lnTo>
                  <a:lnTo>
                    <a:pt x="35088" y="19891"/>
                  </a:lnTo>
                  <a:lnTo>
                    <a:pt x="35767" y="19710"/>
                  </a:lnTo>
                  <a:lnTo>
                    <a:pt x="36458" y="19562"/>
                  </a:lnTo>
                  <a:lnTo>
                    <a:pt x="36798" y="19487"/>
                  </a:lnTo>
                  <a:lnTo>
                    <a:pt x="37148" y="19424"/>
                  </a:lnTo>
                  <a:lnTo>
                    <a:pt x="37498" y="19371"/>
                  </a:lnTo>
                  <a:lnTo>
                    <a:pt x="37859" y="19317"/>
                  </a:lnTo>
                  <a:lnTo>
                    <a:pt x="38210" y="19275"/>
                  </a:lnTo>
                  <a:lnTo>
                    <a:pt x="38571" y="19243"/>
                  </a:lnTo>
                  <a:lnTo>
                    <a:pt x="39006" y="19201"/>
                  </a:lnTo>
                  <a:lnTo>
                    <a:pt x="39431" y="19179"/>
                  </a:lnTo>
                  <a:lnTo>
                    <a:pt x="40302" y="19126"/>
                  </a:lnTo>
                  <a:lnTo>
                    <a:pt x="41173" y="19105"/>
                  </a:lnTo>
                  <a:lnTo>
                    <a:pt x="42054" y="19094"/>
                  </a:lnTo>
                  <a:lnTo>
                    <a:pt x="43796" y="19084"/>
                  </a:lnTo>
                  <a:lnTo>
                    <a:pt x="44677" y="19084"/>
                  </a:lnTo>
                  <a:lnTo>
                    <a:pt x="45548" y="19063"/>
                  </a:lnTo>
                  <a:lnTo>
                    <a:pt x="45548" y="170"/>
                  </a:lnTo>
                  <a:lnTo>
                    <a:pt x="45261" y="107"/>
                  </a:lnTo>
                  <a:lnTo>
                    <a:pt x="45113" y="85"/>
                  </a:lnTo>
                  <a:lnTo>
                    <a:pt x="44964" y="75"/>
                  </a:lnTo>
                  <a:lnTo>
                    <a:pt x="43913" y="32"/>
                  </a:lnTo>
                  <a:lnTo>
                    <a:pt x="42872" y="11"/>
                  </a:lnTo>
                  <a:lnTo>
                    <a:pt x="41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9404671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39"/>
          <p:cNvGrpSpPr/>
          <p:nvPr/>
        </p:nvGrpSpPr>
        <p:grpSpPr>
          <a:xfrm>
            <a:off x="2" y="-12445"/>
            <a:ext cx="9155130" cy="5154568"/>
            <a:chOff x="2" y="-12445"/>
            <a:chExt cx="9155130" cy="5154568"/>
          </a:xfrm>
        </p:grpSpPr>
        <p:sp>
          <p:nvSpPr>
            <p:cNvPr id="343" name="Google Shape;343;p39"/>
            <p:cNvSpPr/>
            <p:nvPr/>
          </p:nvSpPr>
          <p:spPr>
            <a:xfrm flipH="1">
              <a:off x="6718518" y="-12445"/>
              <a:ext cx="2436614" cy="1775081"/>
            </a:xfrm>
            <a:custGeom>
              <a:avLst/>
              <a:gdLst/>
              <a:ahLst/>
              <a:cxnLst/>
              <a:rect l="l" t="t" r="r" b="b"/>
              <a:pathLst>
                <a:path w="213504" h="55320" extrusionOk="0">
                  <a:moveTo>
                    <a:pt x="0" y="0"/>
                  </a:moveTo>
                  <a:lnTo>
                    <a:pt x="0" y="55319"/>
                  </a:lnTo>
                  <a:lnTo>
                    <a:pt x="1162" y="55236"/>
                  </a:lnTo>
                  <a:lnTo>
                    <a:pt x="2308" y="55153"/>
                  </a:lnTo>
                  <a:lnTo>
                    <a:pt x="3437" y="55065"/>
                  </a:lnTo>
                  <a:lnTo>
                    <a:pt x="4566" y="54970"/>
                  </a:lnTo>
                  <a:lnTo>
                    <a:pt x="5694" y="54870"/>
                  </a:lnTo>
                  <a:lnTo>
                    <a:pt x="6790" y="54757"/>
                  </a:lnTo>
                  <a:lnTo>
                    <a:pt x="7886" y="54645"/>
                  </a:lnTo>
                  <a:lnTo>
                    <a:pt x="8981" y="54527"/>
                  </a:lnTo>
                  <a:lnTo>
                    <a:pt x="10060" y="54402"/>
                  </a:lnTo>
                  <a:lnTo>
                    <a:pt x="11123" y="54266"/>
                  </a:lnTo>
                  <a:lnTo>
                    <a:pt x="12169" y="54130"/>
                  </a:lnTo>
                  <a:lnTo>
                    <a:pt x="13215" y="53983"/>
                  </a:lnTo>
                  <a:lnTo>
                    <a:pt x="14244" y="53829"/>
                  </a:lnTo>
                  <a:lnTo>
                    <a:pt x="15273" y="53669"/>
                  </a:lnTo>
                  <a:lnTo>
                    <a:pt x="16269" y="53504"/>
                  </a:lnTo>
                  <a:lnTo>
                    <a:pt x="17265" y="53332"/>
                  </a:lnTo>
                  <a:lnTo>
                    <a:pt x="18261" y="53149"/>
                  </a:lnTo>
                  <a:lnTo>
                    <a:pt x="19224" y="52960"/>
                  </a:lnTo>
                  <a:lnTo>
                    <a:pt x="20187" y="52764"/>
                  </a:lnTo>
                  <a:lnTo>
                    <a:pt x="21150" y="52558"/>
                  </a:lnTo>
                  <a:lnTo>
                    <a:pt x="22079" y="52345"/>
                  </a:lnTo>
                  <a:lnTo>
                    <a:pt x="23009" y="52126"/>
                  </a:lnTo>
                  <a:lnTo>
                    <a:pt x="23922" y="51901"/>
                  </a:lnTo>
                  <a:lnTo>
                    <a:pt x="24835" y="51665"/>
                  </a:lnTo>
                  <a:lnTo>
                    <a:pt x="25715" y="51416"/>
                  </a:lnTo>
                  <a:lnTo>
                    <a:pt x="26595" y="51168"/>
                  </a:lnTo>
                  <a:lnTo>
                    <a:pt x="27458" y="50902"/>
                  </a:lnTo>
                  <a:lnTo>
                    <a:pt x="28321" y="50636"/>
                  </a:lnTo>
                  <a:lnTo>
                    <a:pt x="29151" y="50358"/>
                  </a:lnTo>
                  <a:lnTo>
                    <a:pt x="29981" y="50068"/>
                  </a:lnTo>
                  <a:lnTo>
                    <a:pt x="30795" y="49772"/>
                  </a:lnTo>
                  <a:lnTo>
                    <a:pt x="31592" y="49465"/>
                  </a:lnTo>
                  <a:lnTo>
                    <a:pt x="32189" y="49228"/>
                  </a:lnTo>
                  <a:lnTo>
                    <a:pt x="32787" y="48992"/>
                  </a:lnTo>
                  <a:lnTo>
                    <a:pt x="33949" y="48507"/>
                  </a:lnTo>
                  <a:lnTo>
                    <a:pt x="35061" y="48016"/>
                  </a:lnTo>
                  <a:lnTo>
                    <a:pt x="36157" y="47519"/>
                  </a:lnTo>
                  <a:lnTo>
                    <a:pt x="37219" y="47017"/>
                  </a:lnTo>
                  <a:lnTo>
                    <a:pt x="38265" y="46508"/>
                  </a:lnTo>
                  <a:lnTo>
                    <a:pt x="39278" y="45994"/>
                  </a:lnTo>
                  <a:lnTo>
                    <a:pt x="40274" y="45473"/>
                  </a:lnTo>
                  <a:lnTo>
                    <a:pt x="41253" y="44947"/>
                  </a:lnTo>
                  <a:lnTo>
                    <a:pt x="42216" y="44415"/>
                  </a:lnTo>
                  <a:lnTo>
                    <a:pt x="43163" y="43883"/>
                  </a:lnTo>
                  <a:lnTo>
                    <a:pt x="44092" y="43345"/>
                  </a:lnTo>
                  <a:lnTo>
                    <a:pt x="45005" y="42806"/>
                  </a:lnTo>
                  <a:lnTo>
                    <a:pt x="45918" y="42262"/>
                  </a:lnTo>
                  <a:lnTo>
                    <a:pt x="47711" y="41168"/>
                  </a:lnTo>
                  <a:lnTo>
                    <a:pt x="49620" y="40009"/>
                  </a:lnTo>
                  <a:lnTo>
                    <a:pt x="51529" y="38845"/>
                  </a:lnTo>
                  <a:lnTo>
                    <a:pt x="55381" y="36532"/>
                  </a:lnTo>
                  <a:lnTo>
                    <a:pt x="59249" y="34220"/>
                  </a:lnTo>
                  <a:lnTo>
                    <a:pt x="63150" y="31914"/>
                  </a:lnTo>
                  <a:lnTo>
                    <a:pt x="63565" y="31678"/>
                  </a:lnTo>
                  <a:lnTo>
                    <a:pt x="63963" y="31441"/>
                  </a:lnTo>
                  <a:lnTo>
                    <a:pt x="64395" y="31210"/>
                  </a:lnTo>
                  <a:lnTo>
                    <a:pt x="64810" y="30986"/>
                  </a:lnTo>
                  <a:lnTo>
                    <a:pt x="65242" y="30767"/>
                  </a:lnTo>
                  <a:lnTo>
                    <a:pt x="65690" y="30542"/>
                  </a:lnTo>
                  <a:lnTo>
                    <a:pt x="66121" y="30329"/>
                  </a:lnTo>
                  <a:lnTo>
                    <a:pt x="66570" y="30116"/>
                  </a:lnTo>
                  <a:lnTo>
                    <a:pt x="67034" y="29904"/>
                  </a:lnTo>
                  <a:lnTo>
                    <a:pt x="67499" y="29697"/>
                  </a:lnTo>
                  <a:lnTo>
                    <a:pt x="67964" y="29496"/>
                  </a:lnTo>
                  <a:lnTo>
                    <a:pt x="68429" y="29295"/>
                  </a:lnTo>
                  <a:lnTo>
                    <a:pt x="68910" y="29099"/>
                  </a:lnTo>
                  <a:lnTo>
                    <a:pt x="69392" y="28904"/>
                  </a:lnTo>
                  <a:lnTo>
                    <a:pt x="69890" y="28715"/>
                  </a:lnTo>
                  <a:lnTo>
                    <a:pt x="70388" y="28532"/>
                  </a:lnTo>
                  <a:lnTo>
                    <a:pt x="70886" y="28348"/>
                  </a:lnTo>
                  <a:lnTo>
                    <a:pt x="71401" y="28165"/>
                  </a:lnTo>
                  <a:lnTo>
                    <a:pt x="71915" y="27988"/>
                  </a:lnTo>
                  <a:lnTo>
                    <a:pt x="72430" y="27816"/>
                  </a:lnTo>
                  <a:lnTo>
                    <a:pt x="72961" y="27645"/>
                  </a:lnTo>
                  <a:lnTo>
                    <a:pt x="73492" y="27473"/>
                  </a:lnTo>
                  <a:lnTo>
                    <a:pt x="74040" y="27314"/>
                  </a:lnTo>
                  <a:lnTo>
                    <a:pt x="74588" y="27148"/>
                  </a:lnTo>
                  <a:lnTo>
                    <a:pt x="75136" y="26994"/>
                  </a:lnTo>
                  <a:lnTo>
                    <a:pt x="75684" y="26835"/>
                  </a:lnTo>
                  <a:lnTo>
                    <a:pt x="76248" y="26687"/>
                  </a:lnTo>
                  <a:lnTo>
                    <a:pt x="76812" y="26539"/>
                  </a:lnTo>
                  <a:lnTo>
                    <a:pt x="77393" y="26391"/>
                  </a:lnTo>
                  <a:lnTo>
                    <a:pt x="77974" y="26249"/>
                  </a:lnTo>
                  <a:lnTo>
                    <a:pt x="78555" y="26107"/>
                  </a:lnTo>
                  <a:lnTo>
                    <a:pt x="79136" y="25971"/>
                  </a:lnTo>
                  <a:lnTo>
                    <a:pt x="79734" y="25841"/>
                  </a:lnTo>
                  <a:lnTo>
                    <a:pt x="80332" y="25711"/>
                  </a:lnTo>
                  <a:lnTo>
                    <a:pt x="80946" y="25587"/>
                  </a:lnTo>
                  <a:lnTo>
                    <a:pt x="81560" y="25463"/>
                  </a:lnTo>
                  <a:lnTo>
                    <a:pt x="82174" y="25339"/>
                  </a:lnTo>
                  <a:lnTo>
                    <a:pt x="82805" y="25220"/>
                  </a:lnTo>
                  <a:lnTo>
                    <a:pt x="83436" y="25108"/>
                  </a:lnTo>
                  <a:lnTo>
                    <a:pt x="84067" y="24996"/>
                  </a:lnTo>
                  <a:lnTo>
                    <a:pt x="84698" y="24889"/>
                  </a:lnTo>
                  <a:lnTo>
                    <a:pt x="85345" y="24783"/>
                  </a:lnTo>
                  <a:lnTo>
                    <a:pt x="85993" y="24682"/>
                  </a:lnTo>
                  <a:lnTo>
                    <a:pt x="86657" y="24582"/>
                  </a:lnTo>
                  <a:lnTo>
                    <a:pt x="87985" y="24392"/>
                  </a:lnTo>
                  <a:lnTo>
                    <a:pt x="89329" y="24215"/>
                  </a:lnTo>
                  <a:lnTo>
                    <a:pt x="90707" y="24049"/>
                  </a:lnTo>
                  <a:lnTo>
                    <a:pt x="92102" y="23896"/>
                  </a:lnTo>
                  <a:lnTo>
                    <a:pt x="93513" y="23754"/>
                  </a:lnTo>
                  <a:lnTo>
                    <a:pt x="94940" y="23630"/>
                  </a:lnTo>
                  <a:lnTo>
                    <a:pt x="96401" y="23511"/>
                  </a:lnTo>
                  <a:lnTo>
                    <a:pt x="97879" y="23405"/>
                  </a:lnTo>
                  <a:lnTo>
                    <a:pt x="99373" y="23310"/>
                  </a:lnTo>
                  <a:lnTo>
                    <a:pt x="100884" y="23227"/>
                  </a:lnTo>
                  <a:lnTo>
                    <a:pt x="102892" y="23127"/>
                  </a:lnTo>
                  <a:lnTo>
                    <a:pt x="104901" y="23032"/>
                  </a:lnTo>
                  <a:lnTo>
                    <a:pt x="108902" y="22855"/>
                  </a:lnTo>
                  <a:lnTo>
                    <a:pt x="112919" y="22689"/>
                  </a:lnTo>
                  <a:lnTo>
                    <a:pt x="116937" y="22530"/>
                  </a:lnTo>
                  <a:lnTo>
                    <a:pt x="120954" y="22364"/>
                  </a:lnTo>
                  <a:lnTo>
                    <a:pt x="124971" y="22204"/>
                  </a:lnTo>
                  <a:lnTo>
                    <a:pt x="128989" y="22033"/>
                  </a:lnTo>
                  <a:lnTo>
                    <a:pt x="133006" y="21856"/>
                  </a:lnTo>
                  <a:lnTo>
                    <a:pt x="135347" y="21743"/>
                  </a:lnTo>
                  <a:lnTo>
                    <a:pt x="137704" y="21625"/>
                  </a:lnTo>
                  <a:lnTo>
                    <a:pt x="140045" y="21501"/>
                  </a:lnTo>
                  <a:lnTo>
                    <a:pt x="142402" y="21371"/>
                  </a:lnTo>
                  <a:lnTo>
                    <a:pt x="144726" y="21235"/>
                  </a:lnTo>
                  <a:lnTo>
                    <a:pt x="147067" y="21081"/>
                  </a:lnTo>
                  <a:lnTo>
                    <a:pt x="149391" y="20921"/>
                  </a:lnTo>
                  <a:lnTo>
                    <a:pt x="151715" y="20744"/>
                  </a:lnTo>
                  <a:lnTo>
                    <a:pt x="153093" y="20632"/>
                  </a:lnTo>
                  <a:lnTo>
                    <a:pt x="154454" y="20501"/>
                  </a:lnTo>
                  <a:lnTo>
                    <a:pt x="155799" y="20365"/>
                  </a:lnTo>
                  <a:lnTo>
                    <a:pt x="157127" y="20218"/>
                  </a:lnTo>
                  <a:lnTo>
                    <a:pt x="158439" y="20058"/>
                  </a:lnTo>
                  <a:lnTo>
                    <a:pt x="159717" y="19886"/>
                  </a:lnTo>
                  <a:lnTo>
                    <a:pt x="160995" y="19703"/>
                  </a:lnTo>
                  <a:lnTo>
                    <a:pt x="162257" y="19514"/>
                  </a:lnTo>
                  <a:lnTo>
                    <a:pt x="163485" y="19313"/>
                  </a:lnTo>
                  <a:lnTo>
                    <a:pt x="164714" y="19100"/>
                  </a:lnTo>
                  <a:lnTo>
                    <a:pt x="165926" y="18881"/>
                  </a:lnTo>
                  <a:lnTo>
                    <a:pt x="167104" y="18656"/>
                  </a:lnTo>
                  <a:lnTo>
                    <a:pt x="168283" y="18420"/>
                  </a:lnTo>
                  <a:lnTo>
                    <a:pt x="169445" y="18172"/>
                  </a:lnTo>
                  <a:lnTo>
                    <a:pt x="170607" y="17923"/>
                  </a:lnTo>
                  <a:lnTo>
                    <a:pt x="171736" y="17657"/>
                  </a:lnTo>
                  <a:lnTo>
                    <a:pt x="172848" y="17391"/>
                  </a:lnTo>
                  <a:lnTo>
                    <a:pt x="173960" y="17113"/>
                  </a:lnTo>
                  <a:lnTo>
                    <a:pt x="175056" y="16829"/>
                  </a:lnTo>
                  <a:lnTo>
                    <a:pt x="176152" y="16540"/>
                  </a:lnTo>
                  <a:lnTo>
                    <a:pt x="177214" y="16244"/>
                  </a:lnTo>
                  <a:lnTo>
                    <a:pt x="178277" y="15942"/>
                  </a:lnTo>
                  <a:lnTo>
                    <a:pt x="179339" y="15635"/>
                  </a:lnTo>
                  <a:lnTo>
                    <a:pt x="180385" y="15321"/>
                  </a:lnTo>
                  <a:lnTo>
                    <a:pt x="181414" y="15002"/>
                  </a:lnTo>
                  <a:lnTo>
                    <a:pt x="182427" y="14677"/>
                  </a:lnTo>
                  <a:lnTo>
                    <a:pt x="183456" y="14346"/>
                  </a:lnTo>
                  <a:lnTo>
                    <a:pt x="184452" y="14009"/>
                  </a:lnTo>
                  <a:lnTo>
                    <a:pt x="185448" y="13672"/>
                  </a:lnTo>
                  <a:lnTo>
                    <a:pt x="186444" y="13329"/>
                  </a:lnTo>
                  <a:lnTo>
                    <a:pt x="187424" y="12980"/>
                  </a:lnTo>
                  <a:lnTo>
                    <a:pt x="188403" y="12631"/>
                  </a:lnTo>
                  <a:lnTo>
                    <a:pt x="189366" y="12282"/>
                  </a:lnTo>
                  <a:lnTo>
                    <a:pt x="190312" y="11927"/>
                  </a:lnTo>
                  <a:lnTo>
                    <a:pt x="191242" y="11572"/>
                  </a:lnTo>
                  <a:lnTo>
                    <a:pt x="192172" y="11212"/>
                  </a:lnTo>
                  <a:lnTo>
                    <a:pt x="193085" y="10845"/>
                  </a:lnTo>
                  <a:lnTo>
                    <a:pt x="193981" y="10484"/>
                  </a:lnTo>
                  <a:lnTo>
                    <a:pt x="194861" y="10112"/>
                  </a:lnTo>
                  <a:lnTo>
                    <a:pt x="195741" y="9739"/>
                  </a:lnTo>
                  <a:lnTo>
                    <a:pt x="196604" y="9367"/>
                  </a:lnTo>
                  <a:lnTo>
                    <a:pt x="197451" y="8988"/>
                  </a:lnTo>
                  <a:lnTo>
                    <a:pt x="198297" y="8610"/>
                  </a:lnTo>
                  <a:lnTo>
                    <a:pt x="199127" y="8225"/>
                  </a:lnTo>
                  <a:lnTo>
                    <a:pt x="199941" y="7841"/>
                  </a:lnTo>
                  <a:lnTo>
                    <a:pt x="200754" y="7451"/>
                  </a:lnTo>
                  <a:lnTo>
                    <a:pt x="201551" y="7060"/>
                  </a:lnTo>
                  <a:lnTo>
                    <a:pt x="202331" y="6664"/>
                  </a:lnTo>
                  <a:lnTo>
                    <a:pt x="203111" y="6268"/>
                  </a:lnTo>
                  <a:lnTo>
                    <a:pt x="203875" y="5866"/>
                  </a:lnTo>
                  <a:lnTo>
                    <a:pt x="204622" y="5464"/>
                  </a:lnTo>
                  <a:lnTo>
                    <a:pt x="205369" y="5062"/>
                  </a:lnTo>
                  <a:lnTo>
                    <a:pt x="206100" y="4654"/>
                  </a:lnTo>
                  <a:lnTo>
                    <a:pt x="206830" y="4240"/>
                  </a:lnTo>
                  <a:lnTo>
                    <a:pt x="207544" y="3826"/>
                  </a:lnTo>
                  <a:lnTo>
                    <a:pt x="208241" y="3412"/>
                  </a:lnTo>
                  <a:lnTo>
                    <a:pt x="208938" y="2998"/>
                  </a:lnTo>
                  <a:lnTo>
                    <a:pt x="209619" y="2572"/>
                  </a:lnTo>
                  <a:lnTo>
                    <a:pt x="210283" y="2152"/>
                  </a:lnTo>
                  <a:lnTo>
                    <a:pt x="210947" y="1727"/>
                  </a:lnTo>
                  <a:lnTo>
                    <a:pt x="211594" y="1301"/>
                  </a:lnTo>
                  <a:lnTo>
                    <a:pt x="212242" y="869"/>
                  </a:lnTo>
                  <a:lnTo>
                    <a:pt x="212873" y="438"/>
                  </a:lnTo>
                  <a:lnTo>
                    <a:pt x="2135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" name="Google Shape;344;p39"/>
            <p:cNvSpPr/>
            <p:nvPr/>
          </p:nvSpPr>
          <p:spPr>
            <a:xfrm flipH="1">
              <a:off x="2" y="-12445"/>
              <a:ext cx="1893254" cy="2148098"/>
            </a:xfrm>
            <a:custGeom>
              <a:avLst/>
              <a:gdLst/>
              <a:ahLst/>
              <a:cxnLst/>
              <a:rect l="l" t="t" r="r" b="b"/>
              <a:pathLst>
                <a:path w="165893" h="66945" extrusionOk="0">
                  <a:moveTo>
                    <a:pt x="18" y="0"/>
                  </a:moveTo>
                  <a:lnTo>
                    <a:pt x="1" y="491"/>
                  </a:lnTo>
                  <a:lnTo>
                    <a:pt x="34" y="982"/>
                  </a:lnTo>
                  <a:lnTo>
                    <a:pt x="84" y="1472"/>
                  </a:lnTo>
                  <a:lnTo>
                    <a:pt x="184" y="1957"/>
                  </a:lnTo>
                  <a:lnTo>
                    <a:pt x="300" y="2442"/>
                  </a:lnTo>
                  <a:lnTo>
                    <a:pt x="449" y="2921"/>
                  </a:lnTo>
                  <a:lnTo>
                    <a:pt x="632" y="3400"/>
                  </a:lnTo>
                  <a:lnTo>
                    <a:pt x="848" y="3879"/>
                  </a:lnTo>
                  <a:lnTo>
                    <a:pt x="1097" y="4358"/>
                  </a:lnTo>
                  <a:lnTo>
                    <a:pt x="1362" y="4831"/>
                  </a:lnTo>
                  <a:lnTo>
                    <a:pt x="1661" y="5304"/>
                  </a:lnTo>
                  <a:lnTo>
                    <a:pt x="1993" y="5777"/>
                  </a:lnTo>
                  <a:lnTo>
                    <a:pt x="2342" y="6250"/>
                  </a:lnTo>
                  <a:lnTo>
                    <a:pt x="2723" y="6718"/>
                  </a:lnTo>
                  <a:lnTo>
                    <a:pt x="3139" y="7185"/>
                  </a:lnTo>
                  <a:lnTo>
                    <a:pt x="3570" y="7652"/>
                  </a:lnTo>
                  <a:lnTo>
                    <a:pt x="4085" y="8184"/>
                  </a:lnTo>
                  <a:lnTo>
                    <a:pt x="4649" y="8710"/>
                  </a:lnTo>
                  <a:lnTo>
                    <a:pt x="5230" y="9231"/>
                  </a:lnTo>
                  <a:lnTo>
                    <a:pt x="5844" y="9751"/>
                  </a:lnTo>
                  <a:lnTo>
                    <a:pt x="6475" y="10266"/>
                  </a:lnTo>
                  <a:lnTo>
                    <a:pt x="7139" y="10774"/>
                  </a:lnTo>
                  <a:lnTo>
                    <a:pt x="7820" y="11277"/>
                  </a:lnTo>
                  <a:lnTo>
                    <a:pt x="8534" y="11773"/>
                  </a:lnTo>
                  <a:lnTo>
                    <a:pt x="9281" y="12270"/>
                  </a:lnTo>
                  <a:lnTo>
                    <a:pt x="10044" y="12761"/>
                  </a:lnTo>
                  <a:lnTo>
                    <a:pt x="10825" y="13246"/>
                  </a:lnTo>
                  <a:lnTo>
                    <a:pt x="11638" y="13725"/>
                  </a:lnTo>
                  <a:lnTo>
                    <a:pt x="12468" y="14204"/>
                  </a:lnTo>
                  <a:lnTo>
                    <a:pt x="13315" y="14677"/>
                  </a:lnTo>
                  <a:lnTo>
                    <a:pt x="14195" y="15144"/>
                  </a:lnTo>
                  <a:lnTo>
                    <a:pt x="15091" y="15611"/>
                  </a:lnTo>
                  <a:lnTo>
                    <a:pt x="15805" y="15966"/>
                  </a:lnTo>
                  <a:lnTo>
                    <a:pt x="16552" y="16309"/>
                  </a:lnTo>
                  <a:lnTo>
                    <a:pt x="17299" y="16646"/>
                  </a:lnTo>
                  <a:lnTo>
                    <a:pt x="18079" y="16971"/>
                  </a:lnTo>
                  <a:lnTo>
                    <a:pt x="18876" y="17291"/>
                  </a:lnTo>
                  <a:lnTo>
                    <a:pt x="19673" y="17598"/>
                  </a:lnTo>
                  <a:lnTo>
                    <a:pt x="20503" y="17894"/>
                  </a:lnTo>
                  <a:lnTo>
                    <a:pt x="21350" y="18183"/>
                  </a:lnTo>
                  <a:lnTo>
                    <a:pt x="22213" y="18461"/>
                  </a:lnTo>
                  <a:lnTo>
                    <a:pt x="23076" y="18727"/>
                  </a:lnTo>
                  <a:lnTo>
                    <a:pt x="23973" y="18988"/>
                  </a:lnTo>
                  <a:lnTo>
                    <a:pt x="24886" y="19242"/>
                  </a:lnTo>
                  <a:lnTo>
                    <a:pt x="25799" y="19484"/>
                  </a:lnTo>
                  <a:lnTo>
                    <a:pt x="26745" y="19721"/>
                  </a:lnTo>
                  <a:lnTo>
                    <a:pt x="27691" y="19946"/>
                  </a:lnTo>
                  <a:lnTo>
                    <a:pt x="28671" y="20164"/>
                  </a:lnTo>
                  <a:lnTo>
                    <a:pt x="29650" y="20371"/>
                  </a:lnTo>
                  <a:lnTo>
                    <a:pt x="30646" y="20572"/>
                  </a:lnTo>
                  <a:lnTo>
                    <a:pt x="31659" y="20768"/>
                  </a:lnTo>
                  <a:lnTo>
                    <a:pt x="32688" y="20951"/>
                  </a:lnTo>
                  <a:lnTo>
                    <a:pt x="33734" y="21128"/>
                  </a:lnTo>
                  <a:lnTo>
                    <a:pt x="34780" y="21300"/>
                  </a:lnTo>
                  <a:lnTo>
                    <a:pt x="35859" y="21465"/>
                  </a:lnTo>
                  <a:lnTo>
                    <a:pt x="36938" y="21619"/>
                  </a:lnTo>
                  <a:lnTo>
                    <a:pt x="38033" y="21767"/>
                  </a:lnTo>
                  <a:lnTo>
                    <a:pt x="39129" y="21909"/>
                  </a:lnTo>
                  <a:lnTo>
                    <a:pt x="40258" y="22045"/>
                  </a:lnTo>
                  <a:lnTo>
                    <a:pt x="41387" y="22175"/>
                  </a:lnTo>
                  <a:lnTo>
                    <a:pt x="42532" y="22299"/>
                  </a:lnTo>
                  <a:lnTo>
                    <a:pt x="43678" y="22411"/>
                  </a:lnTo>
                  <a:lnTo>
                    <a:pt x="44840" y="22524"/>
                  </a:lnTo>
                  <a:lnTo>
                    <a:pt x="46018" y="22630"/>
                  </a:lnTo>
                  <a:lnTo>
                    <a:pt x="47712" y="22772"/>
                  </a:lnTo>
                  <a:lnTo>
                    <a:pt x="49405" y="22926"/>
                  </a:lnTo>
                  <a:lnTo>
                    <a:pt x="51115" y="23080"/>
                  </a:lnTo>
                  <a:lnTo>
                    <a:pt x="52792" y="23245"/>
                  </a:lnTo>
                  <a:lnTo>
                    <a:pt x="54468" y="23423"/>
                  </a:lnTo>
                  <a:lnTo>
                    <a:pt x="55298" y="23511"/>
                  </a:lnTo>
                  <a:lnTo>
                    <a:pt x="56128" y="23612"/>
                  </a:lnTo>
                  <a:lnTo>
                    <a:pt x="56958" y="23712"/>
                  </a:lnTo>
                  <a:lnTo>
                    <a:pt x="57772" y="23819"/>
                  </a:lnTo>
                  <a:lnTo>
                    <a:pt x="58585" y="23925"/>
                  </a:lnTo>
                  <a:lnTo>
                    <a:pt x="59399" y="24044"/>
                  </a:lnTo>
                  <a:lnTo>
                    <a:pt x="60096" y="24150"/>
                  </a:lnTo>
                  <a:lnTo>
                    <a:pt x="60810" y="24256"/>
                  </a:lnTo>
                  <a:lnTo>
                    <a:pt x="61490" y="24369"/>
                  </a:lnTo>
                  <a:lnTo>
                    <a:pt x="62171" y="24481"/>
                  </a:lnTo>
                  <a:lnTo>
                    <a:pt x="62835" y="24599"/>
                  </a:lnTo>
                  <a:lnTo>
                    <a:pt x="63499" y="24724"/>
                  </a:lnTo>
                  <a:lnTo>
                    <a:pt x="64147" y="24848"/>
                  </a:lnTo>
                  <a:lnTo>
                    <a:pt x="64777" y="24972"/>
                  </a:lnTo>
                  <a:lnTo>
                    <a:pt x="65408" y="25102"/>
                  </a:lnTo>
                  <a:lnTo>
                    <a:pt x="66022" y="25238"/>
                  </a:lnTo>
                  <a:lnTo>
                    <a:pt x="66620" y="25374"/>
                  </a:lnTo>
                  <a:lnTo>
                    <a:pt x="67218" y="25510"/>
                  </a:lnTo>
                  <a:lnTo>
                    <a:pt x="67799" y="25652"/>
                  </a:lnTo>
                  <a:lnTo>
                    <a:pt x="68363" y="25794"/>
                  </a:lnTo>
                  <a:lnTo>
                    <a:pt x="68928" y="25942"/>
                  </a:lnTo>
                  <a:lnTo>
                    <a:pt x="69475" y="26090"/>
                  </a:lnTo>
                  <a:lnTo>
                    <a:pt x="70007" y="26243"/>
                  </a:lnTo>
                  <a:lnTo>
                    <a:pt x="70538" y="26397"/>
                  </a:lnTo>
                  <a:lnTo>
                    <a:pt x="71052" y="26557"/>
                  </a:lnTo>
                  <a:lnTo>
                    <a:pt x="71551" y="26716"/>
                  </a:lnTo>
                  <a:lnTo>
                    <a:pt x="72049" y="26882"/>
                  </a:lnTo>
                  <a:lnTo>
                    <a:pt x="72530" y="27047"/>
                  </a:lnTo>
                  <a:lnTo>
                    <a:pt x="73011" y="27219"/>
                  </a:lnTo>
                  <a:lnTo>
                    <a:pt x="73476" y="27390"/>
                  </a:lnTo>
                  <a:lnTo>
                    <a:pt x="73924" y="27562"/>
                  </a:lnTo>
                  <a:lnTo>
                    <a:pt x="74373" y="27739"/>
                  </a:lnTo>
                  <a:lnTo>
                    <a:pt x="74804" y="27917"/>
                  </a:lnTo>
                  <a:lnTo>
                    <a:pt x="75219" y="28100"/>
                  </a:lnTo>
                  <a:lnTo>
                    <a:pt x="75634" y="28283"/>
                  </a:lnTo>
                  <a:lnTo>
                    <a:pt x="76033" y="28473"/>
                  </a:lnTo>
                  <a:lnTo>
                    <a:pt x="76431" y="28662"/>
                  </a:lnTo>
                  <a:lnTo>
                    <a:pt x="76813" y="28857"/>
                  </a:lnTo>
                  <a:lnTo>
                    <a:pt x="77178" y="29052"/>
                  </a:lnTo>
                  <a:lnTo>
                    <a:pt x="77543" y="29247"/>
                  </a:lnTo>
                  <a:lnTo>
                    <a:pt x="77892" y="29448"/>
                  </a:lnTo>
                  <a:lnTo>
                    <a:pt x="78241" y="29649"/>
                  </a:lnTo>
                  <a:lnTo>
                    <a:pt x="78573" y="29856"/>
                  </a:lnTo>
                  <a:lnTo>
                    <a:pt x="78888" y="30063"/>
                  </a:lnTo>
                  <a:lnTo>
                    <a:pt x="79203" y="30276"/>
                  </a:lnTo>
                  <a:lnTo>
                    <a:pt x="79502" y="30489"/>
                  </a:lnTo>
                  <a:lnTo>
                    <a:pt x="79785" y="30702"/>
                  </a:lnTo>
                  <a:lnTo>
                    <a:pt x="80067" y="30921"/>
                  </a:lnTo>
                  <a:lnTo>
                    <a:pt x="80349" y="31139"/>
                  </a:lnTo>
                  <a:lnTo>
                    <a:pt x="80615" y="31364"/>
                  </a:lnTo>
                  <a:lnTo>
                    <a:pt x="80864" y="31589"/>
                  </a:lnTo>
                  <a:lnTo>
                    <a:pt x="81113" y="31814"/>
                  </a:lnTo>
                  <a:lnTo>
                    <a:pt x="81345" y="32044"/>
                  </a:lnTo>
                  <a:lnTo>
                    <a:pt x="81561" y="32275"/>
                  </a:lnTo>
                  <a:lnTo>
                    <a:pt x="81777" y="32511"/>
                  </a:lnTo>
                  <a:lnTo>
                    <a:pt x="81976" y="32748"/>
                  </a:lnTo>
                  <a:lnTo>
                    <a:pt x="82175" y="32984"/>
                  </a:lnTo>
                  <a:lnTo>
                    <a:pt x="82358" y="33227"/>
                  </a:lnTo>
                  <a:lnTo>
                    <a:pt x="82540" y="33469"/>
                  </a:lnTo>
                  <a:lnTo>
                    <a:pt x="82706" y="33712"/>
                  </a:lnTo>
                  <a:lnTo>
                    <a:pt x="82872" y="33960"/>
                  </a:lnTo>
                  <a:lnTo>
                    <a:pt x="83022" y="34209"/>
                  </a:lnTo>
                  <a:lnTo>
                    <a:pt x="83154" y="34463"/>
                  </a:lnTo>
                  <a:lnTo>
                    <a:pt x="83287" y="34717"/>
                  </a:lnTo>
                  <a:lnTo>
                    <a:pt x="83404" y="34977"/>
                  </a:lnTo>
                  <a:lnTo>
                    <a:pt x="83520" y="35232"/>
                  </a:lnTo>
                  <a:lnTo>
                    <a:pt x="83719" y="35758"/>
                  </a:lnTo>
                  <a:lnTo>
                    <a:pt x="83885" y="36290"/>
                  </a:lnTo>
                  <a:lnTo>
                    <a:pt x="84184" y="37514"/>
                  </a:lnTo>
                  <a:lnTo>
                    <a:pt x="84483" y="38738"/>
                  </a:lnTo>
                  <a:lnTo>
                    <a:pt x="84649" y="39347"/>
                  </a:lnTo>
                  <a:lnTo>
                    <a:pt x="84831" y="39956"/>
                  </a:lnTo>
                  <a:lnTo>
                    <a:pt x="85047" y="40559"/>
                  </a:lnTo>
                  <a:lnTo>
                    <a:pt x="85279" y="41163"/>
                  </a:lnTo>
                  <a:lnTo>
                    <a:pt x="85412" y="41464"/>
                  </a:lnTo>
                  <a:lnTo>
                    <a:pt x="85545" y="41766"/>
                  </a:lnTo>
                  <a:lnTo>
                    <a:pt x="85711" y="42067"/>
                  </a:lnTo>
                  <a:lnTo>
                    <a:pt x="85860" y="42363"/>
                  </a:lnTo>
                  <a:lnTo>
                    <a:pt x="86043" y="42665"/>
                  </a:lnTo>
                  <a:lnTo>
                    <a:pt x="86226" y="42960"/>
                  </a:lnTo>
                  <a:lnTo>
                    <a:pt x="86441" y="43256"/>
                  </a:lnTo>
                  <a:lnTo>
                    <a:pt x="86657" y="43552"/>
                  </a:lnTo>
                  <a:lnTo>
                    <a:pt x="86873" y="43847"/>
                  </a:lnTo>
                  <a:lnTo>
                    <a:pt x="87122" y="44137"/>
                  </a:lnTo>
                  <a:lnTo>
                    <a:pt x="87388" y="44427"/>
                  </a:lnTo>
                  <a:lnTo>
                    <a:pt x="87670" y="44716"/>
                  </a:lnTo>
                  <a:lnTo>
                    <a:pt x="87969" y="45006"/>
                  </a:lnTo>
                  <a:lnTo>
                    <a:pt x="88301" y="45296"/>
                  </a:lnTo>
                  <a:lnTo>
                    <a:pt x="88633" y="45580"/>
                  </a:lnTo>
                  <a:lnTo>
                    <a:pt x="88998" y="45864"/>
                  </a:lnTo>
                  <a:lnTo>
                    <a:pt x="90011" y="46626"/>
                  </a:lnTo>
                  <a:lnTo>
                    <a:pt x="91040" y="47383"/>
                  </a:lnTo>
                  <a:lnTo>
                    <a:pt x="92102" y="48134"/>
                  </a:lnTo>
                  <a:lnTo>
                    <a:pt x="93198" y="48885"/>
                  </a:lnTo>
                  <a:lnTo>
                    <a:pt x="94327" y="49625"/>
                  </a:lnTo>
                  <a:lnTo>
                    <a:pt x="95489" y="50364"/>
                  </a:lnTo>
                  <a:lnTo>
                    <a:pt x="96668" y="51091"/>
                  </a:lnTo>
                  <a:lnTo>
                    <a:pt x="97879" y="51812"/>
                  </a:lnTo>
                  <a:lnTo>
                    <a:pt x="98245" y="52019"/>
                  </a:lnTo>
                  <a:lnTo>
                    <a:pt x="98610" y="52215"/>
                  </a:lnTo>
                  <a:lnTo>
                    <a:pt x="98992" y="52410"/>
                  </a:lnTo>
                  <a:lnTo>
                    <a:pt x="99390" y="52599"/>
                  </a:lnTo>
                  <a:lnTo>
                    <a:pt x="99805" y="52782"/>
                  </a:lnTo>
                  <a:lnTo>
                    <a:pt x="100220" y="52960"/>
                  </a:lnTo>
                  <a:lnTo>
                    <a:pt x="100652" y="53131"/>
                  </a:lnTo>
                  <a:lnTo>
                    <a:pt x="101083" y="53303"/>
                  </a:lnTo>
                  <a:lnTo>
                    <a:pt x="101532" y="53468"/>
                  </a:lnTo>
                  <a:lnTo>
                    <a:pt x="101996" y="53628"/>
                  </a:lnTo>
                  <a:lnTo>
                    <a:pt x="102461" y="53787"/>
                  </a:lnTo>
                  <a:lnTo>
                    <a:pt x="102943" y="53935"/>
                  </a:lnTo>
                  <a:lnTo>
                    <a:pt x="103441" y="54089"/>
                  </a:lnTo>
                  <a:lnTo>
                    <a:pt x="103939" y="54231"/>
                  </a:lnTo>
                  <a:lnTo>
                    <a:pt x="104437" y="54373"/>
                  </a:lnTo>
                  <a:lnTo>
                    <a:pt x="104951" y="54509"/>
                  </a:lnTo>
                  <a:lnTo>
                    <a:pt x="105483" y="54639"/>
                  </a:lnTo>
                  <a:lnTo>
                    <a:pt x="106014" y="54769"/>
                  </a:lnTo>
                  <a:lnTo>
                    <a:pt x="106545" y="54899"/>
                  </a:lnTo>
                  <a:lnTo>
                    <a:pt x="107093" y="55017"/>
                  </a:lnTo>
                  <a:lnTo>
                    <a:pt x="107657" y="55136"/>
                  </a:lnTo>
                  <a:lnTo>
                    <a:pt x="108222" y="55254"/>
                  </a:lnTo>
                  <a:lnTo>
                    <a:pt x="108786" y="55366"/>
                  </a:lnTo>
                  <a:lnTo>
                    <a:pt x="109367" y="55479"/>
                  </a:lnTo>
                  <a:lnTo>
                    <a:pt x="109948" y="55585"/>
                  </a:lnTo>
                  <a:lnTo>
                    <a:pt x="110529" y="55686"/>
                  </a:lnTo>
                  <a:lnTo>
                    <a:pt x="111725" y="55887"/>
                  </a:lnTo>
                  <a:lnTo>
                    <a:pt x="112936" y="56076"/>
                  </a:lnTo>
                  <a:lnTo>
                    <a:pt x="114165" y="56253"/>
                  </a:lnTo>
                  <a:lnTo>
                    <a:pt x="116788" y="56620"/>
                  </a:lnTo>
                  <a:lnTo>
                    <a:pt x="119427" y="56975"/>
                  </a:lnTo>
                  <a:lnTo>
                    <a:pt x="122050" y="57335"/>
                  </a:lnTo>
                  <a:lnTo>
                    <a:pt x="124673" y="57696"/>
                  </a:lnTo>
                  <a:lnTo>
                    <a:pt x="127296" y="58057"/>
                  </a:lnTo>
                  <a:lnTo>
                    <a:pt x="129902" y="58435"/>
                  </a:lnTo>
                  <a:lnTo>
                    <a:pt x="131197" y="58625"/>
                  </a:lnTo>
                  <a:lnTo>
                    <a:pt x="132492" y="58820"/>
                  </a:lnTo>
                  <a:lnTo>
                    <a:pt x="133787" y="59021"/>
                  </a:lnTo>
                  <a:lnTo>
                    <a:pt x="135065" y="59228"/>
                  </a:lnTo>
                  <a:lnTo>
                    <a:pt x="136128" y="59399"/>
                  </a:lnTo>
                  <a:lnTo>
                    <a:pt x="137190" y="59577"/>
                  </a:lnTo>
                  <a:lnTo>
                    <a:pt x="138236" y="59754"/>
                  </a:lnTo>
                  <a:lnTo>
                    <a:pt x="139282" y="59937"/>
                  </a:lnTo>
                  <a:lnTo>
                    <a:pt x="140311" y="60127"/>
                  </a:lnTo>
                  <a:lnTo>
                    <a:pt x="141357" y="60316"/>
                  </a:lnTo>
                  <a:lnTo>
                    <a:pt x="142370" y="60511"/>
                  </a:lnTo>
                  <a:lnTo>
                    <a:pt x="143399" y="60706"/>
                  </a:lnTo>
                  <a:lnTo>
                    <a:pt x="144395" y="60907"/>
                  </a:lnTo>
                  <a:lnTo>
                    <a:pt x="145408" y="61114"/>
                  </a:lnTo>
                  <a:lnTo>
                    <a:pt x="146404" y="61321"/>
                  </a:lnTo>
                  <a:lnTo>
                    <a:pt x="147383" y="61534"/>
                  </a:lnTo>
                  <a:lnTo>
                    <a:pt x="148379" y="61753"/>
                  </a:lnTo>
                  <a:lnTo>
                    <a:pt x="149342" y="61972"/>
                  </a:lnTo>
                  <a:lnTo>
                    <a:pt x="150305" y="62196"/>
                  </a:lnTo>
                  <a:lnTo>
                    <a:pt x="151268" y="62427"/>
                  </a:lnTo>
                  <a:lnTo>
                    <a:pt x="152214" y="62657"/>
                  </a:lnTo>
                  <a:lnTo>
                    <a:pt x="153144" y="62900"/>
                  </a:lnTo>
                  <a:lnTo>
                    <a:pt x="154073" y="63142"/>
                  </a:lnTo>
                  <a:lnTo>
                    <a:pt x="155003" y="63391"/>
                  </a:lnTo>
                  <a:lnTo>
                    <a:pt x="155916" y="63645"/>
                  </a:lnTo>
                  <a:lnTo>
                    <a:pt x="156812" y="63899"/>
                  </a:lnTo>
                  <a:lnTo>
                    <a:pt x="157692" y="64165"/>
                  </a:lnTo>
                  <a:lnTo>
                    <a:pt x="158589" y="64431"/>
                  </a:lnTo>
                  <a:lnTo>
                    <a:pt x="159452" y="64703"/>
                  </a:lnTo>
                  <a:lnTo>
                    <a:pt x="160315" y="64981"/>
                  </a:lnTo>
                  <a:lnTo>
                    <a:pt x="161162" y="65265"/>
                  </a:lnTo>
                  <a:lnTo>
                    <a:pt x="161992" y="65555"/>
                  </a:lnTo>
                  <a:lnTo>
                    <a:pt x="162822" y="65851"/>
                  </a:lnTo>
                  <a:lnTo>
                    <a:pt x="163635" y="66152"/>
                  </a:lnTo>
                  <a:lnTo>
                    <a:pt x="164449" y="66460"/>
                  </a:lnTo>
                  <a:lnTo>
                    <a:pt x="165246" y="66767"/>
                  </a:lnTo>
                  <a:lnTo>
                    <a:pt x="165378" y="66820"/>
                  </a:lnTo>
                  <a:lnTo>
                    <a:pt x="165544" y="66862"/>
                  </a:lnTo>
                  <a:lnTo>
                    <a:pt x="165893" y="66945"/>
                  </a:lnTo>
                  <a:lnTo>
                    <a:pt x="165893" y="46118"/>
                  </a:lnTo>
                  <a:lnTo>
                    <a:pt x="164366" y="45929"/>
                  </a:lnTo>
                  <a:lnTo>
                    <a:pt x="162838" y="45745"/>
                  </a:lnTo>
                  <a:lnTo>
                    <a:pt x="161311" y="45550"/>
                  </a:lnTo>
                  <a:lnTo>
                    <a:pt x="160548" y="45450"/>
                  </a:lnTo>
                  <a:lnTo>
                    <a:pt x="159801" y="45343"/>
                  </a:lnTo>
                  <a:lnTo>
                    <a:pt x="158340" y="45130"/>
                  </a:lnTo>
                  <a:lnTo>
                    <a:pt x="156879" y="44912"/>
                  </a:lnTo>
                  <a:lnTo>
                    <a:pt x="155434" y="44687"/>
                  </a:lnTo>
                  <a:lnTo>
                    <a:pt x="154007" y="44450"/>
                  </a:lnTo>
                  <a:lnTo>
                    <a:pt x="152579" y="44208"/>
                  </a:lnTo>
                  <a:lnTo>
                    <a:pt x="151185" y="43960"/>
                  </a:lnTo>
                  <a:lnTo>
                    <a:pt x="150487" y="43829"/>
                  </a:lnTo>
                  <a:lnTo>
                    <a:pt x="149790" y="43693"/>
                  </a:lnTo>
                  <a:lnTo>
                    <a:pt x="149110" y="43557"/>
                  </a:lnTo>
                  <a:lnTo>
                    <a:pt x="148429" y="43421"/>
                  </a:lnTo>
                  <a:lnTo>
                    <a:pt x="147765" y="43280"/>
                  </a:lnTo>
                  <a:lnTo>
                    <a:pt x="147101" y="43132"/>
                  </a:lnTo>
                  <a:lnTo>
                    <a:pt x="146453" y="42978"/>
                  </a:lnTo>
                  <a:lnTo>
                    <a:pt x="145789" y="42824"/>
                  </a:lnTo>
                  <a:lnTo>
                    <a:pt x="145159" y="42665"/>
                  </a:lnTo>
                  <a:lnTo>
                    <a:pt x="144528" y="42505"/>
                  </a:lnTo>
                  <a:lnTo>
                    <a:pt x="143897" y="42333"/>
                  </a:lnTo>
                  <a:lnTo>
                    <a:pt x="143283" y="42162"/>
                  </a:lnTo>
                  <a:lnTo>
                    <a:pt x="142668" y="41985"/>
                  </a:lnTo>
                  <a:lnTo>
                    <a:pt x="142071" y="41801"/>
                  </a:lnTo>
                  <a:lnTo>
                    <a:pt x="141473" y="41612"/>
                  </a:lnTo>
                  <a:lnTo>
                    <a:pt x="140909" y="41417"/>
                  </a:lnTo>
                  <a:lnTo>
                    <a:pt x="140328" y="41222"/>
                  </a:lnTo>
                  <a:lnTo>
                    <a:pt x="139780" y="41015"/>
                  </a:lnTo>
                  <a:lnTo>
                    <a:pt x="139232" y="40802"/>
                  </a:lnTo>
                  <a:lnTo>
                    <a:pt x="138684" y="40589"/>
                  </a:lnTo>
                  <a:lnTo>
                    <a:pt x="138136" y="40352"/>
                  </a:lnTo>
                  <a:lnTo>
                    <a:pt x="137605" y="40122"/>
                  </a:lnTo>
                  <a:lnTo>
                    <a:pt x="137091" y="39885"/>
                  </a:lnTo>
                  <a:lnTo>
                    <a:pt x="136593" y="39643"/>
                  </a:lnTo>
                  <a:lnTo>
                    <a:pt x="136111" y="39400"/>
                  </a:lnTo>
                  <a:lnTo>
                    <a:pt x="135646" y="39158"/>
                  </a:lnTo>
                  <a:lnTo>
                    <a:pt x="135198" y="38910"/>
                  </a:lnTo>
                  <a:lnTo>
                    <a:pt x="134766" y="38661"/>
                  </a:lnTo>
                  <a:lnTo>
                    <a:pt x="134351" y="38407"/>
                  </a:lnTo>
                  <a:lnTo>
                    <a:pt x="133936" y="38153"/>
                  </a:lnTo>
                  <a:lnTo>
                    <a:pt x="133555" y="37898"/>
                  </a:lnTo>
                  <a:lnTo>
                    <a:pt x="133173" y="37638"/>
                  </a:lnTo>
                  <a:lnTo>
                    <a:pt x="132808" y="37378"/>
                  </a:lnTo>
                  <a:lnTo>
                    <a:pt x="132459" y="37118"/>
                  </a:lnTo>
                  <a:lnTo>
                    <a:pt x="132127" y="36852"/>
                  </a:lnTo>
                  <a:lnTo>
                    <a:pt x="131812" y="36580"/>
                  </a:lnTo>
                  <a:lnTo>
                    <a:pt x="131496" y="36314"/>
                  </a:lnTo>
                  <a:lnTo>
                    <a:pt x="131197" y="36042"/>
                  </a:lnTo>
                  <a:lnTo>
                    <a:pt x="130915" y="35770"/>
                  </a:lnTo>
                  <a:lnTo>
                    <a:pt x="130649" y="35492"/>
                  </a:lnTo>
                  <a:lnTo>
                    <a:pt x="130384" y="35214"/>
                  </a:lnTo>
                  <a:lnTo>
                    <a:pt x="130151" y="34936"/>
                  </a:lnTo>
                  <a:lnTo>
                    <a:pt x="129902" y="34658"/>
                  </a:lnTo>
                  <a:lnTo>
                    <a:pt x="129687" y="34374"/>
                  </a:lnTo>
                  <a:lnTo>
                    <a:pt x="129471" y="34090"/>
                  </a:lnTo>
                  <a:lnTo>
                    <a:pt x="129272" y="33800"/>
                  </a:lnTo>
                  <a:lnTo>
                    <a:pt x="129072" y="33517"/>
                  </a:lnTo>
                  <a:lnTo>
                    <a:pt x="128906" y="33227"/>
                  </a:lnTo>
                  <a:lnTo>
                    <a:pt x="128724" y="32931"/>
                  </a:lnTo>
                  <a:lnTo>
                    <a:pt x="128574" y="32641"/>
                  </a:lnTo>
                  <a:lnTo>
                    <a:pt x="128425" y="32346"/>
                  </a:lnTo>
                  <a:lnTo>
                    <a:pt x="128276" y="32050"/>
                  </a:lnTo>
                  <a:lnTo>
                    <a:pt x="127661" y="30749"/>
                  </a:lnTo>
                  <a:lnTo>
                    <a:pt x="127346" y="30099"/>
                  </a:lnTo>
                  <a:lnTo>
                    <a:pt x="127030" y="29454"/>
                  </a:lnTo>
                  <a:lnTo>
                    <a:pt x="126682" y="28804"/>
                  </a:lnTo>
                  <a:lnTo>
                    <a:pt x="126333" y="28159"/>
                  </a:lnTo>
                  <a:lnTo>
                    <a:pt x="125951" y="27515"/>
                  </a:lnTo>
                  <a:lnTo>
                    <a:pt x="125553" y="26870"/>
                  </a:lnTo>
                  <a:lnTo>
                    <a:pt x="125121" y="26231"/>
                  </a:lnTo>
                  <a:lnTo>
                    <a:pt x="124673" y="25593"/>
                  </a:lnTo>
                  <a:lnTo>
                    <a:pt x="124175" y="24960"/>
                  </a:lnTo>
                  <a:lnTo>
                    <a:pt x="123661" y="24327"/>
                  </a:lnTo>
                  <a:lnTo>
                    <a:pt x="123378" y="24014"/>
                  </a:lnTo>
                  <a:lnTo>
                    <a:pt x="123096" y="23701"/>
                  </a:lnTo>
                  <a:lnTo>
                    <a:pt x="122814" y="23387"/>
                  </a:lnTo>
                  <a:lnTo>
                    <a:pt x="122498" y="23080"/>
                  </a:lnTo>
                  <a:lnTo>
                    <a:pt x="122183" y="22766"/>
                  </a:lnTo>
                  <a:lnTo>
                    <a:pt x="121851" y="22459"/>
                  </a:lnTo>
                  <a:lnTo>
                    <a:pt x="121519" y="22151"/>
                  </a:lnTo>
                  <a:lnTo>
                    <a:pt x="121170" y="21844"/>
                  </a:lnTo>
                  <a:lnTo>
                    <a:pt x="120789" y="21519"/>
                  </a:lnTo>
                  <a:lnTo>
                    <a:pt x="120407" y="21199"/>
                  </a:lnTo>
                  <a:lnTo>
                    <a:pt x="120008" y="20886"/>
                  </a:lnTo>
                  <a:lnTo>
                    <a:pt x="119610" y="20572"/>
                  </a:lnTo>
                  <a:lnTo>
                    <a:pt x="119195" y="20265"/>
                  </a:lnTo>
                  <a:lnTo>
                    <a:pt x="118780" y="19957"/>
                  </a:lnTo>
                  <a:lnTo>
                    <a:pt x="118348" y="19650"/>
                  </a:lnTo>
                  <a:lnTo>
                    <a:pt x="117917" y="19348"/>
                  </a:lnTo>
                  <a:lnTo>
                    <a:pt x="117468" y="19053"/>
                  </a:lnTo>
                  <a:lnTo>
                    <a:pt x="117020" y="18757"/>
                  </a:lnTo>
                  <a:lnTo>
                    <a:pt x="116555" y="18461"/>
                  </a:lnTo>
                  <a:lnTo>
                    <a:pt x="116091" y="18172"/>
                  </a:lnTo>
                  <a:lnTo>
                    <a:pt x="115626" y="17882"/>
                  </a:lnTo>
                  <a:lnTo>
                    <a:pt x="115144" y="17598"/>
                  </a:lnTo>
                  <a:lnTo>
                    <a:pt x="114646" y="17320"/>
                  </a:lnTo>
                  <a:lnTo>
                    <a:pt x="114148" y="17042"/>
                  </a:lnTo>
                  <a:lnTo>
                    <a:pt x="113650" y="16764"/>
                  </a:lnTo>
                  <a:lnTo>
                    <a:pt x="113136" y="16492"/>
                  </a:lnTo>
                  <a:lnTo>
                    <a:pt x="112604" y="16226"/>
                  </a:lnTo>
                  <a:lnTo>
                    <a:pt x="112073" y="15960"/>
                  </a:lnTo>
                  <a:lnTo>
                    <a:pt x="111542" y="15694"/>
                  </a:lnTo>
                  <a:lnTo>
                    <a:pt x="110994" y="15440"/>
                  </a:lnTo>
                  <a:lnTo>
                    <a:pt x="110430" y="15179"/>
                  </a:lnTo>
                  <a:lnTo>
                    <a:pt x="109865" y="14925"/>
                  </a:lnTo>
                  <a:lnTo>
                    <a:pt x="109284" y="14677"/>
                  </a:lnTo>
                  <a:lnTo>
                    <a:pt x="108703" y="14428"/>
                  </a:lnTo>
                  <a:lnTo>
                    <a:pt x="108122" y="14186"/>
                  </a:lnTo>
                  <a:lnTo>
                    <a:pt x="107508" y="13944"/>
                  </a:lnTo>
                  <a:lnTo>
                    <a:pt x="106910" y="13707"/>
                  </a:lnTo>
                  <a:lnTo>
                    <a:pt x="106296" y="13471"/>
                  </a:lnTo>
                  <a:lnTo>
                    <a:pt x="105665" y="13240"/>
                  </a:lnTo>
                  <a:lnTo>
                    <a:pt x="105018" y="13015"/>
                  </a:lnTo>
                  <a:lnTo>
                    <a:pt x="104387" y="12790"/>
                  </a:lnTo>
                  <a:lnTo>
                    <a:pt x="103723" y="12566"/>
                  </a:lnTo>
                  <a:lnTo>
                    <a:pt x="103059" y="12353"/>
                  </a:lnTo>
                  <a:lnTo>
                    <a:pt x="102395" y="12134"/>
                  </a:lnTo>
                  <a:lnTo>
                    <a:pt x="101714" y="11927"/>
                  </a:lnTo>
                  <a:lnTo>
                    <a:pt x="101017" y="11714"/>
                  </a:lnTo>
                  <a:lnTo>
                    <a:pt x="100320" y="11513"/>
                  </a:lnTo>
                  <a:lnTo>
                    <a:pt x="99606" y="11312"/>
                  </a:lnTo>
                  <a:lnTo>
                    <a:pt x="98892" y="11111"/>
                  </a:lnTo>
                  <a:lnTo>
                    <a:pt x="98162" y="10922"/>
                  </a:lnTo>
                  <a:lnTo>
                    <a:pt x="97431" y="10727"/>
                  </a:lnTo>
                  <a:lnTo>
                    <a:pt x="96684" y="10543"/>
                  </a:lnTo>
                  <a:lnTo>
                    <a:pt x="95921" y="10360"/>
                  </a:lnTo>
                  <a:lnTo>
                    <a:pt x="95157" y="10177"/>
                  </a:lnTo>
                  <a:lnTo>
                    <a:pt x="94393" y="9999"/>
                  </a:lnTo>
                  <a:lnTo>
                    <a:pt x="93596" y="9828"/>
                  </a:lnTo>
                  <a:lnTo>
                    <a:pt x="92816" y="9656"/>
                  </a:lnTo>
                  <a:lnTo>
                    <a:pt x="92003" y="9491"/>
                  </a:lnTo>
                  <a:lnTo>
                    <a:pt x="91189" y="9331"/>
                  </a:lnTo>
                  <a:lnTo>
                    <a:pt x="90376" y="9172"/>
                  </a:lnTo>
                  <a:lnTo>
                    <a:pt x="89529" y="9012"/>
                  </a:lnTo>
                  <a:lnTo>
                    <a:pt x="88699" y="8864"/>
                  </a:lnTo>
                  <a:lnTo>
                    <a:pt x="87836" y="8716"/>
                  </a:lnTo>
                  <a:lnTo>
                    <a:pt x="86973" y="8568"/>
                  </a:lnTo>
                  <a:lnTo>
                    <a:pt x="86109" y="8426"/>
                  </a:lnTo>
                  <a:lnTo>
                    <a:pt x="85213" y="8290"/>
                  </a:lnTo>
                  <a:lnTo>
                    <a:pt x="84333" y="8160"/>
                  </a:lnTo>
                  <a:lnTo>
                    <a:pt x="83420" y="8030"/>
                  </a:lnTo>
                  <a:lnTo>
                    <a:pt x="82507" y="7900"/>
                  </a:lnTo>
                  <a:lnTo>
                    <a:pt x="81577" y="7782"/>
                  </a:lnTo>
                  <a:lnTo>
                    <a:pt x="80648" y="7664"/>
                  </a:lnTo>
                  <a:lnTo>
                    <a:pt x="79702" y="7545"/>
                  </a:lnTo>
                  <a:lnTo>
                    <a:pt x="78174" y="7362"/>
                  </a:lnTo>
                  <a:lnTo>
                    <a:pt x="76647" y="7179"/>
                  </a:lnTo>
                  <a:lnTo>
                    <a:pt x="75120" y="6984"/>
                  </a:lnTo>
                  <a:lnTo>
                    <a:pt x="73609" y="6783"/>
                  </a:lnTo>
                  <a:lnTo>
                    <a:pt x="72098" y="6576"/>
                  </a:lnTo>
                  <a:lnTo>
                    <a:pt x="70604" y="6363"/>
                  </a:lnTo>
                  <a:lnTo>
                    <a:pt x="69127" y="6132"/>
                  </a:lnTo>
                  <a:lnTo>
                    <a:pt x="67666" y="5896"/>
                  </a:lnTo>
                  <a:lnTo>
                    <a:pt x="66985" y="5777"/>
                  </a:lnTo>
                  <a:lnTo>
                    <a:pt x="66321" y="5659"/>
                  </a:lnTo>
                  <a:lnTo>
                    <a:pt x="65674" y="5529"/>
                  </a:lnTo>
                  <a:lnTo>
                    <a:pt x="65043" y="5399"/>
                  </a:lnTo>
                  <a:lnTo>
                    <a:pt x="64412" y="5263"/>
                  </a:lnTo>
                  <a:lnTo>
                    <a:pt x="63815" y="5121"/>
                  </a:lnTo>
                  <a:lnTo>
                    <a:pt x="63217" y="4973"/>
                  </a:lnTo>
                  <a:lnTo>
                    <a:pt x="62636" y="4825"/>
                  </a:lnTo>
                  <a:lnTo>
                    <a:pt x="62071" y="4666"/>
                  </a:lnTo>
                  <a:lnTo>
                    <a:pt x="61507" y="4506"/>
                  </a:lnTo>
                  <a:lnTo>
                    <a:pt x="60976" y="4340"/>
                  </a:lnTo>
                  <a:lnTo>
                    <a:pt x="60445" y="4175"/>
                  </a:lnTo>
                  <a:lnTo>
                    <a:pt x="59930" y="4003"/>
                  </a:lnTo>
                  <a:lnTo>
                    <a:pt x="59415" y="3826"/>
                  </a:lnTo>
                  <a:lnTo>
                    <a:pt x="58934" y="3643"/>
                  </a:lnTo>
                  <a:lnTo>
                    <a:pt x="58452" y="3459"/>
                  </a:lnTo>
                  <a:lnTo>
                    <a:pt x="57988" y="3270"/>
                  </a:lnTo>
                  <a:lnTo>
                    <a:pt x="57523" y="3075"/>
                  </a:lnTo>
                  <a:lnTo>
                    <a:pt x="57075" y="2880"/>
                  </a:lnTo>
                  <a:lnTo>
                    <a:pt x="56643" y="2679"/>
                  </a:lnTo>
                  <a:lnTo>
                    <a:pt x="56228" y="2472"/>
                  </a:lnTo>
                  <a:lnTo>
                    <a:pt x="55813" y="2265"/>
                  </a:lnTo>
                  <a:lnTo>
                    <a:pt x="55398" y="2052"/>
                  </a:lnTo>
                  <a:lnTo>
                    <a:pt x="55016" y="1839"/>
                  </a:lnTo>
                  <a:lnTo>
                    <a:pt x="54634" y="1620"/>
                  </a:lnTo>
                  <a:lnTo>
                    <a:pt x="54269" y="1396"/>
                  </a:lnTo>
                  <a:lnTo>
                    <a:pt x="53904" y="1171"/>
                  </a:lnTo>
                  <a:lnTo>
                    <a:pt x="53555" y="946"/>
                  </a:lnTo>
                  <a:lnTo>
                    <a:pt x="53207" y="710"/>
                  </a:lnTo>
                  <a:lnTo>
                    <a:pt x="52875" y="479"/>
                  </a:lnTo>
                  <a:lnTo>
                    <a:pt x="52559" y="242"/>
                  </a:lnTo>
                  <a:lnTo>
                    <a:pt x="5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" name="Google Shape;345;p39"/>
            <p:cNvSpPr/>
            <p:nvPr/>
          </p:nvSpPr>
          <p:spPr>
            <a:xfrm flipH="1">
              <a:off x="1369206" y="3414500"/>
              <a:ext cx="6001628" cy="1727623"/>
            </a:xfrm>
            <a:custGeom>
              <a:avLst/>
              <a:gdLst/>
              <a:ahLst/>
              <a:cxnLst/>
              <a:rect l="l" t="t" r="r" b="b"/>
              <a:pathLst>
                <a:path w="525882" h="53841" extrusionOk="0">
                  <a:moveTo>
                    <a:pt x="292408" y="0"/>
                  </a:moveTo>
                  <a:lnTo>
                    <a:pt x="291080" y="6"/>
                  </a:lnTo>
                  <a:lnTo>
                    <a:pt x="289752" y="12"/>
                  </a:lnTo>
                  <a:lnTo>
                    <a:pt x="288424" y="30"/>
                  </a:lnTo>
                  <a:lnTo>
                    <a:pt x="287096" y="54"/>
                  </a:lnTo>
                  <a:lnTo>
                    <a:pt x="285768" y="83"/>
                  </a:lnTo>
                  <a:lnTo>
                    <a:pt x="284456" y="119"/>
                  </a:lnTo>
                  <a:lnTo>
                    <a:pt x="283128" y="160"/>
                  </a:lnTo>
                  <a:lnTo>
                    <a:pt x="281817" y="207"/>
                  </a:lnTo>
                  <a:lnTo>
                    <a:pt x="280505" y="260"/>
                  </a:lnTo>
                  <a:lnTo>
                    <a:pt x="279194" y="320"/>
                  </a:lnTo>
                  <a:lnTo>
                    <a:pt x="277882" y="385"/>
                  </a:lnTo>
                  <a:lnTo>
                    <a:pt x="276571" y="450"/>
                  </a:lnTo>
                  <a:lnTo>
                    <a:pt x="275259" y="527"/>
                  </a:lnTo>
                  <a:lnTo>
                    <a:pt x="273948" y="603"/>
                  </a:lnTo>
                  <a:lnTo>
                    <a:pt x="272653" y="686"/>
                  </a:lnTo>
                  <a:lnTo>
                    <a:pt x="271341" y="781"/>
                  </a:lnTo>
                  <a:lnTo>
                    <a:pt x="270047" y="870"/>
                  </a:lnTo>
                  <a:lnTo>
                    <a:pt x="268735" y="970"/>
                  </a:lnTo>
                  <a:lnTo>
                    <a:pt x="267440" y="1071"/>
                  </a:lnTo>
                  <a:lnTo>
                    <a:pt x="266145" y="1177"/>
                  </a:lnTo>
                  <a:lnTo>
                    <a:pt x="264850" y="1289"/>
                  </a:lnTo>
                  <a:lnTo>
                    <a:pt x="263556" y="1402"/>
                  </a:lnTo>
                  <a:lnTo>
                    <a:pt x="262261" y="1520"/>
                  </a:lnTo>
                  <a:lnTo>
                    <a:pt x="260966" y="1644"/>
                  </a:lnTo>
                  <a:lnTo>
                    <a:pt x="259688" y="1768"/>
                  </a:lnTo>
                  <a:lnTo>
                    <a:pt x="257114" y="2029"/>
                  </a:lnTo>
                  <a:lnTo>
                    <a:pt x="252649" y="2490"/>
                  </a:lnTo>
                  <a:lnTo>
                    <a:pt x="248200" y="2945"/>
                  </a:lnTo>
                  <a:lnTo>
                    <a:pt x="245975" y="3170"/>
                  </a:lnTo>
                  <a:lnTo>
                    <a:pt x="243734" y="3395"/>
                  </a:lnTo>
                  <a:lnTo>
                    <a:pt x="241493" y="3607"/>
                  </a:lnTo>
                  <a:lnTo>
                    <a:pt x="239252" y="3820"/>
                  </a:lnTo>
                  <a:lnTo>
                    <a:pt x="237011" y="4027"/>
                  </a:lnTo>
                  <a:lnTo>
                    <a:pt x="234753" y="4222"/>
                  </a:lnTo>
                  <a:lnTo>
                    <a:pt x="232512" y="4418"/>
                  </a:lnTo>
                  <a:lnTo>
                    <a:pt x="230238" y="4595"/>
                  </a:lnTo>
                  <a:lnTo>
                    <a:pt x="227980" y="4772"/>
                  </a:lnTo>
                  <a:lnTo>
                    <a:pt x="225706" y="4932"/>
                  </a:lnTo>
                  <a:lnTo>
                    <a:pt x="223415" y="5086"/>
                  </a:lnTo>
                  <a:lnTo>
                    <a:pt x="221124" y="5222"/>
                  </a:lnTo>
                  <a:lnTo>
                    <a:pt x="219929" y="5287"/>
                  </a:lnTo>
                  <a:lnTo>
                    <a:pt x="218733" y="5352"/>
                  </a:lnTo>
                  <a:lnTo>
                    <a:pt x="217538" y="5411"/>
                  </a:lnTo>
                  <a:lnTo>
                    <a:pt x="216343" y="5464"/>
                  </a:lnTo>
                  <a:lnTo>
                    <a:pt x="215148" y="5512"/>
                  </a:lnTo>
                  <a:lnTo>
                    <a:pt x="213952" y="5559"/>
                  </a:lnTo>
                  <a:lnTo>
                    <a:pt x="212757" y="5600"/>
                  </a:lnTo>
                  <a:lnTo>
                    <a:pt x="211562" y="5636"/>
                  </a:lnTo>
                  <a:lnTo>
                    <a:pt x="209171" y="5707"/>
                  </a:lnTo>
                  <a:lnTo>
                    <a:pt x="206781" y="5754"/>
                  </a:lnTo>
                  <a:lnTo>
                    <a:pt x="204390" y="5795"/>
                  </a:lnTo>
                  <a:lnTo>
                    <a:pt x="201983" y="5831"/>
                  </a:lnTo>
                  <a:lnTo>
                    <a:pt x="199593" y="5849"/>
                  </a:lnTo>
                  <a:lnTo>
                    <a:pt x="197186" y="5860"/>
                  </a:lnTo>
                  <a:lnTo>
                    <a:pt x="194795" y="5866"/>
                  </a:lnTo>
                  <a:lnTo>
                    <a:pt x="192388" y="5866"/>
                  </a:lnTo>
                  <a:lnTo>
                    <a:pt x="189981" y="5860"/>
                  </a:lnTo>
                  <a:lnTo>
                    <a:pt x="187590" y="5849"/>
                  </a:lnTo>
                  <a:lnTo>
                    <a:pt x="182793" y="5819"/>
                  </a:lnTo>
                  <a:lnTo>
                    <a:pt x="180070" y="5807"/>
                  </a:lnTo>
                  <a:lnTo>
                    <a:pt x="177364" y="5801"/>
                  </a:lnTo>
                  <a:lnTo>
                    <a:pt x="174658" y="5807"/>
                  </a:lnTo>
                  <a:lnTo>
                    <a:pt x="171952" y="5825"/>
                  </a:lnTo>
                  <a:lnTo>
                    <a:pt x="169263" y="5854"/>
                  </a:lnTo>
                  <a:lnTo>
                    <a:pt x="167902" y="5878"/>
                  </a:lnTo>
                  <a:lnTo>
                    <a:pt x="166557" y="5902"/>
                  </a:lnTo>
                  <a:lnTo>
                    <a:pt x="165212" y="5925"/>
                  </a:lnTo>
                  <a:lnTo>
                    <a:pt x="163868" y="5961"/>
                  </a:lnTo>
                  <a:lnTo>
                    <a:pt x="162523" y="5996"/>
                  </a:lnTo>
                  <a:lnTo>
                    <a:pt x="161178" y="6032"/>
                  </a:lnTo>
                  <a:lnTo>
                    <a:pt x="159850" y="6079"/>
                  </a:lnTo>
                  <a:lnTo>
                    <a:pt x="158506" y="6127"/>
                  </a:lnTo>
                  <a:lnTo>
                    <a:pt x="157178" y="6180"/>
                  </a:lnTo>
                  <a:lnTo>
                    <a:pt x="155833" y="6239"/>
                  </a:lnTo>
                  <a:lnTo>
                    <a:pt x="154505" y="6304"/>
                  </a:lnTo>
                  <a:lnTo>
                    <a:pt x="153160" y="6375"/>
                  </a:lnTo>
                  <a:lnTo>
                    <a:pt x="151832" y="6452"/>
                  </a:lnTo>
                  <a:lnTo>
                    <a:pt x="150504" y="6529"/>
                  </a:lnTo>
                  <a:lnTo>
                    <a:pt x="149176" y="6617"/>
                  </a:lnTo>
                  <a:lnTo>
                    <a:pt x="147864" y="6706"/>
                  </a:lnTo>
                  <a:lnTo>
                    <a:pt x="146536" y="6807"/>
                  </a:lnTo>
                  <a:lnTo>
                    <a:pt x="145208" y="6907"/>
                  </a:lnTo>
                  <a:lnTo>
                    <a:pt x="143897" y="7019"/>
                  </a:lnTo>
                  <a:lnTo>
                    <a:pt x="142585" y="7138"/>
                  </a:lnTo>
                  <a:lnTo>
                    <a:pt x="141274" y="7262"/>
                  </a:lnTo>
                  <a:lnTo>
                    <a:pt x="139962" y="7392"/>
                  </a:lnTo>
                  <a:lnTo>
                    <a:pt x="138917" y="7498"/>
                  </a:lnTo>
                  <a:lnTo>
                    <a:pt x="137887" y="7611"/>
                  </a:lnTo>
                  <a:lnTo>
                    <a:pt x="136858" y="7723"/>
                  </a:lnTo>
                  <a:lnTo>
                    <a:pt x="135829" y="7841"/>
                  </a:lnTo>
                  <a:lnTo>
                    <a:pt x="134816" y="7960"/>
                  </a:lnTo>
                  <a:lnTo>
                    <a:pt x="133804" y="8084"/>
                  </a:lnTo>
                  <a:lnTo>
                    <a:pt x="132808" y="8214"/>
                  </a:lnTo>
                  <a:lnTo>
                    <a:pt x="131811" y="8344"/>
                  </a:lnTo>
                  <a:lnTo>
                    <a:pt x="130815" y="8474"/>
                  </a:lnTo>
                  <a:lnTo>
                    <a:pt x="129836" y="8610"/>
                  </a:lnTo>
                  <a:lnTo>
                    <a:pt x="128857" y="8752"/>
                  </a:lnTo>
                  <a:lnTo>
                    <a:pt x="127877" y="8894"/>
                  </a:lnTo>
                  <a:lnTo>
                    <a:pt x="126914" y="9042"/>
                  </a:lnTo>
                  <a:lnTo>
                    <a:pt x="125951" y="9190"/>
                  </a:lnTo>
                  <a:lnTo>
                    <a:pt x="125005" y="9337"/>
                  </a:lnTo>
                  <a:lnTo>
                    <a:pt x="124042" y="9497"/>
                  </a:lnTo>
                  <a:lnTo>
                    <a:pt x="123113" y="9651"/>
                  </a:lnTo>
                  <a:lnTo>
                    <a:pt x="122166" y="9816"/>
                  </a:lnTo>
                  <a:lnTo>
                    <a:pt x="121237" y="9982"/>
                  </a:lnTo>
                  <a:lnTo>
                    <a:pt x="120324" y="10148"/>
                  </a:lnTo>
                  <a:lnTo>
                    <a:pt x="119394" y="10319"/>
                  </a:lnTo>
                  <a:lnTo>
                    <a:pt x="118481" y="10496"/>
                  </a:lnTo>
                  <a:lnTo>
                    <a:pt x="117585" y="10674"/>
                  </a:lnTo>
                  <a:lnTo>
                    <a:pt x="116688" y="10851"/>
                  </a:lnTo>
                  <a:lnTo>
                    <a:pt x="115792" y="11035"/>
                  </a:lnTo>
                  <a:lnTo>
                    <a:pt x="114912" y="11224"/>
                  </a:lnTo>
                  <a:lnTo>
                    <a:pt x="114032" y="11413"/>
                  </a:lnTo>
                  <a:lnTo>
                    <a:pt x="113152" y="11608"/>
                  </a:lnTo>
                  <a:lnTo>
                    <a:pt x="112289" y="11809"/>
                  </a:lnTo>
                  <a:lnTo>
                    <a:pt x="111426" y="12010"/>
                  </a:lnTo>
                  <a:lnTo>
                    <a:pt x="110579" y="12211"/>
                  </a:lnTo>
                  <a:lnTo>
                    <a:pt x="109732" y="12418"/>
                  </a:lnTo>
                  <a:lnTo>
                    <a:pt x="108902" y="12631"/>
                  </a:lnTo>
                  <a:lnTo>
                    <a:pt x="108056" y="12844"/>
                  </a:lnTo>
                  <a:lnTo>
                    <a:pt x="107242" y="13063"/>
                  </a:lnTo>
                  <a:lnTo>
                    <a:pt x="106412" y="13282"/>
                  </a:lnTo>
                  <a:lnTo>
                    <a:pt x="105599" y="13506"/>
                  </a:lnTo>
                  <a:lnTo>
                    <a:pt x="104802" y="13737"/>
                  </a:lnTo>
                  <a:lnTo>
                    <a:pt x="104005" y="13968"/>
                  </a:lnTo>
                  <a:lnTo>
                    <a:pt x="103208" y="14198"/>
                  </a:lnTo>
                  <a:lnTo>
                    <a:pt x="102428" y="14441"/>
                  </a:lnTo>
                  <a:lnTo>
                    <a:pt x="101648" y="14677"/>
                  </a:lnTo>
                  <a:lnTo>
                    <a:pt x="100868" y="14926"/>
                  </a:lnTo>
                  <a:lnTo>
                    <a:pt x="100104" y="15174"/>
                  </a:lnTo>
                  <a:lnTo>
                    <a:pt x="99357" y="15422"/>
                  </a:lnTo>
                  <a:lnTo>
                    <a:pt x="98610" y="15682"/>
                  </a:lnTo>
                  <a:lnTo>
                    <a:pt x="97863" y="15937"/>
                  </a:lnTo>
                  <a:lnTo>
                    <a:pt x="97132" y="16203"/>
                  </a:lnTo>
                  <a:lnTo>
                    <a:pt x="96402" y="16463"/>
                  </a:lnTo>
                  <a:lnTo>
                    <a:pt x="95671" y="16735"/>
                  </a:lnTo>
                  <a:lnTo>
                    <a:pt x="94958" y="17007"/>
                  </a:lnTo>
                  <a:lnTo>
                    <a:pt x="94244" y="17285"/>
                  </a:lnTo>
                  <a:lnTo>
                    <a:pt x="93547" y="17563"/>
                  </a:lnTo>
                  <a:lnTo>
                    <a:pt x="92866" y="17847"/>
                  </a:lnTo>
                  <a:lnTo>
                    <a:pt x="92169" y="18131"/>
                  </a:lnTo>
                  <a:lnTo>
                    <a:pt x="91488" y="18420"/>
                  </a:lnTo>
                  <a:lnTo>
                    <a:pt x="90824" y="18716"/>
                  </a:lnTo>
                  <a:lnTo>
                    <a:pt x="90160" y="19012"/>
                  </a:lnTo>
                  <a:lnTo>
                    <a:pt x="89496" y="19313"/>
                  </a:lnTo>
                  <a:lnTo>
                    <a:pt x="88849" y="19615"/>
                  </a:lnTo>
                  <a:lnTo>
                    <a:pt x="88218" y="19922"/>
                  </a:lnTo>
                  <a:lnTo>
                    <a:pt x="87587" y="20236"/>
                  </a:lnTo>
                  <a:lnTo>
                    <a:pt x="86956" y="20549"/>
                  </a:lnTo>
                  <a:lnTo>
                    <a:pt x="86342" y="20868"/>
                  </a:lnTo>
                  <a:lnTo>
                    <a:pt x="84516" y="21826"/>
                  </a:lnTo>
                  <a:lnTo>
                    <a:pt x="82690" y="22784"/>
                  </a:lnTo>
                  <a:lnTo>
                    <a:pt x="80880" y="23748"/>
                  </a:lnTo>
                  <a:lnTo>
                    <a:pt x="79087" y="24712"/>
                  </a:lnTo>
                  <a:lnTo>
                    <a:pt x="75518" y="26640"/>
                  </a:lnTo>
                  <a:lnTo>
                    <a:pt x="71982" y="28579"/>
                  </a:lnTo>
                  <a:lnTo>
                    <a:pt x="68446" y="30525"/>
                  </a:lnTo>
                  <a:lnTo>
                    <a:pt x="64943" y="32470"/>
                  </a:lnTo>
                  <a:lnTo>
                    <a:pt x="57905" y="36361"/>
                  </a:lnTo>
                  <a:lnTo>
                    <a:pt x="56294" y="37236"/>
                  </a:lnTo>
                  <a:lnTo>
                    <a:pt x="54667" y="38106"/>
                  </a:lnTo>
                  <a:lnTo>
                    <a:pt x="53837" y="38531"/>
                  </a:lnTo>
                  <a:lnTo>
                    <a:pt x="52991" y="38963"/>
                  </a:lnTo>
                  <a:lnTo>
                    <a:pt x="52144" y="39383"/>
                  </a:lnTo>
                  <a:lnTo>
                    <a:pt x="51297" y="39809"/>
                  </a:lnTo>
                  <a:lnTo>
                    <a:pt x="50434" y="40229"/>
                  </a:lnTo>
                  <a:lnTo>
                    <a:pt x="49571" y="40642"/>
                  </a:lnTo>
                  <a:lnTo>
                    <a:pt x="48675" y="41056"/>
                  </a:lnTo>
                  <a:lnTo>
                    <a:pt x="47795" y="41464"/>
                  </a:lnTo>
                  <a:lnTo>
                    <a:pt x="46882" y="41872"/>
                  </a:lnTo>
                  <a:lnTo>
                    <a:pt x="45969" y="42275"/>
                  </a:lnTo>
                  <a:lnTo>
                    <a:pt x="45039" y="42677"/>
                  </a:lnTo>
                  <a:lnTo>
                    <a:pt x="44109" y="43073"/>
                  </a:lnTo>
                  <a:lnTo>
                    <a:pt x="43163" y="43463"/>
                  </a:lnTo>
                  <a:lnTo>
                    <a:pt x="42200" y="43853"/>
                  </a:lnTo>
                  <a:lnTo>
                    <a:pt x="41221" y="44238"/>
                  </a:lnTo>
                  <a:lnTo>
                    <a:pt x="40241" y="44616"/>
                  </a:lnTo>
                  <a:lnTo>
                    <a:pt x="39229" y="44995"/>
                  </a:lnTo>
                  <a:lnTo>
                    <a:pt x="38216" y="45361"/>
                  </a:lnTo>
                  <a:lnTo>
                    <a:pt x="37187" y="45728"/>
                  </a:lnTo>
                  <a:lnTo>
                    <a:pt x="36141" y="46095"/>
                  </a:lnTo>
                  <a:lnTo>
                    <a:pt x="35095" y="46449"/>
                  </a:lnTo>
                  <a:lnTo>
                    <a:pt x="34016" y="46804"/>
                  </a:lnTo>
                  <a:lnTo>
                    <a:pt x="32920" y="47153"/>
                  </a:lnTo>
                  <a:lnTo>
                    <a:pt x="31825" y="47496"/>
                  </a:lnTo>
                  <a:lnTo>
                    <a:pt x="30696" y="47833"/>
                  </a:lnTo>
                  <a:lnTo>
                    <a:pt x="29550" y="48164"/>
                  </a:lnTo>
                  <a:lnTo>
                    <a:pt x="28405" y="48495"/>
                  </a:lnTo>
                  <a:lnTo>
                    <a:pt x="27226" y="48815"/>
                  </a:lnTo>
                  <a:lnTo>
                    <a:pt x="25749" y="49205"/>
                  </a:lnTo>
                  <a:lnTo>
                    <a:pt x="24255" y="49583"/>
                  </a:lnTo>
                  <a:lnTo>
                    <a:pt x="22744" y="49956"/>
                  </a:lnTo>
                  <a:lnTo>
                    <a:pt x="21217" y="50311"/>
                  </a:lnTo>
                  <a:lnTo>
                    <a:pt x="19673" y="50654"/>
                  </a:lnTo>
                  <a:lnTo>
                    <a:pt x="18112" y="50991"/>
                  </a:lnTo>
                  <a:lnTo>
                    <a:pt x="17332" y="51150"/>
                  </a:lnTo>
                  <a:lnTo>
                    <a:pt x="16535" y="51310"/>
                  </a:lnTo>
                  <a:lnTo>
                    <a:pt x="15739" y="51464"/>
                  </a:lnTo>
                  <a:lnTo>
                    <a:pt x="14942" y="51618"/>
                  </a:lnTo>
                  <a:lnTo>
                    <a:pt x="14145" y="51765"/>
                  </a:lnTo>
                  <a:lnTo>
                    <a:pt x="13331" y="51913"/>
                  </a:lnTo>
                  <a:lnTo>
                    <a:pt x="12518" y="52055"/>
                  </a:lnTo>
                  <a:lnTo>
                    <a:pt x="11688" y="52191"/>
                  </a:lnTo>
                  <a:lnTo>
                    <a:pt x="10874" y="52327"/>
                  </a:lnTo>
                  <a:lnTo>
                    <a:pt x="10044" y="52457"/>
                  </a:lnTo>
                  <a:lnTo>
                    <a:pt x="9198" y="52587"/>
                  </a:lnTo>
                  <a:lnTo>
                    <a:pt x="8368" y="52712"/>
                  </a:lnTo>
                  <a:lnTo>
                    <a:pt x="7521" y="52836"/>
                  </a:lnTo>
                  <a:lnTo>
                    <a:pt x="6658" y="52948"/>
                  </a:lnTo>
                  <a:lnTo>
                    <a:pt x="5811" y="53066"/>
                  </a:lnTo>
                  <a:lnTo>
                    <a:pt x="4948" y="53173"/>
                  </a:lnTo>
                  <a:lnTo>
                    <a:pt x="4085" y="53279"/>
                  </a:lnTo>
                  <a:lnTo>
                    <a:pt x="3205" y="53380"/>
                  </a:lnTo>
                  <a:lnTo>
                    <a:pt x="2325" y="53480"/>
                  </a:lnTo>
                  <a:lnTo>
                    <a:pt x="1445" y="53575"/>
                  </a:lnTo>
                  <a:lnTo>
                    <a:pt x="848" y="53640"/>
                  </a:lnTo>
                  <a:lnTo>
                    <a:pt x="250" y="53717"/>
                  </a:lnTo>
                  <a:lnTo>
                    <a:pt x="200" y="53735"/>
                  </a:lnTo>
                  <a:lnTo>
                    <a:pt x="134" y="53764"/>
                  </a:lnTo>
                  <a:lnTo>
                    <a:pt x="1" y="53841"/>
                  </a:lnTo>
                  <a:lnTo>
                    <a:pt x="525882" y="53841"/>
                  </a:lnTo>
                  <a:lnTo>
                    <a:pt x="525766" y="53362"/>
                  </a:lnTo>
                  <a:lnTo>
                    <a:pt x="525633" y="52883"/>
                  </a:lnTo>
                  <a:lnTo>
                    <a:pt x="525467" y="52410"/>
                  </a:lnTo>
                  <a:lnTo>
                    <a:pt x="525301" y="51931"/>
                  </a:lnTo>
                  <a:lnTo>
                    <a:pt x="525102" y="51458"/>
                  </a:lnTo>
                  <a:lnTo>
                    <a:pt x="524902" y="50991"/>
                  </a:lnTo>
                  <a:lnTo>
                    <a:pt x="524687" y="50524"/>
                  </a:lnTo>
                  <a:lnTo>
                    <a:pt x="524438" y="50056"/>
                  </a:lnTo>
                  <a:lnTo>
                    <a:pt x="524189" y="49589"/>
                  </a:lnTo>
                  <a:lnTo>
                    <a:pt x="523923" y="49128"/>
                  </a:lnTo>
                  <a:lnTo>
                    <a:pt x="523624" y="48667"/>
                  </a:lnTo>
                  <a:lnTo>
                    <a:pt x="523325" y="48212"/>
                  </a:lnTo>
                  <a:lnTo>
                    <a:pt x="523010" y="47756"/>
                  </a:lnTo>
                  <a:lnTo>
                    <a:pt x="522678" y="47301"/>
                  </a:lnTo>
                  <a:lnTo>
                    <a:pt x="522329" y="46846"/>
                  </a:lnTo>
                  <a:lnTo>
                    <a:pt x="521964" y="46396"/>
                  </a:lnTo>
                  <a:lnTo>
                    <a:pt x="521566" y="45947"/>
                  </a:lnTo>
                  <a:lnTo>
                    <a:pt x="521167" y="45503"/>
                  </a:lnTo>
                  <a:lnTo>
                    <a:pt x="520752" y="45054"/>
                  </a:lnTo>
                  <a:lnTo>
                    <a:pt x="520321" y="44616"/>
                  </a:lnTo>
                  <a:lnTo>
                    <a:pt x="519872" y="44173"/>
                  </a:lnTo>
                  <a:lnTo>
                    <a:pt x="519408" y="43735"/>
                  </a:lnTo>
                  <a:lnTo>
                    <a:pt x="518926" y="43298"/>
                  </a:lnTo>
                  <a:lnTo>
                    <a:pt x="518428" y="42860"/>
                  </a:lnTo>
                  <a:lnTo>
                    <a:pt x="517913" y="42428"/>
                  </a:lnTo>
                  <a:lnTo>
                    <a:pt x="517399" y="41997"/>
                  </a:lnTo>
                  <a:lnTo>
                    <a:pt x="516851" y="41565"/>
                  </a:lnTo>
                  <a:lnTo>
                    <a:pt x="516287" y="41139"/>
                  </a:lnTo>
                  <a:lnTo>
                    <a:pt x="515706" y="40708"/>
                  </a:lnTo>
                  <a:lnTo>
                    <a:pt x="515108" y="40288"/>
                  </a:lnTo>
                  <a:lnTo>
                    <a:pt x="514494" y="39862"/>
                  </a:lnTo>
                  <a:lnTo>
                    <a:pt x="513879" y="39442"/>
                  </a:lnTo>
                  <a:lnTo>
                    <a:pt x="512767" y="38727"/>
                  </a:lnTo>
                  <a:lnTo>
                    <a:pt x="511655" y="38017"/>
                  </a:lnTo>
                  <a:lnTo>
                    <a:pt x="510493" y="37313"/>
                  </a:lnTo>
                  <a:lnTo>
                    <a:pt x="509331" y="36621"/>
                  </a:lnTo>
                  <a:lnTo>
                    <a:pt x="508136" y="35936"/>
                  </a:lnTo>
                  <a:lnTo>
                    <a:pt x="506907" y="35255"/>
                  </a:lnTo>
                  <a:lnTo>
                    <a:pt x="505662" y="34587"/>
                  </a:lnTo>
                  <a:lnTo>
                    <a:pt x="504400" y="33931"/>
                  </a:lnTo>
                  <a:lnTo>
                    <a:pt x="503089" y="33280"/>
                  </a:lnTo>
                  <a:lnTo>
                    <a:pt x="501777" y="32636"/>
                  </a:lnTo>
                  <a:lnTo>
                    <a:pt x="500416" y="32003"/>
                  </a:lnTo>
                  <a:lnTo>
                    <a:pt x="499038" y="31382"/>
                  </a:lnTo>
                  <a:lnTo>
                    <a:pt x="497627" y="30767"/>
                  </a:lnTo>
                  <a:lnTo>
                    <a:pt x="496200" y="30158"/>
                  </a:lnTo>
                  <a:lnTo>
                    <a:pt x="495469" y="29863"/>
                  </a:lnTo>
                  <a:lnTo>
                    <a:pt x="494739" y="29567"/>
                  </a:lnTo>
                  <a:lnTo>
                    <a:pt x="493992" y="29271"/>
                  </a:lnTo>
                  <a:lnTo>
                    <a:pt x="493245" y="28981"/>
                  </a:lnTo>
                  <a:lnTo>
                    <a:pt x="492481" y="28692"/>
                  </a:lnTo>
                  <a:lnTo>
                    <a:pt x="491717" y="28402"/>
                  </a:lnTo>
                  <a:lnTo>
                    <a:pt x="490954" y="28118"/>
                  </a:lnTo>
                  <a:lnTo>
                    <a:pt x="490173" y="27840"/>
                  </a:lnTo>
                  <a:lnTo>
                    <a:pt x="489377" y="27562"/>
                  </a:lnTo>
                  <a:lnTo>
                    <a:pt x="488580" y="27284"/>
                  </a:lnTo>
                  <a:lnTo>
                    <a:pt x="487783" y="27012"/>
                  </a:lnTo>
                  <a:lnTo>
                    <a:pt x="486970" y="26740"/>
                  </a:lnTo>
                  <a:lnTo>
                    <a:pt x="486156" y="26468"/>
                  </a:lnTo>
                  <a:lnTo>
                    <a:pt x="485326" y="26208"/>
                  </a:lnTo>
                  <a:lnTo>
                    <a:pt x="484496" y="25942"/>
                  </a:lnTo>
                  <a:lnTo>
                    <a:pt x="483649" y="25682"/>
                  </a:lnTo>
                  <a:lnTo>
                    <a:pt x="482803" y="25428"/>
                  </a:lnTo>
                  <a:lnTo>
                    <a:pt x="481939" y="25167"/>
                  </a:lnTo>
                  <a:lnTo>
                    <a:pt x="481076" y="24919"/>
                  </a:lnTo>
                  <a:lnTo>
                    <a:pt x="480213" y="24671"/>
                  </a:lnTo>
                  <a:lnTo>
                    <a:pt x="479317" y="24422"/>
                  </a:lnTo>
                  <a:lnTo>
                    <a:pt x="478437" y="24180"/>
                  </a:lnTo>
                  <a:lnTo>
                    <a:pt x="477540" y="23937"/>
                  </a:lnTo>
                  <a:lnTo>
                    <a:pt x="476627" y="23701"/>
                  </a:lnTo>
                  <a:lnTo>
                    <a:pt x="475714" y="23464"/>
                  </a:lnTo>
                  <a:lnTo>
                    <a:pt x="474785" y="23234"/>
                  </a:lnTo>
                  <a:lnTo>
                    <a:pt x="473855" y="23003"/>
                  </a:lnTo>
                  <a:lnTo>
                    <a:pt x="472909" y="22778"/>
                  </a:lnTo>
                  <a:lnTo>
                    <a:pt x="471962" y="22554"/>
                  </a:lnTo>
                  <a:lnTo>
                    <a:pt x="471000" y="22335"/>
                  </a:lnTo>
                  <a:lnTo>
                    <a:pt x="470037" y="22116"/>
                  </a:lnTo>
                  <a:lnTo>
                    <a:pt x="469057" y="21903"/>
                  </a:lnTo>
                  <a:lnTo>
                    <a:pt x="468078" y="21690"/>
                  </a:lnTo>
                  <a:lnTo>
                    <a:pt x="467082" y="21483"/>
                  </a:lnTo>
                  <a:lnTo>
                    <a:pt x="466069" y="21276"/>
                  </a:lnTo>
                  <a:lnTo>
                    <a:pt x="465056" y="21075"/>
                  </a:lnTo>
                  <a:lnTo>
                    <a:pt x="463463" y="20762"/>
                  </a:lnTo>
                  <a:lnTo>
                    <a:pt x="461852" y="20466"/>
                  </a:lnTo>
                  <a:lnTo>
                    <a:pt x="460242" y="20177"/>
                  </a:lnTo>
                  <a:lnTo>
                    <a:pt x="458615" y="19899"/>
                  </a:lnTo>
                  <a:lnTo>
                    <a:pt x="456972" y="19627"/>
                  </a:lnTo>
                  <a:lnTo>
                    <a:pt x="455312" y="19366"/>
                  </a:lnTo>
                  <a:lnTo>
                    <a:pt x="453652" y="19118"/>
                  </a:lnTo>
                  <a:lnTo>
                    <a:pt x="451975" y="18876"/>
                  </a:lnTo>
                  <a:lnTo>
                    <a:pt x="450282" y="18651"/>
                  </a:lnTo>
                  <a:lnTo>
                    <a:pt x="448572" y="18432"/>
                  </a:lnTo>
                  <a:lnTo>
                    <a:pt x="446862" y="18225"/>
                  </a:lnTo>
                  <a:lnTo>
                    <a:pt x="445135" y="18030"/>
                  </a:lnTo>
                  <a:lnTo>
                    <a:pt x="443392" y="17847"/>
                  </a:lnTo>
                  <a:lnTo>
                    <a:pt x="441649" y="17675"/>
                  </a:lnTo>
                  <a:lnTo>
                    <a:pt x="439890" y="17516"/>
                  </a:lnTo>
                  <a:lnTo>
                    <a:pt x="438113" y="17368"/>
                  </a:lnTo>
                  <a:lnTo>
                    <a:pt x="436868" y="17267"/>
                  </a:lnTo>
                  <a:lnTo>
                    <a:pt x="435640" y="17161"/>
                  </a:lnTo>
                  <a:lnTo>
                    <a:pt x="434411" y="17048"/>
                  </a:lnTo>
                  <a:lnTo>
                    <a:pt x="433183" y="16936"/>
                  </a:lnTo>
                  <a:lnTo>
                    <a:pt x="431954" y="16812"/>
                  </a:lnTo>
                  <a:lnTo>
                    <a:pt x="430743" y="16688"/>
                  </a:lnTo>
                  <a:lnTo>
                    <a:pt x="429531" y="16563"/>
                  </a:lnTo>
                  <a:lnTo>
                    <a:pt x="428335" y="16427"/>
                  </a:lnTo>
                  <a:lnTo>
                    <a:pt x="427124" y="16291"/>
                  </a:lnTo>
                  <a:lnTo>
                    <a:pt x="425928" y="16155"/>
                  </a:lnTo>
                  <a:lnTo>
                    <a:pt x="424733" y="16008"/>
                  </a:lnTo>
                  <a:lnTo>
                    <a:pt x="423538" y="15860"/>
                  </a:lnTo>
                  <a:lnTo>
                    <a:pt x="422359" y="15712"/>
                  </a:lnTo>
                  <a:lnTo>
                    <a:pt x="421180" y="15558"/>
                  </a:lnTo>
                  <a:lnTo>
                    <a:pt x="418823" y="15239"/>
                  </a:lnTo>
                  <a:lnTo>
                    <a:pt x="416466" y="14908"/>
                  </a:lnTo>
                  <a:lnTo>
                    <a:pt x="414142" y="14565"/>
                  </a:lnTo>
                  <a:lnTo>
                    <a:pt x="411818" y="14210"/>
                  </a:lnTo>
                  <a:lnTo>
                    <a:pt x="409510" y="13843"/>
                  </a:lnTo>
                  <a:lnTo>
                    <a:pt x="407219" y="13471"/>
                  </a:lnTo>
                  <a:lnTo>
                    <a:pt x="404928" y="13092"/>
                  </a:lnTo>
                  <a:lnTo>
                    <a:pt x="402637" y="12702"/>
                  </a:lnTo>
                  <a:lnTo>
                    <a:pt x="400363" y="12306"/>
                  </a:lnTo>
                  <a:lnTo>
                    <a:pt x="394968" y="11354"/>
                  </a:lnTo>
                  <a:lnTo>
                    <a:pt x="389556" y="10402"/>
                  </a:lnTo>
                  <a:lnTo>
                    <a:pt x="384161" y="9456"/>
                  </a:lnTo>
                  <a:lnTo>
                    <a:pt x="378749" y="8515"/>
                  </a:lnTo>
                  <a:lnTo>
                    <a:pt x="376043" y="8048"/>
                  </a:lnTo>
                  <a:lnTo>
                    <a:pt x="373320" y="7581"/>
                  </a:lnTo>
                  <a:lnTo>
                    <a:pt x="370614" y="7126"/>
                  </a:lnTo>
                  <a:lnTo>
                    <a:pt x="367875" y="6671"/>
                  </a:lnTo>
                  <a:lnTo>
                    <a:pt x="365153" y="6221"/>
                  </a:lnTo>
                  <a:lnTo>
                    <a:pt x="362414" y="5772"/>
                  </a:lnTo>
                  <a:lnTo>
                    <a:pt x="359674" y="5334"/>
                  </a:lnTo>
                  <a:lnTo>
                    <a:pt x="356919" y="4908"/>
                  </a:lnTo>
                  <a:lnTo>
                    <a:pt x="355192" y="4642"/>
                  </a:lnTo>
                  <a:lnTo>
                    <a:pt x="353449" y="4388"/>
                  </a:lnTo>
                  <a:lnTo>
                    <a:pt x="351723" y="4140"/>
                  </a:lnTo>
                  <a:lnTo>
                    <a:pt x="349980" y="3903"/>
                  </a:lnTo>
                  <a:lnTo>
                    <a:pt x="348220" y="3672"/>
                  </a:lnTo>
                  <a:lnTo>
                    <a:pt x="346460" y="3448"/>
                  </a:lnTo>
                  <a:lnTo>
                    <a:pt x="344700" y="3235"/>
                  </a:lnTo>
                  <a:lnTo>
                    <a:pt x="342941" y="3028"/>
                  </a:lnTo>
                  <a:lnTo>
                    <a:pt x="341164" y="2827"/>
                  </a:lnTo>
                  <a:lnTo>
                    <a:pt x="339388" y="2632"/>
                  </a:lnTo>
                  <a:lnTo>
                    <a:pt x="337595" y="2448"/>
                  </a:lnTo>
                  <a:lnTo>
                    <a:pt x="335819" y="2265"/>
                  </a:lnTo>
                  <a:lnTo>
                    <a:pt x="334010" y="2094"/>
                  </a:lnTo>
                  <a:lnTo>
                    <a:pt x="332217" y="1934"/>
                  </a:lnTo>
                  <a:lnTo>
                    <a:pt x="330407" y="1774"/>
                  </a:lnTo>
                  <a:lnTo>
                    <a:pt x="328598" y="1626"/>
                  </a:lnTo>
                  <a:lnTo>
                    <a:pt x="326788" y="1479"/>
                  </a:lnTo>
                  <a:lnTo>
                    <a:pt x="324979" y="1343"/>
                  </a:lnTo>
                  <a:lnTo>
                    <a:pt x="323153" y="1213"/>
                  </a:lnTo>
                  <a:lnTo>
                    <a:pt x="321326" y="1088"/>
                  </a:lnTo>
                  <a:lnTo>
                    <a:pt x="319484" y="976"/>
                  </a:lnTo>
                  <a:lnTo>
                    <a:pt x="317658" y="864"/>
                  </a:lnTo>
                  <a:lnTo>
                    <a:pt x="315815" y="757"/>
                  </a:lnTo>
                  <a:lnTo>
                    <a:pt x="313972" y="663"/>
                  </a:lnTo>
                  <a:lnTo>
                    <a:pt x="312130" y="568"/>
                  </a:lnTo>
                  <a:lnTo>
                    <a:pt x="310270" y="479"/>
                  </a:lnTo>
                  <a:lnTo>
                    <a:pt x="308428" y="402"/>
                  </a:lnTo>
                  <a:lnTo>
                    <a:pt x="306568" y="326"/>
                  </a:lnTo>
                  <a:lnTo>
                    <a:pt x="304709" y="260"/>
                  </a:lnTo>
                  <a:lnTo>
                    <a:pt x="302833" y="195"/>
                  </a:lnTo>
                  <a:lnTo>
                    <a:pt x="300974" y="136"/>
                  </a:lnTo>
                  <a:lnTo>
                    <a:pt x="299098" y="89"/>
                  </a:lnTo>
                  <a:lnTo>
                    <a:pt x="297753" y="54"/>
                  </a:lnTo>
                  <a:lnTo>
                    <a:pt x="296425" y="30"/>
                  </a:lnTo>
                  <a:lnTo>
                    <a:pt x="295081" y="12"/>
                  </a:lnTo>
                  <a:lnTo>
                    <a:pt x="293753" y="6"/>
                  </a:lnTo>
                  <a:lnTo>
                    <a:pt x="292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" name="Google Shape;346;p39"/>
            <p:cNvSpPr/>
            <p:nvPr/>
          </p:nvSpPr>
          <p:spPr>
            <a:xfrm flipH="1">
              <a:off x="7716199" y="3950136"/>
              <a:ext cx="1054150" cy="937757"/>
            </a:xfrm>
            <a:custGeom>
              <a:avLst/>
              <a:gdLst/>
              <a:ahLst/>
              <a:cxnLst/>
              <a:rect l="l" t="t" r="r" b="b"/>
              <a:pathLst>
                <a:path w="92368" h="29225" extrusionOk="0">
                  <a:moveTo>
                    <a:pt x="27824" y="1"/>
                  </a:moveTo>
                  <a:lnTo>
                    <a:pt x="27292" y="12"/>
                  </a:lnTo>
                  <a:lnTo>
                    <a:pt x="26745" y="30"/>
                  </a:lnTo>
                  <a:lnTo>
                    <a:pt x="26213" y="54"/>
                  </a:lnTo>
                  <a:lnTo>
                    <a:pt x="25682" y="89"/>
                  </a:lnTo>
                  <a:lnTo>
                    <a:pt x="25151" y="131"/>
                  </a:lnTo>
                  <a:lnTo>
                    <a:pt x="24620" y="178"/>
                  </a:lnTo>
                  <a:lnTo>
                    <a:pt x="24088" y="237"/>
                  </a:lnTo>
                  <a:lnTo>
                    <a:pt x="23557" y="296"/>
                  </a:lnTo>
                  <a:lnTo>
                    <a:pt x="23043" y="361"/>
                  </a:lnTo>
                  <a:lnTo>
                    <a:pt x="22528" y="438"/>
                  </a:lnTo>
                  <a:lnTo>
                    <a:pt x="21997" y="515"/>
                  </a:lnTo>
                  <a:lnTo>
                    <a:pt x="21349" y="616"/>
                  </a:lnTo>
                  <a:lnTo>
                    <a:pt x="20702" y="728"/>
                  </a:lnTo>
                  <a:lnTo>
                    <a:pt x="20054" y="840"/>
                  </a:lnTo>
                  <a:lnTo>
                    <a:pt x="19424" y="959"/>
                  </a:lnTo>
                  <a:lnTo>
                    <a:pt x="18809" y="1089"/>
                  </a:lnTo>
                  <a:lnTo>
                    <a:pt x="18195" y="1219"/>
                  </a:lnTo>
                  <a:lnTo>
                    <a:pt x="17598" y="1355"/>
                  </a:lnTo>
                  <a:lnTo>
                    <a:pt x="17000" y="1491"/>
                  </a:lnTo>
                  <a:lnTo>
                    <a:pt x="16419" y="1639"/>
                  </a:lnTo>
                  <a:lnTo>
                    <a:pt x="15838" y="1792"/>
                  </a:lnTo>
                  <a:lnTo>
                    <a:pt x="15273" y="1946"/>
                  </a:lnTo>
                  <a:lnTo>
                    <a:pt x="14709" y="2106"/>
                  </a:lnTo>
                  <a:lnTo>
                    <a:pt x="14161" y="2265"/>
                  </a:lnTo>
                  <a:lnTo>
                    <a:pt x="13630" y="2437"/>
                  </a:lnTo>
                  <a:lnTo>
                    <a:pt x="13099" y="2608"/>
                  </a:lnTo>
                  <a:lnTo>
                    <a:pt x="12584" y="2786"/>
                  </a:lnTo>
                  <a:lnTo>
                    <a:pt x="12069" y="2969"/>
                  </a:lnTo>
                  <a:lnTo>
                    <a:pt x="11571" y="3152"/>
                  </a:lnTo>
                  <a:lnTo>
                    <a:pt x="11073" y="3342"/>
                  </a:lnTo>
                  <a:lnTo>
                    <a:pt x="10592" y="3537"/>
                  </a:lnTo>
                  <a:lnTo>
                    <a:pt x="10127" y="3732"/>
                  </a:lnTo>
                  <a:lnTo>
                    <a:pt x="9662" y="3933"/>
                  </a:lnTo>
                  <a:lnTo>
                    <a:pt x="9214" y="4134"/>
                  </a:lnTo>
                  <a:lnTo>
                    <a:pt x="8766" y="4341"/>
                  </a:lnTo>
                  <a:lnTo>
                    <a:pt x="8334" y="4554"/>
                  </a:lnTo>
                  <a:lnTo>
                    <a:pt x="7919" y="4767"/>
                  </a:lnTo>
                  <a:lnTo>
                    <a:pt x="7504" y="4986"/>
                  </a:lnTo>
                  <a:lnTo>
                    <a:pt x="7106" y="5204"/>
                  </a:lnTo>
                  <a:lnTo>
                    <a:pt x="6707" y="5423"/>
                  </a:lnTo>
                  <a:lnTo>
                    <a:pt x="6326" y="5654"/>
                  </a:lnTo>
                  <a:lnTo>
                    <a:pt x="5960" y="5878"/>
                  </a:lnTo>
                  <a:lnTo>
                    <a:pt x="5595" y="6109"/>
                  </a:lnTo>
                  <a:lnTo>
                    <a:pt x="5247" y="6346"/>
                  </a:lnTo>
                  <a:lnTo>
                    <a:pt x="4914" y="6582"/>
                  </a:lnTo>
                  <a:lnTo>
                    <a:pt x="4582" y="6819"/>
                  </a:lnTo>
                  <a:lnTo>
                    <a:pt x="4267" y="7061"/>
                  </a:lnTo>
                  <a:lnTo>
                    <a:pt x="3968" y="7304"/>
                  </a:lnTo>
                  <a:lnTo>
                    <a:pt x="3669" y="7546"/>
                  </a:lnTo>
                  <a:lnTo>
                    <a:pt x="3387" y="7794"/>
                  </a:lnTo>
                  <a:lnTo>
                    <a:pt x="3105" y="8043"/>
                  </a:lnTo>
                  <a:lnTo>
                    <a:pt x="2839" y="8291"/>
                  </a:lnTo>
                  <a:lnTo>
                    <a:pt x="2590" y="8545"/>
                  </a:lnTo>
                  <a:lnTo>
                    <a:pt x="2358" y="8800"/>
                  </a:lnTo>
                  <a:lnTo>
                    <a:pt x="2126" y="9054"/>
                  </a:lnTo>
                  <a:lnTo>
                    <a:pt x="1910" y="9308"/>
                  </a:lnTo>
                  <a:lnTo>
                    <a:pt x="1711" y="9568"/>
                  </a:lnTo>
                  <a:lnTo>
                    <a:pt x="1511" y="9823"/>
                  </a:lnTo>
                  <a:lnTo>
                    <a:pt x="1329" y="10083"/>
                  </a:lnTo>
                  <a:lnTo>
                    <a:pt x="1146" y="10343"/>
                  </a:lnTo>
                  <a:lnTo>
                    <a:pt x="997" y="10609"/>
                  </a:lnTo>
                  <a:lnTo>
                    <a:pt x="847" y="10869"/>
                  </a:lnTo>
                  <a:lnTo>
                    <a:pt x="714" y="11135"/>
                  </a:lnTo>
                  <a:lnTo>
                    <a:pt x="582" y="11396"/>
                  </a:lnTo>
                  <a:lnTo>
                    <a:pt x="465" y="11662"/>
                  </a:lnTo>
                  <a:lnTo>
                    <a:pt x="366" y="11928"/>
                  </a:lnTo>
                  <a:lnTo>
                    <a:pt x="283" y="12188"/>
                  </a:lnTo>
                  <a:lnTo>
                    <a:pt x="200" y="12454"/>
                  </a:lnTo>
                  <a:lnTo>
                    <a:pt x="133" y="12720"/>
                  </a:lnTo>
                  <a:lnTo>
                    <a:pt x="84" y="12986"/>
                  </a:lnTo>
                  <a:lnTo>
                    <a:pt x="50" y="13252"/>
                  </a:lnTo>
                  <a:lnTo>
                    <a:pt x="17" y="13518"/>
                  </a:lnTo>
                  <a:lnTo>
                    <a:pt x="1" y="13779"/>
                  </a:lnTo>
                  <a:lnTo>
                    <a:pt x="1" y="14045"/>
                  </a:lnTo>
                  <a:lnTo>
                    <a:pt x="17" y="14311"/>
                  </a:lnTo>
                  <a:lnTo>
                    <a:pt x="50" y="14731"/>
                  </a:lnTo>
                  <a:lnTo>
                    <a:pt x="133" y="15150"/>
                  </a:lnTo>
                  <a:lnTo>
                    <a:pt x="266" y="15588"/>
                  </a:lnTo>
                  <a:lnTo>
                    <a:pt x="416" y="16026"/>
                  </a:lnTo>
                  <a:lnTo>
                    <a:pt x="615" y="16463"/>
                  </a:lnTo>
                  <a:lnTo>
                    <a:pt x="847" y="16913"/>
                  </a:lnTo>
                  <a:lnTo>
                    <a:pt x="1113" y="17362"/>
                  </a:lnTo>
                  <a:lnTo>
                    <a:pt x="1412" y="17811"/>
                  </a:lnTo>
                  <a:lnTo>
                    <a:pt x="1744" y="18267"/>
                  </a:lnTo>
                  <a:lnTo>
                    <a:pt x="2109" y="18722"/>
                  </a:lnTo>
                  <a:lnTo>
                    <a:pt x="2507" y="19177"/>
                  </a:lnTo>
                  <a:lnTo>
                    <a:pt x="2939" y="19627"/>
                  </a:lnTo>
                  <a:lnTo>
                    <a:pt x="3404" y="20082"/>
                  </a:lnTo>
                  <a:lnTo>
                    <a:pt x="3885" y="20532"/>
                  </a:lnTo>
                  <a:lnTo>
                    <a:pt x="4416" y="20975"/>
                  </a:lnTo>
                  <a:lnTo>
                    <a:pt x="4964" y="21419"/>
                  </a:lnTo>
                  <a:lnTo>
                    <a:pt x="5545" y="21856"/>
                  </a:lnTo>
                  <a:lnTo>
                    <a:pt x="6143" y="22282"/>
                  </a:lnTo>
                  <a:lnTo>
                    <a:pt x="6790" y="22708"/>
                  </a:lnTo>
                  <a:lnTo>
                    <a:pt x="7438" y="23128"/>
                  </a:lnTo>
                  <a:lnTo>
                    <a:pt x="8135" y="23536"/>
                  </a:lnTo>
                  <a:lnTo>
                    <a:pt x="8832" y="23932"/>
                  </a:lnTo>
                  <a:lnTo>
                    <a:pt x="9579" y="24322"/>
                  </a:lnTo>
                  <a:lnTo>
                    <a:pt x="10326" y="24700"/>
                  </a:lnTo>
                  <a:lnTo>
                    <a:pt x="11107" y="25073"/>
                  </a:lnTo>
                  <a:lnTo>
                    <a:pt x="11920" y="25428"/>
                  </a:lnTo>
                  <a:lnTo>
                    <a:pt x="12335" y="25599"/>
                  </a:lnTo>
                  <a:lnTo>
                    <a:pt x="12750" y="25771"/>
                  </a:lnTo>
                  <a:lnTo>
                    <a:pt x="13165" y="25936"/>
                  </a:lnTo>
                  <a:lnTo>
                    <a:pt x="13597" y="26096"/>
                  </a:lnTo>
                  <a:lnTo>
                    <a:pt x="14028" y="26256"/>
                  </a:lnTo>
                  <a:lnTo>
                    <a:pt x="14460" y="26409"/>
                  </a:lnTo>
                  <a:lnTo>
                    <a:pt x="14892" y="26563"/>
                  </a:lnTo>
                  <a:lnTo>
                    <a:pt x="15340" y="26711"/>
                  </a:lnTo>
                  <a:lnTo>
                    <a:pt x="15788" y="26853"/>
                  </a:lnTo>
                  <a:lnTo>
                    <a:pt x="16253" y="26989"/>
                  </a:lnTo>
                  <a:lnTo>
                    <a:pt x="16701" y="27125"/>
                  </a:lnTo>
                  <a:lnTo>
                    <a:pt x="17166" y="27255"/>
                  </a:lnTo>
                  <a:lnTo>
                    <a:pt x="17647" y="27385"/>
                  </a:lnTo>
                  <a:lnTo>
                    <a:pt x="18129" y="27509"/>
                  </a:lnTo>
                  <a:lnTo>
                    <a:pt x="18627" y="27628"/>
                  </a:lnTo>
                  <a:lnTo>
                    <a:pt x="19125" y="27740"/>
                  </a:lnTo>
                  <a:lnTo>
                    <a:pt x="19623" y="27852"/>
                  </a:lnTo>
                  <a:lnTo>
                    <a:pt x="20137" y="27959"/>
                  </a:lnTo>
                  <a:lnTo>
                    <a:pt x="20652" y="28059"/>
                  </a:lnTo>
                  <a:lnTo>
                    <a:pt x="21183" y="28154"/>
                  </a:lnTo>
                  <a:lnTo>
                    <a:pt x="21715" y="28248"/>
                  </a:lnTo>
                  <a:lnTo>
                    <a:pt x="22246" y="28337"/>
                  </a:lnTo>
                  <a:lnTo>
                    <a:pt x="22777" y="28420"/>
                  </a:lnTo>
                  <a:lnTo>
                    <a:pt x="23325" y="28503"/>
                  </a:lnTo>
                  <a:lnTo>
                    <a:pt x="23889" y="28580"/>
                  </a:lnTo>
                  <a:lnTo>
                    <a:pt x="24437" y="28651"/>
                  </a:lnTo>
                  <a:lnTo>
                    <a:pt x="25001" y="28716"/>
                  </a:lnTo>
                  <a:lnTo>
                    <a:pt x="25566" y="28781"/>
                  </a:lnTo>
                  <a:lnTo>
                    <a:pt x="26130" y="28840"/>
                  </a:lnTo>
                  <a:lnTo>
                    <a:pt x="26695" y="28893"/>
                  </a:lnTo>
                  <a:lnTo>
                    <a:pt x="27276" y="28946"/>
                  </a:lnTo>
                  <a:lnTo>
                    <a:pt x="27857" y="28994"/>
                  </a:lnTo>
                  <a:lnTo>
                    <a:pt x="28438" y="29035"/>
                  </a:lnTo>
                  <a:lnTo>
                    <a:pt x="29019" y="29070"/>
                  </a:lnTo>
                  <a:lnTo>
                    <a:pt x="29600" y="29106"/>
                  </a:lnTo>
                  <a:lnTo>
                    <a:pt x="30198" y="29135"/>
                  </a:lnTo>
                  <a:lnTo>
                    <a:pt x="30779" y="29159"/>
                  </a:lnTo>
                  <a:lnTo>
                    <a:pt x="31376" y="29183"/>
                  </a:lnTo>
                  <a:lnTo>
                    <a:pt x="31957" y="29195"/>
                  </a:lnTo>
                  <a:lnTo>
                    <a:pt x="32555" y="29206"/>
                  </a:lnTo>
                  <a:lnTo>
                    <a:pt x="33152" y="29218"/>
                  </a:lnTo>
                  <a:lnTo>
                    <a:pt x="33750" y="29224"/>
                  </a:lnTo>
                  <a:lnTo>
                    <a:pt x="34348" y="29224"/>
                  </a:lnTo>
                  <a:lnTo>
                    <a:pt x="34929" y="29218"/>
                  </a:lnTo>
                  <a:lnTo>
                    <a:pt x="35526" y="29206"/>
                  </a:lnTo>
                  <a:lnTo>
                    <a:pt x="36124" y="29195"/>
                  </a:lnTo>
                  <a:lnTo>
                    <a:pt x="36722" y="29177"/>
                  </a:lnTo>
                  <a:lnTo>
                    <a:pt x="37303" y="29159"/>
                  </a:lnTo>
                  <a:lnTo>
                    <a:pt x="37900" y="29130"/>
                  </a:lnTo>
                  <a:lnTo>
                    <a:pt x="38481" y="29100"/>
                  </a:lnTo>
                  <a:lnTo>
                    <a:pt x="39062" y="29070"/>
                  </a:lnTo>
                  <a:lnTo>
                    <a:pt x="39660" y="29029"/>
                  </a:lnTo>
                  <a:lnTo>
                    <a:pt x="40241" y="28988"/>
                  </a:lnTo>
                  <a:lnTo>
                    <a:pt x="40805" y="28940"/>
                  </a:lnTo>
                  <a:lnTo>
                    <a:pt x="41386" y="28893"/>
                  </a:lnTo>
                  <a:lnTo>
                    <a:pt x="41968" y="28840"/>
                  </a:lnTo>
                  <a:lnTo>
                    <a:pt x="42532" y="28781"/>
                  </a:lnTo>
                  <a:lnTo>
                    <a:pt x="43096" y="28716"/>
                  </a:lnTo>
                  <a:lnTo>
                    <a:pt x="43661" y="28651"/>
                  </a:lnTo>
                  <a:lnTo>
                    <a:pt x="44209" y="28580"/>
                  </a:lnTo>
                  <a:lnTo>
                    <a:pt x="44773" y="28503"/>
                  </a:lnTo>
                  <a:lnTo>
                    <a:pt x="45321" y="28420"/>
                  </a:lnTo>
                  <a:lnTo>
                    <a:pt x="45852" y="28337"/>
                  </a:lnTo>
                  <a:lnTo>
                    <a:pt x="46400" y="28248"/>
                  </a:lnTo>
                  <a:lnTo>
                    <a:pt x="46931" y="28160"/>
                  </a:lnTo>
                  <a:lnTo>
                    <a:pt x="47446" y="28065"/>
                  </a:lnTo>
                  <a:lnTo>
                    <a:pt x="47977" y="27965"/>
                  </a:lnTo>
                  <a:lnTo>
                    <a:pt x="48492" y="27858"/>
                  </a:lnTo>
                  <a:lnTo>
                    <a:pt x="48990" y="27752"/>
                  </a:lnTo>
                  <a:lnTo>
                    <a:pt x="49488" y="27639"/>
                  </a:lnTo>
                  <a:lnTo>
                    <a:pt x="49986" y="27521"/>
                  </a:lnTo>
                  <a:lnTo>
                    <a:pt x="50467" y="27397"/>
                  </a:lnTo>
                  <a:lnTo>
                    <a:pt x="50949" y="27273"/>
                  </a:lnTo>
                  <a:lnTo>
                    <a:pt x="51413" y="27143"/>
                  </a:lnTo>
                  <a:lnTo>
                    <a:pt x="51878" y="27013"/>
                  </a:lnTo>
                  <a:lnTo>
                    <a:pt x="52326" y="26877"/>
                  </a:lnTo>
                  <a:lnTo>
                    <a:pt x="53024" y="26652"/>
                  </a:lnTo>
                  <a:lnTo>
                    <a:pt x="53704" y="26421"/>
                  </a:lnTo>
                  <a:lnTo>
                    <a:pt x="54352" y="26185"/>
                  </a:lnTo>
                  <a:lnTo>
                    <a:pt x="54999" y="25942"/>
                  </a:lnTo>
                  <a:lnTo>
                    <a:pt x="55613" y="25700"/>
                  </a:lnTo>
                  <a:lnTo>
                    <a:pt x="56228" y="25446"/>
                  </a:lnTo>
                  <a:lnTo>
                    <a:pt x="56842" y="25191"/>
                  </a:lnTo>
                  <a:lnTo>
                    <a:pt x="57439" y="24937"/>
                  </a:lnTo>
                  <a:lnTo>
                    <a:pt x="59813" y="23908"/>
                  </a:lnTo>
                  <a:lnTo>
                    <a:pt x="60411" y="23654"/>
                  </a:lnTo>
                  <a:lnTo>
                    <a:pt x="61025" y="23400"/>
                  </a:lnTo>
                  <a:lnTo>
                    <a:pt x="61640" y="23145"/>
                  </a:lnTo>
                  <a:lnTo>
                    <a:pt x="62270" y="22903"/>
                  </a:lnTo>
                  <a:lnTo>
                    <a:pt x="62752" y="22725"/>
                  </a:lnTo>
                  <a:lnTo>
                    <a:pt x="63233" y="22548"/>
                  </a:lnTo>
                  <a:lnTo>
                    <a:pt x="63731" y="22388"/>
                  </a:lnTo>
                  <a:lnTo>
                    <a:pt x="64229" y="22229"/>
                  </a:lnTo>
                  <a:lnTo>
                    <a:pt x="64744" y="22075"/>
                  </a:lnTo>
                  <a:lnTo>
                    <a:pt x="65258" y="21933"/>
                  </a:lnTo>
                  <a:lnTo>
                    <a:pt x="65773" y="21791"/>
                  </a:lnTo>
                  <a:lnTo>
                    <a:pt x="66288" y="21661"/>
                  </a:lnTo>
                  <a:lnTo>
                    <a:pt x="66819" y="21531"/>
                  </a:lnTo>
                  <a:lnTo>
                    <a:pt x="67350" y="21407"/>
                  </a:lnTo>
                  <a:lnTo>
                    <a:pt x="67881" y="21289"/>
                  </a:lnTo>
                  <a:lnTo>
                    <a:pt x="68429" y="21170"/>
                  </a:lnTo>
                  <a:lnTo>
                    <a:pt x="68977" y="21064"/>
                  </a:lnTo>
                  <a:lnTo>
                    <a:pt x="69508" y="20951"/>
                  </a:lnTo>
                  <a:lnTo>
                    <a:pt x="70604" y="20750"/>
                  </a:lnTo>
                  <a:lnTo>
                    <a:pt x="71716" y="20561"/>
                  </a:lnTo>
                  <a:lnTo>
                    <a:pt x="72828" y="20378"/>
                  </a:lnTo>
                  <a:lnTo>
                    <a:pt x="73924" y="20200"/>
                  </a:lnTo>
                  <a:lnTo>
                    <a:pt x="75036" y="20029"/>
                  </a:lnTo>
                  <a:lnTo>
                    <a:pt x="77211" y="19692"/>
                  </a:lnTo>
                  <a:lnTo>
                    <a:pt x="78290" y="19520"/>
                  </a:lnTo>
                  <a:lnTo>
                    <a:pt x="79353" y="19349"/>
                  </a:lnTo>
                  <a:lnTo>
                    <a:pt x="80382" y="19166"/>
                  </a:lnTo>
                  <a:lnTo>
                    <a:pt x="81411" y="18970"/>
                  </a:lnTo>
                  <a:lnTo>
                    <a:pt x="81909" y="18870"/>
                  </a:lnTo>
                  <a:lnTo>
                    <a:pt x="82407" y="18769"/>
                  </a:lnTo>
                  <a:lnTo>
                    <a:pt x="82889" y="18663"/>
                  </a:lnTo>
                  <a:lnTo>
                    <a:pt x="83370" y="18551"/>
                  </a:lnTo>
                  <a:lnTo>
                    <a:pt x="83835" y="18438"/>
                  </a:lnTo>
                  <a:lnTo>
                    <a:pt x="84300" y="18320"/>
                  </a:lnTo>
                  <a:lnTo>
                    <a:pt x="84764" y="18196"/>
                  </a:lnTo>
                  <a:lnTo>
                    <a:pt x="85196" y="18066"/>
                  </a:lnTo>
                  <a:lnTo>
                    <a:pt x="85644" y="17936"/>
                  </a:lnTo>
                  <a:lnTo>
                    <a:pt x="86059" y="17794"/>
                  </a:lnTo>
                  <a:lnTo>
                    <a:pt x="86491" y="17652"/>
                  </a:lnTo>
                  <a:lnTo>
                    <a:pt x="86889" y="17498"/>
                  </a:lnTo>
                  <a:lnTo>
                    <a:pt x="87288" y="17338"/>
                  </a:lnTo>
                  <a:lnTo>
                    <a:pt x="87670" y="17179"/>
                  </a:lnTo>
                  <a:lnTo>
                    <a:pt x="88035" y="17007"/>
                  </a:lnTo>
                  <a:lnTo>
                    <a:pt x="88400" y="16830"/>
                  </a:lnTo>
                  <a:lnTo>
                    <a:pt x="88749" y="16641"/>
                  </a:lnTo>
                  <a:lnTo>
                    <a:pt x="89081" y="16446"/>
                  </a:lnTo>
                  <a:lnTo>
                    <a:pt x="89413" y="16244"/>
                  </a:lnTo>
                  <a:lnTo>
                    <a:pt x="89712" y="16037"/>
                  </a:lnTo>
                  <a:lnTo>
                    <a:pt x="90010" y="15819"/>
                  </a:lnTo>
                  <a:lnTo>
                    <a:pt x="90293" y="15588"/>
                  </a:lnTo>
                  <a:lnTo>
                    <a:pt x="90558" y="15352"/>
                  </a:lnTo>
                  <a:lnTo>
                    <a:pt x="90807" y="15103"/>
                  </a:lnTo>
                  <a:lnTo>
                    <a:pt x="91040" y="14849"/>
                  </a:lnTo>
                  <a:lnTo>
                    <a:pt x="91255" y="14583"/>
                  </a:lnTo>
                  <a:lnTo>
                    <a:pt x="91455" y="14305"/>
                  </a:lnTo>
                  <a:lnTo>
                    <a:pt x="91654" y="14015"/>
                  </a:lnTo>
                  <a:lnTo>
                    <a:pt x="91853" y="13631"/>
                  </a:lnTo>
                  <a:lnTo>
                    <a:pt x="92036" y="13252"/>
                  </a:lnTo>
                  <a:lnTo>
                    <a:pt x="92168" y="12880"/>
                  </a:lnTo>
                  <a:lnTo>
                    <a:pt x="92268" y="12513"/>
                  </a:lnTo>
                  <a:lnTo>
                    <a:pt x="92334" y="12147"/>
                  </a:lnTo>
                  <a:lnTo>
                    <a:pt x="92368" y="11792"/>
                  </a:lnTo>
                  <a:lnTo>
                    <a:pt x="92351" y="11437"/>
                  </a:lnTo>
                  <a:lnTo>
                    <a:pt x="92318" y="11094"/>
                  </a:lnTo>
                  <a:lnTo>
                    <a:pt x="92235" y="10751"/>
                  </a:lnTo>
                  <a:lnTo>
                    <a:pt x="92135" y="10420"/>
                  </a:lnTo>
                  <a:lnTo>
                    <a:pt x="91986" y="10089"/>
                  </a:lnTo>
                  <a:lnTo>
                    <a:pt x="91820" y="9763"/>
                  </a:lnTo>
                  <a:lnTo>
                    <a:pt x="91604" y="9450"/>
                  </a:lnTo>
                  <a:lnTo>
                    <a:pt x="91372" y="9137"/>
                  </a:lnTo>
                  <a:lnTo>
                    <a:pt x="91106" y="8829"/>
                  </a:lnTo>
                  <a:lnTo>
                    <a:pt x="90807" y="8528"/>
                  </a:lnTo>
                  <a:lnTo>
                    <a:pt x="90492" y="8232"/>
                  </a:lnTo>
                  <a:lnTo>
                    <a:pt x="90127" y="7948"/>
                  </a:lnTo>
                  <a:lnTo>
                    <a:pt x="89745" y="7664"/>
                  </a:lnTo>
                  <a:lnTo>
                    <a:pt x="89346" y="7386"/>
                  </a:lnTo>
                  <a:lnTo>
                    <a:pt x="88915" y="7120"/>
                  </a:lnTo>
                  <a:lnTo>
                    <a:pt x="88450" y="6854"/>
                  </a:lnTo>
                  <a:lnTo>
                    <a:pt x="87968" y="6594"/>
                  </a:lnTo>
                  <a:lnTo>
                    <a:pt x="87454" y="6346"/>
                  </a:lnTo>
                  <a:lnTo>
                    <a:pt x="86923" y="6097"/>
                  </a:lnTo>
                  <a:lnTo>
                    <a:pt x="86375" y="5861"/>
                  </a:lnTo>
                  <a:lnTo>
                    <a:pt x="85794" y="5624"/>
                  </a:lnTo>
                  <a:lnTo>
                    <a:pt x="85196" y="5399"/>
                  </a:lnTo>
                  <a:lnTo>
                    <a:pt x="84582" y="5181"/>
                  </a:lnTo>
                  <a:lnTo>
                    <a:pt x="83934" y="4968"/>
                  </a:lnTo>
                  <a:lnTo>
                    <a:pt x="83270" y="4755"/>
                  </a:lnTo>
                  <a:lnTo>
                    <a:pt x="82590" y="4554"/>
                  </a:lnTo>
                  <a:lnTo>
                    <a:pt x="81893" y="4365"/>
                  </a:lnTo>
                  <a:lnTo>
                    <a:pt x="81179" y="4175"/>
                  </a:lnTo>
                  <a:lnTo>
                    <a:pt x="80448" y="3992"/>
                  </a:lnTo>
                  <a:lnTo>
                    <a:pt x="79701" y="3821"/>
                  </a:lnTo>
                  <a:lnTo>
                    <a:pt x="78938" y="3649"/>
                  </a:lnTo>
                  <a:lnTo>
                    <a:pt x="78157" y="3489"/>
                  </a:lnTo>
                  <a:lnTo>
                    <a:pt x="77360" y="3336"/>
                  </a:lnTo>
                  <a:lnTo>
                    <a:pt x="76547" y="3188"/>
                  </a:lnTo>
                  <a:lnTo>
                    <a:pt x="75717" y="3046"/>
                  </a:lnTo>
                  <a:lnTo>
                    <a:pt x="74887" y="2910"/>
                  </a:lnTo>
                  <a:lnTo>
                    <a:pt x="74040" y="2786"/>
                  </a:lnTo>
                  <a:lnTo>
                    <a:pt x="73177" y="2667"/>
                  </a:lnTo>
                  <a:lnTo>
                    <a:pt x="72314" y="2555"/>
                  </a:lnTo>
                  <a:lnTo>
                    <a:pt x="71434" y="2449"/>
                  </a:lnTo>
                  <a:lnTo>
                    <a:pt x="70538" y="2348"/>
                  </a:lnTo>
                  <a:lnTo>
                    <a:pt x="69641" y="2254"/>
                  </a:lnTo>
                  <a:lnTo>
                    <a:pt x="68745" y="2171"/>
                  </a:lnTo>
                  <a:lnTo>
                    <a:pt x="67832" y="2094"/>
                  </a:lnTo>
                  <a:lnTo>
                    <a:pt x="66902" y="2023"/>
                  </a:lnTo>
                  <a:lnTo>
                    <a:pt x="65972" y="1958"/>
                  </a:lnTo>
                  <a:lnTo>
                    <a:pt x="65043" y="1905"/>
                  </a:lnTo>
                  <a:lnTo>
                    <a:pt x="64113" y="1857"/>
                  </a:lnTo>
                  <a:lnTo>
                    <a:pt x="63167" y="1816"/>
                  </a:lnTo>
                  <a:lnTo>
                    <a:pt x="62221" y="1780"/>
                  </a:lnTo>
                  <a:lnTo>
                    <a:pt x="61274" y="1757"/>
                  </a:lnTo>
                  <a:lnTo>
                    <a:pt x="60328" y="1739"/>
                  </a:lnTo>
                  <a:lnTo>
                    <a:pt x="59382" y="1727"/>
                  </a:lnTo>
                  <a:lnTo>
                    <a:pt x="58419" y="1721"/>
                  </a:lnTo>
                  <a:lnTo>
                    <a:pt x="57473" y="1727"/>
                  </a:lnTo>
                  <a:lnTo>
                    <a:pt x="56510" y="1739"/>
                  </a:lnTo>
                  <a:lnTo>
                    <a:pt x="55564" y="1757"/>
                  </a:lnTo>
                  <a:lnTo>
                    <a:pt x="54617" y="1786"/>
                  </a:lnTo>
                  <a:lnTo>
                    <a:pt x="53787" y="1804"/>
                  </a:lnTo>
                  <a:lnTo>
                    <a:pt x="52974" y="1822"/>
                  </a:lnTo>
                  <a:lnTo>
                    <a:pt x="52160" y="1828"/>
                  </a:lnTo>
                  <a:lnTo>
                    <a:pt x="51364" y="1828"/>
                  </a:lnTo>
                  <a:lnTo>
                    <a:pt x="50583" y="1816"/>
                  </a:lnTo>
                  <a:lnTo>
                    <a:pt x="49803" y="1798"/>
                  </a:lnTo>
                  <a:lnTo>
                    <a:pt x="49039" y="1780"/>
                  </a:lnTo>
                  <a:lnTo>
                    <a:pt x="48276" y="1751"/>
                  </a:lnTo>
                  <a:lnTo>
                    <a:pt x="47529" y="1715"/>
                  </a:lnTo>
                  <a:lnTo>
                    <a:pt x="46782" y="1674"/>
                  </a:lnTo>
                  <a:lnTo>
                    <a:pt x="46035" y="1627"/>
                  </a:lnTo>
                  <a:lnTo>
                    <a:pt x="45304" y="1579"/>
                  </a:lnTo>
                  <a:lnTo>
                    <a:pt x="44574" y="1520"/>
                  </a:lnTo>
                  <a:lnTo>
                    <a:pt x="43843" y="1461"/>
                  </a:lnTo>
                  <a:lnTo>
                    <a:pt x="43113" y="1396"/>
                  </a:lnTo>
                  <a:lnTo>
                    <a:pt x="42399" y="1331"/>
                  </a:lnTo>
                  <a:lnTo>
                    <a:pt x="40955" y="1189"/>
                  </a:lnTo>
                  <a:lnTo>
                    <a:pt x="39511" y="1041"/>
                  </a:lnTo>
                  <a:lnTo>
                    <a:pt x="36605" y="722"/>
                  </a:lnTo>
                  <a:lnTo>
                    <a:pt x="35128" y="562"/>
                  </a:lnTo>
                  <a:lnTo>
                    <a:pt x="33634" y="403"/>
                  </a:lnTo>
                  <a:lnTo>
                    <a:pt x="32107" y="249"/>
                  </a:lnTo>
                  <a:lnTo>
                    <a:pt x="30546" y="107"/>
                  </a:lnTo>
                  <a:lnTo>
                    <a:pt x="29998" y="66"/>
                  </a:lnTo>
                  <a:lnTo>
                    <a:pt x="29451" y="36"/>
                  </a:lnTo>
                  <a:lnTo>
                    <a:pt x="28919" y="12"/>
                  </a:lnTo>
                  <a:lnTo>
                    <a:pt x="28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" name="Google Shape;347;p39"/>
            <p:cNvSpPr/>
            <p:nvPr/>
          </p:nvSpPr>
          <p:spPr>
            <a:xfrm flipH="1">
              <a:off x="483870" y="3237858"/>
              <a:ext cx="544890" cy="745714"/>
            </a:xfrm>
            <a:custGeom>
              <a:avLst/>
              <a:gdLst/>
              <a:ahLst/>
              <a:cxnLst/>
              <a:rect l="l" t="t" r="r" b="b"/>
              <a:pathLst>
                <a:path w="47745" h="23240" extrusionOk="0">
                  <a:moveTo>
                    <a:pt x="30446" y="0"/>
                  </a:moveTo>
                  <a:lnTo>
                    <a:pt x="29899" y="12"/>
                  </a:lnTo>
                  <a:lnTo>
                    <a:pt x="29367" y="30"/>
                  </a:lnTo>
                  <a:lnTo>
                    <a:pt x="28836" y="59"/>
                  </a:lnTo>
                  <a:lnTo>
                    <a:pt x="28322" y="95"/>
                  </a:lnTo>
                  <a:lnTo>
                    <a:pt x="27807" y="142"/>
                  </a:lnTo>
                  <a:lnTo>
                    <a:pt x="27309" y="195"/>
                  </a:lnTo>
                  <a:lnTo>
                    <a:pt x="26811" y="260"/>
                  </a:lnTo>
                  <a:lnTo>
                    <a:pt x="26329" y="337"/>
                  </a:lnTo>
                  <a:lnTo>
                    <a:pt x="25865" y="414"/>
                  </a:lnTo>
                  <a:lnTo>
                    <a:pt x="25383" y="503"/>
                  </a:lnTo>
                  <a:lnTo>
                    <a:pt x="24935" y="597"/>
                  </a:lnTo>
                  <a:lnTo>
                    <a:pt x="24470" y="704"/>
                  </a:lnTo>
                  <a:lnTo>
                    <a:pt x="24039" y="810"/>
                  </a:lnTo>
                  <a:lnTo>
                    <a:pt x="23590" y="928"/>
                  </a:lnTo>
                  <a:lnTo>
                    <a:pt x="23159" y="1053"/>
                  </a:lnTo>
                  <a:lnTo>
                    <a:pt x="22744" y="1183"/>
                  </a:lnTo>
                  <a:lnTo>
                    <a:pt x="22329" y="1319"/>
                  </a:lnTo>
                  <a:lnTo>
                    <a:pt x="21914" y="1461"/>
                  </a:lnTo>
                  <a:lnTo>
                    <a:pt x="21499" y="1603"/>
                  </a:lnTo>
                  <a:lnTo>
                    <a:pt x="21100" y="1756"/>
                  </a:lnTo>
                  <a:lnTo>
                    <a:pt x="20718" y="1910"/>
                  </a:lnTo>
                  <a:lnTo>
                    <a:pt x="20320" y="2070"/>
                  </a:lnTo>
                  <a:lnTo>
                    <a:pt x="19955" y="2235"/>
                  </a:lnTo>
                  <a:lnTo>
                    <a:pt x="19573" y="2407"/>
                  </a:lnTo>
                  <a:lnTo>
                    <a:pt x="19208" y="2578"/>
                  </a:lnTo>
                  <a:lnTo>
                    <a:pt x="18477" y="2933"/>
                  </a:lnTo>
                  <a:lnTo>
                    <a:pt x="17780" y="3300"/>
                  </a:lnTo>
                  <a:lnTo>
                    <a:pt x="17083" y="3672"/>
                  </a:lnTo>
                  <a:lnTo>
                    <a:pt x="16419" y="4057"/>
                  </a:lnTo>
                  <a:lnTo>
                    <a:pt x="15771" y="4441"/>
                  </a:lnTo>
                  <a:lnTo>
                    <a:pt x="15124" y="4831"/>
                  </a:lnTo>
                  <a:lnTo>
                    <a:pt x="14493" y="5221"/>
                  </a:lnTo>
                  <a:lnTo>
                    <a:pt x="13281" y="5996"/>
                  </a:lnTo>
                  <a:lnTo>
                    <a:pt x="12103" y="6747"/>
                  </a:lnTo>
                  <a:lnTo>
                    <a:pt x="11521" y="7108"/>
                  </a:lnTo>
                  <a:lnTo>
                    <a:pt x="10957" y="7457"/>
                  </a:lnTo>
                  <a:lnTo>
                    <a:pt x="10376" y="7794"/>
                  </a:lnTo>
                  <a:lnTo>
                    <a:pt x="9812" y="8107"/>
                  </a:lnTo>
                  <a:lnTo>
                    <a:pt x="9247" y="8409"/>
                  </a:lnTo>
                  <a:lnTo>
                    <a:pt x="8683" y="8687"/>
                  </a:lnTo>
                  <a:lnTo>
                    <a:pt x="8035" y="9000"/>
                  </a:lnTo>
                  <a:lnTo>
                    <a:pt x="7404" y="9313"/>
                  </a:lnTo>
                  <a:lnTo>
                    <a:pt x="6790" y="9633"/>
                  </a:lnTo>
                  <a:lnTo>
                    <a:pt x="6209" y="9952"/>
                  </a:lnTo>
                  <a:lnTo>
                    <a:pt x="5645" y="10271"/>
                  </a:lnTo>
                  <a:lnTo>
                    <a:pt x="5097" y="10591"/>
                  </a:lnTo>
                  <a:lnTo>
                    <a:pt x="4582" y="10916"/>
                  </a:lnTo>
                  <a:lnTo>
                    <a:pt x="4101" y="11241"/>
                  </a:lnTo>
                  <a:lnTo>
                    <a:pt x="3620" y="11572"/>
                  </a:lnTo>
                  <a:lnTo>
                    <a:pt x="3188" y="11904"/>
                  </a:lnTo>
                  <a:lnTo>
                    <a:pt x="2773" y="12235"/>
                  </a:lnTo>
                  <a:lnTo>
                    <a:pt x="2391" y="12572"/>
                  </a:lnTo>
                  <a:lnTo>
                    <a:pt x="2026" y="12909"/>
                  </a:lnTo>
                  <a:lnTo>
                    <a:pt x="1694" y="13252"/>
                  </a:lnTo>
                  <a:lnTo>
                    <a:pt x="1378" y="13589"/>
                  </a:lnTo>
                  <a:lnTo>
                    <a:pt x="1113" y="13938"/>
                  </a:lnTo>
                  <a:lnTo>
                    <a:pt x="864" y="14281"/>
                  </a:lnTo>
                  <a:lnTo>
                    <a:pt x="648" y="14630"/>
                  </a:lnTo>
                  <a:lnTo>
                    <a:pt x="465" y="14984"/>
                  </a:lnTo>
                  <a:lnTo>
                    <a:pt x="299" y="15339"/>
                  </a:lnTo>
                  <a:lnTo>
                    <a:pt x="183" y="15694"/>
                  </a:lnTo>
                  <a:lnTo>
                    <a:pt x="84" y="16055"/>
                  </a:lnTo>
                  <a:lnTo>
                    <a:pt x="17" y="16415"/>
                  </a:lnTo>
                  <a:lnTo>
                    <a:pt x="1" y="16782"/>
                  </a:lnTo>
                  <a:lnTo>
                    <a:pt x="1" y="17149"/>
                  </a:lnTo>
                  <a:lnTo>
                    <a:pt x="34" y="17521"/>
                  </a:lnTo>
                  <a:lnTo>
                    <a:pt x="100" y="17894"/>
                  </a:lnTo>
                  <a:lnTo>
                    <a:pt x="216" y="18272"/>
                  </a:lnTo>
                  <a:lnTo>
                    <a:pt x="349" y="18651"/>
                  </a:lnTo>
                  <a:lnTo>
                    <a:pt x="532" y="19035"/>
                  </a:lnTo>
                  <a:lnTo>
                    <a:pt x="748" y="19419"/>
                  </a:lnTo>
                  <a:lnTo>
                    <a:pt x="997" y="19810"/>
                  </a:lnTo>
                  <a:lnTo>
                    <a:pt x="1096" y="19957"/>
                  </a:lnTo>
                  <a:lnTo>
                    <a:pt x="1212" y="20099"/>
                  </a:lnTo>
                  <a:lnTo>
                    <a:pt x="1345" y="20235"/>
                  </a:lnTo>
                  <a:lnTo>
                    <a:pt x="1478" y="20377"/>
                  </a:lnTo>
                  <a:lnTo>
                    <a:pt x="1627" y="20507"/>
                  </a:lnTo>
                  <a:lnTo>
                    <a:pt x="1793" y="20637"/>
                  </a:lnTo>
                  <a:lnTo>
                    <a:pt x="1959" y="20768"/>
                  </a:lnTo>
                  <a:lnTo>
                    <a:pt x="2125" y="20892"/>
                  </a:lnTo>
                  <a:lnTo>
                    <a:pt x="2308" y="21016"/>
                  </a:lnTo>
                  <a:lnTo>
                    <a:pt x="2507" y="21134"/>
                  </a:lnTo>
                  <a:lnTo>
                    <a:pt x="2706" y="21252"/>
                  </a:lnTo>
                  <a:lnTo>
                    <a:pt x="2922" y="21365"/>
                  </a:lnTo>
                  <a:lnTo>
                    <a:pt x="3138" y="21477"/>
                  </a:lnTo>
                  <a:lnTo>
                    <a:pt x="3370" y="21584"/>
                  </a:lnTo>
                  <a:lnTo>
                    <a:pt x="3603" y="21684"/>
                  </a:lnTo>
                  <a:lnTo>
                    <a:pt x="3852" y="21785"/>
                  </a:lnTo>
                  <a:lnTo>
                    <a:pt x="4101" y="21885"/>
                  </a:lnTo>
                  <a:lnTo>
                    <a:pt x="4350" y="21980"/>
                  </a:lnTo>
                  <a:lnTo>
                    <a:pt x="4616" y="22068"/>
                  </a:lnTo>
                  <a:lnTo>
                    <a:pt x="4881" y="22157"/>
                  </a:lnTo>
                  <a:lnTo>
                    <a:pt x="5163" y="22240"/>
                  </a:lnTo>
                  <a:lnTo>
                    <a:pt x="5446" y="22323"/>
                  </a:lnTo>
                  <a:lnTo>
                    <a:pt x="5744" y="22400"/>
                  </a:lnTo>
                  <a:lnTo>
                    <a:pt x="6027" y="22477"/>
                  </a:lnTo>
                  <a:lnTo>
                    <a:pt x="6342" y="22547"/>
                  </a:lnTo>
                  <a:lnTo>
                    <a:pt x="6641" y="22613"/>
                  </a:lnTo>
                  <a:lnTo>
                    <a:pt x="6956" y="22678"/>
                  </a:lnTo>
                  <a:lnTo>
                    <a:pt x="7272" y="22743"/>
                  </a:lnTo>
                  <a:lnTo>
                    <a:pt x="7587" y="22796"/>
                  </a:lnTo>
                  <a:lnTo>
                    <a:pt x="7919" y="22855"/>
                  </a:lnTo>
                  <a:lnTo>
                    <a:pt x="8251" y="22902"/>
                  </a:lnTo>
                  <a:lnTo>
                    <a:pt x="8583" y="22950"/>
                  </a:lnTo>
                  <a:lnTo>
                    <a:pt x="8932" y="22997"/>
                  </a:lnTo>
                  <a:lnTo>
                    <a:pt x="9280" y="23032"/>
                  </a:lnTo>
                  <a:lnTo>
                    <a:pt x="9629" y="23074"/>
                  </a:lnTo>
                  <a:lnTo>
                    <a:pt x="9978" y="23103"/>
                  </a:lnTo>
                  <a:lnTo>
                    <a:pt x="10326" y="23133"/>
                  </a:lnTo>
                  <a:lnTo>
                    <a:pt x="10691" y="23162"/>
                  </a:lnTo>
                  <a:lnTo>
                    <a:pt x="11057" y="23180"/>
                  </a:lnTo>
                  <a:lnTo>
                    <a:pt x="11405" y="23204"/>
                  </a:lnTo>
                  <a:lnTo>
                    <a:pt x="11787" y="23216"/>
                  </a:lnTo>
                  <a:lnTo>
                    <a:pt x="12152" y="23228"/>
                  </a:lnTo>
                  <a:lnTo>
                    <a:pt x="12518" y="23233"/>
                  </a:lnTo>
                  <a:lnTo>
                    <a:pt x="12883" y="23239"/>
                  </a:lnTo>
                  <a:lnTo>
                    <a:pt x="13265" y="23239"/>
                  </a:lnTo>
                  <a:lnTo>
                    <a:pt x="13646" y="23233"/>
                  </a:lnTo>
                  <a:lnTo>
                    <a:pt x="14012" y="23228"/>
                  </a:lnTo>
                  <a:lnTo>
                    <a:pt x="14393" y="23216"/>
                  </a:lnTo>
                  <a:lnTo>
                    <a:pt x="14775" y="23198"/>
                  </a:lnTo>
                  <a:lnTo>
                    <a:pt x="15157" y="23180"/>
                  </a:lnTo>
                  <a:lnTo>
                    <a:pt x="15539" y="23157"/>
                  </a:lnTo>
                  <a:lnTo>
                    <a:pt x="15904" y="23133"/>
                  </a:lnTo>
                  <a:lnTo>
                    <a:pt x="16286" y="23097"/>
                  </a:lnTo>
                  <a:lnTo>
                    <a:pt x="16668" y="23062"/>
                  </a:lnTo>
                  <a:lnTo>
                    <a:pt x="17050" y="23026"/>
                  </a:lnTo>
                  <a:lnTo>
                    <a:pt x="17431" y="22985"/>
                  </a:lnTo>
                  <a:lnTo>
                    <a:pt x="17813" y="22938"/>
                  </a:lnTo>
                  <a:lnTo>
                    <a:pt x="18178" y="22885"/>
                  </a:lnTo>
                  <a:lnTo>
                    <a:pt x="18560" y="22831"/>
                  </a:lnTo>
                  <a:lnTo>
                    <a:pt x="18942" y="22772"/>
                  </a:lnTo>
                  <a:lnTo>
                    <a:pt x="19307" y="22707"/>
                  </a:lnTo>
                  <a:lnTo>
                    <a:pt x="19673" y="22642"/>
                  </a:lnTo>
                  <a:lnTo>
                    <a:pt x="20054" y="22565"/>
                  </a:lnTo>
                  <a:lnTo>
                    <a:pt x="20420" y="22494"/>
                  </a:lnTo>
                  <a:lnTo>
                    <a:pt x="21316" y="22299"/>
                  </a:lnTo>
                  <a:lnTo>
                    <a:pt x="22212" y="22098"/>
                  </a:lnTo>
                  <a:lnTo>
                    <a:pt x="23092" y="21897"/>
                  </a:lnTo>
                  <a:lnTo>
                    <a:pt x="23956" y="21690"/>
                  </a:lnTo>
                  <a:lnTo>
                    <a:pt x="24819" y="21477"/>
                  </a:lnTo>
                  <a:lnTo>
                    <a:pt x="25665" y="21264"/>
                  </a:lnTo>
                  <a:lnTo>
                    <a:pt x="26495" y="21045"/>
                  </a:lnTo>
                  <a:lnTo>
                    <a:pt x="27325" y="20821"/>
                  </a:lnTo>
                  <a:lnTo>
                    <a:pt x="28139" y="20596"/>
                  </a:lnTo>
                  <a:lnTo>
                    <a:pt x="28936" y="20365"/>
                  </a:lnTo>
                  <a:lnTo>
                    <a:pt x="29716" y="20129"/>
                  </a:lnTo>
                  <a:lnTo>
                    <a:pt x="30496" y="19892"/>
                  </a:lnTo>
                  <a:lnTo>
                    <a:pt x="31260" y="19650"/>
                  </a:lnTo>
                  <a:lnTo>
                    <a:pt x="32007" y="19402"/>
                  </a:lnTo>
                  <a:lnTo>
                    <a:pt x="32754" y="19147"/>
                  </a:lnTo>
                  <a:lnTo>
                    <a:pt x="33468" y="18893"/>
                  </a:lnTo>
                  <a:lnTo>
                    <a:pt x="34182" y="18633"/>
                  </a:lnTo>
                  <a:lnTo>
                    <a:pt x="34879" y="18367"/>
                  </a:lnTo>
                  <a:lnTo>
                    <a:pt x="35559" y="18095"/>
                  </a:lnTo>
                  <a:lnTo>
                    <a:pt x="36240" y="17823"/>
                  </a:lnTo>
                  <a:lnTo>
                    <a:pt x="36904" y="17545"/>
                  </a:lnTo>
                  <a:lnTo>
                    <a:pt x="37535" y="17261"/>
                  </a:lnTo>
                  <a:lnTo>
                    <a:pt x="38166" y="16971"/>
                  </a:lnTo>
                  <a:lnTo>
                    <a:pt x="38797" y="16676"/>
                  </a:lnTo>
                  <a:lnTo>
                    <a:pt x="39394" y="16380"/>
                  </a:lnTo>
                  <a:lnTo>
                    <a:pt x="39992" y="16072"/>
                  </a:lnTo>
                  <a:lnTo>
                    <a:pt x="40556" y="15765"/>
                  </a:lnTo>
                  <a:lnTo>
                    <a:pt x="41121" y="15452"/>
                  </a:lnTo>
                  <a:lnTo>
                    <a:pt x="41669" y="15132"/>
                  </a:lnTo>
                  <a:lnTo>
                    <a:pt x="42200" y="14807"/>
                  </a:lnTo>
                  <a:lnTo>
                    <a:pt x="42714" y="14482"/>
                  </a:lnTo>
                  <a:lnTo>
                    <a:pt x="43229" y="14145"/>
                  </a:lnTo>
                  <a:lnTo>
                    <a:pt x="43744" y="13778"/>
                  </a:lnTo>
                  <a:lnTo>
                    <a:pt x="44242" y="13417"/>
                  </a:lnTo>
                  <a:lnTo>
                    <a:pt x="44707" y="13051"/>
                  </a:lnTo>
                  <a:lnTo>
                    <a:pt x="45122" y="12690"/>
                  </a:lnTo>
                  <a:lnTo>
                    <a:pt x="45520" y="12323"/>
                  </a:lnTo>
                  <a:lnTo>
                    <a:pt x="45885" y="11963"/>
                  </a:lnTo>
                  <a:lnTo>
                    <a:pt x="46217" y="11590"/>
                  </a:lnTo>
                  <a:lnTo>
                    <a:pt x="46516" y="11223"/>
                  </a:lnTo>
                  <a:lnTo>
                    <a:pt x="46782" y="10845"/>
                  </a:lnTo>
                  <a:lnTo>
                    <a:pt x="47014" y="10467"/>
                  </a:lnTo>
                  <a:lnTo>
                    <a:pt x="47230" y="10076"/>
                  </a:lnTo>
                  <a:lnTo>
                    <a:pt x="47396" y="9686"/>
                  </a:lnTo>
                  <a:lnTo>
                    <a:pt x="47529" y="9284"/>
                  </a:lnTo>
                  <a:lnTo>
                    <a:pt x="47628" y="8876"/>
                  </a:lnTo>
                  <a:lnTo>
                    <a:pt x="47711" y="8456"/>
                  </a:lnTo>
                  <a:lnTo>
                    <a:pt x="47744" y="8030"/>
                  </a:lnTo>
                  <a:lnTo>
                    <a:pt x="47595" y="7474"/>
                  </a:lnTo>
                  <a:lnTo>
                    <a:pt x="47446" y="6925"/>
                  </a:lnTo>
                  <a:lnTo>
                    <a:pt x="47296" y="6369"/>
                  </a:lnTo>
                  <a:lnTo>
                    <a:pt x="47197" y="6091"/>
                  </a:lnTo>
                  <a:lnTo>
                    <a:pt x="47097" y="5819"/>
                  </a:lnTo>
                  <a:lnTo>
                    <a:pt x="46997" y="5582"/>
                  </a:lnTo>
                  <a:lnTo>
                    <a:pt x="46865" y="5352"/>
                  </a:lnTo>
                  <a:lnTo>
                    <a:pt x="46699" y="5115"/>
                  </a:lnTo>
                  <a:lnTo>
                    <a:pt x="46499" y="4884"/>
                  </a:lnTo>
                  <a:lnTo>
                    <a:pt x="46267" y="4648"/>
                  </a:lnTo>
                  <a:lnTo>
                    <a:pt x="46018" y="4417"/>
                  </a:lnTo>
                  <a:lnTo>
                    <a:pt x="45752" y="4187"/>
                  </a:lnTo>
                  <a:lnTo>
                    <a:pt x="45437" y="3956"/>
                  </a:lnTo>
                  <a:lnTo>
                    <a:pt x="45122" y="3731"/>
                  </a:lnTo>
                  <a:lnTo>
                    <a:pt x="44756" y="3507"/>
                  </a:lnTo>
                  <a:lnTo>
                    <a:pt x="44391" y="3288"/>
                  </a:lnTo>
                  <a:lnTo>
                    <a:pt x="43993" y="3069"/>
                  </a:lnTo>
                  <a:lnTo>
                    <a:pt x="43578" y="2856"/>
                  </a:lnTo>
                  <a:lnTo>
                    <a:pt x="43146" y="2643"/>
                  </a:lnTo>
                  <a:lnTo>
                    <a:pt x="42698" y="2442"/>
                  </a:lnTo>
                  <a:lnTo>
                    <a:pt x="42233" y="2241"/>
                  </a:lnTo>
                  <a:lnTo>
                    <a:pt x="41752" y="2046"/>
                  </a:lnTo>
                  <a:lnTo>
                    <a:pt x="41254" y="1863"/>
                  </a:lnTo>
                  <a:lnTo>
                    <a:pt x="40739" y="1679"/>
                  </a:lnTo>
                  <a:lnTo>
                    <a:pt x="40208" y="1508"/>
                  </a:lnTo>
                  <a:lnTo>
                    <a:pt x="39676" y="1342"/>
                  </a:lnTo>
                  <a:lnTo>
                    <a:pt x="39129" y="1183"/>
                  </a:lnTo>
                  <a:lnTo>
                    <a:pt x="38581" y="1029"/>
                  </a:lnTo>
                  <a:lnTo>
                    <a:pt x="38016" y="887"/>
                  </a:lnTo>
                  <a:lnTo>
                    <a:pt x="37435" y="757"/>
                  </a:lnTo>
                  <a:lnTo>
                    <a:pt x="36854" y="633"/>
                  </a:lnTo>
                  <a:lnTo>
                    <a:pt x="36273" y="520"/>
                  </a:lnTo>
                  <a:lnTo>
                    <a:pt x="35676" y="414"/>
                  </a:lnTo>
                  <a:lnTo>
                    <a:pt x="35095" y="325"/>
                  </a:lnTo>
                  <a:lnTo>
                    <a:pt x="34497" y="242"/>
                  </a:lnTo>
                  <a:lnTo>
                    <a:pt x="33899" y="172"/>
                  </a:lnTo>
                  <a:lnTo>
                    <a:pt x="33302" y="118"/>
                  </a:lnTo>
                  <a:lnTo>
                    <a:pt x="32704" y="71"/>
                  </a:lnTo>
                  <a:lnTo>
                    <a:pt x="32123" y="36"/>
                  </a:lnTo>
                  <a:lnTo>
                    <a:pt x="31559" y="18"/>
                  </a:lnTo>
                  <a:lnTo>
                    <a:pt x="30994" y="6"/>
                  </a:lnTo>
                  <a:lnTo>
                    <a:pt x="30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" name="Google Shape;348;p39"/>
            <p:cNvSpPr/>
            <p:nvPr/>
          </p:nvSpPr>
          <p:spPr>
            <a:xfrm flipH="1">
              <a:off x="528584" y="4022814"/>
              <a:ext cx="520262" cy="470595"/>
            </a:xfrm>
            <a:custGeom>
              <a:avLst/>
              <a:gdLst/>
              <a:ahLst/>
              <a:cxnLst/>
              <a:rect l="l" t="t" r="r" b="b"/>
              <a:pathLst>
                <a:path w="45587" h="14666" extrusionOk="0">
                  <a:moveTo>
                    <a:pt x="32721" y="0"/>
                  </a:moveTo>
                  <a:lnTo>
                    <a:pt x="32107" y="12"/>
                  </a:lnTo>
                  <a:lnTo>
                    <a:pt x="31476" y="24"/>
                  </a:lnTo>
                  <a:lnTo>
                    <a:pt x="30862" y="48"/>
                  </a:lnTo>
                  <a:lnTo>
                    <a:pt x="30231" y="65"/>
                  </a:lnTo>
                  <a:lnTo>
                    <a:pt x="29600" y="95"/>
                  </a:lnTo>
                  <a:lnTo>
                    <a:pt x="28969" y="125"/>
                  </a:lnTo>
                  <a:lnTo>
                    <a:pt x="28322" y="160"/>
                  </a:lnTo>
                  <a:lnTo>
                    <a:pt x="27691" y="201"/>
                  </a:lnTo>
                  <a:lnTo>
                    <a:pt x="27044" y="243"/>
                  </a:lnTo>
                  <a:lnTo>
                    <a:pt x="25765" y="343"/>
                  </a:lnTo>
                  <a:lnTo>
                    <a:pt x="24487" y="450"/>
                  </a:lnTo>
                  <a:lnTo>
                    <a:pt x="23225" y="574"/>
                  </a:lnTo>
                  <a:lnTo>
                    <a:pt x="21964" y="704"/>
                  </a:lnTo>
                  <a:lnTo>
                    <a:pt x="20735" y="852"/>
                  </a:lnTo>
                  <a:lnTo>
                    <a:pt x="19507" y="1000"/>
                  </a:lnTo>
                  <a:lnTo>
                    <a:pt x="18312" y="1159"/>
                  </a:lnTo>
                  <a:lnTo>
                    <a:pt x="17166" y="1325"/>
                  </a:lnTo>
                  <a:lnTo>
                    <a:pt x="16037" y="1496"/>
                  </a:lnTo>
                  <a:lnTo>
                    <a:pt x="14958" y="1674"/>
                  </a:lnTo>
                  <a:lnTo>
                    <a:pt x="13929" y="1851"/>
                  </a:lnTo>
                  <a:lnTo>
                    <a:pt x="12900" y="2046"/>
                  </a:lnTo>
                  <a:lnTo>
                    <a:pt x="12402" y="2147"/>
                  </a:lnTo>
                  <a:lnTo>
                    <a:pt x="11904" y="2247"/>
                  </a:lnTo>
                  <a:lnTo>
                    <a:pt x="11422" y="2354"/>
                  </a:lnTo>
                  <a:lnTo>
                    <a:pt x="10941" y="2466"/>
                  </a:lnTo>
                  <a:lnTo>
                    <a:pt x="10459" y="2579"/>
                  </a:lnTo>
                  <a:lnTo>
                    <a:pt x="9978" y="2697"/>
                  </a:lnTo>
                  <a:lnTo>
                    <a:pt x="9513" y="2815"/>
                  </a:lnTo>
                  <a:lnTo>
                    <a:pt x="9048" y="2939"/>
                  </a:lnTo>
                  <a:lnTo>
                    <a:pt x="8600" y="3063"/>
                  </a:lnTo>
                  <a:lnTo>
                    <a:pt x="8152" y="3194"/>
                  </a:lnTo>
                  <a:lnTo>
                    <a:pt x="7720" y="3330"/>
                  </a:lnTo>
                  <a:lnTo>
                    <a:pt x="7289" y="3460"/>
                  </a:lnTo>
                  <a:lnTo>
                    <a:pt x="6874" y="3602"/>
                  </a:lnTo>
                  <a:lnTo>
                    <a:pt x="6459" y="3744"/>
                  </a:lnTo>
                  <a:lnTo>
                    <a:pt x="6060" y="3885"/>
                  </a:lnTo>
                  <a:lnTo>
                    <a:pt x="5662" y="4033"/>
                  </a:lnTo>
                  <a:lnTo>
                    <a:pt x="5280" y="4181"/>
                  </a:lnTo>
                  <a:lnTo>
                    <a:pt x="4898" y="4335"/>
                  </a:lnTo>
                  <a:lnTo>
                    <a:pt x="4549" y="4495"/>
                  </a:lnTo>
                  <a:lnTo>
                    <a:pt x="4184" y="4654"/>
                  </a:lnTo>
                  <a:lnTo>
                    <a:pt x="3852" y="4814"/>
                  </a:lnTo>
                  <a:lnTo>
                    <a:pt x="3520" y="4979"/>
                  </a:lnTo>
                  <a:lnTo>
                    <a:pt x="3205" y="5151"/>
                  </a:lnTo>
                  <a:lnTo>
                    <a:pt x="2889" y="5316"/>
                  </a:lnTo>
                  <a:lnTo>
                    <a:pt x="2607" y="5494"/>
                  </a:lnTo>
                  <a:lnTo>
                    <a:pt x="2325" y="5671"/>
                  </a:lnTo>
                  <a:lnTo>
                    <a:pt x="2059" y="5849"/>
                  </a:lnTo>
                  <a:lnTo>
                    <a:pt x="1794" y="6032"/>
                  </a:lnTo>
                  <a:lnTo>
                    <a:pt x="1561" y="6221"/>
                  </a:lnTo>
                  <a:lnTo>
                    <a:pt x="1329" y="6405"/>
                  </a:lnTo>
                  <a:lnTo>
                    <a:pt x="1130" y="6594"/>
                  </a:lnTo>
                  <a:lnTo>
                    <a:pt x="947" y="6783"/>
                  </a:lnTo>
                  <a:lnTo>
                    <a:pt x="781" y="6972"/>
                  </a:lnTo>
                  <a:lnTo>
                    <a:pt x="615" y="7161"/>
                  </a:lnTo>
                  <a:lnTo>
                    <a:pt x="482" y="7357"/>
                  </a:lnTo>
                  <a:lnTo>
                    <a:pt x="366" y="7546"/>
                  </a:lnTo>
                  <a:lnTo>
                    <a:pt x="266" y="7735"/>
                  </a:lnTo>
                  <a:lnTo>
                    <a:pt x="183" y="7924"/>
                  </a:lnTo>
                  <a:lnTo>
                    <a:pt x="117" y="8113"/>
                  </a:lnTo>
                  <a:lnTo>
                    <a:pt x="67" y="8309"/>
                  </a:lnTo>
                  <a:lnTo>
                    <a:pt x="34" y="8498"/>
                  </a:lnTo>
                  <a:lnTo>
                    <a:pt x="17" y="8687"/>
                  </a:lnTo>
                  <a:lnTo>
                    <a:pt x="1" y="8870"/>
                  </a:lnTo>
                  <a:lnTo>
                    <a:pt x="17" y="9060"/>
                  </a:lnTo>
                  <a:lnTo>
                    <a:pt x="51" y="9249"/>
                  </a:lnTo>
                  <a:lnTo>
                    <a:pt x="100" y="9432"/>
                  </a:lnTo>
                  <a:lnTo>
                    <a:pt x="150" y="9615"/>
                  </a:lnTo>
                  <a:lnTo>
                    <a:pt x="233" y="9799"/>
                  </a:lnTo>
                  <a:lnTo>
                    <a:pt x="316" y="9982"/>
                  </a:lnTo>
                  <a:lnTo>
                    <a:pt x="416" y="10159"/>
                  </a:lnTo>
                  <a:lnTo>
                    <a:pt x="549" y="10337"/>
                  </a:lnTo>
                  <a:lnTo>
                    <a:pt x="681" y="10514"/>
                  </a:lnTo>
                  <a:lnTo>
                    <a:pt x="831" y="10686"/>
                  </a:lnTo>
                  <a:lnTo>
                    <a:pt x="997" y="10857"/>
                  </a:lnTo>
                  <a:lnTo>
                    <a:pt x="1163" y="11029"/>
                  </a:lnTo>
                  <a:lnTo>
                    <a:pt x="1362" y="11200"/>
                  </a:lnTo>
                  <a:lnTo>
                    <a:pt x="1561" y="11366"/>
                  </a:lnTo>
                  <a:lnTo>
                    <a:pt x="1777" y="11525"/>
                  </a:lnTo>
                  <a:lnTo>
                    <a:pt x="2010" y="11685"/>
                  </a:lnTo>
                  <a:lnTo>
                    <a:pt x="2259" y="11845"/>
                  </a:lnTo>
                  <a:lnTo>
                    <a:pt x="2524" y="11998"/>
                  </a:lnTo>
                  <a:lnTo>
                    <a:pt x="2790" y="12146"/>
                  </a:lnTo>
                  <a:lnTo>
                    <a:pt x="3072" y="12294"/>
                  </a:lnTo>
                  <a:lnTo>
                    <a:pt x="3371" y="12442"/>
                  </a:lnTo>
                  <a:lnTo>
                    <a:pt x="3686" y="12584"/>
                  </a:lnTo>
                  <a:lnTo>
                    <a:pt x="4018" y="12720"/>
                  </a:lnTo>
                  <a:lnTo>
                    <a:pt x="4350" y="12856"/>
                  </a:lnTo>
                  <a:lnTo>
                    <a:pt x="4699" y="12986"/>
                  </a:lnTo>
                  <a:lnTo>
                    <a:pt x="5047" y="13110"/>
                  </a:lnTo>
                  <a:lnTo>
                    <a:pt x="5429" y="13234"/>
                  </a:lnTo>
                  <a:lnTo>
                    <a:pt x="5811" y="13353"/>
                  </a:lnTo>
                  <a:lnTo>
                    <a:pt x="6210" y="13465"/>
                  </a:lnTo>
                  <a:lnTo>
                    <a:pt x="6608" y="13577"/>
                  </a:lnTo>
                  <a:lnTo>
                    <a:pt x="7023" y="13684"/>
                  </a:lnTo>
                  <a:lnTo>
                    <a:pt x="7455" y="13784"/>
                  </a:lnTo>
                  <a:lnTo>
                    <a:pt x="7903" y="13879"/>
                  </a:lnTo>
                  <a:lnTo>
                    <a:pt x="8351" y="13968"/>
                  </a:lnTo>
                  <a:lnTo>
                    <a:pt x="8816" y="14056"/>
                  </a:lnTo>
                  <a:lnTo>
                    <a:pt x="9281" y="14139"/>
                  </a:lnTo>
                  <a:lnTo>
                    <a:pt x="9762" y="14210"/>
                  </a:lnTo>
                  <a:lnTo>
                    <a:pt x="10260" y="14281"/>
                  </a:lnTo>
                  <a:lnTo>
                    <a:pt x="10758" y="14346"/>
                  </a:lnTo>
                  <a:lnTo>
                    <a:pt x="11273" y="14405"/>
                  </a:lnTo>
                  <a:lnTo>
                    <a:pt x="11787" y="14458"/>
                  </a:lnTo>
                  <a:lnTo>
                    <a:pt x="12319" y="14506"/>
                  </a:lnTo>
                  <a:lnTo>
                    <a:pt x="12866" y="14547"/>
                  </a:lnTo>
                  <a:lnTo>
                    <a:pt x="13414" y="14583"/>
                  </a:lnTo>
                  <a:lnTo>
                    <a:pt x="13962" y="14612"/>
                  </a:lnTo>
                  <a:lnTo>
                    <a:pt x="14543" y="14636"/>
                  </a:lnTo>
                  <a:lnTo>
                    <a:pt x="15108" y="14654"/>
                  </a:lnTo>
                  <a:lnTo>
                    <a:pt x="15689" y="14659"/>
                  </a:lnTo>
                  <a:lnTo>
                    <a:pt x="16286" y="14665"/>
                  </a:lnTo>
                  <a:lnTo>
                    <a:pt x="17000" y="14659"/>
                  </a:lnTo>
                  <a:lnTo>
                    <a:pt x="17697" y="14642"/>
                  </a:lnTo>
                  <a:lnTo>
                    <a:pt x="18395" y="14612"/>
                  </a:lnTo>
                  <a:lnTo>
                    <a:pt x="19092" y="14577"/>
                  </a:lnTo>
                  <a:lnTo>
                    <a:pt x="19772" y="14523"/>
                  </a:lnTo>
                  <a:lnTo>
                    <a:pt x="20453" y="14470"/>
                  </a:lnTo>
                  <a:lnTo>
                    <a:pt x="21117" y="14405"/>
                  </a:lnTo>
                  <a:lnTo>
                    <a:pt x="21781" y="14328"/>
                  </a:lnTo>
                  <a:lnTo>
                    <a:pt x="22429" y="14246"/>
                  </a:lnTo>
                  <a:lnTo>
                    <a:pt x="23093" y="14157"/>
                  </a:lnTo>
                  <a:lnTo>
                    <a:pt x="23723" y="14062"/>
                  </a:lnTo>
                  <a:lnTo>
                    <a:pt x="24371" y="13962"/>
                  </a:lnTo>
                  <a:lnTo>
                    <a:pt x="25002" y="13849"/>
                  </a:lnTo>
                  <a:lnTo>
                    <a:pt x="25633" y="13737"/>
                  </a:lnTo>
                  <a:lnTo>
                    <a:pt x="26263" y="13619"/>
                  </a:lnTo>
                  <a:lnTo>
                    <a:pt x="26878" y="13495"/>
                  </a:lnTo>
                  <a:lnTo>
                    <a:pt x="27492" y="13364"/>
                  </a:lnTo>
                  <a:lnTo>
                    <a:pt x="28106" y="13234"/>
                  </a:lnTo>
                  <a:lnTo>
                    <a:pt x="29318" y="12962"/>
                  </a:lnTo>
                  <a:lnTo>
                    <a:pt x="30513" y="12684"/>
                  </a:lnTo>
                  <a:lnTo>
                    <a:pt x="31708" y="12395"/>
                  </a:lnTo>
                  <a:lnTo>
                    <a:pt x="34033" y="11821"/>
                  </a:lnTo>
                  <a:lnTo>
                    <a:pt x="35195" y="11537"/>
                  </a:lnTo>
                  <a:lnTo>
                    <a:pt x="36340" y="11271"/>
                  </a:lnTo>
                  <a:lnTo>
                    <a:pt x="37054" y="11100"/>
                  </a:lnTo>
                  <a:lnTo>
                    <a:pt x="37751" y="10928"/>
                  </a:lnTo>
                  <a:lnTo>
                    <a:pt x="38448" y="10745"/>
                  </a:lnTo>
                  <a:lnTo>
                    <a:pt x="39112" y="10556"/>
                  </a:lnTo>
                  <a:lnTo>
                    <a:pt x="39776" y="10361"/>
                  </a:lnTo>
                  <a:lnTo>
                    <a:pt x="40424" y="10159"/>
                  </a:lnTo>
                  <a:lnTo>
                    <a:pt x="41038" y="9952"/>
                  </a:lnTo>
                  <a:lnTo>
                    <a:pt x="41636" y="9734"/>
                  </a:lnTo>
                  <a:lnTo>
                    <a:pt x="42200" y="9509"/>
                  </a:lnTo>
                  <a:lnTo>
                    <a:pt x="42466" y="9391"/>
                  </a:lnTo>
                  <a:lnTo>
                    <a:pt x="42731" y="9278"/>
                  </a:lnTo>
                  <a:lnTo>
                    <a:pt x="42980" y="9154"/>
                  </a:lnTo>
                  <a:lnTo>
                    <a:pt x="43229" y="9036"/>
                  </a:lnTo>
                  <a:lnTo>
                    <a:pt x="43462" y="8912"/>
                  </a:lnTo>
                  <a:lnTo>
                    <a:pt x="43678" y="8788"/>
                  </a:lnTo>
                  <a:lnTo>
                    <a:pt x="43893" y="8657"/>
                  </a:lnTo>
                  <a:lnTo>
                    <a:pt x="44093" y="8527"/>
                  </a:lnTo>
                  <a:lnTo>
                    <a:pt x="44292" y="8397"/>
                  </a:lnTo>
                  <a:lnTo>
                    <a:pt x="44458" y="8261"/>
                  </a:lnTo>
                  <a:lnTo>
                    <a:pt x="44624" y="8125"/>
                  </a:lnTo>
                  <a:lnTo>
                    <a:pt x="44790" y="7983"/>
                  </a:lnTo>
                  <a:lnTo>
                    <a:pt x="44923" y="7841"/>
                  </a:lnTo>
                  <a:lnTo>
                    <a:pt x="45055" y="7700"/>
                  </a:lnTo>
                  <a:lnTo>
                    <a:pt x="45155" y="7587"/>
                  </a:lnTo>
                  <a:lnTo>
                    <a:pt x="45238" y="7463"/>
                  </a:lnTo>
                  <a:lnTo>
                    <a:pt x="45304" y="7339"/>
                  </a:lnTo>
                  <a:lnTo>
                    <a:pt x="45371" y="7215"/>
                  </a:lnTo>
                  <a:lnTo>
                    <a:pt x="45470" y="6949"/>
                  </a:lnTo>
                  <a:lnTo>
                    <a:pt x="45537" y="6677"/>
                  </a:lnTo>
                  <a:lnTo>
                    <a:pt x="45587" y="6387"/>
                  </a:lnTo>
                  <a:lnTo>
                    <a:pt x="45587" y="6097"/>
                  </a:lnTo>
                  <a:lnTo>
                    <a:pt x="45553" y="5795"/>
                  </a:lnTo>
                  <a:lnTo>
                    <a:pt x="45487" y="5488"/>
                  </a:lnTo>
                  <a:lnTo>
                    <a:pt x="45387" y="5175"/>
                  </a:lnTo>
                  <a:lnTo>
                    <a:pt x="45255" y="4861"/>
                  </a:lnTo>
                  <a:lnTo>
                    <a:pt x="45089" y="4542"/>
                  </a:lnTo>
                  <a:lnTo>
                    <a:pt x="44889" y="4228"/>
                  </a:lnTo>
                  <a:lnTo>
                    <a:pt x="44657" y="3909"/>
                  </a:lnTo>
                  <a:lnTo>
                    <a:pt x="44391" y="3596"/>
                  </a:lnTo>
                  <a:lnTo>
                    <a:pt x="44093" y="3288"/>
                  </a:lnTo>
                  <a:lnTo>
                    <a:pt x="43777" y="2987"/>
                  </a:lnTo>
                  <a:lnTo>
                    <a:pt x="43412" y="2685"/>
                  </a:lnTo>
                  <a:lnTo>
                    <a:pt x="43030" y="2395"/>
                  </a:lnTo>
                  <a:lnTo>
                    <a:pt x="42814" y="2259"/>
                  </a:lnTo>
                  <a:lnTo>
                    <a:pt x="42599" y="2117"/>
                  </a:lnTo>
                  <a:lnTo>
                    <a:pt x="42383" y="1981"/>
                  </a:lnTo>
                  <a:lnTo>
                    <a:pt x="42150" y="1851"/>
                  </a:lnTo>
                  <a:lnTo>
                    <a:pt x="41918" y="1721"/>
                  </a:lnTo>
                  <a:lnTo>
                    <a:pt x="41686" y="1597"/>
                  </a:lnTo>
                  <a:lnTo>
                    <a:pt x="41436" y="1473"/>
                  </a:lnTo>
                  <a:lnTo>
                    <a:pt x="41171" y="1355"/>
                  </a:lnTo>
                  <a:lnTo>
                    <a:pt x="40905" y="1236"/>
                  </a:lnTo>
                  <a:lnTo>
                    <a:pt x="40640" y="1124"/>
                  </a:lnTo>
                  <a:lnTo>
                    <a:pt x="40357" y="1017"/>
                  </a:lnTo>
                  <a:lnTo>
                    <a:pt x="40075" y="917"/>
                  </a:lnTo>
                  <a:lnTo>
                    <a:pt x="39776" y="816"/>
                  </a:lnTo>
                  <a:lnTo>
                    <a:pt x="39478" y="722"/>
                  </a:lnTo>
                  <a:lnTo>
                    <a:pt x="39162" y="633"/>
                  </a:lnTo>
                  <a:lnTo>
                    <a:pt x="38847" y="550"/>
                  </a:lnTo>
                  <a:lnTo>
                    <a:pt x="38531" y="473"/>
                  </a:lnTo>
                  <a:lnTo>
                    <a:pt x="38199" y="402"/>
                  </a:lnTo>
                  <a:lnTo>
                    <a:pt x="37851" y="332"/>
                  </a:lnTo>
                  <a:lnTo>
                    <a:pt x="37519" y="272"/>
                  </a:lnTo>
                  <a:lnTo>
                    <a:pt x="37170" y="213"/>
                  </a:lnTo>
                  <a:lnTo>
                    <a:pt x="36805" y="166"/>
                  </a:lnTo>
                  <a:lnTo>
                    <a:pt x="36440" y="119"/>
                  </a:lnTo>
                  <a:lnTo>
                    <a:pt x="36074" y="83"/>
                  </a:lnTo>
                  <a:lnTo>
                    <a:pt x="35693" y="54"/>
                  </a:lnTo>
                  <a:lnTo>
                    <a:pt x="35311" y="30"/>
                  </a:lnTo>
                  <a:lnTo>
                    <a:pt x="34912" y="12"/>
                  </a:lnTo>
                  <a:lnTo>
                    <a:pt x="34514" y="6"/>
                  </a:lnTo>
                  <a:lnTo>
                    <a:pt x="33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" name="Google Shape;349;p39"/>
            <p:cNvSpPr/>
            <p:nvPr/>
          </p:nvSpPr>
          <p:spPr>
            <a:xfrm flipH="1">
              <a:off x="1187131" y="3840076"/>
              <a:ext cx="267532" cy="447075"/>
            </a:xfrm>
            <a:custGeom>
              <a:avLst/>
              <a:gdLst/>
              <a:ahLst/>
              <a:cxnLst/>
              <a:rect l="l" t="t" r="r" b="b"/>
              <a:pathLst>
                <a:path w="23442" h="13933" extrusionOk="0">
                  <a:moveTo>
                    <a:pt x="10509" y="1"/>
                  </a:moveTo>
                  <a:lnTo>
                    <a:pt x="10028" y="7"/>
                  </a:lnTo>
                  <a:lnTo>
                    <a:pt x="9563" y="19"/>
                  </a:lnTo>
                  <a:lnTo>
                    <a:pt x="9065" y="42"/>
                  </a:lnTo>
                  <a:lnTo>
                    <a:pt x="8583" y="72"/>
                  </a:lnTo>
                  <a:lnTo>
                    <a:pt x="8152" y="101"/>
                  </a:lnTo>
                  <a:lnTo>
                    <a:pt x="7737" y="143"/>
                  </a:lnTo>
                  <a:lnTo>
                    <a:pt x="7338" y="178"/>
                  </a:lnTo>
                  <a:lnTo>
                    <a:pt x="6940" y="226"/>
                  </a:lnTo>
                  <a:lnTo>
                    <a:pt x="6558" y="273"/>
                  </a:lnTo>
                  <a:lnTo>
                    <a:pt x="6193" y="326"/>
                  </a:lnTo>
                  <a:lnTo>
                    <a:pt x="5844" y="385"/>
                  </a:lnTo>
                  <a:lnTo>
                    <a:pt x="5496" y="450"/>
                  </a:lnTo>
                  <a:lnTo>
                    <a:pt x="5147" y="515"/>
                  </a:lnTo>
                  <a:lnTo>
                    <a:pt x="4832" y="580"/>
                  </a:lnTo>
                  <a:lnTo>
                    <a:pt x="4516" y="657"/>
                  </a:lnTo>
                  <a:lnTo>
                    <a:pt x="4217" y="734"/>
                  </a:lnTo>
                  <a:lnTo>
                    <a:pt x="3919" y="817"/>
                  </a:lnTo>
                  <a:lnTo>
                    <a:pt x="3636" y="900"/>
                  </a:lnTo>
                  <a:lnTo>
                    <a:pt x="3371" y="988"/>
                  </a:lnTo>
                  <a:lnTo>
                    <a:pt x="3122" y="1083"/>
                  </a:lnTo>
                  <a:lnTo>
                    <a:pt x="2873" y="1178"/>
                  </a:lnTo>
                  <a:lnTo>
                    <a:pt x="2640" y="1278"/>
                  </a:lnTo>
                  <a:lnTo>
                    <a:pt x="2408" y="1385"/>
                  </a:lnTo>
                  <a:lnTo>
                    <a:pt x="2192" y="1491"/>
                  </a:lnTo>
                  <a:lnTo>
                    <a:pt x="1993" y="1603"/>
                  </a:lnTo>
                  <a:lnTo>
                    <a:pt x="1794" y="1722"/>
                  </a:lnTo>
                  <a:lnTo>
                    <a:pt x="1611" y="1840"/>
                  </a:lnTo>
                  <a:lnTo>
                    <a:pt x="1445" y="1958"/>
                  </a:lnTo>
                  <a:lnTo>
                    <a:pt x="1279" y="2088"/>
                  </a:lnTo>
                  <a:lnTo>
                    <a:pt x="1130" y="2218"/>
                  </a:lnTo>
                  <a:lnTo>
                    <a:pt x="997" y="2348"/>
                  </a:lnTo>
                  <a:lnTo>
                    <a:pt x="864" y="2484"/>
                  </a:lnTo>
                  <a:lnTo>
                    <a:pt x="748" y="2626"/>
                  </a:lnTo>
                  <a:lnTo>
                    <a:pt x="632" y="2768"/>
                  </a:lnTo>
                  <a:lnTo>
                    <a:pt x="549" y="2916"/>
                  </a:lnTo>
                  <a:lnTo>
                    <a:pt x="449" y="3064"/>
                  </a:lnTo>
                  <a:lnTo>
                    <a:pt x="349" y="3289"/>
                  </a:lnTo>
                  <a:lnTo>
                    <a:pt x="266" y="3513"/>
                  </a:lnTo>
                  <a:lnTo>
                    <a:pt x="200" y="3738"/>
                  </a:lnTo>
                  <a:lnTo>
                    <a:pt x="134" y="3945"/>
                  </a:lnTo>
                  <a:lnTo>
                    <a:pt x="67" y="4323"/>
                  </a:lnTo>
                  <a:lnTo>
                    <a:pt x="1" y="4625"/>
                  </a:lnTo>
                  <a:lnTo>
                    <a:pt x="67" y="5116"/>
                  </a:lnTo>
                  <a:lnTo>
                    <a:pt x="150" y="5595"/>
                  </a:lnTo>
                  <a:lnTo>
                    <a:pt x="233" y="6068"/>
                  </a:lnTo>
                  <a:lnTo>
                    <a:pt x="349" y="6535"/>
                  </a:lnTo>
                  <a:lnTo>
                    <a:pt x="482" y="6996"/>
                  </a:lnTo>
                  <a:lnTo>
                    <a:pt x="632" y="7452"/>
                  </a:lnTo>
                  <a:lnTo>
                    <a:pt x="814" y="7901"/>
                  </a:lnTo>
                  <a:lnTo>
                    <a:pt x="1014" y="8345"/>
                  </a:lnTo>
                  <a:lnTo>
                    <a:pt x="1246" y="8782"/>
                  </a:lnTo>
                  <a:lnTo>
                    <a:pt x="1512" y="9214"/>
                  </a:lnTo>
                  <a:lnTo>
                    <a:pt x="1810" y="9640"/>
                  </a:lnTo>
                  <a:lnTo>
                    <a:pt x="2142" y="10065"/>
                  </a:lnTo>
                  <a:lnTo>
                    <a:pt x="2491" y="10479"/>
                  </a:lnTo>
                  <a:lnTo>
                    <a:pt x="2889" y="10893"/>
                  </a:lnTo>
                  <a:lnTo>
                    <a:pt x="3105" y="11100"/>
                  </a:lnTo>
                  <a:lnTo>
                    <a:pt x="3338" y="11307"/>
                  </a:lnTo>
                  <a:lnTo>
                    <a:pt x="3570" y="11508"/>
                  </a:lnTo>
                  <a:lnTo>
                    <a:pt x="3802" y="11715"/>
                  </a:lnTo>
                  <a:lnTo>
                    <a:pt x="4118" y="11946"/>
                  </a:lnTo>
                  <a:lnTo>
                    <a:pt x="4450" y="12170"/>
                  </a:lnTo>
                  <a:lnTo>
                    <a:pt x="4815" y="12395"/>
                  </a:lnTo>
                  <a:lnTo>
                    <a:pt x="5197" y="12614"/>
                  </a:lnTo>
                  <a:lnTo>
                    <a:pt x="5612" y="12827"/>
                  </a:lnTo>
                  <a:lnTo>
                    <a:pt x="6060" y="13034"/>
                  </a:lnTo>
                  <a:lnTo>
                    <a:pt x="6525" y="13229"/>
                  </a:lnTo>
                  <a:lnTo>
                    <a:pt x="7023" y="13412"/>
                  </a:lnTo>
                  <a:lnTo>
                    <a:pt x="7222" y="13477"/>
                  </a:lnTo>
                  <a:lnTo>
                    <a:pt x="7438" y="13542"/>
                  </a:lnTo>
                  <a:lnTo>
                    <a:pt x="7654" y="13601"/>
                  </a:lnTo>
                  <a:lnTo>
                    <a:pt x="7870" y="13655"/>
                  </a:lnTo>
                  <a:lnTo>
                    <a:pt x="8085" y="13708"/>
                  </a:lnTo>
                  <a:lnTo>
                    <a:pt x="8301" y="13749"/>
                  </a:lnTo>
                  <a:lnTo>
                    <a:pt x="8517" y="13791"/>
                  </a:lnTo>
                  <a:lnTo>
                    <a:pt x="8733" y="13826"/>
                  </a:lnTo>
                  <a:lnTo>
                    <a:pt x="8965" y="13856"/>
                  </a:lnTo>
                  <a:lnTo>
                    <a:pt x="9181" y="13879"/>
                  </a:lnTo>
                  <a:lnTo>
                    <a:pt x="9414" y="13897"/>
                  </a:lnTo>
                  <a:lnTo>
                    <a:pt x="9646" y="13915"/>
                  </a:lnTo>
                  <a:lnTo>
                    <a:pt x="9862" y="13927"/>
                  </a:lnTo>
                  <a:lnTo>
                    <a:pt x="10094" y="13933"/>
                  </a:lnTo>
                  <a:lnTo>
                    <a:pt x="10327" y="13933"/>
                  </a:lnTo>
                  <a:lnTo>
                    <a:pt x="10542" y="13927"/>
                  </a:lnTo>
                  <a:lnTo>
                    <a:pt x="10775" y="13921"/>
                  </a:lnTo>
                  <a:lnTo>
                    <a:pt x="11007" y="13909"/>
                  </a:lnTo>
                  <a:lnTo>
                    <a:pt x="11223" y="13891"/>
                  </a:lnTo>
                  <a:lnTo>
                    <a:pt x="11455" y="13868"/>
                  </a:lnTo>
                  <a:lnTo>
                    <a:pt x="11671" y="13844"/>
                  </a:lnTo>
                  <a:lnTo>
                    <a:pt x="11904" y="13814"/>
                  </a:lnTo>
                  <a:lnTo>
                    <a:pt x="12119" y="13779"/>
                  </a:lnTo>
                  <a:lnTo>
                    <a:pt x="12335" y="13743"/>
                  </a:lnTo>
                  <a:lnTo>
                    <a:pt x="12551" y="13696"/>
                  </a:lnTo>
                  <a:lnTo>
                    <a:pt x="12767" y="13649"/>
                  </a:lnTo>
                  <a:lnTo>
                    <a:pt x="12983" y="13596"/>
                  </a:lnTo>
                  <a:lnTo>
                    <a:pt x="13199" y="13542"/>
                  </a:lnTo>
                  <a:lnTo>
                    <a:pt x="13398" y="13483"/>
                  </a:lnTo>
                  <a:lnTo>
                    <a:pt x="13614" y="13418"/>
                  </a:lnTo>
                  <a:lnTo>
                    <a:pt x="13813" y="13347"/>
                  </a:lnTo>
                  <a:lnTo>
                    <a:pt x="14012" y="13276"/>
                  </a:lnTo>
                  <a:lnTo>
                    <a:pt x="14261" y="13182"/>
                  </a:lnTo>
                  <a:lnTo>
                    <a:pt x="14510" y="13081"/>
                  </a:lnTo>
                  <a:lnTo>
                    <a:pt x="14726" y="12981"/>
                  </a:lnTo>
                  <a:lnTo>
                    <a:pt x="14825" y="12927"/>
                  </a:lnTo>
                  <a:lnTo>
                    <a:pt x="14925" y="12874"/>
                  </a:lnTo>
                  <a:lnTo>
                    <a:pt x="15904" y="12212"/>
                  </a:lnTo>
                  <a:lnTo>
                    <a:pt x="16901" y="11550"/>
                  </a:lnTo>
                  <a:lnTo>
                    <a:pt x="17897" y="10893"/>
                  </a:lnTo>
                  <a:lnTo>
                    <a:pt x="18893" y="10231"/>
                  </a:lnTo>
                  <a:lnTo>
                    <a:pt x="19872" y="9569"/>
                  </a:lnTo>
                  <a:lnTo>
                    <a:pt x="20353" y="9237"/>
                  </a:lnTo>
                  <a:lnTo>
                    <a:pt x="20818" y="8900"/>
                  </a:lnTo>
                  <a:lnTo>
                    <a:pt x="21267" y="8563"/>
                  </a:lnTo>
                  <a:lnTo>
                    <a:pt x="21698" y="8226"/>
                  </a:lnTo>
                  <a:lnTo>
                    <a:pt x="22130" y="7883"/>
                  </a:lnTo>
                  <a:lnTo>
                    <a:pt x="22545" y="7540"/>
                  </a:lnTo>
                  <a:lnTo>
                    <a:pt x="22694" y="7398"/>
                  </a:lnTo>
                  <a:lnTo>
                    <a:pt x="22827" y="7257"/>
                  </a:lnTo>
                  <a:lnTo>
                    <a:pt x="22960" y="7103"/>
                  </a:lnTo>
                  <a:lnTo>
                    <a:pt x="23076" y="6955"/>
                  </a:lnTo>
                  <a:lnTo>
                    <a:pt x="23159" y="6801"/>
                  </a:lnTo>
                  <a:lnTo>
                    <a:pt x="23242" y="6647"/>
                  </a:lnTo>
                  <a:lnTo>
                    <a:pt x="23308" y="6488"/>
                  </a:lnTo>
                  <a:lnTo>
                    <a:pt x="23375" y="6328"/>
                  </a:lnTo>
                  <a:lnTo>
                    <a:pt x="23408" y="6163"/>
                  </a:lnTo>
                  <a:lnTo>
                    <a:pt x="23425" y="6003"/>
                  </a:lnTo>
                  <a:lnTo>
                    <a:pt x="23441" y="5837"/>
                  </a:lnTo>
                  <a:lnTo>
                    <a:pt x="23441" y="5672"/>
                  </a:lnTo>
                  <a:lnTo>
                    <a:pt x="23425" y="5506"/>
                  </a:lnTo>
                  <a:lnTo>
                    <a:pt x="23391" y="5341"/>
                  </a:lnTo>
                  <a:lnTo>
                    <a:pt x="23358" y="5169"/>
                  </a:lnTo>
                  <a:lnTo>
                    <a:pt x="23292" y="5004"/>
                  </a:lnTo>
                  <a:lnTo>
                    <a:pt x="23225" y="4832"/>
                  </a:lnTo>
                  <a:lnTo>
                    <a:pt x="23142" y="4666"/>
                  </a:lnTo>
                  <a:lnTo>
                    <a:pt x="23059" y="4495"/>
                  </a:lnTo>
                  <a:lnTo>
                    <a:pt x="22960" y="4329"/>
                  </a:lnTo>
                  <a:lnTo>
                    <a:pt x="22827" y="4158"/>
                  </a:lnTo>
                  <a:lnTo>
                    <a:pt x="22711" y="3992"/>
                  </a:lnTo>
                  <a:lnTo>
                    <a:pt x="22561" y="3827"/>
                  </a:lnTo>
                  <a:lnTo>
                    <a:pt x="22412" y="3661"/>
                  </a:lnTo>
                  <a:lnTo>
                    <a:pt x="22246" y="3496"/>
                  </a:lnTo>
                  <a:lnTo>
                    <a:pt x="22080" y="3336"/>
                  </a:lnTo>
                  <a:lnTo>
                    <a:pt x="21881" y="3176"/>
                  </a:lnTo>
                  <a:lnTo>
                    <a:pt x="21682" y="3017"/>
                  </a:lnTo>
                  <a:lnTo>
                    <a:pt x="21482" y="2857"/>
                  </a:lnTo>
                  <a:lnTo>
                    <a:pt x="21267" y="2703"/>
                  </a:lnTo>
                  <a:lnTo>
                    <a:pt x="21034" y="2550"/>
                  </a:lnTo>
                  <a:lnTo>
                    <a:pt x="20785" y="2402"/>
                  </a:lnTo>
                  <a:lnTo>
                    <a:pt x="20536" y="2254"/>
                  </a:lnTo>
                  <a:lnTo>
                    <a:pt x="20270" y="2112"/>
                  </a:lnTo>
                  <a:lnTo>
                    <a:pt x="20005" y="1970"/>
                  </a:lnTo>
                  <a:lnTo>
                    <a:pt x="19723" y="1834"/>
                  </a:lnTo>
                  <a:lnTo>
                    <a:pt x="19440" y="1698"/>
                  </a:lnTo>
                  <a:lnTo>
                    <a:pt x="19142" y="1568"/>
                  </a:lnTo>
                  <a:lnTo>
                    <a:pt x="18826" y="1444"/>
                  </a:lnTo>
                  <a:lnTo>
                    <a:pt x="18511" y="1320"/>
                  </a:lnTo>
                  <a:lnTo>
                    <a:pt x="18179" y="1201"/>
                  </a:lnTo>
                  <a:lnTo>
                    <a:pt x="17847" y="1089"/>
                  </a:lnTo>
                  <a:lnTo>
                    <a:pt x="17515" y="977"/>
                  </a:lnTo>
                  <a:lnTo>
                    <a:pt x="17150" y="870"/>
                  </a:lnTo>
                  <a:lnTo>
                    <a:pt x="16801" y="776"/>
                  </a:lnTo>
                  <a:lnTo>
                    <a:pt x="16419" y="681"/>
                  </a:lnTo>
                  <a:lnTo>
                    <a:pt x="16054" y="586"/>
                  </a:lnTo>
                  <a:lnTo>
                    <a:pt x="15672" y="504"/>
                  </a:lnTo>
                  <a:lnTo>
                    <a:pt x="15274" y="427"/>
                  </a:lnTo>
                  <a:lnTo>
                    <a:pt x="14875" y="356"/>
                  </a:lnTo>
                  <a:lnTo>
                    <a:pt x="14460" y="291"/>
                  </a:lnTo>
                  <a:lnTo>
                    <a:pt x="14045" y="231"/>
                  </a:lnTo>
                  <a:lnTo>
                    <a:pt x="13630" y="178"/>
                  </a:lnTo>
                  <a:lnTo>
                    <a:pt x="13199" y="131"/>
                  </a:lnTo>
                  <a:lnTo>
                    <a:pt x="12767" y="90"/>
                  </a:lnTo>
                  <a:lnTo>
                    <a:pt x="12335" y="60"/>
                  </a:lnTo>
                  <a:lnTo>
                    <a:pt x="11887" y="30"/>
                  </a:lnTo>
                  <a:lnTo>
                    <a:pt x="11422" y="13"/>
                  </a:lnTo>
                  <a:lnTo>
                    <a:pt x="109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58415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368" y="42"/>
            <a:ext cx="9150727" cy="5143380"/>
            <a:chOff x="-3368" y="42"/>
            <a:chExt cx="9150727" cy="5143380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1366185" y="42"/>
              <a:ext cx="3687710" cy="2470487"/>
            </a:xfrm>
            <a:custGeom>
              <a:avLst/>
              <a:gdLst/>
              <a:ahLst/>
              <a:cxnLst/>
              <a:rect l="l" t="t" r="r" b="b"/>
              <a:pathLst>
                <a:path w="209410" h="53879" extrusionOk="0">
                  <a:moveTo>
                    <a:pt x="14838" y="0"/>
                  </a:moveTo>
                  <a:lnTo>
                    <a:pt x="14288" y="247"/>
                  </a:lnTo>
                  <a:lnTo>
                    <a:pt x="13738" y="495"/>
                  </a:lnTo>
                  <a:lnTo>
                    <a:pt x="13204" y="748"/>
                  </a:lnTo>
                  <a:lnTo>
                    <a:pt x="12685" y="1002"/>
                  </a:lnTo>
                  <a:lnTo>
                    <a:pt x="12166" y="1255"/>
                  </a:lnTo>
                  <a:lnTo>
                    <a:pt x="11663" y="1515"/>
                  </a:lnTo>
                  <a:lnTo>
                    <a:pt x="11176" y="1780"/>
                  </a:lnTo>
                  <a:lnTo>
                    <a:pt x="10705" y="2046"/>
                  </a:lnTo>
                  <a:lnTo>
                    <a:pt x="10233" y="2317"/>
                  </a:lnTo>
                  <a:lnTo>
                    <a:pt x="9777" y="2589"/>
                  </a:lnTo>
                  <a:lnTo>
                    <a:pt x="9337" y="2860"/>
                  </a:lnTo>
                  <a:lnTo>
                    <a:pt x="8897" y="3138"/>
                  </a:lnTo>
                  <a:lnTo>
                    <a:pt x="8488" y="3421"/>
                  </a:lnTo>
                  <a:lnTo>
                    <a:pt x="8080" y="3705"/>
                  </a:lnTo>
                  <a:lnTo>
                    <a:pt x="7687" y="3989"/>
                  </a:lnTo>
                  <a:lnTo>
                    <a:pt x="7294" y="4278"/>
                  </a:lnTo>
                  <a:lnTo>
                    <a:pt x="6901" y="4586"/>
                  </a:lnTo>
                  <a:lnTo>
                    <a:pt x="6524" y="4894"/>
                  </a:lnTo>
                  <a:lnTo>
                    <a:pt x="6147" y="5201"/>
                  </a:lnTo>
                  <a:lnTo>
                    <a:pt x="5785" y="5515"/>
                  </a:lnTo>
                  <a:lnTo>
                    <a:pt x="5424" y="5835"/>
                  </a:lnTo>
                  <a:lnTo>
                    <a:pt x="5062" y="6149"/>
                  </a:lnTo>
                  <a:lnTo>
                    <a:pt x="4732" y="6469"/>
                  </a:lnTo>
                  <a:lnTo>
                    <a:pt x="4402" y="6788"/>
                  </a:lnTo>
                  <a:lnTo>
                    <a:pt x="4072" y="7108"/>
                  </a:lnTo>
                  <a:lnTo>
                    <a:pt x="3757" y="7434"/>
                  </a:lnTo>
                  <a:lnTo>
                    <a:pt x="3459" y="7760"/>
                  </a:lnTo>
                  <a:lnTo>
                    <a:pt x="3176" y="8086"/>
                  </a:lnTo>
                  <a:lnTo>
                    <a:pt x="2893" y="8411"/>
                  </a:lnTo>
                  <a:lnTo>
                    <a:pt x="2626" y="8743"/>
                  </a:lnTo>
                  <a:lnTo>
                    <a:pt x="2359" y="9075"/>
                  </a:lnTo>
                  <a:lnTo>
                    <a:pt x="2123" y="9407"/>
                  </a:lnTo>
                  <a:lnTo>
                    <a:pt x="1887" y="9739"/>
                  </a:lnTo>
                  <a:lnTo>
                    <a:pt x="1667" y="10071"/>
                  </a:lnTo>
                  <a:lnTo>
                    <a:pt x="1447" y="10403"/>
                  </a:lnTo>
                  <a:lnTo>
                    <a:pt x="1258" y="10741"/>
                  </a:lnTo>
                  <a:lnTo>
                    <a:pt x="1070" y="11072"/>
                  </a:lnTo>
                  <a:lnTo>
                    <a:pt x="897" y="11410"/>
                  </a:lnTo>
                  <a:lnTo>
                    <a:pt x="740" y="11748"/>
                  </a:lnTo>
                  <a:lnTo>
                    <a:pt x="598" y="12080"/>
                  </a:lnTo>
                  <a:lnTo>
                    <a:pt x="472" y="12418"/>
                  </a:lnTo>
                  <a:lnTo>
                    <a:pt x="362" y="12756"/>
                  </a:lnTo>
                  <a:lnTo>
                    <a:pt x="268" y="13094"/>
                  </a:lnTo>
                  <a:lnTo>
                    <a:pt x="174" y="13426"/>
                  </a:lnTo>
                  <a:lnTo>
                    <a:pt x="111" y="13764"/>
                  </a:lnTo>
                  <a:lnTo>
                    <a:pt x="64" y="14102"/>
                  </a:lnTo>
                  <a:lnTo>
                    <a:pt x="17" y="14439"/>
                  </a:lnTo>
                  <a:lnTo>
                    <a:pt x="1" y="14771"/>
                  </a:lnTo>
                  <a:lnTo>
                    <a:pt x="1" y="15109"/>
                  </a:lnTo>
                  <a:lnTo>
                    <a:pt x="17" y="15441"/>
                  </a:lnTo>
                  <a:lnTo>
                    <a:pt x="48" y="15773"/>
                  </a:lnTo>
                  <a:lnTo>
                    <a:pt x="95" y="16105"/>
                  </a:lnTo>
                  <a:lnTo>
                    <a:pt x="158" y="16437"/>
                  </a:lnTo>
                  <a:lnTo>
                    <a:pt x="252" y="16769"/>
                  </a:lnTo>
                  <a:lnTo>
                    <a:pt x="347" y="17101"/>
                  </a:lnTo>
                  <a:lnTo>
                    <a:pt x="472" y="17426"/>
                  </a:lnTo>
                  <a:lnTo>
                    <a:pt x="614" y="17758"/>
                  </a:lnTo>
                  <a:lnTo>
                    <a:pt x="771" y="18084"/>
                  </a:lnTo>
                  <a:lnTo>
                    <a:pt x="944" y="18404"/>
                  </a:lnTo>
                  <a:lnTo>
                    <a:pt x="1148" y="18730"/>
                  </a:lnTo>
                  <a:lnTo>
                    <a:pt x="1368" y="19050"/>
                  </a:lnTo>
                  <a:lnTo>
                    <a:pt x="1604" y="19369"/>
                  </a:lnTo>
                  <a:lnTo>
                    <a:pt x="1871" y="19689"/>
                  </a:lnTo>
                  <a:lnTo>
                    <a:pt x="2138" y="20003"/>
                  </a:lnTo>
                  <a:lnTo>
                    <a:pt x="2453" y="20317"/>
                  </a:lnTo>
                  <a:lnTo>
                    <a:pt x="2767" y="20630"/>
                  </a:lnTo>
                  <a:lnTo>
                    <a:pt x="3113" y="20938"/>
                  </a:lnTo>
                  <a:lnTo>
                    <a:pt x="3475" y="21246"/>
                  </a:lnTo>
                  <a:lnTo>
                    <a:pt x="3867" y="21548"/>
                  </a:lnTo>
                  <a:lnTo>
                    <a:pt x="4276" y="21855"/>
                  </a:lnTo>
                  <a:lnTo>
                    <a:pt x="4716" y="22151"/>
                  </a:lnTo>
                  <a:lnTo>
                    <a:pt x="5172" y="22453"/>
                  </a:lnTo>
                  <a:lnTo>
                    <a:pt x="5659" y="22742"/>
                  </a:lnTo>
                  <a:lnTo>
                    <a:pt x="6162" y="23038"/>
                  </a:lnTo>
                  <a:lnTo>
                    <a:pt x="6697" y="23328"/>
                  </a:lnTo>
                  <a:lnTo>
                    <a:pt x="7247" y="23611"/>
                  </a:lnTo>
                  <a:lnTo>
                    <a:pt x="7828" y="23895"/>
                  </a:lnTo>
                  <a:lnTo>
                    <a:pt x="8426" y="24172"/>
                  </a:lnTo>
                  <a:lnTo>
                    <a:pt x="9054" y="24450"/>
                  </a:lnTo>
                  <a:lnTo>
                    <a:pt x="9714" y="24722"/>
                  </a:lnTo>
                  <a:lnTo>
                    <a:pt x="10862" y="25186"/>
                  </a:lnTo>
                  <a:lnTo>
                    <a:pt x="11994" y="25663"/>
                  </a:lnTo>
                  <a:lnTo>
                    <a:pt x="12559" y="25910"/>
                  </a:lnTo>
                  <a:lnTo>
                    <a:pt x="13110" y="26158"/>
                  </a:lnTo>
                  <a:lnTo>
                    <a:pt x="13644" y="26405"/>
                  </a:lnTo>
                  <a:lnTo>
                    <a:pt x="14163" y="26658"/>
                  </a:lnTo>
                  <a:lnTo>
                    <a:pt x="14666" y="26918"/>
                  </a:lnTo>
                  <a:lnTo>
                    <a:pt x="15153" y="27183"/>
                  </a:lnTo>
                  <a:lnTo>
                    <a:pt x="15609" y="27455"/>
                  </a:lnTo>
                  <a:lnTo>
                    <a:pt x="16033" y="27726"/>
                  </a:lnTo>
                  <a:lnTo>
                    <a:pt x="16442" y="28010"/>
                  </a:lnTo>
                  <a:lnTo>
                    <a:pt x="16630" y="28149"/>
                  </a:lnTo>
                  <a:lnTo>
                    <a:pt x="16803" y="28294"/>
                  </a:lnTo>
                  <a:lnTo>
                    <a:pt x="16976" y="28438"/>
                  </a:lnTo>
                  <a:lnTo>
                    <a:pt x="17149" y="28589"/>
                  </a:lnTo>
                  <a:lnTo>
                    <a:pt x="17306" y="28740"/>
                  </a:lnTo>
                  <a:lnTo>
                    <a:pt x="17448" y="28891"/>
                  </a:lnTo>
                  <a:lnTo>
                    <a:pt x="17731" y="29223"/>
                  </a:lnTo>
                  <a:lnTo>
                    <a:pt x="17982" y="29561"/>
                  </a:lnTo>
                  <a:lnTo>
                    <a:pt x="18218" y="29905"/>
                  </a:lnTo>
                  <a:lnTo>
                    <a:pt x="18406" y="30249"/>
                  </a:lnTo>
                  <a:lnTo>
                    <a:pt x="18595" y="30605"/>
                  </a:lnTo>
                  <a:lnTo>
                    <a:pt x="18737" y="30955"/>
                  </a:lnTo>
                  <a:lnTo>
                    <a:pt x="18878" y="31311"/>
                  </a:lnTo>
                  <a:lnTo>
                    <a:pt x="18988" y="31673"/>
                  </a:lnTo>
                  <a:lnTo>
                    <a:pt x="19098" y="32029"/>
                  </a:lnTo>
                  <a:lnTo>
                    <a:pt x="19177" y="32391"/>
                  </a:lnTo>
                  <a:lnTo>
                    <a:pt x="19255" y="32747"/>
                  </a:lnTo>
                  <a:lnTo>
                    <a:pt x="19318" y="33103"/>
                  </a:lnTo>
                  <a:lnTo>
                    <a:pt x="19428" y="33815"/>
                  </a:lnTo>
                  <a:lnTo>
                    <a:pt x="19538" y="34515"/>
                  </a:lnTo>
                  <a:lnTo>
                    <a:pt x="19632" y="35215"/>
                  </a:lnTo>
                  <a:lnTo>
                    <a:pt x="19711" y="35921"/>
                  </a:lnTo>
                  <a:lnTo>
                    <a:pt x="19868" y="37339"/>
                  </a:lnTo>
                  <a:lnTo>
                    <a:pt x="19962" y="38051"/>
                  </a:lnTo>
                  <a:lnTo>
                    <a:pt x="20073" y="38763"/>
                  </a:lnTo>
                  <a:lnTo>
                    <a:pt x="20214" y="39469"/>
                  </a:lnTo>
                  <a:lnTo>
                    <a:pt x="20293" y="39825"/>
                  </a:lnTo>
                  <a:lnTo>
                    <a:pt x="20387" y="40175"/>
                  </a:lnTo>
                  <a:lnTo>
                    <a:pt x="20497" y="40531"/>
                  </a:lnTo>
                  <a:lnTo>
                    <a:pt x="20607" y="40881"/>
                  </a:lnTo>
                  <a:lnTo>
                    <a:pt x="20748" y="41231"/>
                  </a:lnTo>
                  <a:lnTo>
                    <a:pt x="20890" y="41581"/>
                  </a:lnTo>
                  <a:lnTo>
                    <a:pt x="21047" y="41925"/>
                  </a:lnTo>
                  <a:lnTo>
                    <a:pt x="21220" y="42275"/>
                  </a:lnTo>
                  <a:lnTo>
                    <a:pt x="21424" y="42619"/>
                  </a:lnTo>
                  <a:lnTo>
                    <a:pt x="21629" y="42956"/>
                  </a:lnTo>
                  <a:lnTo>
                    <a:pt x="21864" y="43300"/>
                  </a:lnTo>
                  <a:lnTo>
                    <a:pt x="22116" y="43638"/>
                  </a:lnTo>
                  <a:lnTo>
                    <a:pt x="22399" y="43976"/>
                  </a:lnTo>
                  <a:lnTo>
                    <a:pt x="22682" y="44308"/>
                  </a:lnTo>
                  <a:lnTo>
                    <a:pt x="23012" y="44640"/>
                  </a:lnTo>
                  <a:lnTo>
                    <a:pt x="23358" y="44972"/>
                  </a:lnTo>
                  <a:lnTo>
                    <a:pt x="23719" y="45298"/>
                  </a:lnTo>
                  <a:lnTo>
                    <a:pt x="24128" y="45623"/>
                  </a:lnTo>
                  <a:lnTo>
                    <a:pt x="24426" y="45853"/>
                  </a:lnTo>
                  <a:lnTo>
                    <a:pt x="24741" y="46082"/>
                  </a:lnTo>
                  <a:lnTo>
                    <a:pt x="25071" y="46305"/>
                  </a:lnTo>
                  <a:lnTo>
                    <a:pt x="25401" y="46529"/>
                  </a:lnTo>
                  <a:lnTo>
                    <a:pt x="25762" y="46746"/>
                  </a:lnTo>
                  <a:lnTo>
                    <a:pt x="26124" y="46963"/>
                  </a:lnTo>
                  <a:lnTo>
                    <a:pt x="26501" y="47174"/>
                  </a:lnTo>
                  <a:lnTo>
                    <a:pt x="26878" y="47385"/>
                  </a:lnTo>
                  <a:lnTo>
                    <a:pt x="27287" y="47591"/>
                  </a:lnTo>
                  <a:lnTo>
                    <a:pt x="27696" y="47796"/>
                  </a:lnTo>
                  <a:lnTo>
                    <a:pt x="28104" y="47995"/>
                  </a:lnTo>
                  <a:lnTo>
                    <a:pt x="28544" y="48188"/>
                  </a:lnTo>
                  <a:lnTo>
                    <a:pt x="28985" y="48387"/>
                  </a:lnTo>
                  <a:lnTo>
                    <a:pt x="29425" y="48574"/>
                  </a:lnTo>
                  <a:lnTo>
                    <a:pt x="29880" y="48761"/>
                  </a:lnTo>
                  <a:lnTo>
                    <a:pt x="30352" y="48948"/>
                  </a:lnTo>
                  <a:lnTo>
                    <a:pt x="30824" y="49129"/>
                  </a:lnTo>
                  <a:lnTo>
                    <a:pt x="31311" y="49304"/>
                  </a:lnTo>
                  <a:lnTo>
                    <a:pt x="31814" y="49479"/>
                  </a:lnTo>
                  <a:lnTo>
                    <a:pt x="32317" y="49654"/>
                  </a:lnTo>
                  <a:lnTo>
                    <a:pt x="32820" y="49817"/>
                  </a:lnTo>
                  <a:lnTo>
                    <a:pt x="33338" y="49986"/>
                  </a:lnTo>
                  <a:lnTo>
                    <a:pt x="33873" y="50143"/>
                  </a:lnTo>
                  <a:lnTo>
                    <a:pt x="34407" y="50300"/>
                  </a:lnTo>
                  <a:lnTo>
                    <a:pt x="34942" y="50457"/>
                  </a:lnTo>
                  <a:lnTo>
                    <a:pt x="35492" y="50608"/>
                  </a:lnTo>
                  <a:lnTo>
                    <a:pt x="36042" y="50752"/>
                  </a:lnTo>
                  <a:lnTo>
                    <a:pt x="36608" y="50897"/>
                  </a:lnTo>
                  <a:lnTo>
                    <a:pt x="37174" y="51036"/>
                  </a:lnTo>
                  <a:lnTo>
                    <a:pt x="37739" y="51169"/>
                  </a:lnTo>
                  <a:lnTo>
                    <a:pt x="38321" y="51302"/>
                  </a:lnTo>
                  <a:lnTo>
                    <a:pt x="38902" y="51434"/>
                  </a:lnTo>
                  <a:lnTo>
                    <a:pt x="40066" y="51676"/>
                  </a:lnTo>
                  <a:lnTo>
                    <a:pt x="41229" y="51905"/>
                  </a:lnTo>
                  <a:lnTo>
                    <a:pt x="42423" y="52122"/>
                  </a:lnTo>
                  <a:lnTo>
                    <a:pt x="43618" y="52321"/>
                  </a:lnTo>
                  <a:lnTo>
                    <a:pt x="44828" y="52514"/>
                  </a:lnTo>
                  <a:lnTo>
                    <a:pt x="46038" y="52689"/>
                  </a:lnTo>
                  <a:lnTo>
                    <a:pt x="47280" y="52858"/>
                  </a:lnTo>
                  <a:lnTo>
                    <a:pt x="48522" y="53009"/>
                  </a:lnTo>
                  <a:lnTo>
                    <a:pt x="49763" y="53148"/>
                  </a:lnTo>
                  <a:lnTo>
                    <a:pt x="51037" y="53281"/>
                  </a:lnTo>
                  <a:lnTo>
                    <a:pt x="52294" y="53395"/>
                  </a:lnTo>
                  <a:lnTo>
                    <a:pt x="53567" y="53498"/>
                  </a:lnTo>
                  <a:lnTo>
                    <a:pt x="54856" y="53588"/>
                  </a:lnTo>
                  <a:lnTo>
                    <a:pt x="56129" y="53667"/>
                  </a:lnTo>
                  <a:lnTo>
                    <a:pt x="57434" y="53733"/>
                  </a:lnTo>
                  <a:lnTo>
                    <a:pt x="58723" y="53788"/>
                  </a:lnTo>
                  <a:lnTo>
                    <a:pt x="60027" y="53824"/>
                  </a:lnTo>
                  <a:lnTo>
                    <a:pt x="61316" y="53854"/>
                  </a:lnTo>
                  <a:lnTo>
                    <a:pt x="62621" y="53872"/>
                  </a:lnTo>
                  <a:lnTo>
                    <a:pt x="63925" y="53878"/>
                  </a:lnTo>
                  <a:lnTo>
                    <a:pt x="65230" y="53872"/>
                  </a:lnTo>
                  <a:lnTo>
                    <a:pt x="66534" y="53854"/>
                  </a:lnTo>
                  <a:lnTo>
                    <a:pt x="67839" y="53824"/>
                  </a:lnTo>
                  <a:lnTo>
                    <a:pt x="69144" y="53781"/>
                  </a:lnTo>
                  <a:lnTo>
                    <a:pt x="70432" y="53727"/>
                  </a:lnTo>
                  <a:lnTo>
                    <a:pt x="71737" y="53661"/>
                  </a:lnTo>
                  <a:lnTo>
                    <a:pt x="73026" y="53582"/>
                  </a:lnTo>
                  <a:lnTo>
                    <a:pt x="74315" y="53492"/>
                  </a:lnTo>
                  <a:lnTo>
                    <a:pt x="75588" y="53395"/>
                  </a:lnTo>
                  <a:lnTo>
                    <a:pt x="76861" y="53281"/>
                  </a:lnTo>
                  <a:lnTo>
                    <a:pt x="78134" y="53160"/>
                  </a:lnTo>
                  <a:lnTo>
                    <a:pt x="79392" y="53021"/>
                  </a:lnTo>
                  <a:lnTo>
                    <a:pt x="80790" y="52864"/>
                  </a:lnTo>
                  <a:lnTo>
                    <a:pt x="82189" y="52689"/>
                  </a:lnTo>
                  <a:lnTo>
                    <a:pt x="83557" y="52514"/>
                  </a:lnTo>
                  <a:lnTo>
                    <a:pt x="84924" y="52327"/>
                  </a:lnTo>
                  <a:lnTo>
                    <a:pt x="86292" y="52134"/>
                  </a:lnTo>
                  <a:lnTo>
                    <a:pt x="87643" y="51929"/>
                  </a:lnTo>
                  <a:lnTo>
                    <a:pt x="88995" y="51724"/>
                  </a:lnTo>
                  <a:lnTo>
                    <a:pt x="90331" y="51507"/>
                  </a:lnTo>
                  <a:lnTo>
                    <a:pt x="91667" y="51289"/>
                  </a:lnTo>
                  <a:lnTo>
                    <a:pt x="92987" y="51060"/>
                  </a:lnTo>
                  <a:lnTo>
                    <a:pt x="94308" y="50831"/>
                  </a:lnTo>
                  <a:lnTo>
                    <a:pt x="95612" y="50589"/>
                  </a:lnTo>
                  <a:lnTo>
                    <a:pt x="96933" y="50348"/>
                  </a:lnTo>
                  <a:lnTo>
                    <a:pt x="98237" y="50101"/>
                  </a:lnTo>
                  <a:lnTo>
                    <a:pt x="99526" y="49853"/>
                  </a:lnTo>
                  <a:lnTo>
                    <a:pt x="100831" y="49594"/>
                  </a:lnTo>
                  <a:lnTo>
                    <a:pt x="101915" y="49383"/>
                  </a:lnTo>
                  <a:lnTo>
                    <a:pt x="103015" y="49178"/>
                  </a:lnTo>
                  <a:lnTo>
                    <a:pt x="104100" y="48978"/>
                  </a:lnTo>
                  <a:lnTo>
                    <a:pt x="105185" y="48785"/>
                  </a:lnTo>
                  <a:lnTo>
                    <a:pt x="106269" y="48598"/>
                  </a:lnTo>
                  <a:lnTo>
                    <a:pt x="107354" y="48417"/>
                  </a:lnTo>
                  <a:lnTo>
                    <a:pt x="108438" y="48242"/>
                  </a:lnTo>
                  <a:lnTo>
                    <a:pt x="109523" y="48073"/>
                  </a:lnTo>
                  <a:lnTo>
                    <a:pt x="110607" y="47916"/>
                  </a:lnTo>
                  <a:lnTo>
                    <a:pt x="111676" y="47760"/>
                  </a:lnTo>
                  <a:lnTo>
                    <a:pt x="112776" y="47615"/>
                  </a:lnTo>
                  <a:lnTo>
                    <a:pt x="113861" y="47476"/>
                  </a:lnTo>
                  <a:lnTo>
                    <a:pt x="114945" y="47343"/>
                  </a:lnTo>
                  <a:lnTo>
                    <a:pt x="116046" y="47216"/>
                  </a:lnTo>
                  <a:lnTo>
                    <a:pt x="117146" y="47102"/>
                  </a:lnTo>
                  <a:lnTo>
                    <a:pt x="118246" y="46987"/>
                  </a:lnTo>
                  <a:lnTo>
                    <a:pt x="119346" y="46885"/>
                  </a:lnTo>
                  <a:lnTo>
                    <a:pt x="120462" y="46788"/>
                  </a:lnTo>
                  <a:lnTo>
                    <a:pt x="121578" y="46704"/>
                  </a:lnTo>
                  <a:lnTo>
                    <a:pt x="122694" y="46619"/>
                  </a:lnTo>
                  <a:lnTo>
                    <a:pt x="123826" y="46547"/>
                  </a:lnTo>
                  <a:lnTo>
                    <a:pt x="124973" y="46480"/>
                  </a:lnTo>
                  <a:lnTo>
                    <a:pt x="126121" y="46420"/>
                  </a:lnTo>
                  <a:lnTo>
                    <a:pt x="127268" y="46366"/>
                  </a:lnTo>
                  <a:lnTo>
                    <a:pt x="128431" y="46323"/>
                  </a:lnTo>
                  <a:lnTo>
                    <a:pt x="129610" y="46287"/>
                  </a:lnTo>
                  <a:lnTo>
                    <a:pt x="130789" y="46257"/>
                  </a:lnTo>
                  <a:lnTo>
                    <a:pt x="131983" y="46239"/>
                  </a:lnTo>
                  <a:lnTo>
                    <a:pt x="133194" y="46221"/>
                  </a:lnTo>
                  <a:lnTo>
                    <a:pt x="134404" y="46215"/>
                  </a:lnTo>
                  <a:lnTo>
                    <a:pt x="135630" y="46221"/>
                  </a:lnTo>
                  <a:lnTo>
                    <a:pt x="136872" y="46233"/>
                  </a:lnTo>
                  <a:lnTo>
                    <a:pt x="137940" y="46245"/>
                  </a:lnTo>
                  <a:lnTo>
                    <a:pt x="139009" y="46263"/>
                  </a:lnTo>
                  <a:lnTo>
                    <a:pt x="140094" y="46293"/>
                  </a:lnTo>
                  <a:lnTo>
                    <a:pt x="141163" y="46317"/>
                  </a:lnTo>
                  <a:lnTo>
                    <a:pt x="143332" y="46390"/>
                  </a:lnTo>
                  <a:lnTo>
                    <a:pt x="145516" y="46462"/>
                  </a:lnTo>
                  <a:lnTo>
                    <a:pt x="149886" y="46637"/>
                  </a:lnTo>
                  <a:lnTo>
                    <a:pt x="152087" y="46722"/>
                  </a:lnTo>
                  <a:lnTo>
                    <a:pt x="154287" y="46800"/>
                  </a:lnTo>
                  <a:lnTo>
                    <a:pt x="156487" y="46873"/>
                  </a:lnTo>
                  <a:lnTo>
                    <a:pt x="157588" y="46897"/>
                  </a:lnTo>
                  <a:lnTo>
                    <a:pt x="158688" y="46927"/>
                  </a:lnTo>
                  <a:lnTo>
                    <a:pt x="159773" y="46945"/>
                  </a:lnTo>
                  <a:lnTo>
                    <a:pt x="160873" y="46963"/>
                  </a:lnTo>
                  <a:lnTo>
                    <a:pt x="161957" y="46975"/>
                  </a:lnTo>
                  <a:lnTo>
                    <a:pt x="163042" y="46981"/>
                  </a:lnTo>
                  <a:lnTo>
                    <a:pt x="164142" y="46981"/>
                  </a:lnTo>
                  <a:lnTo>
                    <a:pt x="165211" y="46969"/>
                  </a:lnTo>
                  <a:lnTo>
                    <a:pt x="166295" y="46957"/>
                  </a:lnTo>
                  <a:lnTo>
                    <a:pt x="167380" y="46933"/>
                  </a:lnTo>
                  <a:lnTo>
                    <a:pt x="168449" y="46897"/>
                  </a:lnTo>
                  <a:lnTo>
                    <a:pt x="169518" y="46860"/>
                  </a:lnTo>
                  <a:lnTo>
                    <a:pt x="170571" y="46806"/>
                  </a:lnTo>
                  <a:lnTo>
                    <a:pt x="171639" y="46746"/>
                  </a:lnTo>
                  <a:lnTo>
                    <a:pt x="172535" y="46685"/>
                  </a:lnTo>
                  <a:lnTo>
                    <a:pt x="173447" y="46619"/>
                  </a:lnTo>
                  <a:lnTo>
                    <a:pt x="174343" y="46547"/>
                  </a:lnTo>
                  <a:lnTo>
                    <a:pt x="175255" y="46462"/>
                  </a:lnTo>
                  <a:lnTo>
                    <a:pt x="176135" y="46378"/>
                  </a:lnTo>
                  <a:lnTo>
                    <a:pt x="177031" y="46281"/>
                  </a:lnTo>
                  <a:lnTo>
                    <a:pt x="177911" y="46185"/>
                  </a:lnTo>
                  <a:lnTo>
                    <a:pt x="178775" y="46076"/>
                  </a:lnTo>
                  <a:lnTo>
                    <a:pt x="179640" y="45961"/>
                  </a:lnTo>
                  <a:lnTo>
                    <a:pt x="180504" y="45841"/>
                  </a:lnTo>
                  <a:lnTo>
                    <a:pt x="181353" y="45714"/>
                  </a:lnTo>
                  <a:lnTo>
                    <a:pt x="182202" y="45581"/>
                  </a:lnTo>
                  <a:lnTo>
                    <a:pt x="183035" y="45436"/>
                  </a:lnTo>
                  <a:lnTo>
                    <a:pt x="183868" y="45292"/>
                  </a:lnTo>
                  <a:lnTo>
                    <a:pt x="184701" y="45141"/>
                  </a:lnTo>
                  <a:lnTo>
                    <a:pt x="185518" y="44978"/>
                  </a:lnTo>
                  <a:lnTo>
                    <a:pt x="186320" y="44815"/>
                  </a:lnTo>
                  <a:lnTo>
                    <a:pt x="187122" y="44640"/>
                  </a:lnTo>
                  <a:lnTo>
                    <a:pt x="187907" y="44465"/>
                  </a:lnTo>
                  <a:lnTo>
                    <a:pt x="188678" y="44278"/>
                  </a:lnTo>
                  <a:lnTo>
                    <a:pt x="189448" y="44091"/>
                  </a:lnTo>
                  <a:lnTo>
                    <a:pt x="190202" y="43892"/>
                  </a:lnTo>
                  <a:lnTo>
                    <a:pt x="190957" y="43693"/>
                  </a:lnTo>
                  <a:lnTo>
                    <a:pt x="191695" y="43481"/>
                  </a:lnTo>
                  <a:lnTo>
                    <a:pt x="192418" y="43270"/>
                  </a:lnTo>
                  <a:lnTo>
                    <a:pt x="193141" y="43047"/>
                  </a:lnTo>
                  <a:lnTo>
                    <a:pt x="193849" y="42824"/>
                  </a:lnTo>
                  <a:lnTo>
                    <a:pt x="194540" y="42594"/>
                  </a:lnTo>
                  <a:lnTo>
                    <a:pt x="195216" y="42353"/>
                  </a:lnTo>
                  <a:lnTo>
                    <a:pt x="195892" y="42112"/>
                  </a:lnTo>
                  <a:lnTo>
                    <a:pt x="196537" y="41864"/>
                  </a:lnTo>
                  <a:lnTo>
                    <a:pt x="197181" y="41605"/>
                  </a:lnTo>
                  <a:lnTo>
                    <a:pt x="197684" y="41406"/>
                  </a:lnTo>
                  <a:lnTo>
                    <a:pt x="198171" y="41194"/>
                  </a:lnTo>
                  <a:lnTo>
                    <a:pt x="198658" y="40983"/>
                  </a:lnTo>
                  <a:lnTo>
                    <a:pt x="199130" y="40772"/>
                  </a:lnTo>
                  <a:lnTo>
                    <a:pt x="199586" y="40555"/>
                  </a:lnTo>
                  <a:lnTo>
                    <a:pt x="200042" y="40338"/>
                  </a:lnTo>
                  <a:lnTo>
                    <a:pt x="200482" y="40114"/>
                  </a:lnTo>
                  <a:lnTo>
                    <a:pt x="200922" y="39891"/>
                  </a:lnTo>
                  <a:lnTo>
                    <a:pt x="201346" y="39668"/>
                  </a:lnTo>
                  <a:lnTo>
                    <a:pt x="201771" y="39433"/>
                  </a:lnTo>
                  <a:lnTo>
                    <a:pt x="202179" y="39203"/>
                  </a:lnTo>
                  <a:lnTo>
                    <a:pt x="202572" y="38968"/>
                  </a:lnTo>
                  <a:lnTo>
                    <a:pt x="202965" y="38733"/>
                  </a:lnTo>
                  <a:lnTo>
                    <a:pt x="203342" y="38491"/>
                  </a:lnTo>
                  <a:lnTo>
                    <a:pt x="203704" y="38250"/>
                  </a:lnTo>
                  <a:lnTo>
                    <a:pt x="204065" y="38008"/>
                  </a:lnTo>
                  <a:lnTo>
                    <a:pt x="204411" y="37761"/>
                  </a:lnTo>
                  <a:lnTo>
                    <a:pt x="204757" y="37514"/>
                  </a:lnTo>
                  <a:lnTo>
                    <a:pt x="205087" y="37266"/>
                  </a:lnTo>
                  <a:lnTo>
                    <a:pt x="205401" y="37013"/>
                  </a:lnTo>
                  <a:lnTo>
                    <a:pt x="205716" y="36759"/>
                  </a:lnTo>
                  <a:lnTo>
                    <a:pt x="206014" y="36506"/>
                  </a:lnTo>
                  <a:lnTo>
                    <a:pt x="206297" y="36253"/>
                  </a:lnTo>
                  <a:lnTo>
                    <a:pt x="206580" y="35993"/>
                  </a:lnTo>
                  <a:lnTo>
                    <a:pt x="206847" y="35734"/>
                  </a:lnTo>
                  <a:lnTo>
                    <a:pt x="207115" y="35468"/>
                  </a:lnTo>
                  <a:lnTo>
                    <a:pt x="207350" y="35209"/>
                  </a:lnTo>
                  <a:lnTo>
                    <a:pt x="207586" y="34943"/>
                  </a:lnTo>
                  <a:lnTo>
                    <a:pt x="207822" y="34678"/>
                  </a:lnTo>
                  <a:lnTo>
                    <a:pt x="208026" y="34406"/>
                  </a:lnTo>
                  <a:lnTo>
                    <a:pt x="208231" y="34141"/>
                  </a:lnTo>
                  <a:lnTo>
                    <a:pt x="208435" y="33869"/>
                  </a:lnTo>
                  <a:lnTo>
                    <a:pt x="208624" y="33567"/>
                  </a:lnTo>
                  <a:lnTo>
                    <a:pt x="208796" y="33266"/>
                  </a:lnTo>
                  <a:lnTo>
                    <a:pt x="208954" y="32964"/>
                  </a:lnTo>
                  <a:lnTo>
                    <a:pt x="209079" y="32662"/>
                  </a:lnTo>
                  <a:lnTo>
                    <a:pt x="209189" y="32361"/>
                  </a:lnTo>
                  <a:lnTo>
                    <a:pt x="209268" y="32065"/>
                  </a:lnTo>
                  <a:lnTo>
                    <a:pt x="209331" y="31763"/>
                  </a:lnTo>
                  <a:lnTo>
                    <a:pt x="209378" y="31468"/>
                  </a:lnTo>
                  <a:lnTo>
                    <a:pt x="209394" y="31172"/>
                  </a:lnTo>
                  <a:lnTo>
                    <a:pt x="209409" y="30870"/>
                  </a:lnTo>
                  <a:lnTo>
                    <a:pt x="209394" y="30575"/>
                  </a:lnTo>
                  <a:lnTo>
                    <a:pt x="209362" y="30279"/>
                  </a:lnTo>
                  <a:lnTo>
                    <a:pt x="209315" y="29983"/>
                  </a:lnTo>
                  <a:lnTo>
                    <a:pt x="209252" y="29688"/>
                  </a:lnTo>
                  <a:lnTo>
                    <a:pt x="209189" y="29392"/>
                  </a:lnTo>
                  <a:lnTo>
                    <a:pt x="209095" y="29096"/>
                  </a:lnTo>
                  <a:lnTo>
                    <a:pt x="209001" y="28801"/>
                  </a:lnTo>
                  <a:lnTo>
                    <a:pt x="208875" y="28511"/>
                  </a:lnTo>
                  <a:lnTo>
                    <a:pt x="208749" y="28215"/>
                  </a:lnTo>
                  <a:lnTo>
                    <a:pt x="208608" y="27920"/>
                  </a:lnTo>
                  <a:lnTo>
                    <a:pt x="208466" y="27624"/>
                  </a:lnTo>
                  <a:lnTo>
                    <a:pt x="208309" y="27334"/>
                  </a:lnTo>
                  <a:lnTo>
                    <a:pt x="207963" y="26743"/>
                  </a:lnTo>
                  <a:lnTo>
                    <a:pt x="207602" y="26158"/>
                  </a:lnTo>
                  <a:lnTo>
                    <a:pt x="207209" y="25566"/>
                  </a:lnTo>
                  <a:lnTo>
                    <a:pt x="206785" y="24975"/>
                  </a:lnTo>
                  <a:lnTo>
                    <a:pt x="206360" y="24384"/>
                  </a:lnTo>
                  <a:lnTo>
                    <a:pt x="205826" y="23635"/>
                  </a:lnTo>
                  <a:lnTo>
                    <a:pt x="205307" y="22893"/>
                  </a:lnTo>
                  <a:lnTo>
                    <a:pt x="204804" y="22145"/>
                  </a:lnTo>
                  <a:lnTo>
                    <a:pt x="204317" y="21403"/>
                  </a:lnTo>
                  <a:lnTo>
                    <a:pt x="203845" y="20661"/>
                  </a:lnTo>
                  <a:lnTo>
                    <a:pt x="203389" y="19924"/>
                  </a:lnTo>
                  <a:lnTo>
                    <a:pt x="202949" y="19182"/>
                  </a:lnTo>
                  <a:lnTo>
                    <a:pt x="202541" y="18440"/>
                  </a:lnTo>
                  <a:lnTo>
                    <a:pt x="202148" y="17704"/>
                  </a:lnTo>
                  <a:lnTo>
                    <a:pt x="201771" y="16968"/>
                  </a:lnTo>
                  <a:lnTo>
                    <a:pt x="201409" y="16226"/>
                  </a:lnTo>
                  <a:lnTo>
                    <a:pt x="201095" y="15489"/>
                  </a:lnTo>
                  <a:lnTo>
                    <a:pt x="200780" y="14753"/>
                  </a:lnTo>
                  <a:lnTo>
                    <a:pt x="200513" y="14011"/>
                  </a:lnTo>
                  <a:lnTo>
                    <a:pt x="200246" y="13275"/>
                  </a:lnTo>
                  <a:lnTo>
                    <a:pt x="200026" y="12533"/>
                  </a:lnTo>
                  <a:lnTo>
                    <a:pt x="199822" y="11791"/>
                  </a:lnTo>
                  <a:lnTo>
                    <a:pt x="199664" y="11048"/>
                  </a:lnTo>
                  <a:lnTo>
                    <a:pt x="199523" y="10306"/>
                  </a:lnTo>
                  <a:lnTo>
                    <a:pt x="199413" y="9564"/>
                  </a:lnTo>
                  <a:lnTo>
                    <a:pt x="199334" y="8816"/>
                  </a:lnTo>
                  <a:lnTo>
                    <a:pt x="199287" y="8068"/>
                  </a:lnTo>
                  <a:lnTo>
                    <a:pt x="199271" y="7319"/>
                  </a:lnTo>
                  <a:lnTo>
                    <a:pt x="199287" y="6565"/>
                  </a:lnTo>
                  <a:lnTo>
                    <a:pt x="199334" y="5811"/>
                  </a:lnTo>
                  <a:lnTo>
                    <a:pt x="199429" y="5057"/>
                  </a:lnTo>
                  <a:lnTo>
                    <a:pt x="199554" y="4296"/>
                  </a:lnTo>
                  <a:lnTo>
                    <a:pt x="199712" y="3536"/>
                  </a:lnTo>
                  <a:lnTo>
                    <a:pt x="199822" y="3156"/>
                  </a:lnTo>
                  <a:lnTo>
                    <a:pt x="199916" y="2776"/>
                  </a:lnTo>
                  <a:lnTo>
                    <a:pt x="200042" y="2389"/>
                  </a:lnTo>
                  <a:lnTo>
                    <a:pt x="200167" y="2003"/>
                  </a:lnTo>
                  <a:lnTo>
                    <a:pt x="200293" y="1623"/>
                  </a:lnTo>
                  <a:lnTo>
                    <a:pt x="200435" y="1237"/>
                  </a:lnTo>
                  <a:lnTo>
                    <a:pt x="200592" y="851"/>
                  </a:lnTo>
                  <a:lnTo>
                    <a:pt x="200765" y="465"/>
                  </a:lnTo>
                  <a:lnTo>
                    <a:pt x="200812" y="350"/>
                  </a:lnTo>
                  <a:lnTo>
                    <a:pt x="200843" y="235"/>
                  </a:lnTo>
                  <a:lnTo>
                    <a:pt x="2008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-3368" y="3487455"/>
              <a:ext cx="2678492" cy="1655967"/>
            </a:xfrm>
            <a:custGeom>
              <a:avLst/>
              <a:gdLst/>
              <a:ahLst/>
              <a:cxnLst/>
              <a:rect l="l" t="t" r="r" b="b"/>
              <a:pathLst>
                <a:path w="171891" h="40815" extrusionOk="0">
                  <a:moveTo>
                    <a:pt x="171891" y="1"/>
                  </a:moveTo>
                  <a:lnTo>
                    <a:pt x="171027" y="200"/>
                  </a:lnTo>
                  <a:lnTo>
                    <a:pt x="170178" y="393"/>
                  </a:lnTo>
                  <a:lnTo>
                    <a:pt x="169298" y="580"/>
                  </a:lnTo>
                  <a:lnTo>
                    <a:pt x="168433" y="767"/>
                  </a:lnTo>
                  <a:lnTo>
                    <a:pt x="167553" y="942"/>
                  </a:lnTo>
                  <a:lnTo>
                    <a:pt x="166673" y="1117"/>
                  </a:lnTo>
                  <a:lnTo>
                    <a:pt x="165777" y="1286"/>
                  </a:lnTo>
                  <a:lnTo>
                    <a:pt x="164881" y="1449"/>
                  </a:lnTo>
                  <a:lnTo>
                    <a:pt x="163985" y="1612"/>
                  </a:lnTo>
                  <a:lnTo>
                    <a:pt x="163089" y="1763"/>
                  </a:lnTo>
                  <a:lnTo>
                    <a:pt x="162177" y="1913"/>
                  </a:lnTo>
                  <a:lnTo>
                    <a:pt x="161266" y="2064"/>
                  </a:lnTo>
                  <a:lnTo>
                    <a:pt x="160354" y="2203"/>
                  </a:lnTo>
                  <a:lnTo>
                    <a:pt x="159427" y="2342"/>
                  </a:lnTo>
                  <a:lnTo>
                    <a:pt x="158515" y="2481"/>
                  </a:lnTo>
                  <a:lnTo>
                    <a:pt x="157588" y="2607"/>
                  </a:lnTo>
                  <a:lnTo>
                    <a:pt x="155717" y="2861"/>
                  </a:lnTo>
                  <a:lnTo>
                    <a:pt x="153847" y="3102"/>
                  </a:lnTo>
                  <a:lnTo>
                    <a:pt x="151961" y="3331"/>
                  </a:lnTo>
                  <a:lnTo>
                    <a:pt x="150059" y="3555"/>
                  </a:lnTo>
                  <a:lnTo>
                    <a:pt x="148157" y="3766"/>
                  </a:lnTo>
                  <a:lnTo>
                    <a:pt x="146240" y="3971"/>
                  </a:lnTo>
                  <a:lnTo>
                    <a:pt x="144322" y="4170"/>
                  </a:lnTo>
                  <a:lnTo>
                    <a:pt x="142404" y="4363"/>
                  </a:lnTo>
                  <a:lnTo>
                    <a:pt x="137673" y="4828"/>
                  </a:lnTo>
                  <a:lnTo>
                    <a:pt x="135284" y="5057"/>
                  </a:lnTo>
                  <a:lnTo>
                    <a:pt x="132911" y="5280"/>
                  </a:lnTo>
                  <a:lnTo>
                    <a:pt x="130522" y="5504"/>
                  </a:lnTo>
                  <a:lnTo>
                    <a:pt x="128133" y="5727"/>
                  </a:lnTo>
                  <a:lnTo>
                    <a:pt x="125743" y="5938"/>
                  </a:lnTo>
                  <a:lnTo>
                    <a:pt x="123339" y="6149"/>
                  </a:lnTo>
                  <a:lnTo>
                    <a:pt x="120934" y="6349"/>
                  </a:lnTo>
                  <a:lnTo>
                    <a:pt x="118529" y="6548"/>
                  </a:lnTo>
                  <a:lnTo>
                    <a:pt x="116124" y="6735"/>
                  </a:lnTo>
                  <a:lnTo>
                    <a:pt x="113719" y="6916"/>
                  </a:lnTo>
                  <a:lnTo>
                    <a:pt x="111315" y="7091"/>
                  </a:lnTo>
                  <a:lnTo>
                    <a:pt x="108910" y="7260"/>
                  </a:lnTo>
                  <a:lnTo>
                    <a:pt x="106505" y="7417"/>
                  </a:lnTo>
                  <a:lnTo>
                    <a:pt x="104100" y="7567"/>
                  </a:lnTo>
                  <a:lnTo>
                    <a:pt x="101617" y="7718"/>
                  </a:lnTo>
                  <a:lnTo>
                    <a:pt x="99117" y="7875"/>
                  </a:lnTo>
                  <a:lnTo>
                    <a:pt x="96650" y="8038"/>
                  </a:lnTo>
                  <a:lnTo>
                    <a:pt x="94166" y="8213"/>
                  </a:lnTo>
                  <a:lnTo>
                    <a:pt x="91699" y="8400"/>
                  </a:lnTo>
                  <a:lnTo>
                    <a:pt x="89215" y="8593"/>
                  </a:lnTo>
                  <a:lnTo>
                    <a:pt x="86763" y="8792"/>
                  </a:lnTo>
                  <a:lnTo>
                    <a:pt x="84311" y="9010"/>
                  </a:lnTo>
                  <a:lnTo>
                    <a:pt x="81859" y="9239"/>
                  </a:lnTo>
                  <a:lnTo>
                    <a:pt x="79423" y="9474"/>
                  </a:lnTo>
                  <a:lnTo>
                    <a:pt x="78197" y="9601"/>
                  </a:lnTo>
                  <a:lnTo>
                    <a:pt x="76987" y="9728"/>
                  </a:lnTo>
                  <a:lnTo>
                    <a:pt x="75777" y="9860"/>
                  </a:lnTo>
                  <a:lnTo>
                    <a:pt x="74566" y="9999"/>
                  </a:lnTo>
                  <a:lnTo>
                    <a:pt x="73372" y="10138"/>
                  </a:lnTo>
                  <a:lnTo>
                    <a:pt x="72161" y="10283"/>
                  </a:lnTo>
                  <a:lnTo>
                    <a:pt x="70967" y="10434"/>
                  </a:lnTo>
                  <a:lnTo>
                    <a:pt x="69772" y="10584"/>
                  </a:lnTo>
                  <a:lnTo>
                    <a:pt x="68578" y="10741"/>
                  </a:lnTo>
                  <a:lnTo>
                    <a:pt x="67399" y="10898"/>
                  </a:lnTo>
                  <a:lnTo>
                    <a:pt x="66204" y="11067"/>
                  </a:lnTo>
                  <a:lnTo>
                    <a:pt x="65026" y="11236"/>
                  </a:lnTo>
                  <a:lnTo>
                    <a:pt x="63800" y="11417"/>
                  </a:lnTo>
                  <a:lnTo>
                    <a:pt x="62589" y="11604"/>
                  </a:lnTo>
                  <a:lnTo>
                    <a:pt x="61379" y="11797"/>
                  </a:lnTo>
                  <a:lnTo>
                    <a:pt x="60184" y="11996"/>
                  </a:lnTo>
                  <a:lnTo>
                    <a:pt x="58990" y="12202"/>
                  </a:lnTo>
                  <a:lnTo>
                    <a:pt x="57811" y="12407"/>
                  </a:lnTo>
                  <a:lnTo>
                    <a:pt x="56648" y="12624"/>
                  </a:lnTo>
                  <a:lnTo>
                    <a:pt x="55485" y="12841"/>
                  </a:lnTo>
                  <a:lnTo>
                    <a:pt x="54322" y="13070"/>
                  </a:lnTo>
                  <a:lnTo>
                    <a:pt x="53174" y="13300"/>
                  </a:lnTo>
                  <a:lnTo>
                    <a:pt x="52043" y="13535"/>
                  </a:lnTo>
                  <a:lnTo>
                    <a:pt x="50911" y="13776"/>
                  </a:lnTo>
                  <a:lnTo>
                    <a:pt x="49795" y="14024"/>
                  </a:lnTo>
                  <a:lnTo>
                    <a:pt x="48695" y="14277"/>
                  </a:lnTo>
                  <a:lnTo>
                    <a:pt x="47594" y="14537"/>
                  </a:lnTo>
                  <a:lnTo>
                    <a:pt x="46494" y="14796"/>
                  </a:lnTo>
                  <a:lnTo>
                    <a:pt x="45410" y="15068"/>
                  </a:lnTo>
                  <a:lnTo>
                    <a:pt x="44341" y="15339"/>
                  </a:lnTo>
                  <a:lnTo>
                    <a:pt x="43288" y="15617"/>
                  </a:lnTo>
                  <a:lnTo>
                    <a:pt x="42235" y="15900"/>
                  </a:lnTo>
                  <a:lnTo>
                    <a:pt x="41197" y="16184"/>
                  </a:lnTo>
                  <a:lnTo>
                    <a:pt x="40160" y="16480"/>
                  </a:lnTo>
                  <a:lnTo>
                    <a:pt x="39138" y="16775"/>
                  </a:lnTo>
                  <a:lnTo>
                    <a:pt x="38132" y="17077"/>
                  </a:lnTo>
                  <a:lnTo>
                    <a:pt x="37142" y="17385"/>
                  </a:lnTo>
                  <a:lnTo>
                    <a:pt x="36152" y="17699"/>
                  </a:lnTo>
                  <a:lnTo>
                    <a:pt x="35177" y="18012"/>
                  </a:lnTo>
                  <a:lnTo>
                    <a:pt x="34203" y="18332"/>
                  </a:lnTo>
                  <a:lnTo>
                    <a:pt x="33244" y="18658"/>
                  </a:lnTo>
                  <a:lnTo>
                    <a:pt x="32301" y="18990"/>
                  </a:lnTo>
                  <a:lnTo>
                    <a:pt x="31374" y="19328"/>
                  </a:lnTo>
                  <a:lnTo>
                    <a:pt x="30446" y="19666"/>
                  </a:lnTo>
                  <a:lnTo>
                    <a:pt x="29535" y="20010"/>
                  </a:lnTo>
                  <a:lnTo>
                    <a:pt x="28639" y="20360"/>
                  </a:lnTo>
                  <a:lnTo>
                    <a:pt x="27759" y="20710"/>
                  </a:lnTo>
                  <a:lnTo>
                    <a:pt x="26878" y="21072"/>
                  </a:lnTo>
                  <a:lnTo>
                    <a:pt x="26014" y="21428"/>
                  </a:lnTo>
                  <a:lnTo>
                    <a:pt x="25165" y="21796"/>
                  </a:lnTo>
                  <a:lnTo>
                    <a:pt x="24316" y="22164"/>
                  </a:lnTo>
                  <a:lnTo>
                    <a:pt x="23499" y="22544"/>
                  </a:lnTo>
                  <a:lnTo>
                    <a:pt x="22682" y="22918"/>
                  </a:lnTo>
                  <a:lnTo>
                    <a:pt x="21880" y="23304"/>
                  </a:lnTo>
                  <a:lnTo>
                    <a:pt x="21079" y="23690"/>
                  </a:lnTo>
                  <a:lnTo>
                    <a:pt x="20308" y="24083"/>
                  </a:lnTo>
                  <a:lnTo>
                    <a:pt x="19538" y="24475"/>
                  </a:lnTo>
                  <a:lnTo>
                    <a:pt x="18784" y="24873"/>
                  </a:lnTo>
                  <a:lnTo>
                    <a:pt x="18045" y="25277"/>
                  </a:lnTo>
                  <a:lnTo>
                    <a:pt x="17322" y="25688"/>
                  </a:lnTo>
                  <a:lnTo>
                    <a:pt x="16615" y="26098"/>
                  </a:lnTo>
                  <a:lnTo>
                    <a:pt x="15907" y="26508"/>
                  </a:lnTo>
                  <a:lnTo>
                    <a:pt x="15216" y="26931"/>
                  </a:lnTo>
                  <a:lnTo>
                    <a:pt x="14540" y="27353"/>
                  </a:lnTo>
                  <a:lnTo>
                    <a:pt x="13880" y="27775"/>
                  </a:lnTo>
                  <a:lnTo>
                    <a:pt x="13235" y="28210"/>
                  </a:lnTo>
                  <a:lnTo>
                    <a:pt x="12607" y="28644"/>
                  </a:lnTo>
                  <a:lnTo>
                    <a:pt x="11994" y="29079"/>
                  </a:lnTo>
                  <a:lnTo>
                    <a:pt x="11381" y="29519"/>
                  </a:lnTo>
                  <a:lnTo>
                    <a:pt x="10799" y="29966"/>
                  </a:lnTo>
                  <a:lnTo>
                    <a:pt x="10217" y="30412"/>
                  </a:lnTo>
                  <a:lnTo>
                    <a:pt x="9652" y="30865"/>
                  </a:lnTo>
                  <a:lnTo>
                    <a:pt x="9117" y="31317"/>
                  </a:lnTo>
                  <a:lnTo>
                    <a:pt x="8583" y="31776"/>
                  </a:lnTo>
                  <a:lnTo>
                    <a:pt x="8064" y="32241"/>
                  </a:lnTo>
                  <a:lnTo>
                    <a:pt x="7561" y="32705"/>
                  </a:lnTo>
                  <a:lnTo>
                    <a:pt x="7074" y="33164"/>
                  </a:lnTo>
                  <a:lnTo>
                    <a:pt x="6602" y="33622"/>
                  </a:lnTo>
                  <a:lnTo>
                    <a:pt x="5675" y="34552"/>
                  </a:lnTo>
                  <a:lnTo>
                    <a:pt x="4795" y="35481"/>
                  </a:lnTo>
                  <a:lnTo>
                    <a:pt x="3915" y="36410"/>
                  </a:lnTo>
                  <a:lnTo>
                    <a:pt x="2201" y="38281"/>
                  </a:lnTo>
                  <a:lnTo>
                    <a:pt x="1337" y="39216"/>
                  </a:lnTo>
                  <a:lnTo>
                    <a:pt x="472" y="40151"/>
                  </a:lnTo>
                  <a:lnTo>
                    <a:pt x="347" y="40296"/>
                  </a:lnTo>
                  <a:lnTo>
                    <a:pt x="237" y="40453"/>
                  </a:lnTo>
                  <a:lnTo>
                    <a:pt x="1" y="40815"/>
                  </a:lnTo>
                  <a:lnTo>
                    <a:pt x="171891" y="40815"/>
                  </a:lnTo>
                  <a:lnTo>
                    <a:pt x="1718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03802" y="188650"/>
              <a:ext cx="7735923" cy="4838390"/>
            </a:xfrm>
            <a:custGeom>
              <a:avLst/>
              <a:gdLst/>
              <a:ahLst/>
              <a:cxnLst/>
              <a:rect l="l" t="t" r="r" b="b"/>
              <a:pathLst>
                <a:path w="382777" h="91954" extrusionOk="0">
                  <a:moveTo>
                    <a:pt x="227531" y="0"/>
                  </a:moveTo>
                  <a:lnTo>
                    <a:pt x="225739" y="6"/>
                  </a:lnTo>
                  <a:lnTo>
                    <a:pt x="223948" y="18"/>
                  </a:lnTo>
                  <a:lnTo>
                    <a:pt x="222156" y="36"/>
                  </a:lnTo>
                  <a:lnTo>
                    <a:pt x="220364" y="61"/>
                  </a:lnTo>
                  <a:lnTo>
                    <a:pt x="218588" y="91"/>
                  </a:lnTo>
                  <a:lnTo>
                    <a:pt x="216796" y="127"/>
                  </a:lnTo>
                  <a:lnTo>
                    <a:pt x="215020" y="163"/>
                  </a:lnTo>
                  <a:lnTo>
                    <a:pt x="213228" y="211"/>
                  </a:lnTo>
                  <a:lnTo>
                    <a:pt x="211452" y="266"/>
                  </a:lnTo>
                  <a:lnTo>
                    <a:pt x="209660" y="320"/>
                  </a:lnTo>
                  <a:lnTo>
                    <a:pt x="207884" y="386"/>
                  </a:lnTo>
                  <a:lnTo>
                    <a:pt x="206108" y="459"/>
                  </a:lnTo>
                  <a:lnTo>
                    <a:pt x="204332" y="537"/>
                  </a:lnTo>
                  <a:lnTo>
                    <a:pt x="202556" y="622"/>
                  </a:lnTo>
                  <a:lnTo>
                    <a:pt x="200780" y="712"/>
                  </a:lnTo>
                  <a:lnTo>
                    <a:pt x="199003" y="815"/>
                  </a:lnTo>
                  <a:lnTo>
                    <a:pt x="197227" y="923"/>
                  </a:lnTo>
                  <a:lnTo>
                    <a:pt x="195467" y="1038"/>
                  </a:lnTo>
                  <a:lnTo>
                    <a:pt x="193691" y="1159"/>
                  </a:lnTo>
                  <a:lnTo>
                    <a:pt x="191915" y="1285"/>
                  </a:lnTo>
                  <a:lnTo>
                    <a:pt x="190154" y="1424"/>
                  </a:lnTo>
                  <a:lnTo>
                    <a:pt x="188394" y="1569"/>
                  </a:lnTo>
                  <a:lnTo>
                    <a:pt x="186618" y="1720"/>
                  </a:lnTo>
                  <a:lnTo>
                    <a:pt x="184857" y="1883"/>
                  </a:lnTo>
                  <a:lnTo>
                    <a:pt x="183097" y="2052"/>
                  </a:lnTo>
                  <a:lnTo>
                    <a:pt x="181337" y="2233"/>
                  </a:lnTo>
                  <a:lnTo>
                    <a:pt x="179576" y="2420"/>
                  </a:lnTo>
                  <a:lnTo>
                    <a:pt x="177816" y="2619"/>
                  </a:lnTo>
                  <a:lnTo>
                    <a:pt x="176055" y="2824"/>
                  </a:lnTo>
                  <a:lnTo>
                    <a:pt x="174295" y="3035"/>
                  </a:lnTo>
                  <a:lnTo>
                    <a:pt x="172550" y="3259"/>
                  </a:lnTo>
                  <a:lnTo>
                    <a:pt x="170790" y="3494"/>
                  </a:lnTo>
                  <a:lnTo>
                    <a:pt x="169045" y="3735"/>
                  </a:lnTo>
                  <a:lnTo>
                    <a:pt x="167285" y="3989"/>
                  </a:lnTo>
                  <a:lnTo>
                    <a:pt x="165540" y="4248"/>
                  </a:lnTo>
                  <a:lnTo>
                    <a:pt x="164173" y="4459"/>
                  </a:lnTo>
                  <a:lnTo>
                    <a:pt x="162805" y="4683"/>
                  </a:lnTo>
                  <a:lnTo>
                    <a:pt x="161438" y="4906"/>
                  </a:lnTo>
                  <a:lnTo>
                    <a:pt x="160086" y="5141"/>
                  </a:lnTo>
                  <a:lnTo>
                    <a:pt x="158750" y="5377"/>
                  </a:lnTo>
                  <a:lnTo>
                    <a:pt x="157414" y="5624"/>
                  </a:lnTo>
                  <a:lnTo>
                    <a:pt x="156078" y="5871"/>
                  </a:lnTo>
                  <a:lnTo>
                    <a:pt x="154758" y="6131"/>
                  </a:lnTo>
                  <a:lnTo>
                    <a:pt x="153437" y="6396"/>
                  </a:lnTo>
                  <a:lnTo>
                    <a:pt x="152149" y="6662"/>
                  </a:lnTo>
                  <a:lnTo>
                    <a:pt x="150844" y="6939"/>
                  </a:lnTo>
                  <a:lnTo>
                    <a:pt x="149571" y="7223"/>
                  </a:lnTo>
                  <a:lnTo>
                    <a:pt x="148298" y="7513"/>
                  </a:lnTo>
                  <a:lnTo>
                    <a:pt x="147025" y="7808"/>
                  </a:lnTo>
                  <a:lnTo>
                    <a:pt x="145783" y="8116"/>
                  </a:lnTo>
                  <a:lnTo>
                    <a:pt x="144541" y="8424"/>
                  </a:lnTo>
                  <a:lnTo>
                    <a:pt x="143315" y="8738"/>
                  </a:lnTo>
                  <a:lnTo>
                    <a:pt x="142089" y="9063"/>
                  </a:lnTo>
                  <a:lnTo>
                    <a:pt x="140895" y="9395"/>
                  </a:lnTo>
                  <a:lnTo>
                    <a:pt x="139700" y="9727"/>
                  </a:lnTo>
                  <a:lnTo>
                    <a:pt x="138537" y="10071"/>
                  </a:lnTo>
                  <a:lnTo>
                    <a:pt x="137374" y="10421"/>
                  </a:lnTo>
                  <a:lnTo>
                    <a:pt x="136226" y="10777"/>
                  </a:lnTo>
                  <a:lnTo>
                    <a:pt x="135095" y="11145"/>
                  </a:lnTo>
                  <a:lnTo>
                    <a:pt x="133979" y="11513"/>
                  </a:lnTo>
                  <a:lnTo>
                    <a:pt x="132879" y="11887"/>
                  </a:lnTo>
                  <a:lnTo>
                    <a:pt x="131794" y="12273"/>
                  </a:lnTo>
                  <a:lnTo>
                    <a:pt x="130725" y="12666"/>
                  </a:lnTo>
                  <a:lnTo>
                    <a:pt x="129672" y="13064"/>
                  </a:lnTo>
                  <a:lnTo>
                    <a:pt x="128635" y="13468"/>
                  </a:lnTo>
                  <a:lnTo>
                    <a:pt x="127629" y="13879"/>
                  </a:lnTo>
                  <a:lnTo>
                    <a:pt x="126623" y="14301"/>
                  </a:lnTo>
                  <a:lnTo>
                    <a:pt x="125774" y="14669"/>
                  </a:lnTo>
                  <a:lnTo>
                    <a:pt x="124925" y="15037"/>
                  </a:lnTo>
                  <a:lnTo>
                    <a:pt x="123275" y="15773"/>
                  </a:lnTo>
                  <a:lnTo>
                    <a:pt x="120053" y="17233"/>
                  </a:lnTo>
                  <a:lnTo>
                    <a:pt x="118450" y="17952"/>
                  </a:lnTo>
                  <a:lnTo>
                    <a:pt x="117632" y="18301"/>
                  </a:lnTo>
                  <a:lnTo>
                    <a:pt x="116831" y="18645"/>
                  </a:lnTo>
                  <a:lnTo>
                    <a:pt x="115998" y="18989"/>
                  </a:lnTo>
                  <a:lnTo>
                    <a:pt x="115180" y="19321"/>
                  </a:lnTo>
                  <a:lnTo>
                    <a:pt x="114332" y="19647"/>
                  </a:lnTo>
                  <a:lnTo>
                    <a:pt x="113483" y="19973"/>
                  </a:lnTo>
                  <a:lnTo>
                    <a:pt x="112618" y="20287"/>
                  </a:lnTo>
                  <a:lnTo>
                    <a:pt x="111738" y="20588"/>
                  </a:lnTo>
                  <a:lnTo>
                    <a:pt x="110826" y="20890"/>
                  </a:lnTo>
                  <a:lnTo>
                    <a:pt x="109915" y="21180"/>
                  </a:lnTo>
                  <a:lnTo>
                    <a:pt x="108972" y="21457"/>
                  </a:lnTo>
                  <a:lnTo>
                    <a:pt x="107997" y="21723"/>
                  </a:lnTo>
                  <a:lnTo>
                    <a:pt x="107510" y="21856"/>
                  </a:lnTo>
                  <a:lnTo>
                    <a:pt x="107007" y="21982"/>
                  </a:lnTo>
                  <a:lnTo>
                    <a:pt x="106504" y="22109"/>
                  </a:lnTo>
                  <a:lnTo>
                    <a:pt x="105985" y="22230"/>
                  </a:lnTo>
                  <a:lnTo>
                    <a:pt x="105467" y="22350"/>
                  </a:lnTo>
                  <a:lnTo>
                    <a:pt x="104948" y="22465"/>
                  </a:lnTo>
                  <a:lnTo>
                    <a:pt x="104414" y="22580"/>
                  </a:lnTo>
                  <a:lnTo>
                    <a:pt x="103863" y="22688"/>
                  </a:lnTo>
                  <a:lnTo>
                    <a:pt x="103313" y="22797"/>
                  </a:lnTo>
                  <a:lnTo>
                    <a:pt x="102748" y="22899"/>
                  </a:lnTo>
                  <a:lnTo>
                    <a:pt x="102182" y="23002"/>
                  </a:lnTo>
                  <a:lnTo>
                    <a:pt x="101600" y="23099"/>
                  </a:lnTo>
                  <a:lnTo>
                    <a:pt x="101019" y="23189"/>
                  </a:lnTo>
                  <a:lnTo>
                    <a:pt x="100421" y="23280"/>
                  </a:lnTo>
                  <a:lnTo>
                    <a:pt x="99808" y="23364"/>
                  </a:lnTo>
                  <a:lnTo>
                    <a:pt x="99195" y="23449"/>
                  </a:lnTo>
                  <a:lnTo>
                    <a:pt x="98567" y="23527"/>
                  </a:lnTo>
                  <a:lnTo>
                    <a:pt x="97938" y="23599"/>
                  </a:lnTo>
                  <a:lnTo>
                    <a:pt x="97293" y="23672"/>
                  </a:lnTo>
                  <a:lnTo>
                    <a:pt x="96633" y="23738"/>
                  </a:lnTo>
                  <a:lnTo>
                    <a:pt x="95517" y="23847"/>
                  </a:lnTo>
                  <a:lnTo>
                    <a:pt x="94386" y="23943"/>
                  </a:lnTo>
                  <a:lnTo>
                    <a:pt x="93254" y="24028"/>
                  </a:lnTo>
                  <a:lnTo>
                    <a:pt x="92122" y="24112"/>
                  </a:lnTo>
                  <a:lnTo>
                    <a:pt x="90991" y="24185"/>
                  </a:lnTo>
                  <a:lnTo>
                    <a:pt x="89859" y="24251"/>
                  </a:lnTo>
                  <a:lnTo>
                    <a:pt x="88712" y="24311"/>
                  </a:lnTo>
                  <a:lnTo>
                    <a:pt x="87564" y="24366"/>
                  </a:lnTo>
                  <a:lnTo>
                    <a:pt x="86417" y="24414"/>
                  </a:lnTo>
                  <a:lnTo>
                    <a:pt x="85269" y="24462"/>
                  </a:lnTo>
                  <a:lnTo>
                    <a:pt x="84106" y="24498"/>
                  </a:lnTo>
                  <a:lnTo>
                    <a:pt x="82959" y="24535"/>
                  </a:lnTo>
                  <a:lnTo>
                    <a:pt x="80633" y="24595"/>
                  </a:lnTo>
                  <a:lnTo>
                    <a:pt x="78322" y="24649"/>
                  </a:lnTo>
                  <a:lnTo>
                    <a:pt x="73670" y="24740"/>
                  </a:lnTo>
                  <a:lnTo>
                    <a:pt x="71343" y="24788"/>
                  </a:lnTo>
                  <a:lnTo>
                    <a:pt x="69033" y="24836"/>
                  </a:lnTo>
                  <a:lnTo>
                    <a:pt x="66722" y="24897"/>
                  </a:lnTo>
                  <a:lnTo>
                    <a:pt x="65559" y="24933"/>
                  </a:lnTo>
                  <a:lnTo>
                    <a:pt x="64412" y="24969"/>
                  </a:lnTo>
                  <a:lnTo>
                    <a:pt x="63264" y="25011"/>
                  </a:lnTo>
                  <a:lnTo>
                    <a:pt x="62117" y="25060"/>
                  </a:lnTo>
                  <a:lnTo>
                    <a:pt x="60970" y="25108"/>
                  </a:lnTo>
                  <a:lnTo>
                    <a:pt x="59822" y="25168"/>
                  </a:lnTo>
                  <a:lnTo>
                    <a:pt x="58738" y="25229"/>
                  </a:lnTo>
                  <a:lnTo>
                    <a:pt x="57653" y="25295"/>
                  </a:lnTo>
                  <a:lnTo>
                    <a:pt x="56569" y="25361"/>
                  </a:lnTo>
                  <a:lnTo>
                    <a:pt x="55468" y="25434"/>
                  </a:lnTo>
                  <a:lnTo>
                    <a:pt x="54384" y="25506"/>
                  </a:lnTo>
                  <a:lnTo>
                    <a:pt x="53315" y="25585"/>
                  </a:lnTo>
                  <a:lnTo>
                    <a:pt x="52230" y="25669"/>
                  </a:lnTo>
                  <a:lnTo>
                    <a:pt x="51146" y="25760"/>
                  </a:lnTo>
                  <a:lnTo>
                    <a:pt x="50077" y="25856"/>
                  </a:lnTo>
                  <a:lnTo>
                    <a:pt x="49008" y="25953"/>
                  </a:lnTo>
                  <a:lnTo>
                    <a:pt x="47939" y="26055"/>
                  </a:lnTo>
                  <a:lnTo>
                    <a:pt x="46871" y="26164"/>
                  </a:lnTo>
                  <a:lnTo>
                    <a:pt x="45818" y="26279"/>
                  </a:lnTo>
                  <a:lnTo>
                    <a:pt x="44764" y="26399"/>
                  </a:lnTo>
                  <a:lnTo>
                    <a:pt x="43711" y="26520"/>
                  </a:lnTo>
                  <a:lnTo>
                    <a:pt x="42658" y="26653"/>
                  </a:lnTo>
                  <a:lnTo>
                    <a:pt x="41621" y="26785"/>
                  </a:lnTo>
                  <a:lnTo>
                    <a:pt x="40584" y="26930"/>
                  </a:lnTo>
                  <a:lnTo>
                    <a:pt x="39562" y="27081"/>
                  </a:lnTo>
                  <a:lnTo>
                    <a:pt x="38540" y="27232"/>
                  </a:lnTo>
                  <a:lnTo>
                    <a:pt x="37534" y="27395"/>
                  </a:lnTo>
                  <a:lnTo>
                    <a:pt x="36513" y="27564"/>
                  </a:lnTo>
                  <a:lnTo>
                    <a:pt x="35522" y="27739"/>
                  </a:lnTo>
                  <a:lnTo>
                    <a:pt x="34532" y="27920"/>
                  </a:lnTo>
                  <a:lnTo>
                    <a:pt x="33542" y="28107"/>
                  </a:lnTo>
                  <a:lnTo>
                    <a:pt x="32567" y="28300"/>
                  </a:lnTo>
                  <a:lnTo>
                    <a:pt x="31609" y="28505"/>
                  </a:lnTo>
                  <a:lnTo>
                    <a:pt x="30650" y="28710"/>
                  </a:lnTo>
                  <a:lnTo>
                    <a:pt x="29707" y="28927"/>
                  </a:lnTo>
                  <a:lnTo>
                    <a:pt x="28764" y="29151"/>
                  </a:lnTo>
                  <a:lnTo>
                    <a:pt x="27836" y="29386"/>
                  </a:lnTo>
                  <a:lnTo>
                    <a:pt x="26925" y="29627"/>
                  </a:lnTo>
                  <a:lnTo>
                    <a:pt x="26170" y="29833"/>
                  </a:lnTo>
                  <a:lnTo>
                    <a:pt x="25432" y="30044"/>
                  </a:lnTo>
                  <a:lnTo>
                    <a:pt x="24693" y="30255"/>
                  </a:lnTo>
                  <a:lnTo>
                    <a:pt x="23970" y="30478"/>
                  </a:lnTo>
                  <a:lnTo>
                    <a:pt x="23247" y="30701"/>
                  </a:lnTo>
                  <a:lnTo>
                    <a:pt x="22555" y="30925"/>
                  </a:lnTo>
                  <a:lnTo>
                    <a:pt x="21848" y="31154"/>
                  </a:lnTo>
                  <a:lnTo>
                    <a:pt x="21172" y="31389"/>
                  </a:lnTo>
                  <a:lnTo>
                    <a:pt x="20496" y="31631"/>
                  </a:lnTo>
                  <a:lnTo>
                    <a:pt x="19820" y="31872"/>
                  </a:lnTo>
                  <a:lnTo>
                    <a:pt x="19160" y="32119"/>
                  </a:lnTo>
                  <a:lnTo>
                    <a:pt x="18516" y="32367"/>
                  </a:lnTo>
                  <a:lnTo>
                    <a:pt x="17887" y="32620"/>
                  </a:lnTo>
                  <a:lnTo>
                    <a:pt x="17258" y="32880"/>
                  </a:lnTo>
                  <a:lnTo>
                    <a:pt x="16645" y="33139"/>
                  </a:lnTo>
                  <a:lnTo>
                    <a:pt x="16032" y="33405"/>
                  </a:lnTo>
                  <a:lnTo>
                    <a:pt x="15435" y="33670"/>
                  </a:lnTo>
                  <a:lnTo>
                    <a:pt x="14853" y="33942"/>
                  </a:lnTo>
                  <a:lnTo>
                    <a:pt x="14288" y="34213"/>
                  </a:lnTo>
                  <a:lnTo>
                    <a:pt x="13722" y="34491"/>
                  </a:lnTo>
                  <a:lnTo>
                    <a:pt x="13156" y="34774"/>
                  </a:lnTo>
                  <a:lnTo>
                    <a:pt x="12622" y="35058"/>
                  </a:lnTo>
                  <a:lnTo>
                    <a:pt x="12087" y="35342"/>
                  </a:lnTo>
                  <a:lnTo>
                    <a:pt x="11568" y="35631"/>
                  </a:lnTo>
                  <a:lnTo>
                    <a:pt x="11050" y="35921"/>
                  </a:lnTo>
                  <a:lnTo>
                    <a:pt x="10547" y="36217"/>
                  </a:lnTo>
                  <a:lnTo>
                    <a:pt x="10060" y="36518"/>
                  </a:lnTo>
                  <a:lnTo>
                    <a:pt x="9588" y="36814"/>
                  </a:lnTo>
                  <a:lnTo>
                    <a:pt x="9116" y="37122"/>
                  </a:lnTo>
                  <a:lnTo>
                    <a:pt x="8661" y="37423"/>
                  </a:lnTo>
                  <a:lnTo>
                    <a:pt x="8221" y="37731"/>
                  </a:lnTo>
                  <a:lnTo>
                    <a:pt x="7780" y="38039"/>
                  </a:lnTo>
                  <a:lnTo>
                    <a:pt x="7356" y="38353"/>
                  </a:lnTo>
                  <a:lnTo>
                    <a:pt x="6947" y="38666"/>
                  </a:lnTo>
                  <a:lnTo>
                    <a:pt x="6539" y="38986"/>
                  </a:lnTo>
                  <a:lnTo>
                    <a:pt x="6162" y="39306"/>
                  </a:lnTo>
                  <a:lnTo>
                    <a:pt x="5784" y="39626"/>
                  </a:lnTo>
                  <a:lnTo>
                    <a:pt x="5407" y="39946"/>
                  </a:lnTo>
                  <a:lnTo>
                    <a:pt x="5061" y="40271"/>
                  </a:lnTo>
                  <a:lnTo>
                    <a:pt x="4715" y="40597"/>
                  </a:lnTo>
                  <a:lnTo>
                    <a:pt x="4385" y="40929"/>
                  </a:lnTo>
                  <a:lnTo>
                    <a:pt x="4055" y="41261"/>
                  </a:lnTo>
                  <a:lnTo>
                    <a:pt x="3757" y="41593"/>
                  </a:lnTo>
                  <a:lnTo>
                    <a:pt x="3458" y="41925"/>
                  </a:lnTo>
                  <a:lnTo>
                    <a:pt x="3175" y="42263"/>
                  </a:lnTo>
                  <a:lnTo>
                    <a:pt x="2892" y="42595"/>
                  </a:lnTo>
                  <a:lnTo>
                    <a:pt x="2641" y="42932"/>
                  </a:lnTo>
                  <a:lnTo>
                    <a:pt x="2389" y="43276"/>
                  </a:lnTo>
                  <a:lnTo>
                    <a:pt x="2153" y="43614"/>
                  </a:lnTo>
                  <a:lnTo>
                    <a:pt x="1918" y="43958"/>
                  </a:lnTo>
                  <a:lnTo>
                    <a:pt x="1713" y="44302"/>
                  </a:lnTo>
                  <a:lnTo>
                    <a:pt x="1509" y="44646"/>
                  </a:lnTo>
                  <a:lnTo>
                    <a:pt x="1320" y="44990"/>
                  </a:lnTo>
                  <a:lnTo>
                    <a:pt x="1148" y="45334"/>
                  </a:lnTo>
                  <a:lnTo>
                    <a:pt x="975" y="45684"/>
                  </a:lnTo>
                  <a:lnTo>
                    <a:pt x="833" y="46028"/>
                  </a:lnTo>
                  <a:lnTo>
                    <a:pt x="692" y="46378"/>
                  </a:lnTo>
                  <a:lnTo>
                    <a:pt x="566" y="46728"/>
                  </a:lnTo>
                  <a:lnTo>
                    <a:pt x="456" y="47078"/>
                  </a:lnTo>
                  <a:lnTo>
                    <a:pt x="346" y="47428"/>
                  </a:lnTo>
                  <a:lnTo>
                    <a:pt x="252" y="47778"/>
                  </a:lnTo>
                  <a:lnTo>
                    <a:pt x="189" y="48134"/>
                  </a:lnTo>
                  <a:lnTo>
                    <a:pt x="126" y="48484"/>
                  </a:lnTo>
                  <a:lnTo>
                    <a:pt x="63" y="48834"/>
                  </a:lnTo>
                  <a:lnTo>
                    <a:pt x="32" y="49244"/>
                  </a:lnTo>
                  <a:lnTo>
                    <a:pt x="0" y="49648"/>
                  </a:lnTo>
                  <a:lnTo>
                    <a:pt x="0" y="50059"/>
                  </a:lnTo>
                  <a:lnTo>
                    <a:pt x="0" y="50469"/>
                  </a:lnTo>
                  <a:lnTo>
                    <a:pt x="32" y="50879"/>
                  </a:lnTo>
                  <a:lnTo>
                    <a:pt x="63" y="51290"/>
                  </a:lnTo>
                  <a:lnTo>
                    <a:pt x="126" y="51700"/>
                  </a:lnTo>
                  <a:lnTo>
                    <a:pt x="204" y="52110"/>
                  </a:lnTo>
                  <a:lnTo>
                    <a:pt x="299" y="52521"/>
                  </a:lnTo>
                  <a:lnTo>
                    <a:pt x="409" y="52931"/>
                  </a:lnTo>
                  <a:lnTo>
                    <a:pt x="535" y="53341"/>
                  </a:lnTo>
                  <a:lnTo>
                    <a:pt x="676" y="53752"/>
                  </a:lnTo>
                  <a:lnTo>
                    <a:pt x="849" y="54156"/>
                  </a:lnTo>
                  <a:lnTo>
                    <a:pt x="1022" y="54566"/>
                  </a:lnTo>
                  <a:lnTo>
                    <a:pt x="1210" y="54976"/>
                  </a:lnTo>
                  <a:lnTo>
                    <a:pt x="1430" y="55387"/>
                  </a:lnTo>
                  <a:lnTo>
                    <a:pt x="1666" y="55809"/>
                  </a:lnTo>
                  <a:lnTo>
                    <a:pt x="1933" y="56232"/>
                  </a:lnTo>
                  <a:lnTo>
                    <a:pt x="2216" y="56648"/>
                  </a:lnTo>
                  <a:lnTo>
                    <a:pt x="2515" y="57070"/>
                  </a:lnTo>
                  <a:lnTo>
                    <a:pt x="2829" y="57487"/>
                  </a:lnTo>
                  <a:lnTo>
                    <a:pt x="3175" y="57897"/>
                  </a:lnTo>
                  <a:lnTo>
                    <a:pt x="3521" y="58313"/>
                  </a:lnTo>
                  <a:lnTo>
                    <a:pt x="3898" y="58724"/>
                  </a:lnTo>
                  <a:lnTo>
                    <a:pt x="4291" y="59134"/>
                  </a:lnTo>
                  <a:lnTo>
                    <a:pt x="4700" y="59538"/>
                  </a:lnTo>
                  <a:lnTo>
                    <a:pt x="5124" y="59942"/>
                  </a:lnTo>
                  <a:lnTo>
                    <a:pt x="5564" y="60347"/>
                  </a:lnTo>
                  <a:lnTo>
                    <a:pt x="6036" y="60745"/>
                  </a:lnTo>
                  <a:lnTo>
                    <a:pt x="6507" y="61143"/>
                  </a:lnTo>
                  <a:lnTo>
                    <a:pt x="6995" y="61541"/>
                  </a:lnTo>
                  <a:lnTo>
                    <a:pt x="7513" y="61934"/>
                  </a:lnTo>
                  <a:lnTo>
                    <a:pt x="8032" y="62326"/>
                  </a:lnTo>
                  <a:lnTo>
                    <a:pt x="8582" y="62712"/>
                  </a:lnTo>
                  <a:lnTo>
                    <a:pt x="9132" y="63098"/>
                  </a:lnTo>
                  <a:lnTo>
                    <a:pt x="9714" y="63484"/>
                  </a:lnTo>
                  <a:lnTo>
                    <a:pt x="10295" y="63865"/>
                  </a:lnTo>
                  <a:lnTo>
                    <a:pt x="10908" y="64239"/>
                  </a:lnTo>
                  <a:lnTo>
                    <a:pt x="11521" y="64613"/>
                  </a:lnTo>
                  <a:lnTo>
                    <a:pt x="12150" y="64987"/>
                  </a:lnTo>
                  <a:lnTo>
                    <a:pt x="12794" y="65355"/>
                  </a:lnTo>
                  <a:lnTo>
                    <a:pt x="13455" y="65717"/>
                  </a:lnTo>
                  <a:lnTo>
                    <a:pt x="14130" y="66079"/>
                  </a:lnTo>
                  <a:lnTo>
                    <a:pt x="14806" y="66435"/>
                  </a:lnTo>
                  <a:lnTo>
                    <a:pt x="15514" y="66791"/>
                  </a:lnTo>
                  <a:lnTo>
                    <a:pt x="16221" y="67141"/>
                  </a:lnTo>
                  <a:lnTo>
                    <a:pt x="16944" y="67491"/>
                  </a:lnTo>
                  <a:lnTo>
                    <a:pt x="17683" y="67835"/>
                  </a:lnTo>
                  <a:lnTo>
                    <a:pt x="18437" y="68179"/>
                  </a:lnTo>
                  <a:lnTo>
                    <a:pt x="19192" y="68511"/>
                  </a:lnTo>
                  <a:lnTo>
                    <a:pt x="19962" y="68849"/>
                  </a:lnTo>
                  <a:lnTo>
                    <a:pt x="20748" y="69175"/>
                  </a:lnTo>
                  <a:lnTo>
                    <a:pt x="21534" y="69500"/>
                  </a:lnTo>
                  <a:lnTo>
                    <a:pt x="22351" y="69820"/>
                  </a:lnTo>
                  <a:lnTo>
                    <a:pt x="23152" y="70140"/>
                  </a:lnTo>
                  <a:lnTo>
                    <a:pt x="23986" y="70454"/>
                  </a:lnTo>
                  <a:lnTo>
                    <a:pt x="24819" y="70762"/>
                  </a:lnTo>
                  <a:lnTo>
                    <a:pt x="25667" y="71063"/>
                  </a:lnTo>
                  <a:lnTo>
                    <a:pt x="26516" y="71365"/>
                  </a:lnTo>
                  <a:lnTo>
                    <a:pt x="27381" y="71661"/>
                  </a:lnTo>
                  <a:lnTo>
                    <a:pt x="28261" y="71950"/>
                  </a:lnTo>
                  <a:lnTo>
                    <a:pt x="29141" y="72240"/>
                  </a:lnTo>
                  <a:lnTo>
                    <a:pt x="30037" y="72523"/>
                  </a:lnTo>
                  <a:lnTo>
                    <a:pt x="30933" y="72801"/>
                  </a:lnTo>
                  <a:lnTo>
                    <a:pt x="31844" y="73073"/>
                  </a:lnTo>
                  <a:lnTo>
                    <a:pt x="32756" y="73338"/>
                  </a:lnTo>
                  <a:lnTo>
                    <a:pt x="33668" y="73604"/>
                  </a:lnTo>
                  <a:lnTo>
                    <a:pt x="34611" y="73857"/>
                  </a:lnTo>
                  <a:lnTo>
                    <a:pt x="35538" y="74110"/>
                  </a:lnTo>
                  <a:lnTo>
                    <a:pt x="36481" y="74358"/>
                  </a:lnTo>
                  <a:lnTo>
                    <a:pt x="37440" y="74599"/>
                  </a:lnTo>
                  <a:lnTo>
                    <a:pt x="38399" y="74841"/>
                  </a:lnTo>
                  <a:lnTo>
                    <a:pt x="39358" y="75070"/>
                  </a:lnTo>
                  <a:lnTo>
                    <a:pt x="40316" y="75299"/>
                  </a:lnTo>
                  <a:lnTo>
                    <a:pt x="41291" y="75516"/>
                  </a:lnTo>
                  <a:lnTo>
                    <a:pt x="42281" y="75734"/>
                  </a:lnTo>
                  <a:lnTo>
                    <a:pt x="43256" y="75945"/>
                  </a:lnTo>
                  <a:lnTo>
                    <a:pt x="44246" y="76144"/>
                  </a:lnTo>
                  <a:lnTo>
                    <a:pt x="45236" y="76343"/>
                  </a:lnTo>
                  <a:lnTo>
                    <a:pt x="46242" y="76536"/>
                  </a:lnTo>
                  <a:lnTo>
                    <a:pt x="47452" y="76759"/>
                  </a:lnTo>
                  <a:lnTo>
                    <a:pt x="48678" y="76971"/>
                  </a:lnTo>
                  <a:lnTo>
                    <a:pt x="49920" y="77170"/>
                  </a:lnTo>
                  <a:lnTo>
                    <a:pt x="51162" y="77363"/>
                  </a:lnTo>
                  <a:lnTo>
                    <a:pt x="52419" y="77544"/>
                  </a:lnTo>
                  <a:lnTo>
                    <a:pt x="53676" y="77713"/>
                  </a:lnTo>
                  <a:lnTo>
                    <a:pt x="54950" y="77876"/>
                  </a:lnTo>
                  <a:lnTo>
                    <a:pt x="56223" y="78033"/>
                  </a:lnTo>
                  <a:lnTo>
                    <a:pt x="57496" y="78177"/>
                  </a:lnTo>
                  <a:lnTo>
                    <a:pt x="58785" y="78316"/>
                  </a:lnTo>
                  <a:lnTo>
                    <a:pt x="60089" y="78449"/>
                  </a:lnTo>
                  <a:lnTo>
                    <a:pt x="61378" y="78576"/>
                  </a:lnTo>
                  <a:lnTo>
                    <a:pt x="62683" y="78702"/>
                  </a:lnTo>
                  <a:lnTo>
                    <a:pt x="64003" y="78817"/>
                  </a:lnTo>
                  <a:lnTo>
                    <a:pt x="65308" y="78926"/>
                  </a:lnTo>
                  <a:lnTo>
                    <a:pt x="66628" y="79034"/>
                  </a:lnTo>
                  <a:lnTo>
                    <a:pt x="69269" y="79239"/>
                  </a:lnTo>
                  <a:lnTo>
                    <a:pt x="71909" y="79438"/>
                  </a:lnTo>
                  <a:lnTo>
                    <a:pt x="77222" y="79813"/>
                  </a:lnTo>
                  <a:lnTo>
                    <a:pt x="79878" y="80006"/>
                  </a:lnTo>
                  <a:lnTo>
                    <a:pt x="82519" y="80205"/>
                  </a:lnTo>
                  <a:lnTo>
                    <a:pt x="83823" y="80307"/>
                  </a:lnTo>
                  <a:lnTo>
                    <a:pt x="85144" y="80416"/>
                  </a:lnTo>
                  <a:lnTo>
                    <a:pt x="86448" y="80525"/>
                  </a:lnTo>
                  <a:lnTo>
                    <a:pt x="87768" y="80645"/>
                  </a:lnTo>
                  <a:lnTo>
                    <a:pt x="89513" y="80802"/>
                  </a:lnTo>
                  <a:lnTo>
                    <a:pt x="91258" y="80965"/>
                  </a:lnTo>
                  <a:lnTo>
                    <a:pt x="92987" y="81134"/>
                  </a:lnTo>
                  <a:lnTo>
                    <a:pt x="94731" y="81303"/>
                  </a:lnTo>
                  <a:lnTo>
                    <a:pt x="96460" y="81484"/>
                  </a:lnTo>
                  <a:lnTo>
                    <a:pt x="98205" y="81665"/>
                  </a:lnTo>
                  <a:lnTo>
                    <a:pt x="99934" y="81846"/>
                  </a:lnTo>
                  <a:lnTo>
                    <a:pt x="101647" y="82039"/>
                  </a:lnTo>
                  <a:lnTo>
                    <a:pt x="103376" y="82238"/>
                  </a:lnTo>
                  <a:lnTo>
                    <a:pt x="105089" y="82437"/>
                  </a:lnTo>
                  <a:lnTo>
                    <a:pt x="106803" y="82643"/>
                  </a:lnTo>
                  <a:lnTo>
                    <a:pt x="108516" y="82860"/>
                  </a:lnTo>
                  <a:lnTo>
                    <a:pt x="110213" y="83077"/>
                  </a:lnTo>
                  <a:lnTo>
                    <a:pt x="111911" y="83306"/>
                  </a:lnTo>
                  <a:lnTo>
                    <a:pt x="113593" y="83536"/>
                  </a:lnTo>
                  <a:lnTo>
                    <a:pt x="115275" y="83777"/>
                  </a:lnTo>
                  <a:lnTo>
                    <a:pt x="116092" y="83898"/>
                  </a:lnTo>
                  <a:lnTo>
                    <a:pt x="116894" y="84018"/>
                  </a:lnTo>
                  <a:lnTo>
                    <a:pt x="117695" y="84145"/>
                  </a:lnTo>
                  <a:lnTo>
                    <a:pt x="118481" y="84278"/>
                  </a:lnTo>
                  <a:lnTo>
                    <a:pt x="120053" y="84543"/>
                  </a:lnTo>
                  <a:lnTo>
                    <a:pt x="121593" y="84821"/>
                  </a:lnTo>
                  <a:lnTo>
                    <a:pt x="123118" y="85104"/>
                  </a:lnTo>
                  <a:lnTo>
                    <a:pt x="124627" y="85400"/>
                  </a:lnTo>
                  <a:lnTo>
                    <a:pt x="126120" y="85696"/>
                  </a:lnTo>
                  <a:lnTo>
                    <a:pt x="127613" y="85998"/>
                  </a:lnTo>
                  <a:lnTo>
                    <a:pt x="130600" y="86607"/>
                  </a:lnTo>
                  <a:lnTo>
                    <a:pt x="132093" y="86909"/>
                  </a:lnTo>
                  <a:lnTo>
                    <a:pt x="133586" y="87210"/>
                  </a:lnTo>
                  <a:lnTo>
                    <a:pt x="135095" y="87506"/>
                  </a:lnTo>
                  <a:lnTo>
                    <a:pt x="136619" y="87796"/>
                  </a:lnTo>
                  <a:lnTo>
                    <a:pt x="138160" y="88079"/>
                  </a:lnTo>
                  <a:lnTo>
                    <a:pt x="139732" y="88357"/>
                  </a:lnTo>
                  <a:lnTo>
                    <a:pt x="141350" y="88628"/>
                  </a:lnTo>
                  <a:lnTo>
                    <a:pt x="142985" y="88888"/>
                  </a:lnTo>
                  <a:lnTo>
                    <a:pt x="144620" y="89141"/>
                  </a:lnTo>
                  <a:lnTo>
                    <a:pt x="146254" y="89383"/>
                  </a:lnTo>
                  <a:lnTo>
                    <a:pt x="147921" y="89618"/>
                  </a:lnTo>
                  <a:lnTo>
                    <a:pt x="149571" y="89841"/>
                  </a:lnTo>
                  <a:lnTo>
                    <a:pt x="151237" y="90058"/>
                  </a:lnTo>
                  <a:lnTo>
                    <a:pt x="152919" y="90258"/>
                  </a:lnTo>
                  <a:lnTo>
                    <a:pt x="154601" y="90451"/>
                  </a:lnTo>
                  <a:lnTo>
                    <a:pt x="156298" y="90632"/>
                  </a:lnTo>
                  <a:lnTo>
                    <a:pt x="157980" y="90807"/>
                  </a:lnTo>
                  <a:lnTo>
                    <a:pt x="159693" y="90964"/>
                  </a:lnTo>
                  <a:lnTo>
                    <a:pt x="161391" y="91114"/>
                  </a:lnTo>
                  <a:lnTo>
                    <a:pt x="163104" y="91253"/>
                  </a:lnTo>
                  <a:lnTo>
                    <a:pt x="164833" y="91380"/>
                  </a:lnTo>
                  <a:lnTo>
                    <a:pt x="166546" y="91488"/>
                  </a:lnTo>
                  <a:lnTo>
                    <a:pt x="168275" y="91591"/>
                  </a:lnTo>
                  <a:lnTo>
                    <a:pt x="170004" y="91682"/>
                  </a:lnTo>
                  <a:lnTo>
                    <a:pt x="171733" y="91760"/>
                  </a:lnTo>
                  <a:lnTo>
                    <a:pt x="173478" y="91826"/>
                  </a:lnTo>
                  <a:lnTo>
                    <a:pt x="175222" y="91875"/>
                  </a:lnTo>
                  <a:lnTo>
                    <a:pt x="176967" y="91917"/>
                  </a:lnTo>
                  <a:lnTo>
                    <a:pt x="178712" y="91941"/>
                  </a:lnTo>
                  <a:lnTo>
                    <a:pt x="180456" y="91953"/>
                  </a:lnTo>
                  <a:lnTo>
                    <a:pt x="182217" y="91953"/>
                  </a:lnTo>
                  <a:lnTo>
                    <a:pt x="183977" y="91941"/>
                  </a:lnTo>
                  <a:lnTo>
                    <a:pt x="185722" y="91911"/>
                  </a:lnTo>
                  <a:lnTo>
                    <a:pt x="187482" y="91869"/>
                  </a:lnTo>
                  <a:lnTo>
                    <a:pt x="189243" y="91808"/>
                  </a:lnTo>
                  <a:lnTo>
                    <a:pt x="190123" y="91778"/>
                  </a:lnTo>
                  <a:lnTo>
                    <a:pt x="191003" y="91736"/>
                  </a:lnTo>
                  <a:lnTo>
                    <a:pt x="191883" y="91700"/>
                  </a:lnTo>
                  <a:lnTo>
                    <a:pt x="192763" y="91651"/>
                  </a:lnTo>
                  <a:lnTo>
                    <a:pt x="193644" y="91603"/>
                  </a:lnTo>
                  <a:lnTo>
                    <a:pt x="194524" y="91549"/>
                  </a:lnTo>
                  <a:lnTo>
                    <a:pt x="195781" y="91470"/>
                  </a:lnTo>
                  <a:lnTo>
                    <a:pt x="197039" y="91380"/>
                  </a:lnTo>
                  <a:lnTo>
                    <a:pt x="198296" y="91289"/>
                  </a:lnTo>
                  <a:lnTo>
                    <a:pt x="199554" y="91187"/>
                  </a:lnTo>
                  <a:lnTo>
                    <a:pt x="200811" y="91084"/>
                  </a:lnTo>
                  <a:lnTo>
                    <a:pt x="202053" y="90970"/>
                  </a:lnTo>
                  <a:lnTo>
                    <a:pt x="203294" y="90855"/>
                  </a:lnTo>
                  <a:lnTo>
                    <a:pt x="204520" y="90734"/>
                  </a:lnTo>
                  <a:lnTo>
                    <a:pt x="205762" y="90601"/>
                  </a:lnTo>
                  <a:lnTo>
                    <a:pt x="206988" y="90469"/>
                  </a:lnTo>
                  <a:lnTo>
                    <a:pt x="208214" y="90330"/>
                  </a:lnTo>
                  <a:lnTo>
                    <a:pt x="209440" y="90185"/>
                  </a:lnTo>
                  <a:lnTo>
                    <a:pt x="210650" y="90028"/>
                  </a:lnTo>
                  <a:lnTo>
                    <a:pt x="211861" y="89877"/>
                  </a:lnTo>
                  <a:lnTo>
                    <a:pt x="213071" y="89714"/>
                  </a:lnTo>
                  <a:lnTo>
                    <a:pt x="214265" y="89546"/>
                  </a:lnTo>
                  <a:lnTo>
                    <a:pt x="215476" y="89371"/>
                  </a:lnTo>
                  <a:lnTo>
                    <a:pt x="216655" y="89196"/>
                  </a:lnTo>
                  <a:lnTo>
                    <a:pt x="217849" y="89015"/>
                  </a:lnTo>
                  <a:lnTo>
                    <a:pt x="219028" y="88827"/>
                  </a:lnTo>
                  <a:lnTo>
                    <a:pt x="220207" y="88634"/>
                  </a:lnTo>
                  <a:lnTo>
                    <a:pt x="221386" y="88435"/>
                  </a:lnTo>
                  <a:lnTo>
                    <a:pt x="222549" y="88230"/>
                  </a:lnTo>
                  <a:lnTo>
                    <a:pt x="223712" y="88025"/>
                  </a:lnTo>
                  <a:lnTo>
                    <a:pt x="224859" y="87814"/>
                  </a:lnTo>
                  <a:lnTo>
                    <a:pt x="226007" y="87597"/>
                  </a:lnTo>
                  <a:lnTo>
                    <a:pt x="227154" y="87373"/>
                  </a:lnTo>
                  <a:lnTo>
                    <a:pt x="228286" y="87150"/>
                  </a:lnTo>
                  <a:lnTo>
                    <a:pt x="229417" y="86921"/>
                  </a:lnTo>
                  <a:lnTo>
                    <a:pt x="230533" y="86685"/>
                  </a:lnTo>
                  <a:lnTo>
                    <a:pt x="231649" y="86444"/>
                  </a:lnTo>
                  <a:lnTo>
                    <a:pt x="232765" y="86203"/>
                  </a:lnTo>
                  <a:lnTo>
                    <a:pt x="233866" y="85955"/>
                  </a:lnTo>
                  <a:lnTo>
                    <a:pt x="234950" y="85702"/>
                  </a:lnTo>
                  <a:lnTo>
                    <a:pt x="236035" y="85442"/>
                  </a:lnTo>
                  <a:lnTo>
                    <a:pt x="237103" y="85183"/>
                  </a:lnTo>
                  <a:lnTo>
                    <a:pt x="238172" y="84911"/>
                  </a:lnTo>
                  <a:lnTo>
                    <a:pt x="239241" y="84640"/>
                  </a:lnTo>
                  <a:lnTo>
                    <a:pt x="241347" y="84091"/>
                  </a:lnTo>
                  <a:lnTo>
                    <a:pt x="243438" y="83524"/>
                  </a:lnTo>
                  <a:lnTo>
                    <a:pt x="245512" y="82956"/>
                  </a:lnTo>
                  <a:lnTo>
                    <a:pt x="247603" y="82383"/>
                  </a:lnTo>
                  <a:lnTo>
                    <a:pt x="249678" y="81816"/>
                  </a:lnTo>
                  <a:lnTo>
                    <a:pt x="251768" y="81255"/>
                  </a:lnTo>
                  <a:lnTo>
                    <a:pt x="252821" y="80977"/>
                  </a:lnTo>
                  <a:lnTo>
                    <a:pt x="253874" y="80700"/>
                  </a:lnTo>
                  <a:lnTo>
                    <a:pt x="254943" y="80428"/>
                  </a:lnTo>
                  <a:lnTo>
                    <a:pt x="255996" y="80163"/>
                  </a:lnTo>
                  <a:lnTo>
                    <a:pt x="257081" y="79897"/>
                  </a:lnTo>
                  <a:lnTo>
                    <a:pt x="258165" y="79644"/>
                  </a:lnTo>
                  <a:lnTo>
                    <a:pt x="259250" y="79390"/>
                  </a:lnTo>
                  <a:lnTo>
                    <a:pt x="260350" y="79143"/>
                  </a:lnTo>
                  <a:lnTo>
                    <a:pt x="261450" y="78901"/>
                  </a:lnTo>
                  <a:lnTo>
                    <a:pt x="262582" y="78666"/>
                  </a:lnTo>
                  <a:lnTo>
                    <a:pt x="263698" y="78443"/>
                  </a:lnTo>
                  <a:lnTo>
                    <a:pt x="264845" y="78226"/>
                  </a:lnTo>
                  <a:lnTo>
                    <a:pt x="266009" y="78014"/>
                  </a:lnTo>
                  <a:lnTo>
                    <a:pt x="267172" y="77815"/>
                  </a:lnTo>
                  <a:lnTo>
                    <a:pt x="268020" y="77677"/>
                  </a:lnTo>
                  <a:lnTo>
                    <a:pt x="268869" y="77544"/>
                  </a:lnTo>
                  <a:lnTo>
                    <a:pt x="269718" y="77423"/>
                  </a:lnTo>
                  <a:lnTo>
                    <a:pt x="270582" y="77302"/>
                  </a:lnTo>
                  <a:lnTo>
                    <a:pt x="271431" y="77188"/>
                  </a:lnTo>
                  <a:lnTo>
                    <a:pt x="272280" y="77079"/>
                  </a:lnTo>
                  <a:lnTo>
                    <a:pt x="273144" y="76977"/>
                  </a:lnTo>
                  <a:lnTo>
                    <a:pt x="273993" y="76874"/>
                  </a:lnTo>
                  <a:lnTo>
                    <a:pt x="274858" y="76784"/>
                  </a:lnTo>
                  <a:lnTo>
                    <a:pt x="275722" y="76693"/>
                  </a:lnTo>
                  <a:lnTo>
                    <a:pt x="276571" y="76609"/>
                  </a:lnTo>
                  <a:lnTo>
                    <a:pt x="277435" y="76530"/>
                  </a:lnTo>
                  <a:lnTo>
                    <a:pt x="278300" y="76458"/>
                  </a:lnTo>
                  <a:lnTo>
                    <a:pt x="279164" y="76385"/>
                  </a:lnTo>
                  <a:lnTo>
                    <a:pt x="280029" y="76319"/>
                  </a:lnTo>
                  <a:lnTo>
                    <a:pt x="280893" y="76253"/>
                  </a:lnTo>
                  <a:lnTo>
                    <a:pt x="282622" y="76138"/>
                  </a:lnTo>
                  <a:lnTo>
                    <a:pt x="284351" y="76029"/>
                  </a:lnTo>
                  <a:lnTo>
                    <a:pt x="286080" y="75939"/>
                  </a:lnTo>
                  <a:lnTo>
                    <a:pt x="287825" y="75854"/>
                  </a:lnTo>
                  <a:lnTo>
                    <a:pt x="289554" y="75782"/>
                  </a:lnTo>
                  <a:lnTo>
                    <a:pt x="291299" y="75715"/>
                  </a:lnTo>
                  <a:lnTo>
                    <a:pt x="293043" y="75649"/>
                  </a:lnTo>
                  <a:lnTo>
                    <a:pt x="294788" y="75595"/>
                  </a:lnTo>
                  <a:lnTo>
                    <a:pt x="298277" y="75486"/>
                  </a:lnTo>
                  <a:lnTo>
                    <a:pt x="301767" y="75372"/>
                  </a:lnTo>
                  <a:lnTo>
                    <a:pt x="303511" y="75317"/>
                  </a:lnTo>
                  <a:lnTo>
                    <a:pt x="305256" y="75251"/>
                  </a:lnTo>
                  <a:lnTo>
                    <a:pt x="307001" y="75184"/>
                  </a:lnTo>
                  <a:lnTo>
                    <a:pt x="308745" y="75106"/>
                  </a:lnTo>
                  <a:lnTo>
                    <a:pt x="310506" y="75022"/>
                  </a:lnTo>
                  <a:lnTo>
                    <a:pt x="312235" y="74931"/>
                  </a:lnTo>
                  <a:lnTo>
                    <a:pt x="313979" y="74822"/>
                  </a:lnTo>
                  <a:lnTo>
                    <a:pt x="315724" y="74702"/>
                  </a:lnTo>
                  <a:lnTo>
                    <a:pt x="316588" y="74641"/>
                  </a:lnTo>
                  <a:lnTo>
                    <a:pt x="317469" y="74569"/>
                  </a:lnTo>
                  <a:lnTo>
                    <a:pt x="318333" y="74497"/>
                  </a:lnTo>
                  <a:lnTo>
                    <a:pt x="319198" y="74418"/>
                  </a:lnTo>
                  <a:lnTo>
                    <a:pt x="320078" y="74340"/>
                  </a:lnTo>
                  <a:lnTo>
                    <a:pt x="320942" y="74255"/>
                  </a:lnTo>
                  <a:lnTo>
                    <a:pt x="321807" y="74165"/>
                  </a:lnTo>
                  <a:lnTo>
                    <a:pt x="322671" y="74068"/>
                  </a:lnTo>
                  <a:lnTo>
                    <a:pt x="324935" y="73809"/>
                  </a:lnTo>
                  <a:lnTo>
                    <a:pt x="327198" y="73537"/>
                  </a:lnTo>
                  <a:lnTo>
                    <a:pt x="329461" y="73254"/>
                  </a:lnTo>
                  <a:lnTo>
                    <a:pt x="331725" y="72952"/>
                  </a:lnTo>
                  <a:lnTo>
                    <a:pt x="333972" y="72644"/>
                  </a:lnTo>
                  <a:lnTo>
                    <a:pt x="336220" y="72318"/>
                  </a:lnTo>
                  <a:lnTo>
                    <a:pt x="337336" y="72149"/>
                  </a:lnTo>
                  <a:lnTo>
                    <a:pt x="338452" y="71980"/>
                  </a:lnTo>
                  <a:lnTo>
                    <a:pt x="339568" y="71805"/>
                  </a:lnTo>
                  <a:lnTo>
                    <a:pt x="340684" y="71624"/>
                  </a:lnTo>
                  <a:lnTo>
                    <a:pt x="341784" y="71443"/>
                  </a:lnTo>
                  <a:lnTo>
                    <a:pt x="342884" y="71256"/>
                  </a:lnTo>
                  <a:lnTo>
                    <a:pt x="343985" y="71069"/>
                  </a:lnTo>
                  <a:lnTo>
                    <a:pt x="345069" y="70876"/>
                  </a:lnTo>
                  <a:lnTo>
                    <a:pt x="346154" y="70677"/>
                  </a:lnTo>
                  <a:lnTo>
                    <a:pt x="347238" y="70478"/>
                  </a:lnTo>
                  <a:lnTo>
                    <a:pt x="348307" y="70273"/>
                  </a:lnTo>
                  <a:lnTo>
                    <a:pt x="349376" y="70068"/>
                  </a:lnTo>
                  <a:lnTo>
                    <a:pt x="350429" y="69856"/>
                  </a:lnTo>
                  <a:lnTo>
                    <a:pt x="351482" y="69639"/>
                  </a:lnTo>
                  <a:lnTo>
                    <a:pt x="352519" y="69416"/>
                  </a:lnTo>
                  <a:lnTo>
                    <a:pt x="353557" y="69193"/>
                  </a:lnTo>
                  <a:lnTo>
                    <a:pt x="354594" y="68963"/>
                  </a:lnTo>
                  <a:lnTo>
                    <a:pt x="355600" y="68734"/>
                  </a:lnTo>
                  <a:lnTo>
                    <a:pt x="356622" y="68493"/>
                  </a:lnTo>
                  <a:lnTo>
                    <a:pt x="357612" y="68251"/>
                  </a:lnTo>
                  <a:lnTo>
                    <a:pt x="358571" y="68016"/>
                  </a:lnTo>
                  <a:lnTo>
                    <a:pt x="359545" y="67763"/>
                  </a:lnTo>
                  <a:lnTo>
                    <a:pt x="360536" y="67503"/>
                  </a:lnTo>
                  <a:lnTo>
                    <a:pt x="361526" y="67232"/>
                  </a:lnTo>
                  <a:lnTo>
                    <a:pt x="362516" y="66948"/>
                  </a:lnTo>
                  <a:lnTo>
                    <a:pt x="363522" y="66658"/>
                  </a:lnTo>
                  <a:lnTo>
                    <a:pt x="364528" y="66357"/>
                  </a:lnTo>
                  <a:lnTo>
                    <a:pt x="365518" y="66043"/>
                  </a:lnTo>
                  <a:lnTo>
                    <a:pt x="366524" y="65723"/>
                  </a:lnTo>
                  <a:lnTo>
                    <a:pt x="367514" y="65397"/>
                  </a:lnTo>
                  <a:lnTo>
                    <a:pt x="368489" y="65059"/>
                  </a:lnTo>
                  <a:lnTo>
                    <a:pt x="369463" y="64709"/>
                  </a:lnTo>
                  <a:lnTo>
                    <a:pt x="370422" y="64359"/>
                  </a:lnTo>
                  <a:lnTo>
                    <a:pt x="371349" y="63997"/>
                  </a:lnTo>
                  <a:lnTo>
                    <a:pt x="372277" y="63623"/>
                  </a:lnTo>
                  <a:lnTo>
                    <a:pt x="373173" y="63249"/>
                  </a:lnTo>
                  <a:lnTo>
                    <a:pt x="374037" y="62863"/>
                  </a:lnTo>
                  <a:lnTo>
                    <a:pt x="374886" y="62471"/>
                  </a:lnTo>
                  <a:lnTo>
                    <a:pt x="375703" y="62079"/>
                  </a:lnTo>
                  <a:lnTo>
                    <a:pt x="376489" y="61674"/>
                  </a:lnTo>
                  <a:lnTo>
                    <a:pt x="376866" y="61469"/>
                  </a:lnTo>
                  <a:lnTo>
                    <a:pt x="377244" y="61264"/>
                  </a:lnTo>
                  <a:lnTo>
                    <a:pt x="377605" y="61059"/>
                  </a:lnTo>
                  <a:lnTo>
                    <a:pt x="377967" y="60848"/>
                  </a:lnTo>
                  <a:lnTo>
                    <a:pt x="378297" y="60636"/>
                  </a:lnTo>
                  <a:lnTo>
                    <a:pt x="378642" y="60431"/>
                  </a:lnTo>
                  <a:lnTo>
                    <a:pt x="378957" y="60214"/>
                  </a:lnTo>
                  <a:lnTo>
                    <a:pt x="379271" y="60003"/>
                  </a:lnTo>
                  <a:lnTo>
                    <a:pt x="379570" y="59786"/>
                  </a:lnTo>
                  <a:lnTo>
                    <a:pt x="379853" y="59574"/>
                  </a:lnTo>
                  <a:lnTo>
                    <a:pt x="380136" y="59357"/>
                  </a:lnTo>
                  <a:lnTo>
                    <a:pt x="380403" y="59140"/>
                  </a:lnTo>
                  <a:lnTo>
                    <a:pt x="380654" y="58917"/>
                  </a:lnTo>
                  <a:lnTo>
                    <a:pt x="380890" y="58699"/>
                  </a:lnTo>
                  <a:lnTo>
                    <a:pt x="381126" y="58476"/>
                  </a:lnTo>
                  <a:lnTo>
                    <a:pt x="381346" y="58259"/>
                  </a:lnTo>
                  <a:lnTo>
                    <a:pt x="381535" y="58036"/>
                  </a:lnTo>
                  <a:lnTo>
                    <a:pt x="381723" y="57812"/>
                  </a:lnTo>
                  <a:lnTo>
                    <a:pt x="381896" y="57583"/>
                  </a:lnTo>
                  <a:lnTo>
                    <a:pt x="382053" y="57360"/>
                  </a:lnTo>
                  <a:lnTo>
                    <a:pt x="382210" y="57131"/>
                  </a:lnTo>
                  <a:lnTo>
                    <a:pt x="382336" y="56907"/>
                  </a:lnTo>
                  <a:lnTo>
                    <a:pt x="382446" y="56678"/>
                  </a:lnTo>
                  <a:lnTo>
                    <a:pt x="382540" y="56449"/>
                  </a:lnTo>
                  <a:lnTo>
                    <a:pt x="382635" y="56213"/>
                  </a:lnTo>
                  <a:lnTo>
                    <a:pt x="382698" y="55972"/>
                  </a:lnTo>
                  <a:lnTo>
                    <a:pt x="382729" y="55737"/>
                  </a:lnTo>
                  <a:lnTo>
                    <a:pt x="382761" y="55507"/>
                  </a:lnTo>
                  <a:lnTo>
                    <a:pt x="382776" y="55278"/>
                  </a:lnTo>
                  <a:lnTo>
                    <a:pt x="382761" y="55049"/>
                  </a:lnTo>
                  <a:lnTo>
                    <a:pt x="382729" y="54820"/>
                  </a:lnTo>
                  <a:lnTo>
                    <a:pt x="382682" y="54596"/>
                  </a:lnTo>
                  <a:lnTo>
                    <a:pt x="382619" y="54379"/>
                  </a:lnTo>
                  <a:lnTo>
                    <a:pt x="382540" y="54156"/>
                  </a:lnTo>
                  <a:lnTo>
                    <a:pt x="382446" y="53939"/>
                  </a:lnTo>
                  <a:lnTo>
                    <a:pt x="382320" y="53721"/>
                  </a:lnTo>
                  <a:lnTo>
                    <a:pt x="382195" y="53510"/>
                  </a:lnTo>
                  <a:lnTo>
                    <a:pt x="382053" y="53299"/>
                  </a:lnTo>
                  <a:lnTo>
                    <a:pt x="381896" y="53088"/>
                  </a:lnTo>
                  <a:lnTo>
                    <a:pt x="381723" y="52883"/>
                  </a:lnTo>
                  <a:lnTo>
                    <a:pt x="381535" y="52677"/>
                  </a:lnTo>
                  <a:lnTo>
                    <a:pt x="381330" y="52472"/>
                  </a:lnTo>
                  <a:lnTo>
                    <a:pt x="381126" y="52267"/>
                  </a:lnTo>
                  <a:lnTo>
                    <a:pt x="380906" y="52068"/>
                  </a:lnTo>
                  <a:lnTo>
                    <a:pt x="380670" y="51869"/>
                  </a:lnTo>
                  <a:lnTo>
                    <a:pt x="380419" y="51670"/>
                  </a:lnTo>
                  <a:lnTo>
                    <a:pt x="380151" y="51477"/>
                  </a:lnTo>
                  <a:lnTo>
                    <a:pt x="379884" y="51284"/>
                  </a:lnTo>
                  <a:lnTo>
                    <a:pt x="379601" y="51091"/>
                  </a:lnTo>
                  <a:lnTo>
                    <a:pt x="379303" y="50897"/>
                  </a:lnTo>
                  <a:lnTo>
                    <a:pt x="379004" y="50710"/>
                  </a:lnTo>
                  <a:lnTo>
                    <a:pt x="378705" y="50517"/>
                  </a:lnTo>
                  <a:lnTo>
                    <a:pt x="378045" y="50149"/>
                  </a:lnTo>
                  <a:lnTo>
                    <a:pt x="377369" y="49781"/>
                  </a:lnTo>
                  <a:lnTo>
                    <a:pt x="376662" y="49419"/>
                  </a:lnTo>
                  <a:lnTo>
                    <a:pt x="375939" y="49057"/>
                  </a:lnTo>
                  <a:lnTo>
                    <a:pt x="375185" y="48707"/>
                  </a:lnTo>
                  <a:lnTo>
                    <a:pt x="374399" y="48357"/>
                  </a:lnTo>
                  <a:lnTo>
                    <a:pt x="373613" y="48013"/>
                  </a:lnTo>
                  <a:lnTo>
                    <a:pt x="372811" y="47675"/>
                  </a:lnTo>
                  <a:lnTo>
                    <a:pt x="372010" y="47337"/>
                  </a:lnTo>
                  <a:lnTo>
                    <a:pt x="371192" y="46999"/>
                  </a:lnTo>
                  <a:lnTo>
                    <a:pt x="369573" y="46336"/>
                  </a:lnTo>
                  <a:lnTo>
                    <a:pt x="367954" y="45684"/>
                  </a:lnTo>
                  <a:lnTo>
                    <a:pt x="366398" y="45038"/>
                  </a:lnTo>
                  <a:lnTo>
                    <a:pt x="365628" y="44719"/>
                  </a:lnTo>
                  <a:lnTo>
                    <a:pt x="364905" y="44399"/>
                  </a:lnTo>
                  <a:lnTo>
                    <a:pt x="364213" y="44085"/>
                  </a:lnTo>
                  <a:lnTo>
                    <a:pt x="363569" y="43777"/>
                  </a:lnTo>
                  <a:lnTo>
                    <a:pt x="362925" y="43457"/>
                  </a:lnTo>
                  <a:lnTo>
                    <a:pt x="362312" y="43138"/>
                  </a:lnTo>
                  <a:lnTo>
                    <a:pt x="361730" y="42812"/>
                  </a:lnTo>
                  <a:lnTo>
                    <a:pt x="361164" y="42480"/>
                  </a:lnTo>
                  <a:lnTo>
                    <a:pt x="360614" y="42142"/>
                  </a:lnTo>
                  <a:lnTo>
                    <a:pt x="360080" y="41804"/>
                  </a:lnTo>
                  <a:lnTo>
                    <a:pt x="359577" y="41466"/>
                  </a:lnTo>
                  <a:lnTo>
                    <a:pt x="359105" y="41116"/>
                  </a:lnTo>
                  <a:lnTo>
                    <a:pt x="358649" y="40766"/>
                  </a:lnTo>
                  <a:lnTo>
                    <a:pt x="358209" y="40416"/>
                  </a:lnTo>
                  <a:lnTo>
                    <a:pt x="357785" y="40060"/>
                  </a:lnTo>
                  <a:lnTo>
                    <a:pt x="357392" y="39698"/>
                  </a:lnTo>
                  <a:lnTo>
                    <a:pt x="357015" y="39336"/>
                  </a:lnTo>
                  <a:lnTo>
                    <a:pt x="356669" y="38968"/>
                  </a:lnTo>
                  <a:lnTo>
                    <a:pt x="356323" y="38600"/>
                  </a:lnTo>
                  <a:lnTo>
                    <a:pt x="356009" y="38226"/>
                  </a:lnTo>
                  <a:lnTo>
                    <a:pt x="355726" y="37852"/>
                  </a:lnTo>
                  <a:lnTo>
                    <a:pt x="355443" y="37472"/>
                  </a:lnTo>
                  <a:lnTo>
                    <a:pt x="355191" y="37098"/>
                  </a:lnTo>
                  <a:lnTo>
                    <a:pt x="354971" y="36711"/>
                  </a:lnTo>
                  <a:lnTo>
                    <a:pt x="354751" y="36325"/>
                  </a:lnTo>
                  <a:lnTo>
                    <a:pt x="354563" y="35939"/>
                  </a:lnTo>
                  <a:lnTo>
                    <a:pt x="354390" y="35553"/>
                  </a:lnTo>
                  <a:lnTo>
                    <a:pt x="354233" y="35161"/>
                  </a:lnTo>
                  <a:lnTo>
                    <a:pt x="354107" y="34768"/>
                  </a:lnTo>
                  <a:lnTo>
                    <a:pt x="353997" y="34376"/>
                  </a:lnTo>
                  <a:lnTo>
                    <a:pt x="353903" y="33978"/>
                  </a:lnTo>
                  <a:lnTo>
                    <a:pt x="353824" y="33580"/>
                  </a:lnTo>
                  <a:lnTo>
                    <a:pt x="353761" y="33181"/>
                  </a:lnTo>
                  <a:lnTo>
                    <a:pt x="353730" y="32783"/>
                  </a:lnTo>
                  <a:lnTo>
                    <a:pt x="353698" y="32337"/>
                  </a:lnTo>
                  <a:lnTo>
                    <a:pt x="353714" y="31890"/>
                  </a:lnTo>
                  <a:lnTo>
                    <a:pt x="353730" y="31450"/>
                  </a:lnTo>
                  <a:lnTo>
                    <a:pt x="353761" y="31003"/>
                  </a:lnTo>
                  <a:lnTo>
                    <a:pt x="353824" y="30557"/>
                  </a:lnTo>
                  <a:lnTo>
                    <a:pt x="353903" y="30116"/>
                  </a:lnTo>
                  <a:lnTo>
                    <a:pt x="353981" y="29670"/>
                  </a:lnTo>
                  <a:lnTo>
                    <a:pt x="354075" y="29223"/>
                  </a:lnTo>
                  <a:lnTo>
                    <a:pt x="354296" y="28336"/>
                  </a:lnTo>
                  <a:lnTo>
                    <a:pt x="354547" y="27449"/>
                  </a:lnTo>
                  <a:lnTo>
                    <a:pt x="355066" y="25669"/>
                  </a:lnTo>
                  <a:lnTo>
                    <a:pt x="355317" y="24782"/>
                  </a:lnTo>
                  <a:lnTo>
                    <a:pt x="355537" y="23895"/>
                  </a:lnTo>
                  <a:lnTo>
                    <a:pt x="355632" y="23449"/>
                  </a:lnTo>
                  <a:lnTo>
                    <a:pt x="355710" y="23008"/>
                  </a:lnTo>
                  <a:lnTo>
                    <a:pt x="355789" y="22562"/>
                  </a:lnTo>
                  <a:lnTo>
                    <a:pt x="355836" y="22121"/>
                  </a:lnTo>
                  <a:lnTo>
                    <a:pt x="355883" y="21675"/>
                  </a:lnTo>
                  <a:lnTo>
                    <a:pt x="355899" y="21228"/>
                  </a:lnTo>
                  <a:lnTo>
                    <a:pt x="355914" y="20788"/>
                  </a:lnTo>
                  <a:lnTo>
                    <a:pt x="355883" y="20341"/>
                  </a:lnTo>
                  <a:lnTo>
                    <a:pt x="355852" y="19894"/>
                  </a:lnTo>
                  <a:lnTo>
                    <a:pt x="355773" y="19448"/>
                  </a:lnTo>
                  <a:lnTo>
                    <a:pt x="355679" y="19001"/>
                  </a:lnTo>
                  <a:lnTo>
                    <a:pt x="355569" y="18561"/>
                  </a:lnTo>
                  <a:lnTo>
                    <a:pt x="355474" y="18277"/>
                  </a:lnTo>
                  <a:lnTo>
                    <a:pt x="355364" y="17994"/>
                  </a:lnTo>
                  <a:lnTo>
                    <a:pt x="355239" y="17716"/>
                  </a:lnTo>
                  <a:lnTo>
                    <a:pt x="355097" y="17439"/>
                  </a:lnTo>
                  <a:lnTo>
                    <a:pt x="354940" y="17161"/>
                  </a:lnTo>
                  <a:lnTo>
                    <a:pt x="354767" y="16890"/>
                  </a:lnTo>
                  <a:lnTo>
                    <a:pt x="354578" y="16618"/>
                  </a:lnTo>
                  <a:lnTo>
                    <a:pt x="354374" y="16346"/>
                  </a:lnTo>
                  <a:lnTo>
                    <a:pt x="354154" y="16075"/>
                  </a:lnTo>
                  <a:lnTo>
                    <a:pt x="353934" y="15809"/>
                  </a:lnTo>
                  <a:lnTo>
                    <a:pt x="353683" y="15544"/>
                  </a:lnTo>
                  <a:lnTo>
                    <a:pt x="353431" y="15284"/>
                  </a:lnTo>
                  <a:lnTo>
                    <a:pt x="353164" y="15025"/>
                  </a:lnTo>
                  <a:lnTo>
                    <a:pt x="352881" y="14766"/>
                  </a:lnTo>
                  <a:lnTo>
                    <a:pt x="352582" y="14512"/>
                  </a:lnTo>
                  <a:lnTo>
                    <a:pt x="352268" y="14259"/>
                  </a:lnTo>
                  <a:lnTo>
                    <a:pt x="351938" y="14005"/>
                  </a:lnTo>
                  <a:lnTo>
                    <a:pt x="351608" y="13758"/>
                  </a:lnTo>
                  <a:lnTo>
                    <a:pt x="351262" y="13510"/>
                  </a:lnTo>
                  <a:lnTo>
                    <a:pt x="350900" y="13263"/>
                  </a:lnTo>
                  <a:lnTo>
                    <a:pt x="350539" y="13022"/>
                  </a:lnTo>
                  <a:lnTo>
                    <a:pt x="350146" y="12780"/>
                  </a:lnTo>
                  <a:lnTo>
                    <a:pt x="349753" y="12539"/>
                  </a:lnTo>
                  <a:lnTo>
                    <a:pt x="349344" y="12304"/>
                  </a:lnTo>
                  <a:lnTo>
                    <a:pt x="348936" y="12074"/>
                  </a:lnTo>
                  <a:lnTo>
                    <a:pt x="348511" y="11839"/>
                  </a:lnTo>
                  <a:lnTo>
                    <a:pt x="348071" y="11616"/>
                  </a:lnTo>
                  <a:lnTo>
                    <a:pt x="347615" y="11386"/>
                  </a:lnTo>
                  <a:lnTo>
                    <a:pt x="347160" y="11163"/>
                  </a:lnTo>
                  <a:lnTo>
                    <a:pt x="346688" y="10940"/>
                  </a:lnTo>
                  <a:lnTo>
                    <a:pt x="346217" y="10723"/>
                  </a:lnTo>
                  <a:lnTo>
                    <a:pt x="345729" y="10512"/>
                  </a:lnTo>
                  <a:lnTo>
                    <a:pt x="345226" y="10294"/>
                  </a:lnTo>
                  <a:lnTo>
                    <a:pt x="344723" y="10083"/>
                  </a:lnTo>
                  <a:lnTo>
                    <a:pt x="344220" y="9878"/>
                  </a:lnTo>
                  <a:lnTo>
                    <a:pt x="343686" y="9673"/>
                  </a:lnTo>
                  <a:lnTo>
                    <a:pt x="343152" y="9468"/>
                  </a:lnTo>
                  <a:lnTo>
                    <a:pt x="342617" y="9269"/>
                  </a:lnTo>
                  <a:lnTo>
                    <a:pt x="342067" y="9069"/>
                  </a:lnTo>
                  <a:lnTo>
                    <a:pt x="341517" y="8876"/>
                  </a:lnTo>
                  <a:lnTo>
                    <a:pt x="340951" y="8689"/>
                  </a:lnTo>
                  <a:lnTo>
                    <a:pt x="340385" y="8496"/>
                  </a:lnTo>
                  <a:lnTo>
                    <a:pt x="339804" y="8315"/>
                  </a:lnTo>
                  <a:lnTo>
                    <a:pt x="339222" y="8128"/>
                  </a:lnTo>
                  <a:lnTo>
                    <a:pt x="338625" y="7953"/>
                  </a:lnTo>
                  <a:lnTo>
                    <a:pt x="338028" y="7772"/>
                  </a:lnTo>
                  <a:lnTo>
                    <a:pt x="337430" y="7597"/>
                  </a:lnTo>
                  <a:lnTo>
                    <a:pt x="336817" y="7428"/>
                  </a:lnTo>
                  <a:lnTo>
                    <a:pt x="336204" y="7259"/>
                  </a:lnTo>
                  <a:lnTo>
                    <a:pt x="335576" y="7096"/>
                  </a:lnTo>
                  <a:lnTo>
                    <a:pt x="334963" y="6933"/>
                  </a:lnTo>
                  <a:lnTo>
                    <a:pt x="334318" y="6776"/>
                  </a:lnTo>
                  <a:lnTo>
                    <a:pt x="333689" y="6620"/>
                  </a:lnTo>
                  <a:lnTo>
                    <a:pt x="333045" y="6469"/>
                  </a:lnTo>
                  <a:lnTo>
                    <a:pt x="332401" y="6324"/>
                  </a:lnTo>
                  <a:lnTo>
                    <a:pt x="331756" y="6173"/>
                  </a:lnTo>
                  <a:lnTo>
                    <a:pt x="331096" y="6034"/>
                  </a:lnTo>
                  <a:lnTo>
                    <a:pt x="330436" y="5895"/>
                  </a:lnTo>
                  <a:lnTo>
                    <a:pt x="329100" y="5624"/>
                  </a:lnTo>
                  <a:lnTo>
                    <a:pt x="327764" y="5371"/>
                  </a:lnTo>
                  <a:lnTo>
                    <a:pt x="326412" y="5129"/>
                  </a:lnTo>
                  <a:lnTo>
                    <a:pt x="325045" y="4906"/>
                  </a:lnTo>
                  <a:lnTo>
                    <a:pt x="323677" y="4689"/>
                  </a:lnTo>
                  <a:lnTo>
                    <a:pt x="322294" y="4477"/>
                  </a:lnTo>
                  <a:lnTo>
                    <a:pt x="320895" y="4284"/>
                  </a:lnTo>
                  <a:lnTo>
                    <a:pt x="319496" y="4097"/>
                  </a:lnTo>
                  <a:lnTo>
                    <a:pt x="318097" y="3922"/>
                  </a:lnTo>
                  <a:lnTo>
                    <a:pt x="316683" y="3753"/>
                  </a:lnTo>
                  <a:lnTo>
                    <a:pt x="315268" y="3597"/>
                  </a:lnTo>
                  <a:lnTo>
                    <a:pt x="313838" y="3446"/>
                  </a:lnTo>
                  <a:lnTo>
                    <a:pt x="312392" y="3301"/>
                  </a:lnTo>
                  <a:lnTo>
                    <a:pt x="310962" y="3162"/>
                  </a:lnTo>
                  <a:lnTo>
                    <a:pt x="309515" y="3035"/>
                  </a:lnTo>
                  <a:lnTo>
                    <a:pt x="308069" y="2915"/>
                  </a:lnTo>
                  <a:lnTo>
                    <a:pt x="306608" y="2800"/>
                  </a:lnTo>
                  <a:lnTo>
                    <a:pt x="305146" y="2691"/>
                  </a:lnTo>
                  <a:lnTo>
                    <a:pt x="303684" y="2589"/>
                  </a:lnTo>
                  <a:lnTo>
                    <a:pt x="302207" y="2486"/>
                  </a:lnTo>
                  <a:lnTo>
                    <a:pt x="300745" y="2396"/>
                  </a:lnTo>
                  <a:lnTo>
                    <a:pt x="299267" y="2305"/>
                  </a:lnTo>
                  <a:lnTo>
                    <a:pt x="297790" y="2221"/>
                  </a:lnTo>
                  <a:lnTo>
                    <a:pt x="294835" y="2064"/>
                  </a:lnTo>
                  <a:lnTo>
                    <a:pt x="291864" y="1919"/>
                  </a:lnTo>
                  <a:lnTo>
                    <a:pt x="288894" y="1780"/>
                  </a:lnTo>
                  <a:lnTo>
                    <a:pt x="285923" y="1648"/>
                  </a:lnTo>
                  <a:lnTo>
                    <a:pt x="279982" y="1388"/>
                  </a:lnTo>
                  <a:lnTo>
                    <a:pt x="276335" y="1231"/>
                  </a:lnTo>
                  <a:lnTo>
                    <a:pt x="272704" y="1074"/>
                  </a:lnTo>
                  <a:lnTo>
                    <a:pt x="269058" y="923"/>
                  </a:lnTo>
                  <a:lnTo>
                    <a:pt x="265427" y="785"/>
                  </a:lnTo>
                  <a:lnTo>
                    <a:pt x="261796" y="652"/>
                  </a:lnTo>
                  <a:lnTo>
                    <a:pt x="258165" y="525"/>
                  </a:lnTo>
                  <a:lnTo>
                    <a:pt x="254550" y="411"/>
                  </a:lnTo>
                  <a:lnTo>
                    <a:pt x="250935" y="308"/>
                  </a:lnTo>
                  <a:lnTo>
                    <a:pt x="247320" y="217"/>
                  </a:lnTo>
                  <a:lnTo>
                    <a:pt x="243705" y="145"/>
                  </a:lnTo>
                  <a:lnTo>
                    <a:pt x="241913" y="109"/>
                  </a:lnTo>
                  <a:lnTo>
                    <a:pt x="240106" y="85"/>
                  </a:lnTo>
                  <a:lnTo>
                    <a:pt x="238298" y="55"/>
                  </a:lnTo>
                  <a:lnTo>
                    <a:pt x="236506" y="36"/>
                  </a:lnTo>
                  <a:lnTo>
                    <a:pt x="234714" y="18"/>
                  </a:lnTo>
                  <a:lnTo>
                    <a:pt x="232907" y="6"/>
                  </a:lnTo>
                  <a:lnTo>
                    <a:pt x="2311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6894529" y="3548658"/>
              <a:ext cx="2252830" cy="1594521"/>
            </a:xfrm>
            <a:custGeom>
              <a:avLst/>
              <a:gdLst/>
              <a:ahLst/>
              <a:cxnLst/>
              <a:rect l="l" t="t" r="r" b="b"/>
              <a:pathLst>
                <a:path w="127929" h="34775" extrusionOk="0">
                  <a:moveTo>
                    <a:pt x="1" y="1"/>
                  </a:moveTo>
                  <a:lnTo>
                    <a:pt x="1" y="562"/>
                  </a:lnTo>
                  <a:lnTo>
                    <a:pt x="1" y="9697"/>
                  </a:lnTo>
                  <a:lnTo>
                    <a:pt x="17" y="14265"/>
                  </a:lnTo>
                  <a:lnTo>
                    <a:pt x="32" y="18839"/>
                  </a:lnTo>
                  <a:lnTo>
                    <a:pt x="48" y="18960"/>
                  </a:lnTo>
                  <a:lnTo>
                    <a:pt x="79" y="19086"/>
                  </a:lnTo>
                  <a:lnTo>
                    <a:pt x="142" y="19213"/>
                  </a:lnTo>
                  <a:lnTo>
                    <a:pt x="205" y="19334"/>
                  </a:lnTo>
                  <a:lnTo>
                    <a:pt x="299" y="19461"/>
                  </a:lnTo>
                  <a:lnTo>
                    <a:pt x="409" y="19581"/>
                  </a:lnTo>
                  <a:lnTo>
                    <a:pt x="535" y="19702"/>
                  </a:lnTo>
                  <a:lnTo>
                    <a:pt x="677" y="19811"/>
                  </a:lnTo>
                  <a:lnTo>
                    <a:pt x="1353" y="20311"/>
                  </a:lnTo>
                  <a:lnTo>
                    <a:pt x="2044" y="20812"/>
                  </a:lnTo>
                  <a:lnTo>
                    <a:pt x="2751" y="21301"/>
                  </a:lnTo>
                  <a:lnTo>
                    <a:pt x="3474" y="21790"/>
                  </a:lnTo>
                  <a:lnTo>
                    <a:pt x="4229" y="22272"/>
                  </a:lnTo>
                  <a:lnTo>
                    <a:pt x="4983" y="22749"/>
                  </a:lnTo>
                  <a:lnTo>
                    <a:pt x="5769" y="23226"/>
                  </a:lnTo>
                  <a:lnTo>
                    <a:pt x="6571" y="23690"/>
                  </a:lnTo>
                  <a:lnTo>
                    <a:pt x="7388" y="24155"/>
                  </a:lnTo>
                  <a:lnTo>
                    <a:pt x="8221" y="24620"/>
                  </a:lnTo>
                  <a:lnTo>
                    <a:pt x="9070" y="25072"/>
                  </a:lnTo>
                  <a:lnTo>
                    <a:pt x="9950" y="25525"/>
                  </a:lnTo>
                  <a:lnTo>
                    <a:pt x="10830" y="25971"/>
                  </a:lnTo>
                  <a:lnTo>
                    <a:pt x="11726" y="26412"/>
                  </a:lnTo>
                  <a:lnTo>
                    <a:pt x="12638" y="26852"/>
                  </a:lnTo>
                  <a:lnTo>
                    <a:pt x="13565" y="27281"/>
                  </a:lnTo>
                  <a:lnTo>
                    <a:pt x="14163" y="27558"/>
                  </a:lnTo>
                  <a:lnTo>
                    <a:pt x="14776" y="27830"/>
                  </a:lnTo>
                  <a:lnTo>
                    <a:pt x="15404" y="28095"/>
                  </a:lnTo>
                  <a:lnTo>
                    <a:pt x="16033" y="28355"/>
                  </a:lnTo>
                  <a:lnTo>
                    <a:pt x="16677" y="28614"/>
                  </a:lnTo>
                  <a:lnTo>
                    <a:pt x="17338" y="28862"/>
                  </a:lnTo>
                  <a:lnTo>
                    <a:pt x="17998" y="29109"/>
                  </a:lnTo>
                  <a:lnTo>
                    <a:pt x="18674" y="29344"/>
                  </a:lnTo>
                  <a:lnTo>
                    <a:pt x="19349" y="29580"/>
                  </a:lnTo>
                  <a:lnTo>
                    <a:pt x="20057" y="29809"/>
                  </a:lnTo>
                  <a:lnTo>
                    <a:pt x="20748" y="30026"/>
                  </a:lnTo>
                  <a:lnTo>
                    <a:pt x="21471" y="30243"/>
                  </a:lnTo>
                  <a:lnTo>
                    <a:pt x="22194" y="30449"/>
                  </a:lnTo>
                  <a:lnTo>
                    <a:pt x="22933" y="30654"/>
                  </a:lnTo>
                  <a:lnTo>
                    <a:pt x="23672" y="30847"/>
                  </a:lnTo>
                  <a:lnTo>
                    <a:pt x="24426" y="31034"/>
                  </a:lnTo>
                  <a:lnTo>
                    <a:pt x="25196" y="31215"/>
                  </a:lnTo>
                  <a:lnTo>
                    <a:pt x="25982" y="31384"/>
                  </a:lnTo>
                  <a:lnTo>
                    <a:pt x="26784" y="31553"/>
                  </a:lnTo>
                  <a:lnTo>
                    <a:pt x="27586" y="31710"/>
                  </a:lnTo>
                  <a:lnTo>
                    <a:pt x="28403" y="31861"/>
                  </a:lnTo>
                  <a:lnTo>
                    <a:pt x="29236" y="32005"/>
                  </a:lnTo>
                  <a:lnTo>
                    <a:pt x="30069" y="32138"/>
                  </a:lnTo>
                  <a:lnTo>
                    <a:pt x="30918" y="32265"/>
                  </a:lnTo>
                  <a:lnTo>
                    <a:pt x="31798" y="32385"/>
                  </a:lnTo>
                  <a:lnTo>
                    <a:pt x="32678" y="32494"/>
                  </a:lnTo>
                  <a:lnTo>
                    <a:pt x="33558" y="32597"/>
                  </a:lnTo>
                  <a:lnTo>
                    <a:pt x="34470" y="32687"/>
                  </a:lnTo>
                  <a:lnTo>
                    <a:pt x="35397" y="32772"/>
                  </a:lnTo>
                  <a:lnTo>
                    <a:pt x="36325" y="32850"/>
                  </a:lnTo>
                  <a:lnTo>
                    <a:pt x="37268" y="32916"/>
                  </a:lnTo>
                  <a:lnTo>
                    <a:pt x="38242" y="32971"/>
                  </a:lnTo>
                  <a:lnTo>
                    <a:pt x="38965" y="33007"/>
                  </a:lnTo>
                  <a:lnTo>
                    <a:pt x="39688" y="33031"/>
                  </a:lnTo>
                  <a:lnTo>
                    <a:pt x="40427" y="33049"/>
                  </a:lnTo>
                  <a:lnTo>
                    <a:pt x="41150" y="33055"/>
                  </a:lnTo>
                  <a:lnTo>
                    <a:pt x="42596" y="33055"/>
                  </a:lnTo>
                  <a:lnTo>
                    <a:pt x="43319" y="33043"/>
                  </a:lnTo>
                  <a:lnTo>
                    <a:pt x="44042" y="33031"/>
                  </a:lnTo>
                  <a:lnTo>
                    <a:pt x="45488" y="32995"/>
                  </a:lnTo>
                  <a:lnTo>
                    <a:pt x="46934" y="32959"/>
                  </a:lnTo>
                  <a:lnTo>
                    <a:pt x="48380" y="32923"/>
                  </a:lnTo>
                  <a:lnTo>
                    <a:pt x="49103" y="32910"/>
                  </a:lnTo>
                  <a:lnTo>
                    <a:pt x="49826" y="32898"/>
                  </a:lnTo>
                  <a:lnTo>
                    <a:pt x="51068" y="32880"/>
                  </a:lnTo>
                  <a:lnTo>
                    <a:pt x="52310" y="32856"/>
                  </a:lnTo>
                  <a:lnTo>
                    <a:pt x="54793" y="32808"/>
                  </a:lnTo>
                  <a:lnTo>
                    <a:pt x="57261" y="32766"/>
                  </a:lnTo>
                  <a:lnTo>
                    <a:pt x="58503" y="32748"/>
                  </a:lnTo>
                  <a:lnTo>
                    <a:pt x="59744" y="32735"/>
                  </a:lnTo>
                  <a:lnTo>
                    <a:pt x="60986" y="32735"/>
                  </a:lnTo>
                  <a:lnTo>
                    <a:pt x="62212" y="32748"/>
                  </a:lnTo>
                  <a:lnTo>
                    <a:pt x="63454" y="32766"/>
                  </a:lnTo>
                  <a:lnTo>
                    <a:pt x="64067" y="32784"/>
                  </a:lnTo>
                  <a:lnTo>
                    <a:pt x="64695" y="32802"/>
                  </a:lnTo>
                  <a:lnTo>
                    <a:pt x="65308" y="32826"/>
                  </a:lnTo>
                  <a:lnTo>
                    <a:pt x="65921" y="32850"/>
                  </a:lnTo>
                  <a:lnTo>
                    <a:pt x="66550" y="32880"/>
                  </a:lnTo>
                  <a:lnTo>
                    <a:pt x="67163" y="32916"/>
                  </a:lnTo>
                  <a:lnTo>
                    <a:pt x="67776" y="32959"/>
                  </a:lnTo>
                  <a:lnTo>
                    <a:pt x="68389" y="33007"/>
                  </a:lnTo>
                  <a:lnTo>
                    <a:pt x="69002" y="33055"/>
                  </a:lnTo>
                  <a:lnTo>
                    <a:pt x="69631" y="33110"/>
                  </a:lnTo>
                  <a:lnTo>
                    <a:pt x="70197" y="33170"/>
                  </a:lnTo>
                  <a:lnTo>
                    <a:pt x="70762" y="33230"/>
                  </a:lnTo>
                  <a:lnTo>
                    <a:pt x="71313" y="33297"/>
                  </a:lnTo>
                  <a:lnTo>
                    <a:pt x="71878" y="33363"/>
                  </a:lnTo>
                  <a:lnTo>
                    <a:pt x="72429" y="33435"/>
                  </a:lnTo>
                  <a:lnTo>
                    <a:pt x="72963" y="33514"/>
                  </a:lnTo>
                  <a:lnTo>
                    <a:pt x="73497" y="33598"/>
                  </a:lnTo>
                  <a:lnTo>
                    <a:pt x="74032" y="33683"/>
                  </a:lnTo>
                  <a:lnTo>
                    <a:pt x="74566" y="33773"/>
                  </a:lnTo>
                  <a:lnTo>
                    <a:pt x="75085" y="33870"/>
                  </a:lnTo>
                  <a:lnTo>
                    <a:pt x="75588" y="33972"/>
                  </a:lnTo>
                  <a:lnTo>
                    <a:pt x="76107" y="34081"/>
                  </a:lnTo>
                  <a:lnTo>
                    <a:pt x="76594" y="34196"/>
                  </a:lnTo>
                  <a:lnTo>
                    <a:pt x="77097" y="34316"/>
                  </a:lnTo>
                  <a:lnTo>
                    <a:pt x="77584" y="34437"/>
                  </a:lnTo>
                  <a:lnTo>
                    <a:pt x="78071" y="34570"/>
                  </a:lnTo>
                  <a:lnTo>
                    <a:pt x="78228" y="34612"/>
                  </a:lnTo>
                  <a:lnTo>
                    <a:pt x="78401" y="34648"/>
                  </a:lnTo>
                  <a:lnTo>
                    <a:pt x="78574" y="34684"/>
                  </a:lnTo>
                  <a:lnTo>
                    <a:pt x="78763" y="34709"/>
                  </a:lnTo>
                  <a:lnTo>
                    <a:pt x="78951" y="34739"/>
                  </a:lnTo>
                  <a:lnTo>
                    <a:pt x="79140" y="34757"/>
                  </a:lnTo>
                  <a:lnTo>
                    <a:pt x="79329" y="34763"/>
                  </a:lnTo>
                  <a:lnTo>
                    <a:pt x="79517" y="34769"/>
                  </a:lnTo>
                  <a:lnTo>
                    <a:pt x="91494" y="34775"/>
                  </a:lnTo>
                  <a:lnTo>
                    <a:pt x="127551" y="34775"/>
                  </a:lnTo>
                  <a:lnTo>
                    <a:pt x="127677" y="34769"/>
                  </a:lnTo>
                  <a:lnTo>
                    <a:pt x="127928" y="34757"/>
                  </a:lnTo>
                  <a:lnTo>
                    <a:pt x="127551" y="34220"/>
                  </a:lnTo>
                  <a:lnTo>
                    <a:pt x="127158" y="33689"/>
                  </a:lnTo>
                  <a:lnTo>
                    <a:pt x="126734" y="33164"/>
                  </a:lnTo>
                  <a:lnTo>
                    <a:pt x="126498" y="32904"/>
                  </a:lnTo>
                  <a:lnTo>
                    <a:pt x="126262" y="32645"/>
                  </a:lnTo>
                  <a:lnTo>
                    <a:pt x="126011" y="32392"/>
                  </a:lnTo>
                  <a:lnTo>
                    <a:pt x="125759" y="32138"/>
                  </a:lnTo>
                  <a:lnTo>
                    <a:pt x="125492" y="31885"/>
                  </a:lnTo>
                  <a:lnTo>
                    <a:pt x="125225" y="31637"/>
                  </a:lnTo>
                  <a:lnTo>
                    <a:pt x="124942" y="31390"/>
                  </a:lnTo>
                  <a:lnTo>
                    <a:pt x="124659" y="31142"/>
                  </a:lnTo>
                  <a:lnTo>
                    <a:pt x="124345" y="30901"/>
                  </a:lnTo>
                  <a:lnTo>
                    <a:pt x="124046" y="30660"/>
                  </a:lnTo>
                  <a:lnTo>
                    <a:pt x="123716" y="30424"/>
                  </a:lnTo>
                  <a:lnTo>
                    <a:pt x="123386" y="30189"/>
                  </a:lnTo>
                  <a:lnTo>
                    <a:pt x="123040" y="29954"/>
                  </a:lnTo>
                  <a:lnTo>
                    <a:pt x="122694" y="29718"/>
                  </a:lnTo>
                  <a:lnTo>
                    <a:pt x="122333" y="29489"/>
                  </a:lnTo>
                  <a:lnTo>
                    <a:pt x="121955" y="29266"/>
                  </a:lnTo>
                  <a:lnTo>
                    <a:pt x="121578" y="29037"/>
                  </a:lnTo>
                  <a:lnTo>
                    <a:pt x="121170" y="28819"/>
                  </a:lnTo>
                  <a:lnTo>
                    <a:pt x="120761" y="28596"/>
                  </a:lnTo>
                  <a:lnTo>
                    <a:pt x="120352" y="28379"/>
                  </a:lnTo>
                  <a:lnTo>
                    <a:pt x="119912" y="28168"/>
                  </a:lnTo>
                  <a:lnTo>
                    <a:pt x="119472" y="27950"/>
                  </a:lnTo>
                  <a:lnTo>
                    <a:pt x="119016" y="27739"/>
                  </a:lnTo>
                  <a:lnTo>
                    <a:pt x="118545" y="27534"/>
                  </a:lnTo>
                  <a:lnTo>
                    <a:pt x="118073" y="27329"/>
                  </a:lnTo>
                  <a:lnTo>
                    <a:pt x="117586" y="27130"/>
                  </a:lnTo>
                  <a:lnTo>
                    <a:pt x="116800" y="26816"/>
                  </a:lnTo>
                  <a:lnTo>
                    <a:pt x="115998" y="26508"/>
                  </a:lnTo>
                  <a:lnTo>
                    <a:pt x="115197" y="26213"/>
                  </a:lnTo>
                  <a:lnTo>
                    <a:pt x="114379" y="25911"/>
                  </a:lnTo>
                  <a:lnTo>
                    <a:pt x="113562" y="25621"/>
                  </a:lnTo>
                  <a:lnTo>
                    <a:pt x="112729" y="25332"/>
                  </a:lnTo>
                  <a:lnTo>
                    <a:pt x="111880" y="25048"/>
                  </a:lnTo>
                  <a:lnTo>
                    <a:pt x="111016" y="24771"/>
                  </a:lnTo>
                  <a:lnTo>
                    <a:pt x="110167" y="24499"/>
                  </a:lnTo>
                  <a:lnTo>
                    <a:pt x="109287" y="24221"/>
                  </a:lnTo>
                  <a:lnTo>
                    <a:pt x="108407" y="23956"/>
                  </a:lnTo>
                  <a:lnTo>
                    <a:pt x="107526" y="23690"/>
                  </a:lnTo>
                  <a:lnTo>
                    <a:pt x="106631" y="23431"/>
                  </a:lnTo>
                  <a:lnTo>
                    <a:pt x="105719" y="23171"/>
                  </a:lnTo>
                  <a:lnTo>
                    <a:pt x="104823" y="22918"/>
                  </a:lnTo>
                  <a:lnTo>
                    <a:pt x="103896" y="22665"/>
                  </a:lnTo>
                  <a:lnTo>
                    <a:pt x="103031" y="22429"/>
                  </a:lnTo>
                  <a:lnTo>
                    <a:pt x="102135" y="22200"/>
                  </a:lnTo>
                  <a:lnTo>
                    <a:pt x="101239" y="21983"/>
                  </a:lnTo>
                  <a:lnTo>
                    <a:pt x="100343" y="21772"/>
                  </a:lnTo>
                  <a:lnTo>
                    <a:pt x="99432" y="21566"/>
                  </a:lnTo>
                  <a:lnTo>
                    <a:pt x="98504" y="21373"/>
                  </a:lnTo>
                  <a:lnTo>
                    <a:pt x="97561" y="21192"/>
                  </a:lnTo>
                  <a:lnTo>
                    <a:pt x="96618" y="21011"/>
                  </a:lnTo>
                  <a:lnTo>
                    <a:pt x="95675" y="20848"/>
                  </a:lnTo>
                  <a:lnTo>
                    <a:pt x="94701" y="20685"/>
                  </a:lnTo>
                  <a:lnTo>
                    <a:pt x="93726" y="20541"/>
                  </a:lnTo>
                  <a:lnTo>
                    <a:pt x="92752" y="20402"/>
                  </a:lnTo>
                  <a:lnTo>
                    <a:pt x="91746" y="20269"/>
                  </a:lnTo>
                  <a:lnTo>
                    <a:pt x="90740" y="20148"/>
                  </a:lnTo>
                  <a:lnTo>
                    <a:pt x="89718" y="20040"/>
                  </a:lnTo>
                  <a:lnTo>
                    <a:pt x="88696" y="19937"/>
                  </a:lnTo>
                  <a:lnTo>
                    <a:pt x="88005" y="19877"/>
                  </a:lnTo>
                  <a:lnTo>
                    <a:pt x="87329" y="19823"/>
                  </a:lnTo>
                  <a:lnTo>
                    <a:pt x="86637" y="19768"/>
                  </a:lnTo>
                  <a:lnTo>
                    <a:pt x="85962" y="19720"/>
                  </a:lnTo>
                  <a:lnTo>
                    <a:pt x="85286" y="19678"/>
                  </a:lnTo>
                  <a:lnTo>
                    <a:pt x="84594" y="19636"/>
                  </a:lnTo>
                  <a:lnTo>
                    <a:pt x="83918" y="19599"/>
                  </a:lnTo>
                  <a:lnTo>
                    <a:pt x="83227" y="19569"/>
                  </a:lnTo>
                  <a:lnTo>
                    <a:pt x="82551" y="19539"/>
                  </a:lnTo>
                  <a:lnTo>
                    <a:pt x="81859" y="19515"/>
                  </a:lnTo>
                  <a:lnTo>
                    <a:pt x="81168" y="19497"/>
                  </a:lnTo>
                  <a:lnTo>
                    <a:pt x="80492" y="19479"/>
                  </a:lnTo>
                  <a:lnTo>
                    <a:pt x="79124" y="19455"/>
                  </a:lnTo>
                  <a:lnTo>
                    <a:pt x="77741" y="19442"/>
                  </a:lnTo>
                  <a:lnTo>
                    <a:pt x="76374" y="19448"/>
                  </a:lnTo>
                  <a:lnTo>
                    <a:pt x="75006" y="19467"/>
                  </a:lnTo>
                  <a:lnTo>
                    <a:pt x="73623" y="19497"/>
                  </a:lnTo>
                  <a:lnTo>
                    <a:pt x="72240" y="19539"/>
                  </a:lnTo>
                  <a:lnTo>
                    <a:pt x="70872" y="19593"/>
                  </a:lnTo>
                  <a:lnTo>
                    <a:pt x="69489" y="19666"/>
                  </a:lnTo>
                  <a:lnTo>
                    <a:pt x="68106" y="19744"/>
                  </a:lnTo>
                  <a:lnTo>
                    <a:pt x="66723" y="19829"/>
                  </a:lnTo>
                  <a:lnTo>
                    <a:pt x="65827" y="19889"/>
                  </a:lnTo>
                  <a:lnTo>
                    <a:pt x="64931" y="19943"/>
                  </a:lnTo>
                  <a:lnTo>
                    <a:pt x="64020" y="19992"/>
                  </a:lnTo>
                  <a:lnTo>
                    <a:pt x="63124" y="20040"/>
                  </a:lnTo>
                  <a:lnTo>
                    <a:pt x="62212" y="20082"/>
                  </a:lnTo>
                  <a:lnTo>
                    <a:pt x="61316" y="20118"/>
                  </a:lnTo>
                  <a:lnTo>
                    <a:pt x="60404" y="20148"/>
                  </a:lnTo>
                  <a:lnTo>
                    <a:pt x="59493" y="20179"/>
                  </a:lnTo>
                  <a:lnTo>
                    <a:pt x="57670" y="20227"/>
                  </a:lnTo>
                  <a:lnTo>
                    <a:pt x="55846" y="20263"/>
                  </a:lnTo>
                  <a:lnTo>
                    <a:pt x="54023" y="20287"/>
                  </a:lnTo>
                  <a:lnTo>
                    <a:pt x="52215" y="20305"/>
                  </a:lnTo>
                  <a:lnTo>
                    <a:pt x="51791" y="20305"/>
                  </a:lnTo>
                  <a:lnTo>
                    <a:pt x="51367" y="20299"/>
                  </a:lnTo>
                  <a:lnTo>
                    <a:pt x="50958" y="20287"/>
                  </a:lnTo>
                  <a:lnTo>
                    <a:pt x="50549" y="20275"/>
                  </a:lnTo>
                  <a:lnTo>
                    <a:pt x="50156" y="20251"/>
                  </a:lnTo>
                  <a:lnTo>
                    <a:pt x="49748" y="20227"/>
                  </a:lnTo>
                  <a:lnTo>
                    <a:pt x="49371" y="20197"/>
                  </a:lnTo>
                  <a:lnTo>
                    <a:pt x="48978" y="20161"/>
                  </a:lnTo>
                  <a:lnTo>
                    <a:pt x="48600" y="20118"/>
                  </a:lnTo>
                  <a:lnTo>
                    <a:pt x="48223" y="20070"/>
                  </a:lnTo>
                  <a:lnTo>
                    <a:pt x="47862" y="20022"/>
                  </a:lnTo>
                  <a:lnTo>
                    <a:pt x="47500" y="19967"/>
                  </a:lnTo>
                  <a:lnTo>
                    <a:pt x="47139" y="19907"/>
                  </a:lnTo>
                  <a:lnTo>
                    <a:pt x="46793" y="19847"/>
                  </a:lnTo>
                  <a:lnTo>
                    <a:pt x="46447" y="19774"/>
                  </a:lnTo>
                  <a:lnTo>
                    <a:pt x="46101" y="19702"/>
                  </a:lnTo>
                  <a:lnTo>
                    <a:pt x="45771" y="19630"/>
                  </a:lnTo>
                  <a:lnTo>
                    <a:pt x="45441" y="19545"/>
                  </a:lnTo>
                  <a:lnTo>
                    <a:pt x="45127" y="19461"/>
                  </a:lnTo>
                  <a:lnTo>
                    <a:pt x="44797" y="19376"/>
                  </a:lnTo>
                  <a:lnTo>
                    <a:pt x="44498" y="19280"/>
                  </a:lnTo>
                  <a:lnTo>
                    <a:pt x="44184" y="19189"/>
                  </a:lnTo>
                  <a:lnTo>
                    <a:pt x="43885" y="19086"/>
                  </a:lnTo>
                  <a:lnTo>
                    <a:pt x="43602" y="18984"/>
                  </a:lnTo>
                  <a:lnTo>
                    <a:pt x="43303" y="18875"/>
                  </a:lnTo>
                  <a:lnTo>
                    <a:pt x="43021" y="18767"/>
                  </a:lnTo>
                  <a:lnTo>
                    <a:pt x="42753" y="18652"/>
                  </a:lnTo>
                  <a:lnTo>
                    <a:pt x="42486" y="18537"/>
                  </a:lnTo>
                  <a:lnTo>
                    <a:pt x="42219" y="18417"/>
                  </a:lnTo>
                  <a:lnTo>
                    <a:pt x="41967" y="18296"/>
                  </a:lnTo>
                  <a:lnTo>
                    <a:pt x="41716" y="18169"/>
                  </a:lnTo>
                  <a:lnTo>
                    <a:pt x="41464" y="18043"/>
                  </a:lnTo>
                  <a:lnTo>
                    <a:pt x="41134" y="17862"/>
                  </a:lnTo>
                  <a:lnTo>
                    <a:pt x="40804" y="17674"/>
                  </a:lnTo>
                  <a:lnTo>
                    <a:pt x="40490" y="17481"/>
                  </a:lnTo>
                  <a:lnTo>
                    <a:pt x="40176" y="17288"/>
                  </a:lnTo>
                  <a:lnTo>
                    <a:pt x="39578" y="16902"/>
                  </a:lnTo>
                  <a:lnTo>
                    <a:pt x="39012" y="16504"/>
                  </a:lnTo>
                  <a:lnTo>
                    <a:pt x="38462" y="16106"/>
                  </a:lnTo>
                  <a:lnTo>
                    <a:pt x="37912" y="15701"/>
                  </a:lnTo>
                  <a:lnTo>
                    <a:pt x="36843" y="14893"/>
                  </a:lnTo>
                  <a:lnTo>
                    <a:pt x="36230" y="14422"/>
                  </a:lnTo>
                  <a:lnTo>
                    <a:pt x="35633" y="13951"/>
                  </a:lnTo>
                  <a:lnTo>
                    <a:pt x="35052" y="13475"/>
                  </a:lnTo>
                  <a:lnTo>
                    <a:pt x="34486" y="12998"/>
                  </a:lnTo>
                  <a:lnTo>
                    <a:pt x="33338" y="12045"/>
                  </a:lnTo>
                  <a:lnTo>
                    <a:pt x="32757" y="11568"/>
                  </a:lnTo>
                  <a:lnTo>
                    <a:pt x="32175" y="11091"/>
                  </a:lnTo>
                  <a:lnTo>
                    <a:pt x="31594" y="10621"/>
                  </a:lnTo>
                  <a:lnTo>
                    <a:pt x="30981" y="10150"/>
                  </a:lnTo>
                  <a:lnTo>
                    <a:pt x="30352" y="9685"/>
                  </a:lnTo>
                  <a:lnTo>
                    <a:pt x="29692" y="9227"/>
                  </a:lnTo>
                  <a:lnTo>
                    <a:pt x="29016" y="8768"/>
                  </a:lnTo>
                  <a:lnTo>
                    <a:pt x="28654" y="8545"/>
                  </a:lnTo>
                  <a:lnTo>
                    <a:pt x="28293" y="8322"/>
                  </a:lnTo>
                  <a:lnTo>
                    <a:pt x="27931" y="8104"/>
                  </a:lnTo>
                  <a:lnTo>
                    <a:pt x="27554" y="7881"/>
                  </a:lnTo>
                  <a:lnTo>
                    <a:pt x="27161" y="7664"/>
                  </a:lnTo>
                  <a:lnTo>
                    <a:pt x="26768" y="7453"/>
                  </a:lnTo>
                  <a:lnTo>
                    <a:pt x="25794" y="6952"/>
                  </a:lnTo>
                  <a:lnTo>
                    <a:pt x="24804" y="6463"/>
                  </a:lnTo>
                  <a:lnTo>
                    <a:pt x="23798" y="5974"/>
                  </a:lnTo>
                  <a:lnTo>
                    <a:pt x="22760" y="5498"/>
                  </a:lnTo>
                  <a:lnTo>
                    <a:pt x="21707" y="5027"/>
                  </a:lnTo>
                  <a:lnTo>
                    <a:pt x="20623" y="4556"/>
                  </a:lnTo>
                  <a:lnTo>
                    <a:pt x="19538" y="4092"/>
                  </a:lnTo>
                  <a:lnTo>
                    <a:pt x="18438" y="3639"/>
                  </a:lnTo>
                  <a:lnTo>
                    <a:pt x="18092" y="3494"/>
                  </a:lnTo>
                  <a:lnTo>
                    <a:pt x="17715" y="3350"/>
                  </a:lnTo>
                  <a:lnTo>
                    <a:pt x="17322" y="3205"/>
                  </a:lnTo>
                  <a:lnTo>
                    <a:pt x="16897" y="3060"/>
                  </a:lnTo>
                  <a:lnTo>
                    <a:pt x="16442" y="2915"/>
                  </a:lnTo>
                  <a:lnTo>
                    <a:pt x="15986" y="2770"/>
                  </a:lnTo>
                  <a:lnTo>
                    <a:pt x="15499" y="2626"/>
                  </a:lnTo>
                  <a:lnTo>
                    <a:pt x="14996" y="2475"/>
                  </a:lnTo>
                  <a:lnTo>
                    <a:pt x="14477" y="2330"/>
                  </a:lnTo>
                  <a:lnTo>
                    <a:pt x="13943" y="2185"/>
                  </a:lnTo>
                  <a:lnTo>
                    <a:pt x="13392" y="2046"/>
                  </a:lnTo>
                  <a:lnTo>
                    <a:pt x="12827" y="1901"/>
                  </a:lnTo>
                  <a:lnTo>
                    <a:pt x="12245" y="1763"/>
                  </a:lnTo>
                  <a:lnTo>
                    <a:pt x="11648" y="1630"/>
                  </a:lnTo>
                  <a:lnTo>
                    <a:pt x="11050" y="1497"/>
                  </a:lnTo>
                  <a:lnTo>
                    <a:pt x="10437" y="1364"/>
                  </a:lnTo>
                  <a:lnTo>
                    <a:pt x="9809" y="1238"/>
                  </a:lnTo>
                  <a:lnTo>
                    <a:pt x="9180" y="1117"/>
                  </a:lnTo>
                  <a:lnTo>
                    <a:pt x="8536" y="996"/>
                  </a:lnTo>
                  <a:lnTo>
                    <a:pt x="7891" y="882"/>
                  </a:lnTo>
                  <a:lnTo>
                    <a:pt x="7247" y="773"/>
                  </a:lnTo>
                  <a:lnTo>
                    <a:pt x="6587" y="671"/>
                  </a:lnTo>
                  <a:lnTo>
                    <a:pt x="5926" y="574"/>
                  </a:lnTo>
                  <a:lnTo>
                    <a:pt x="5266" y="483"/>
                  </a:lnTo>
                  <a:lnTo>
                    <a:pt x="4606" y="393"/>
                  </a:lnTo>
                  <a:lnTo>
                    <a:pt x="3946" y="315"/>
                  </a:lnTo>
                  <a:lnTo>
                    <a:pt x="3286" y="242"/>
                  </a:lnTo>
                  <a:lnTo>
                    <a:pt x="2610" y="182"/>
                  </a:lnTo>
                  <a:lnTo>
                    <a:pt x="1966" y="121"/>
                  </a:lnTo>
                  <a:lnTo>
                    <a:pt x="1305" y="73"/>
                  </a:lnTo>
                  <a:lnTo>
                    <a:pt x="645" y="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7490187" y="209450"/>
              <a:ext cx="1181913" cy="1178684"/>
            </a:xfrm>
            <a:custGeom>
              <a:avLst/>
              <a:gdLst/>
              <a:ahLst/>
              <a:cxnLst/>
              <a:rect l="l" t="t" r="r" b="b"/>
              <a:pathLst>
                <a:path w="67116" h="25706" extrusionOk="0">
                  <a:moveTo>
                    <a:pt x="33432" y="1"/>
                  </a:moveTo>
                  <a:lnTo>
                    <a:pt x="32536" y="13"/>
                  </a:lnTo>
                  <a:lnTo>
                    <a:pt x="31656" y="37"/>
                  </a:lnTo>
                  <a:lnTo>
                    <a:pt x="30776" y="61"/>
                  </a:lnTo>
                  <a:lnTo>
                    <a:pt x="29896" y="97"/>
                  </a:lnTo>
                  <a:lnTo>
                    <a:pt x="29031" y="140"/>
                  </a:lnTo>
                  <a:lnTo>
                    <a:pt x="28182" y="194"/>
                  </a:lnTo>
                  <a:lnTo>
                    <a:pt x="27334" y="248"/>
                  </a:lnTo>
                  <a:lnTo>
                    <a:pt x="26485" y="315"/>
                  </a:lnTo>
                  <a:lnTo>
                    <a:pt x="25652" y="387"/>
                  </a:lnTo>
                  <a:lnTo>
                    <a:pt x="24834" y="465"/>
                  </a:lnTo>
                  <a:lnTo>
                    <a:pt x="24017" y="556"/>
                  </a:lnTo>
                  <a:lnTo>
                    <a:pt x="23200" y="646"/>
                  </a:lnTo>
                  <a:lnTo>
                    <a:pt x="22398" y="749"/>
                  </a:lnTo>
                  <a:lnTo>
                    <a:pt x="21612" y="858"/>
                  </a:lnTo>
                  <a:lnTo>
                    <a:pt x="20842" y="972"/>
                  </a:lnTo>
                  <a:lnTo>
                    <a:pt x="20072" y="1093"/>
                  </a:lnTo>
                  <a:lnTo>
                    <a:pt x="19302" y="1220"/>
                  </a:lnTo>
                  <a:lnTo>
                    <a:pt x="18563" y="1352"/>
                  </a:lnTo>
                  <a:lnTo>
                    <a:pt x="17824" y="1491"/>
                  </a:lnTo>
                  <a:lnTo>
                    <a:pt x="17101" y="1642"/>
                  </a:lnTo>
                  <a:lnTo>
                    <a:pt x="16378" y="1793"/>
                  </a:lnTo>
                  <a:lnTo>
                    <a:pt x="15671" y="1956"/>
                  </a:lnTo>
                  <a:lnTo>
                    <a:pt x="14979" y="2119"/>
                  </a:lnTo>
                  <a:lnTo>
                    <a:pt x="14304" y="2294"/>
                  </a:lnTo>
                  <a:lnTo>
                    <a:pt x="13643" y="2469"/>
                  </a:lnTo>
                  <a:lnTo>
                    <a:pt x="12983" y="2656"/>
                  </a:lnTo>
                  <a:lnTo>
                    <a:pt x="12339" y="2843"/>
                  </a:lnTo>
                  <a:lnTo>
                    <a:pt x="11710" y="3042"/>
                  </a:lnTo>
                  <a:lnTo>
                    <a:pt x="11097" y="3241"/>
                  </a:lnTo>
                  <a:lnTo>
                    <a:pt x="10500" y="3446"/>
                  </a:lnTo>
                  <a:lnTo>
                    <a:pt x="9903" y="3657"/>
                  </a:lnTo>
                  <a:lnTo>
                    <a:pt x="9337" y="3881"/>
                  </a:lnTo>
                  <a:lnTo>
                    <a:pt x="8771" y="4104"/>
                  </a:lnTo>
                  <a:lnTo>
                    <a:pt x="8221" y="4333"/>
                  </a:lnTo>
                  <a:lnTo>
                    <a:pt x="7702" y="4563"/>
                  </a:lnTo>
                  <a:lnTo>
                    <a:pt x="7183" y="4804"/>
                  </a:lnTo>
                  <a:lnTo>
                    <a:pt x="6680" y="5051"/>
                  </a:lnTo>
                  <a:lnTo>
                    <a:pt x="6209" y="5299"/>
                  </a:lnTo>
                  <a:lnTo>
                    <a:pt x="5737" y="5552"/>
                  </a:lnTo>
                  <a:lnTo>
                    <a:pt x="5282" y="5812"/>
                  </a:lnTo>
                  <a:lnTo>
                    <a:pt x="4841" y="6077"/>
                  </a:lnTo>
                  <a:lnTo>
                    <a:pt x="4433" y="6343"/>
                  </a:lnTo>
                  <a:lnTo>
                    <a:pt x="4024" y="6620"/>
                  </a:lnTo>
                  <a:lnTo>
                    <a:pt x="3647" y="6898"/>
                  </a:lnTo>
                  <a:lnTo>
                    <a:pt x="3285" y="7181"/>
                  </a:lnTo>
                  <a:lnTo>
                    <a:pt x="2940" y="7465"/>
                  </a:lnTo>
                  <a:lnTo>
                    <a:pt x="2609" y="7755"/>
                  </a:lnTo>
                  <a:lnTo>
                    <a:pt x="2295" y="8050"/>
                  </a:lnTo>
                  <a:lnTo>
                    <a:pt x="1996" y="8352"/>
                  </a:lnTo>
                  <a:lnTo>
                    <a:pt x="1729" y="8654"/>
                  </a:lnTo>
                  <a:lnTo>
                    <a:pt x="1478" y="8961"/>
                  </a:lnTo>
                  <a:lnTo>
                    <a:pt x="1242" y="9275"/>
                  </a:lnTo>
                  <a:lnTo>
                    <a:pt x="1022" y="9589"/>
                  </a:lnTo>
                  <a:lnTo>
                    <a:pt x="818" y="9909"/>
                  </a:lnTo>
                  <a:lnTo>
                    <a:pt x="645" y="10235"/>
                  </a:lnTo>
                  <a:lnTo>
                    <a:pt x="488" y="10560"/>
                  </a:lnTo>
                  <a:lnTo>
                    <a:pt x="362" y="10892"/>
                  </a:lnTo>
                  <a:lnTo>
                    <a:pt x="252" y="11224"/>
                  </a:lnTo>
                  <a:lnTo>
                    <a:pt x="158" y="11562"/>
                  </a:lnTo>
                  <a:lnTo>
                    <a:pt x="79" y="11906"/>
                  </a:lnTo>
                  <a:lnTo>
                    <a:pt x="32" y="12250"/>
                  </a:lnTo>
                  <a:lnTo>
                    <a:pt x="0" y="12594"/>
                  </a:lnTo>
                  <a:lnTo>
                    <a:pt x="0" y="12950"/>
                  </a:lnTo>
                  <a:lnTo>
                    <a:pt x="16" y="13252"/>
                  </a:lnTo>
                  <a:lnTo>
                    <a:pt x="47" y="13553"/>
                  </a:lnTo>
                  <a:lnTo>
                    <a:pt x="110" y="13855"/>
                  </a:lnTo>
                  <a:lnTo>
                    <a:pt x="173" y="14157"/>
                  </a:lnTo>
                  <a:lnTo>
                    <a:pt x="268" y="14458"/>
                  </a:lnTo>
                  <a:lnTo>
                    <a:pt x="362" y="14760"/>
                  </a:lnTo>
                  <a:lnTo>
                    <a:pt x="488" y="15056"/>
                  </a:lnTo>
                  <a:lnTo>
                    <a:pt x="629" y="15357"/>
                  </a:lnTo>
                  <a:lnTo>
                    <a:pt x="802" y="15653"/>
                  </a:lnTo>
                  <a:lnTo>
                    <a:pt x="975" y="15949"/>
                  </a:lnTo>
                  <a:lnTo>
                    <a:pt x="1163" y="16238"/>
                  </a:lnTo>
                  <a:lnTo>
                    <a:pt x="1383" y="16528"/>
                  </a:lnTo>
                  <a:lnTo>
                    <a:pt x="1604" y="16818"/>
                  </a:lnTo>
                  <a:lnTo>
                    <a:pt x="1855" y="17101"/>
                  </a:lnTo>
                  <a:lnTo>
                    <a:pt x="2122" y="17391"/>
                  </a:lnTo>
                  <a:lnTo>
                    <a:pt x="2389" y="17668"/>
                  </a:lnTo>
                  <a:lnTo>
                    <a:pt x="2688" y="17946"/>
                  </a:lnTo>
                  <a:lnTo>
                    <a:pt x="3002" y="18224"/>
                  </a:lnTo>
                  <a:lnTo>
                    <a:pt x="3333" y="18501"/>
                  </a:lnTo>
                  <a:lnTo>
                    <a:pt x="3678" y="18773"/>
                  </a:lnTo>
                  <a:lnTo>
                    <a:pt x="4040" y="19038"/>
                  </a:lnTo>
                  <a:lnTo>
                    <a:pt x="4417" y="19304"/>
                  </a:lnTo>
                  <a:lnTo>
                    <a:pt x="4826" y="19563"/>
                  </a:lnTo>
                  <a:lnTo>
                    <a:pt x="5234" y="19823"/>
                  </a:lnTo>
                  <a:lnTo>
                    <a:pt x="5659" y="20076"/>
                  </a:lnTo>
                  <a:lnTo>
                    <a:pt x="6099" y="20323"/>
                  </a:lnTo>
                  <a:lnTo>
                    <a:pt x="6555" y="20571"/>
                  </a:lnTo>
                  <a:lnTo>
                    <a:pt x="7026" y="20812"/>
                  </a:lnTo>
                  <a:lnTo>
                    <a:pt x="7513" y="21048"/>
                  </a:lnTo>
                  <a:lnTo>
                    <a:pt x="8016" y="21283"/>
                  </a:lnTo>
                  <a:lnTo>
                    <a:pt x="8535" y="21512"/>
                  </a:lnTo>
                  <a:lnTo>
                    <a:pt x="9070" y="21735"/>
                  </a:lnTo>
                  <a:lnTo>
                    <a:pt x="9620" y="21959"/>
                  </a:lnTo>
                  <a:lnTo>
                    <a:pt x="10185" y="22170"/>
                  </a:lnTo>
                  <a:lnTo>
                    <a:pt x="10767" y="22381"/>
                  </a:lnTo>
                  <a:lnTo>
                    <a:pt x="11349" y="22586"/>
                  </a:lnTo>
                  <a:lnTo>
                    <a:pt x="11962" y="22785"/>
                  </a:lnTo>
                  <a:lnTo>
                    <a:pt x="12575" y="22984"/>
                  </a:lnTo>
                  <a:lnTo>
                    <a:pt x="13219" y="23172"/>
                  </a:lnTo>
                  <a:lnTo>
                    <a:pt x="13863" y="23353"/>
                  </a:lnTo>
                  <a:lnTo>
                    <a:pt x="14524" y="23534"/>
                  </a:lnTo>
                  <a:lnTo>
                    <a:pt x="15199" y="23703"/>
                  </a:lnTo>
                  <a:lnTo>
                    <a:pt x="15891" y="23865"/>
                  </a:lnTo>
                  <a:lnTo>
                    <a:pt x="16598" y="24028"/>
                  </a:lnTo>
                  <a:lnTo>
                    <a:pt x="17306" y="24179"/>
                  </a:lnTo>
                  <a:lnTo>
                    <a:pt x="18044" y="24324"/>
                  </a:lnTo>
                  <a:lnTo>
                    <a:pt x="18783" y="24469"/>
                  </a:lnTo>
                  <a:lnTo>
                    <a:pt x="19538" y="24602"/>
                  </a:lnTo>
                  <a:lnTo>
                    <a:pt x="20308" y="24728"/>
                  </a:lnTo>
                  <a:lnTo>
                    <a:pt x="21094" y="24843"/>
                  </a:lnTo>
                  <a:lnTo>
                    <a:pt x="21895" y="24958"/>
                  </a:lnTo>
                  <a:lnTo>
                    <a:pt x="22697" y="25060"/>
                  </a:lnTo>
                  <a:lnTo>
                    <a:pt x="23514" y="25157"/>
                  </a:lnTo>
                  <a:lnTo>
                    <a:pt x="24347" y="25247"/>
                  </a:lnTo>
                  <a:lnTo>
                    <a:pt x="25196" y="25332"/>
                  </a:lnTo>
                  <a:lnTo>
                    <a:pt x="26045" y="25404"/>
                  </a:lnTo>
                  <a:lnTo>
                    <a:pt x="26925" y="25471"/>
                  </a:lnTo>
                  <a:lnTo>
                    <a:pt x="27805" y="25531"/>
                  </a:lnTo>
                  <a:lnTo>
                    <a:pt x="28685" y="25579"/>
                  </a:lnTo>
                  <a:lnTo>
                    <a:pt x="29597" y="25621"/>
                  </a:lnTo>
                  <a:lnTo>
                    <a:pt x="30509" y="25658"/>
                  </a:lnTo>
                  <a:lnTo>
                    <a:pt x="31436" y="25682"/>
                  </a:lnTo>
                  <a:lnTo>
                    <a:pt x="32379" y="25694"/>
                  </a:lnTo>
                  <a:lnTo>
                    <a:pt x="33322" y="25706"/>
                  </a:lnTo>
                  <a:lnTo>
                    <a:pt x="34202" y="25700"/>
                  </a:lnTo>
                  <a:lnTo>
                    <a:pt x="35067" y="25694"/>
                  </a:lnTo>
                  <a:lnTo>
                    <a:pt x="35916" y="25676"/>
                  </a:lnTo>
                  <a:lnTo>
                    <a:pt x="36764" y="25645"/>
                  </a:lnTo>
                  <a:lnTo>
                    <a:pt x="37613" y="25609"/>
                  </a:lnTo>
                  <a:lnTo>
                    <a:pt x="38462" y="25567"/>
                  </a:lnTo>
                  <a:lnTo>
                    <a:pt x="39295" y="25513"/>
                  </a:lnTo>
                  <a:lnTo>
                    <a:pt x="40112" y="25458"/>
                  </a:lnTo>
                  <a:lnTo>
                    <a:pt x="40945" y="25386"/>
                  </a:lnTo>
                  <a:lnTo>
                    <a:pt x="41747" y="25314"/>
                  </a:lnTo>
                  <a:lnTo>
                    <a:pt x="42548" y="25229"/>
                  </a:lnTo>
                  <a:lnTo>
                    <a:pt x="43350" y="25145"/>
                  </a:lnTo>
                  <a:lnTo>
                    <a:pt x="44136" y="25042"/>
                  </a:lnTo>
                  <a:lnTo>
                    <a:pt x="44922" y="24940"/>
                  </a:lnTo>
                  <a:lnTo>
                    <a:pt x="45692" y="24831"/>
                  </a:lnTo>
                  <a:lnTo>
                    <a:pt x="46446" y="24710"/>
                  </a:lnTo>
                  <a:lnTo>
                    <a:pt x="47201" y="24584"/>
                  </a:lnTo>
                  <a:lnTo>
                    <a:pt x="47940" y="24451"/>
                  </a:lnTo>
                  <a:lnTo>
                    <a:pt x="48678" y="24312"/>
                  </a:lnTo>
                  <a:lnTo>
                    <a:pt x="49401" y="24167"/>
                  </a:lnTo>
                  <a:lnTo>
                    <a:pt x="50109" y="24016"/>
                  </a:lnTo>
                  <a:lnTo>
                    <a:pt x="50800" y="23853"/>
                  </a:lnTo>
                  <a:lnTo>
                    <a:pt x="51492" y="23690"/>
                  </a:lnTo>
                  <a:lnTo>
                    <a:pt x="52183" y="23522"/>
                  </a:lnTo>
                  <a:lnTo>
                    <a:pt x="52844" y="23340"/>
                  </a:lnTo>
                  <a:lnTo>
                    <a:pt x="53504" y="23159"/>
                  </a:lnTo>
                  <a:lnTo>
                    <a:pt x="54148" y="22966"/>
                  </a:lnTo>
                  <a:lnTo>
                    <a:pt x="54777" y="22773"/>
                  </a:lnTo>
                  <a:lnTo>
                    <a:pt x="55390" y="22574"/>
                  </a:lnTo>
                  <a:lnTo>
                    <a:pt x="56003" y="22363"/>
                  </a:lnTo>
                  <a:lnTo>
                    <a:pt x="56584" y="22152"/>
                  </a:lnTo>
                  <a:lnTo>
                    <a:pt x="57166" y="21935"/>
                  </a:lnTo>
                  <a:lnTo>
                    <a:pt x="57732" y="21711"/>
                  </a:lnTo>
                  <a:lnTo>
                    <a:pt x="58282" y="21482"/>
                  </a:lnTo>
                  <a:lnTo>
                    <a:pt x="58832" y="21253"/>
                  </a:lnTo>
                  <a:lnTo>
                    <a:pt x="59351" y="21011"/>
                  </a:lnTo>
                  <a:lnTo>
                    <a:pt x="59854" y="20770"/>
                  </a:lnTo>
                  <a:lnTo>
                    <a:pt x="60357" y="20523"/>
                  </a:lnTo>
                  <a:lnTo>
                    <a:pt x="60828" y="20269"/>
                  </a:lnTo>
                  <a:lnTo>
                    <a:pt x="61300" y="20010"/>
                  </a:lnTo>
                  <a:lnTo>
                    <a:pt x="61740" y="19750"/>
                  </a:lnTo>
                  <a:lnTo>
                    <a:pt x="62180" y="19485"/>
                  </a:lnTo>
                  <a:lnTo>
                    <a:pt x="62589" y="19213"/>
                  </a:lnTo>
                  <a:lnTo>
                    <a:pt x="62997" y="18936"/>
                  </a:lnTo>
                  <a:lnTo>
                    <a:pt x="63375" y="18658"/>
                  </a:lnTo>
                  <a:lnTo>
                    <a:pt x="63736" y="18374"/>
                  </a:lnTo>
                  <a:lnTo>
                    <a:pt x="64082" y="18091"/>
                  </a:lnTo>
                  <a:lnTo>
                    <a:pt x="64412" y="17801"/>
                  </a:lnTo>
                  <a:lnTo>
                    <a:pt x="64726" y="17506"/>
                  </a:lnTo>
                  <a:lnTo>
                    <a:pt x="65025" y="17210"/>
                  </a:lnTo>
                  <a:lnTo>
                    <a:pt x="65308" y="16908"/>
                  </a:lnTo>
                  <a:lnTo>
                    <a:pt x="65559" y="16600"/>
                  </a:lnTo>
                  <a:lnTo>
                    <a:pt x="65795" y="16299"/>
                  </a:lnTo>
                  <a:lnTo>
                    <a:pt x="66015" y="15985"/>
                  </a:lnTo>
                  <a:lnTo>
                    <a:pt x="66220" y="15671"/>
                  </a:lnTo>
                  <a:lnTo>
                    <a:pt x="66408" y="15357"/>
                  </a:lnTo>
                  <a:lnTo>
                    <a:pt x="66565" y="15038"/>
                  </a:lnTo>
                  <a:lnTo>
                    <a:pt x="66707" y="14712"/>
                  </a:lnTo>
                  <a:lnTo>
                    <a:pt x="66833" y="14386"/>
                  </a:lnTo>
                  <a:lnTo>
                    <a:pt x="66927" y="14060"/>
                  </a:lnTo>
                  <a:lnTo>
                    <a:pt x="67005" y="13728"/>
                  </a:lnTo>
                  <a:lnTo>
                    <a:pt x="67068" y="13396"/>
                  </a:lnTo>
                  <a:lnTo>
                    <a:pt x="67100" y="13064"/>
                  </a:lnTo>
                  <a:lnTo>
                    <a:pt x="67115" y="12727"/>
                  </a:lnTo>
                  <a:lnTo>
                    <a:pt x="67100" y="12401"/>
                  </a:lnTo>
                  <a:lnTo>
                    <a:pt x="67084" y="12081"/>
                  </a:lnTo>
                  <a:lnTo>
                    <a:pt x="67021" y="11761"/>
                  </a:lnTo>
                  <a:lnTo>
                    <a:pt x="66958" y="11441"/>
                  </a:lnTo>
                  <a:lnTo>
                    <a:pt x="66864" y="11122"/>
                  </a:lnTo>
                  <a:lnTo>
                    <a:pt x="66754" y="10808"/>
                  </a:lnTo>
                  <a:lnTo>
                    <a:pt x="66628" y="10494"/>
                  </a:lnTo>
                  <a:lnTo>
                    <a:pt x="66471" y="10186"/>
                  </a:lnTo>
                  <a:lnTo>
                    <a:pt x="66298" y="9879"/>
                  </a:lnTo>
                  <a:lnTo>
                    <a:pt x="66109" y="9571"/>
                  </a:lnTo>
                  <a:lnTo>
                    <a:pt x="65889" y="9269"/>
                  </a:lnTo>
                  <a:lnTo>
                    <a:pt x="65669" y="8973"/>
                  </a:lnTo>
                  <a:lnTo>
                    <a:pt x="65418" y="8678"/>
                  </a:lnTo>
                  <a:lnTo>
                    <a:pt x="65151" y="8382"/>
                  </a:lnTo>
                  <a:lnTo>
                    <a:pt x="64868" y="8092"/>
                  </a:lnTo>
                  <a:lnTo>
                    <a:pt x="64553" y="7803"/>
                  </a:lnTo>
                  <a:lnTo>
                    <a:pt x="64239" y="7519"/>
                  </a:lnTo>
                  <a:lnTo>
                    <a:pt x="63909" y="7242"/>
                  </a:lnTo>
                  <a:lnTo>
                    <a:pt x="63547" y="6964"/>
                  </a:lnTo>
                  <a:lnTo>
                    <a:pt x="63170" y="6693"/>
                  </a:lnTo>
                  <a:lnTo>
                    <a:pt x="62793" y="6427"/>
                  </a:lnTo>
                  <a:lnTo>
                    <a:pt x="62384" y="6162"/>
                  </a:lnTo>
                  <a:lnTo>
                    <a:pt x="61960" y="5902"/>
                  </a:lnTo>
                  <a:lnTo>
                    <a:pt x="61536" y="5643"/>
                  </a:lnTo>
                  <a:lnTo>
                    <a:pt x="61080" y="5389"/>
                  </a:lnTo>
                  <a:lnTo>
                    <a:pt x="60608" y="5142"/>
                  </a:lnTo>
                  <a:lnTo>
                    <a:pt x="60137" y="4900"/>
                  </a:lnTo>
                  <a:lnTo>
                    <a:pt x="59634" y="4659"/>
                  </a:lnTo>
                  <a:lnTo>
                    <a:pt x="59131" y="4430"/>
                  </a:lnTo>
                  <a:lnTo>
                    <a:pt x="58596" y="4200"/>
                  </a:lnTo>
                  <a:lnTo>
                    <a:pt x="58062" y="3971"/>
                  </a:lnTo>
                  <a:lnTo>
                    <a:pt x="57512" y="3754"/>
                  </a:lnTo>
                  <a:lnTo>
                    <a:pt x="56946" y="3537"/>
                  </a:lnTo>
                  <a:lnTo>
                    <a:pt x="56364" y="3332"/>
                  </a:lnTo>
                  <a:lnTo>
                    <a:pt x="55783" y="3126"/>
                  </a:lnTo>
                  <a:lnTo>
                    <a:pt x="55170" y="2927"/>
                  </a:lnTo>
                  <a:lnTo>
                    <a:pt x="54557" y="2734"/>
                  </a:lnTo>
                  <a:lnTo>
                    <a:pt x="53928" y="2547"/>
                  </a:lnTo>
                  <a:lnTo>
                    <a:pt x="53299" y="2366"/>
                  </a:lnTo>
                  <a:lnTo>
                    <a:pt x="52639" y="2191"/>
                  </a:lnTo>
                  <a:lnTo>
                    <a:pt x="51979" y="2022"/>
                  </a:lnTo>
                  <a:lnTo>
                    <a:pt x="51319" y="1859"/>
                  </a:lnTo>
                  <a:lnTo>
                    <a:pt x="50627" y="1696"/>
                  </a:lnTo>
                  <a:lnTo>
                    <a:pt x="49936" y="1545"/>
                  </a:lnTo>
                  <a:lnTo>
                    <a:pt x="49229" y="1401"/>
                  </a:lnTo>
                  <a:lnTo>
                    <a:pt x="48521" y="1262"/>
                  </a:lnTo>
                  <a:lnTo>
                    <a:pt x="47798" y="1129"/>
                  </a:lnTo>
                  <a:lnTo>
                    <a:pt x="47075" y="1008"/>
                  </a:lnTo>
                  <a:lnTo>
                    <a:pt x="46336" y="888"/>
                  </a:lnTo>
                  <a:lnTo>
                    <a:pt x="45582" y="779"/>
                  </a:lnTo>
                  <a:lnTo>
                    <a:pt x="44828" y="671"/>
                  </a:lnTo>
                  <a:lnTo>
                    <a:pt x="44057" y="574"/>
                  </a:lnTo>
                  <a:lnTo>
                    <a:pt x="43287" y="484"/>
                  </a:lnTo>
                  <a:lnTo>
                    <a:pt x="42501" y="399"/>
                  </a:lnTo>
                  <a:lnTo>
                    <a:pt x="41715" y="327"/>
                  </a:lnTo>
                  <a:lnTo>
                    <a:pt x="40914" y="260"/>
                  </a:lnTo>
                  <a:lnTo>
                    <a:pt x="40112" y="200"/>
                  </a:lnTo>
                  <a:lnTo>
                    <a:pt x="39311" y="146"/>
                  </a:lnTo>
                  <a:lnTo>
                    <a:pt x="38493" y="103"/>
                  </a:lnTo>
                  <a:lnTo>
                    <a:pt x="37660" y="67"/>
                  </a:lnTo>
                  <a:lnTo>
                    <a:pt x="36843" y="37"/>
                  </a:lnTo>
                  <a:lnTo>
                    <a:pt x="36010" y="13"/>
                  </a:lnTo>
                  <a:lnTo>
                    <a:pt x="351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911600" y="1630800"/>
            <a:ext cx="53208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911600" y="3308688"/>
            <a:ext cx="532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8545590" y="1467230"/>
            <a:ext cx="235569" cy="234673"/>
          </a:xfrm>
          <a:custGeom>
            <a:avLst/>
            <a:gdLst/>
            <a:ahLst/>
            <a:cxnLst/>
            <a:rect l="l" t="t" r="r" b="b"/>
            <a:pathLst>
              <a:path w="13377" h="5118" extrusionOk="0">
                <a:moveTo>
                  <a:pt x="6665" y="1"/>
                </a:moveTo>
                <a:lnTo>
                  <a:pt x="6319" y="7"/>
                </a:lnTo>
                <a:lnTo>
                  <a:pt x="5973" y="19"/>
                </a:lnTo>
                <a:lnTo>
                  <a:pt x="5643" y="31"/>
                </a:lnTo>
                <a:lnTo>
                  <a:pt x="5313" y="55"/>
                </a:lnTo>
                <a:lnTo>
                  <a:pt x="4983" y="85"/>
                </a:lnTo>
                <a:lnTo>
                  <a:pt x="4669" y="121"/>
                </a:lnTo>
                <a:lnTo>
                  <a:pt x="4354" y="163"/>
                </a:lnTo>
                <a:lnTo>
                  <a:pt x="4056" y="206"/>
                </a:lnTo>
                <a:lnTo>
                  <a:pt x="3757" y="260"/>
                </a:lnTo>
                <a:lnTo>
                  <a:pt x="3474" y="320"/>
                </a:lnTo>
                <a:lnTo>
                  <a:pt x="3191" y="381"/>
                </a:lnTo>
                <a:lnTo>
                  <a:pt x="2924" y="447"/>
                </a:lnTo>
                <a:lnTo>
                  <a:pt x="2657" y="520"/>
                </a:lnTo>
                <a:lnTo>
                  <a:pt x="2405" y="598"/>
                </a:lnTo>
                <a:lnTo>
                  <a:pt x="2170" y="676"/>
                </a:lnTo>
                <a:lnTo>
                  <a:pt x="1934" y="761"/>
                </a:lnTo>
                <a:lnTo>
                  <a:pt x="1714" y="851"/>
                </a:lnTo>
                <a:lnTo>
                  <a:pt x="1509" y="948"/>
                </a:lnTo>
                <a:lnTo>
                  <a:pt x="1305" y="1044"/>
                </a:lnTo>
                <a:lnTo>
                  <a:pt x="1132" y="1147"/>
                </a:lnTo>
                <a:lnTo>
                  <a:pt x="959" y="1250"/>
                </a:lnTo>
                <a:lnTo>
                  <a:pt x="786" y="1358"/>
                </a:lnTo>
                <a:lnTo>
                  <a:pt x="645" y="1467"/>
                </a:lnTo>
                <a:lnTo>
                  <a:pt x="519" y="1581"/>
                </a:lnTo>
                <a:lnTo>
                  <a:pt x="393" y="1702"/>
                </a:lnTo>
                <a:lnTo>
                  <a:pt x="299" y="1817"/>
                </a:lnTo>
                <a:lnTo>
                  <a:pt x="205" y="1944"/>
                </a:lnTo>
                <a:lnTo>
                  <a:pt x="126" y="2064"/>
                </a:lnTo>
                <a:lnTo>
                  <a:pt x="79" y="2191"/>
                </a:lnTo>
                <a:lnTo>
                  <a:pt x="32" y="2324"/>
                </a:lnTo>
                <a:lnTo>
                  <a:pt x="1" y="2456"/>
                </a:lnTo>
                <a:lnTo>
                  <a:pt x="1" y="2589"/>
                </a:lnTo>
                <a:lnTo>
                  <a:pt x="1" y="2722"/>
                </a:lnTo>
                <a:lnTo>
                  <a:pt x="32" y="2855"/>
                </a:lnTo>
                <a:lnTo>
                  <a:pt x="79" y="2987"/>
                </a:lnTo>
                <a:lnTo>
                  <a:pt x="126" y="3120"/>
                </a:lnTo>
                <a:lnTo>
                  <a:pt x="205" y="3241"/>
                </a:lnTo>
                <a:lnTo>
                  <a:pt x="299" y="3368"/>
                </a:lnTo>
                <a:lnTo>
                  <a:pt x="393" y="3488"/>
                </a:lnTo>
                <a:lnTo>
                  <a:pt x="519" y="3603"/>
                </a:lnTo>
                <a:lnTo>
                  <a:pt x="645" y="3718"/>
                </a:lnTo>
                <a:lnTo>
                  <a:pt x="786" y="3826"/>
                </a:lnTo>
                <a:lnTo>
                  <a:pt x="959" y="3935"/>
                </a:lnTo>
                <a:lnTo>
                  <a:pt x="1132" y="4037"/>
                </a:lnTo>
                <a:lnTo>
                  <a:pt x="1305" y="4134"/>
                </a:lnTo>
                <a:lnTo>
                  <a:pt x="1509" y="4230"/>
                </a:lnTo>
                <a:lnTo>
                  <a:pt x="1714" y="4321"/>
                </a:lnTo>
                <a:lnTo>
                  <a:pt x="1950" y="4405"/>
                </a:lnTo>
                <a:lnTo>
                  <a:pt x="2185" y="4490"/>
                </a:lnTo>
                <a:lnTo>
                  <a:pt x="2421" y="4568"/>
                </a:lnTo>
                <a:lnTo>
                  <a:pt x="2673" y="4641"/>
                </a:lnTo>
                <a:lnTo>
                  <a:pt x="2940" y="4707"/>
                </a:lnTo>
                <a:lnTo>
                  <a:pt x="3223" y="4774"/>
                </a:lnTo>
                <a:lnTo>
                  <a:pt x="3506" y="4828"/>
                </a:lnTo>
                <a:lnTo>
                  <a:pt x="3804" y="4882"/>
                </a:lnTo>
                <a:lnTo>
                  <a:pt x="4119" y="4930"/>
                </a:lnTo>
                <a:lnTo>
                  <a:pt x="4433" y="4973"/>
                </a:lnTo>
                <a:lnTo>
                  <a:pt x="4747" y="5015"/>
                </a:lnTo>
                <a:lnTo>
                  <a:pt x="5077" y="5045"/>
                </a:lnTo>
                <a:lnTo>
                  <a:pt x="5423" y="5069"/>
                </a:lnTo>
                <a:lnTo>
                  <a:pt x="5769" y="5093"/>
                </a:lnTo>
                <a:lnTo>
                  <a:pt x="6130" y="5105"/>
                </a:lnTo>
                <a:lnTo>
                  <a:pt x="6492" y="5117"/>
                </a:lnTo>
                <a:lnTo>
                  <a:pt x="6853" y="5117"/>
                </a:lnTo>
                <a:lnTo>
                  <a:pt x="7199" y="5111"/>
                </a:lnTo>
                <a:lnTo>
                  <a:pt x="7545" y="5105"/>
                </a:lnTo>
                <a:lnTo>
                  <a:pt x="7891" y="5087"/>
                </a:lnTo>
                <a:lnTo>
                  <a:pt x="8221" y="5063"/>
                </a:lnTo>
                <a:lnTo>
                  <a:pt x="8551" y="5039"/>
                </a:lnTo>
                <a:lnTo>
                  <a:pt x="8865" y="5003"/>
                </a:lnTo>
                <a:lnTo>
                  <a:pt x="9180" y="4967"/>
                </a:lnTo>
                <a:lnTo>
                  <a:pt x="9478" y="4924"/>
                </a:lnTo>
                <a:lnTo>
                  <a:pt x="9777" y="4876"/>
                </a:lnTo>
                <a:lnTo>
                  <a:pt x="10060" y="4822"/>
                </a:lnTo>
                <a:lnTo>
                  <a:pt x="10327" y="4761"/>
                </a:lnTo>
                <a:lnTo>
                  <a:pt x="10594" y="4695"/>
                </a:lnTo>
                <a:lnTo>
                  <a:pt x="10846" y="4629"/>
                </a:lnTo>
                <a:lnTo>
                  <a:pt x="11097" y="4556"/>
                </a:lnTo>
                <a:lnTo>
                  <a:pt x="11333" y="4478"/>
                </a:lnTo>
                <a:lnTo>
                  <a:pt x="11553" y="4393"/>
                </a:lnTo>
                <a:lnTo>
                  <a:pt x="11757" y="4309"/>
                </a:lnTo>
                <a:lnTo>
                  <a:pt x="11962" y="4218"/>
                </a:lnTo>
                <a:lnTo>
                  <a:pt x="12150" y="4122"/>
                </a:lnTo>
                <a:lnTo>
                  <a:pt x="12323" y="4025"/>
                </a:lnTo>
                <a:lnTo>
                  <a:pt x="12496" y="3923"/>
                </a:lnTo>
                <a:lnTo>
                  <a:pt x="12653" y="3814"/>
                </a:lnTo>
                <a:lnTo>
                  <a:pt x="12779" y="3705"/>
                </a:lnTo>
                <a:lnTo>
                  <a:pt x="12905" y="3597"/>
                </a:lnTo>
                <a:lnTo>
                  <a:pt x="13015" y="3482"/>
                </a:lnTo>
                <a:lnTo>
                  <a:pt x="13125" y="3362"/>
                </a:lnTo>
                <a:lnTo>
                  <a:pt x="13203" y="3241"/>
                </a:lnTo>
                <a:lnTo>
                  <a:pt x="13266" y="3114"/>
                </a:lnTo>
                <a:lnTo>
                  <a:pt x="13314" y="2987"/>
                </a:lnTo>
                <a:lnTo>
                  <a:pt x="13361" y="2855"/>
                </a:lnTo>
                <a:lnTo>
                  <a:pt x="13376" y="2728"/>
                </a:lnTo>
                <a:lnTo>
                  <a:pt x="13376" y="2589"/>
                </a:lnTo>
                <a:lnTo>
                  <a:pt x="13376" y="2462"/>
                </a:lnTo>
                <a:lnTo>
                  <a:pt x="13345" y="2336"/>
                </a:lnTo>
                <a:lnTo>
                  <a:pt x="13298" y="2209"/>
                </a:lnTo>
                <a:lnTo>
                  <a:pt x="13235" y="2088"/>
                </a:lnTo>
                <a:lnTo>
                  <a:pt x="13156" y="1962"/>
                </a:lnTo>
                <a:lnTo>
                  <a:pt x="13046" y="1841"/>
                </a:lnTo>
                <a:lnTo>
                  <a:pt x="12936" y="1720"/>
                </a:lnTo>
                <a:lnTo>
                  <a:pt x="12811" y="1606"/>
                </a:lnTo>
                <a:lnTo>
                  <a:pt x="12669" y="1491"/>
                </a:lnTo>
                <a:lnTo>
                  <a:pt x="12512" y="1382"/>
                </a:lnTo>
                <a:lnTo>
                  <a:pt x="12355" y="1274"/>
                </a:lnTo>
                <a:lnTo>
                  <a:pt x="12166" y="1165"/>
                </a:lnTo>
                <a:lnTo>
                  <a:pt x="11977" y="1063"/>
                </a:lnTo>
                <a:lnTo>
                  <a:pt x="11773" y="966"/>
                </a:lnTo>
                <a:lnTo>
                  <a:pt x="11553" y="869"/>
                </a:lnTo>
                <a:lnTo>
                  <a:pt x="11333" y="779"/>
                </a:lnTo>
                <a:lnTo>
                  <a:pt x="11082" y="688"/>
                </a:lnTo>
                <a:lnTo>
                  <a:pt x="10846" y="610"/>
                </a:lnTo>
                <a:lnTo>
                  <a:pt x="10579" y="532"/>
                </a:lnTo>
                <a:lnTo>
                  <a:pt x="10327" y="453"/>
                </a:lnTo>
                <a:lnTo>
                  <a:pt x="10044" y="387"/>
                </a:lnTo>
                <a:lnTo>
                  <a:pt x="9761" y="320"/>
                </a:lnTo>
                <a:lnTo>
                  <a:pt x="9478" y="260"/>
                </a:lnTo>
                <a:lnTo>
                  <a:pt x="9180" y="212"/>
                </a:lnTo>
                <a:lnTo>
                  <a:pt x="8881" y="163"/>
                </a:lnTo>
                <a:lnTo>
                  <a:pt x="8582" y="121"/>
                </a:lnTo>
                <a:lnTo>
                  <a:pt x="8268" y="85"/>
                </a:lnTo>
                <a:lnTo>
                  <a:pt x="7954" y="55"/>
                </a:lnTo>
                <a:lnTo>
                  <a:pt x="7639" y="31"/>
                </a:lnTo>
                <a:lnTo>
                  <a:pt x="7309" y="13"/>
                </a:lnTo>
                <a:lnTo>
                  <a:pt x="6995" y="7"/>
                </a:lnTo>
                <a:lnTo>
                  <a:pt x="66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41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"/>
          <p:cNvGrpSpPr/>
          <p:nvPr/>
        </p:nvGrpSpPr>
        <p:grpSpPr>
          <a:xfrm>
            <a:off x="-76208" y="-76200"/>
            <a:ext cx="9220208" cy="5284900"/>
            <a:chOff x="-76208" y="-76200"/>
            <a:chExt cx="9220208" cy="5284900"/>
          </a:xfrm>
        </p:grpSpPr>
        <p:sp>
          <p:nvSpPr>
            <p:cNvPr id="38" name="Google Shape;38;p5"/>
            <p:cNvSpPr/>
            <p:nvPr/>
          </p:nvSpPr>
          <p:spPr>
            <a:xfrm>
              <a:off x="-76200" y="2063250"/>
              <a:ext cx="1776550" cy="3145450"/>
            </a:xfrm>
            <a:custGeom>
              <a:avLst/>
              <a:gdLst/>
              <a:ahLst/>
              <a:cxnLst/>
              <a:rect l="l" t="t" r="r" b="b"/>
              <a:pathLst>
                <a:path w="71062" h="125818" extrusionOk="0">
                  <a:moveTo>
                    <a:pt x="0" y="0"/>
                  </a:moveTo>
                  <a:lnTo>
                    <a:pt x="0" y="125817"/>
                  </a:lnTo>
                  <a:lnTo>
                    <a:pt x="71061" y="125817"/>
                  </a:lnTo>
                  <a:lnTo>
                    <a:pt x="71016" y="125459"/>
                  </a:lnTo>
                  <a:lnTo>
                    <a:pt x="70972" y="125092"/>
                  </a:lnTo>
                  <a:lnTo>
                    <a:pt x="70945" y="124724"/>
                  </a:lnTo>
                  <a:lnTo>
                    <a:pt x="70909" y="124357"/>
                  </a:lnTo>
                  <a:lnTo>
                    <a:pt x="70855" y="123999"/>
                  </a:lnTo>
                  <a:lnTo>
                    <a:pt x="70828" y="123820"/>
                  </a:lnTo>
                  <a:lnTo>
                    <a:pt x="70792" y="123649"/>
                  </a:lnTo>
                  <a:lnTo>
                    <a:pt x="70757" y="123470"/>
                  </a:lnTo>
                  <a:lnTo>
                    <a:pt x="70703" y="123300"/>
                  </a:lnTo>
                  <a:lnTo>
                    <a:pt x="70649" y="123139"/>
                  </a:lnTo>
                  <a:lnTo>
                    <a:pt x="70586" y="122969"/>
                  </a:lnTo>
                  <a:lnTo>
                    <a:pt x="70407" y="122547"/>
                  </a:lnTo>
                  <a:lnTo>
                    <a:pt x="70219" y="122135"/>
                  </a:lnTo>
                  <a:lnTo>
                    <a:pt x="70022" y="121714"/>
                  </a:lnTo>
                  <a:lnTo>
                    <a:pt x="69825" y="121311"/>
                  </a:lnTo>
                  <a:lnTo>
                    <a:pt x="69619" y="120908"/>
                  </a:lnTo>
                  <a:lnTo>
                    <a:pt x="69404" y="120514"/>
                  </a:lnTo>
                  <a:lnTo>
                    <a:pt x="69189" y="120120"/>
                  </a:lnTo>
                  <a:lnTo>
                    <a:pt x="68956" y="119725"/>
                  </a:lnTo>
                  <a:lnTo>
                    <a:pt x="68732" y="119349"/>
                  </a:lnTo>
                  <a:lnTo>
                    <a:pt x="68490" y="118973"/>
                  </a:lnTo>
                  <a:lnTo>
                    <a:pt x="68248" y="118597"/>
                  </a:lnTo>
                  <a:lnTo>
                    <a:pt x="67997" y="118229"/>
                  </a:lnTo>
                  <a:lnTo>
                    <a:pt x="67738" y="117871"/>
                  </a:lnTo>
                  <a:lnTo>
                    <a:pt x="67469" y="117513"/>
                  </a:lnTo>
                  <a:lnTo>
                    <a:pt x="67200" y="117163"/>
                  </a:lnTo>
                  <a:lnTo>
                    <a:pt x="66922" y="116823"/>
                  </a:lnTo>
                  <a:lnTo>
                    <a:pt x="66636" y="116482"/>
                  </a:lnTo>
                  <a:lnTo>
                    <a:pt x="66349" y="116151"/>
                  </a:lnTo>
                  <a:lnTo>
                    <a:pt x="66044" y="115819"/>
                  </a:lnTo>
                  <a:lnTo>
                    <a:pt x="65740" y="115497"/>
                  </a:lnTo>
                  <a:lnTo>
                    <a:pt x="65435" y="115183"/>
                  </a:lnTo>
                  <a:lnTo>
                    <a:pt x="65113" y="114870"/>
                  </a:lnTo>
                  <a:lnTo>
                    <a:pt x="64790" y="114565"/>
                  </a:lnTo>
                  <a:lnTo>
                    <a:pt x="64459" y="114261"/>
                  </a:lnTo>
                  <a:lnTo>
                    <a:pt x="64118" y="113965"/>
                  </a:lnTo>
                  <a:lnTo>
                    <a:pt x="63769" y="113678"/>
                  </a:lnTo>
                  <a:lnTo>
                    <a:pt x="63410" y="113401"/>
                  </a:lnTo>
                  <a:lnTo>
                    <a:pt x="63052" y="113123"/>
                  </a:lnTo>
                  <a:lnTo>
                    <a:pt x="62685" y="112845"/>
                  </a:lnTo>
                  <a:lnTo>
                    <a:pt x="62308" y="112585"/>
                  </a:lnTo>
                  <a:lnTo>
                    <a:pt x="61923" y="112325"/>
                  </a:lnTo>
                  <a:lnTo>
                    <a:pt x="61538" y="112075"/>
                  </a:lnTo>
                  <a:lnTo>
                    <a:pt x="60803" y="111609"/>
                  </a:lnTo>
                  <a:lnTo>
                    <a:pt x="60078" y="111134"/>
                  </a:lnTo>
                  <a:lnTo>
                    <a:pt x="59352" y="110650"/>
                  </a:lnTo>
                  <a:lnTo>
                    <a:pt x="58635" y="110166"/>
                  </a:lnTo>
                  <a:lnTo>
                    <a:pt x="57919" y="109674"/>
                  </a:lnTo>
                  <a:lnTo>
                    <a:pt x="57211" y="109172"/>
                  </a:lnTo>
                  <a:lnTo>
                    <a:pt x="56512" y="108670"/>
                  </a:lnTo>
                  <a:lnTo>
                    <a:pt x="55813" y="108151"/>
                  </a:lnTo>
                  <a:lnTo>
                    <a:pt x="55437" y="107864"/>
                  </a:lnTo>
                  <a:lnTo>
                    <a:pt x="55070" y="107577"/>
                  </a:lnTo>
                  <a:lnTo>
                    <a:pt x="54711" y="107282"/>
                  </a:lnTo>
                  <a:lnTo>
                    <a:pt x="54362" y="106977"/>
                  </a:lnTo>
                  <a:lnTo>
                    <a:pt x="54013" y="106664"/>
                  </a:lnTo>
                  <a:lnTo>
                    <a:pt x="53681" y="106341"/>
                  </a:lnTo>
                  <a:lnTo>
                    <a:pt x="53350" y="106010"/>
                  </a:lnTo>
                  <a:lnTo>
                    <a:pt x="53036" y="105669"/>
                  </a:lnTo>
                  <a:lnTo>
                    <a:pt x="52732" y="105320"/>
                  </a:lnTo>
                  <a:lnTo>
                    <a:pt x="52445" y="104961"/>
                  </a:lnTo>
                  <a:lnTo>
                    <a:pt x="52167" y="104594"/>
                  </a:lnTo>
                  <a:lnTo>
                    <a:pt x="51898" y="104209"/>
                  </a:lnTo>
                  <a:lnTo>
                    <a:pt x="51656" y="103815"/>
                  </a:lnTo>
                  <a:lnTo>
                    <a:pt x="51415" y="103403"/>
                  </a:lnTo>
                  <a:lnTo>
                    <a:pt x="51200" y="102981"/>
                  </a:lnTo>
                  <a:lnTo>
                    <a:pt x="51101" y="102766"/>
                  </a:lnTo>
                  <a:lnTo>
                    <a:pt x="51002" y="102551"/>
                  </a:lnTo>
                  <a:lnTo>
                    <a:pt x="50743" y="101933"/>
                  </a:lnTo>
                  <a:lnTo>
                    <a:pt x="50492" y="101306"/>
                  </a:lnTo>
                  <a:lnTo>
                    <a:pt x="50268" y="100679"/>
                  </a:lnTo>
                  <a:lnTo>
                    <a:pt x="50053" y="100052"/>
                  </a:lnTo>
                  <a:lnTo>
                    <a:pt x="49856" y="99416"/>
                  </a:lnTo>
                  <a:lnTo>
                    <a:pt x="49677" y="98780"/>
                  </a:lnTo>
                  <a:lnTo>
                    <a:pt x="49506" y="98135"/>
                  </a:lnTo>
                  <a:lnTo>
                    <a:pt x="49354" y="97490"/>
                  </a:lnTo>
                  <a:lnTo>
                    <a:pt x="49211" y="96845"/>
                  </a:lnTo>
                  <a:lnTo>
                    <a:pt x="49085" y="96191"/>
                  </a:lnTo>
                  <a:lnTo>
                    <a:pt x="48978" y="95546"/>
                  </a:lnTo>
                  <a:lnTo>
                    <a:pt x="48879" y="94883"/>
                  </a:lnTo>
                  <a:lnTo>
                    <a:pt x="48799" y="94229"/>
                  </a:lnTo>
                  <a:lnTo>
                    <a:pt x="48727" y="93566"/>
                  </a:lnTo>
                  <a:lnTo>
                    <a:pt x="48673" y="92912"/>
                  </a:lnTo>
                  <a:lnTo>
                    <a:pt x="48628" y="92249"/>
                  </a:lnTo>
                  <a:lnTo>
                    <a:pt x="48575" y="91183"/>
                  </a:lnTo>
                  <a:lnTo>
                    <a:pt x="48530" y="90117"/>
                  </a:lnTo>
                  <a:lnTo>
                    <a:pt x="48440" y="87985"/>
                  </a:lnTo>
                  <a:lnTo>
                    <a:pt x="48342" y="85861"/>
                  </a:lnTo>
                  <a:lnTo>
                    <a:pt x="48288" y="84795"/>
                  </a:lnTo>
                  <a:lnTo>
                    <a:pt x="48225" y="83729"/>
                  </a:lnTo>
                  <a:lnTo>
                    <a:pt x="48154" y="82672"/>
                  </a:lnTo>
                  <a:lnTo>
                    <a:pt x="48073" y="81606"/>
                  </a:lnTo>
                  <a:lnTo>
                    <a:pt x="47974" y="80549"/>
                  </a:lnTo>
                  <a:lnTo>
                    <a:pt x="47858" y="79492"/>
                  </a:lnTo>
                  <a:lnTo>
                    <a:pt x="47733" y="78434"/>
                  </a:lnTo>
                  <a:lnTo>
                    <a:pt x="47580" y="77377"/>
                  </a:lnTo>
                  <a:lnTo>
                    <a:pt x="47500" y="76849"/>
                  </a:lnTo>
                  <a:lnTo>
                    <a:pt x="47410" y="76320"/>
                  </a:lnTo>
                  <a:lnTo>
                    <a:pt x="47311" y="75792"/>
                  </a:lnTo>
                  <a:lnTo>
                    <a:pt x="47213" y="75272"/>
                  </a:lnTo>
                  <a:lnTo>
                    <a:pt x="46962" y="74000"/>
                  </a:lnTo>
                  <a:lnTo>
                    <a:pt x="46711" y="72728"/>
                  </a:lnTo>
                  <a:lnTo>
                    <a:pt x="46577" y="72092"/>
                  </a:lnTo>
                  <a:lnTo>
                    <a:pt x="46442" y="71456"/>
                  </a:lnTo>
                  <a:lnTo>
                    <a:pt x="46299" y="70828"/>
                  </a:lnTo>
                  <a:lnTo>
                    <a:pt x="46156" y="70192"/>
                  </a:lnTo>
                  <a:lnTo>
                    <a:pt x="45986" y="69565"/>
                  </a:lnTo>
                  <a:lnTo>
                    <a:pt x="45815" y="68947"/>
                  </a:lnTo>
                  <a:lnTo>
                    <a:pt x="45627" y="68329"/>
                  </a:lnTo>
                  <a:lnTo>
                    <a:pt x="45430" y="67711"/>
                  </a:lnTo>
                  <a:lnTo>
                    <a:pt x="45206" y="67102"/>
                  </a:lnTo>
                  <a:lnTo>
                    <a:pt x="44973" y="66501"/>
                  </a:lnTo>
                  <a:lnTo>
                    <a:pt x="44848" y="66206"/>
                  </a:lnTo>
                  <a:lnTo>
                    <a:pt x="44713" y="65901"/>
                  </a:lnTo>
                  <a:lnTo>
                    <a:pt x="44579" y="65606"/>
                  </a:lnTo>
                  <a:lnTo>
                    <a:pt x="44436" y="65310"/>
                  </a:lnTo>
                  <a:lnTo>
                    <a:pt x="43809" y="64065"/>
                  </a:lnTo>
                  <a:lnTo>
                    <a:pt x="43486" y="63446"/>
                  </a:lnTo>
                  <a:lnTo>
                    <a:pt x="43164" y="62828"/>
                  </a:lnTo>
                  <a:lnTo>
                    <a:pt x="42832" y="62219"/>
                  </a:lnTo>
                  <a:lnTo>
                    <a:pt x="42501" y="61610"/>
                  </a:lnTo>
                  <a:lnTo>
                    <a:pt x="42160" y="61001"/>
                  </a:lnTo>
                  <a:lnTo>
                    <a:pt x="41811" y="60400"/>
                  </a:lnTo>
                  <a:lnTo>
                    <a:pt x="41461" y="59800"/>
                  </a:lnTo>
                  <a:lnTo>
                    <a:pt x="41103" y="59209"/>
                  </a:lnTo>
                  <a:lnTo>
                    <a:pt x="40745" y="58618"/>
                  </a:lnTo>
                  <a:lnTo>
                    <a:pt x="40368" y="58035"/>
                  </a:lnTo>
                  <a:lnTo>
                    <a:pt x="39992" y="57462"/>
                  </a:lnTo>
                  <a:lnTo>
                    <a:pt x="39607" y="56889"/>
                  </a:lnTo>
                  <a:lnTo>
                    <a:pt x="39222" y="56324"/>
                  </a:lnTo>
                  <a:lnTo>
                    <a:pt x="38818" y="55760"/>
                  </a:lnTo>
                  <a:lnTo>
                    <a:pt x="38415" y="55204"/>
                  </a:lnTo>
                  <a:lnTo>
                    <a:pt x="38003" y="54649"/>
                  </a:lnTo>
                  <a:lnTo>
                    <a:pt x="37573" y="54111"/>
                  </a:lnTo>
                  <a:lnTo>
                    <a:pt x="37143" y="53574"/>
                  </a:lnTo>
                  <a:lnTo>
                    <a:pt x="36704" y="53045"/>
                  </a:lnTo>
                  <a:lnTo>
                    <a:pt x="36256" y="52517"/>
                  </a:lnTo>
                  <a:lnTo>
                    <a:pt x="35799" y="51997"/>
                  </a:lnTo>
                  <a:lnTo>
                    <a:pt x="35334" y="51486"/>
                  </a:lnTo>
                  <a:lnTo>
                    <a:pt x="34859" y="50985"/>
                  </a:lnTo>
                  <a:lnTo>
                    <a:pt x="34375" y="50492"/>
                  </a:lnTo>
                  <a:lnTo>
                    <a:pt x="33873" y="49999"/>
                  </a:lnTo>
                  <a:lnTo>
                    <a:pt x="33372" y="49525"/>
                  </a:lnTo>
                  <a:lnTo>
                    <a:pt x="32852" y="49050"/>
                  </a:lnTo>
                  <a:lnTo>
                    <a:pt x="32323" y="48584"/>
                  </a:lnTo>
                  <a:lnTo>
                    <a:pt x="31786" y="48136"/>
                  </a:lnTo>
                  <a:lnTo>
                    <a:pt x="31230" y="47688"/>
                  </a:lnTo>
                  <a:lnTo>
                    <a:pt x="31015" y="47509"/>
                  </a:lnTo>
                  <a:lnTo>
                    <a:pt x="30809" y="47330"/>
                  </a:lnTo>
                  <a:lnTo>
                    <a:pt x="30612" y="47150"/>
                  </a:lnTo>
                  <a:lnTo>
                    <a:pt x="30415" y="46971"/>
                  </a:lnTo>
                  <a:lnTo>
                    <a:pt x="30227" y="46783"/>
                  </a:lnTo>
                  <a:lnTo>
                    <a:pt x="30048" y="46595"/>
                  </a:lnTo>
                  <a:lnTo>
                    <a:pt x="29878" y="46407"/>
                  </a:lnTo>
                  <a:lnTo>
                    <a:pt x="29716" y="46210"/>
                  </a:lnTo>
                  <a:lnTo>
                    <a:pt x="29564" y="46013"/>
                  </a:lnTo>
                  <a:lnTo>
                    <a:pt x="29412" y="45816"/>
                  </a:lnTo>
                  <a:lnTo>
                    <a:pt x="29268" y="45610"/>
                  </a:lnTo>
                  <a:lnTo>
                    <a:pt x="29134" y="45412"/>
                  </a:lnTo>
                  <a:lnTo>
                    <a:pt x="29009" y="45197"/>
                  </a:lnTo>
                  <a:lnTo>
                    <a:pt x="28892" y="44982"/>
                  </a:lnTo>
                  <a:lnTo>
                    <a:pt x="28776" y="44767"/>
                  </a:lnTo>
                  <a:lnTo>
                    <a:pt x="28668" y="44552"/>
                  </a:lnTo>
                  <a:lnTo>
                    <a:pt x="28570" y="44328"/>
                  </a:lnTo>
                  <a:lnTo>
                    <a:pt x="28480" y="44104"/>
                  </a:lnTo>
                  <a:lnTo>
                    <a:pt x="28399" y="43872"/>
                  </a:lnTo>
                  <a:lnTo>
                    <a:pt x="28319" y="43639"/>
                  </a:lnTo>
                  <a:lnTo>
                    <a:pt x="28247" y="43397"/>
                  </a:lnTo>
                  <a:lnTo>
                    <a:pt x="28184" y="43155"/>
                  </a:lnTo>
                  <a:lnTo>
                    <a:pt x="28131" y="42913"/>
                  </a:lnTo>
                  <a:lnTo>
                    <a:pt x="28086" y="42662"/>
                  </a:lnTo>
                  <a:lnTo>
                    <a:pt x="28041" y="42402"/>
                  </a:lnTo>
                  <a:lnTo>
                    <a:pt x="28005" y="42142"/>
                  </a:lnTo>
                  <a:lnTo>
                    <a:pt x="27978" y="41883"/>
                  </a:lnTo>
                  <a:lnTo>
                    <a:pt x="27960" y="41614"/>
                  </a:lnTo>
                  <a:lnTo>
                    <a:pt x="27943" y="41336"/>
                  </a:lnTo>
                  <a:lnTo>
                    <a:pt x="27943" y="41058"/>
                  </a:lnTo>
                  <a:lnTo>
                    <a:pt x="27943" y="40781"/>
                  </a:lnTo>
                  <a:lnTo>
                    <a:pt x="27951" y="40494"/>
                  </a:lnTo>
                  <a:lnTo>
                    <a:pt x="27960" y="39921"/>
                  </a:lnTo>
                  <a:lnTo>
                    <a:pt x="27969" y="39347"/>
                  </a:lnTo>
                  <a:lnTo>
                    <a:pt x="27969" y="38783"/>
                  </a:lnTo>
                  <a:lnTo>
                    <a:pt x="27960" y="38210"/>
                  </a:lnTo>
                  <a:lnTo>
                    <a:pt x="27943" y="37645"/>
                  </a:lnTo>
                  <a:lnTo>
                    <a:pt x="27925" y="37081"/>
                  </a:lnTo>
                  <a:lnTo>
                    <a:pt x="27889" y="36516"/>
                  </a:lnTo>
                  <a:lnTo>
                    <a:pt x="27844" y="35952"/>
                  </a:lnTo>
                  <a:lnTo>
                    <a:pt x="27790" y="35397"/>
                  </a:lnTo>
                  <a:lnTo>
                    <a:pt x="27727" y="34832"/>
                  </a:lnTo>
                  <a:lnTo>
                    <a:pt x="27665" y="34277"/>
                  </a:lnTo>
                  <a:lnTo>
                    <a:pt x="27584" y="33721"/>
                  </a:lnTo>
                  <a:lnTo>
                    <a:pt x="27504" y="33166"/>
                  </a:lnTo>
                  <a:lnTo>
                    <a:pt x="27405" y="32610"/>
                  </a:lnTo>
                  <a:lnTo>
                    <a:pt x="27306" y="32064"/>
                  </a:lnTo>
                  <a:lnTo>
                    <a:pt x="27199" y="31508"/>
                  </a:lnTo>
                  <a:lnTo>
                    <a:pt x="27082" y="30962"/>
                  </a:lnTo>
                  <a:lnTo>
                    <a:pt x="26957" y="30415"/>
                  </a:lnTo>
                  <a:lnTo>
                    <a:pt x="26823" y="29869"/>
                  </a:lnTo>
                  <a:lnTo>
                    <a:pt x="26679" y="29322"/>
                  </a:lnTo>
                  <a:lnTo>
                    <a:pt x="26527" y="28785"/>
                  </a:lnTo>
                  <a:lnTo>
                    <a:pt x="26366" y="28247"/>
                  </a:lnTo>
                  <a:lnTo>
                    <a:pt x="26205" y="27701"/>
                  </a:lnTo>
                  <a:lnTo>
                    <a:pt x="26025" y="27163"/>
                  </a:lnTo>
                  <a:lnTo>
                    <a:pt x="25846" y="26635"/>
                  </a:lnTo>
                  <a:lnTo>
                    <a:pt x="25658" y="26097"/>
                  </a:lnTo>
                  <a:lnTo>
                    <a:pt x="25461" y="25569"/>
                  </a:lnTo>
                  <a:lnTo>
                    <a:pt x="25255" y="25040"/>
                  </a:lnTo>
                  <a:lnTo>
                    <a:pt x="25040" y="24512"/>
                  </a:lnTo>
                  <a:lnTo>
                    <a:pt x="24816" y="23983"/>
                  </a:lnTo>
                  <a:lnTo>
                    <a:pt x="24583" y="23463"/>
                  </a:lnTo>
                  <a:lnTo>
                    <a:pt x="24350" y="22935"/>
                  </a:lnTo>
                  <a:lnTo>
                    <a:pt x="24081" y="22370"/>
                  </a:lnTo>
                  <a:lnTo>
                    <a:pt x="23813" y="21806"/>
                  </a:lnTo>
                  <a:lnTo>
                    <a:pt x="23535" y="21242"/>
                  </a:lnTo>
                  <a:lnTo>
                    <a:pt x="23248" y="20686"/>
                  </a:lnTo>
                  <a:lnTo>
                    <a:pt x="22961" y="20131"/>
                  </a:lnTo>
                  <a:lnTo>
                    <a:pt x="22675" y="19584"/>
                  </a:lnTo>
                  <a:lnTo>
                    <a:pt x="22370" y="19038"/>
                  </a:lnTo>
                  <a:lnTo>
                    <a:pt x="22066" y="18500"/>
                  </a:lnTo>
                  <a:lnTo>
                    <a:pt x="21761" y="17963"/>
                  </a:lnTo>
                  <a:lnTo>
                    <a:pt x="21438" y="17425"/>
                  </a:lnTo>
                  <a:lnTo>
                    <a:pt x="21116" y="16906"/>
                  </a:lnTo>
                  <a:lnTo>
                    <a:pt x="20784" y="16377"/>
                  </a:lnTo>
                  <a:lnTo>
                    <a:pt x="20453" y="15857"/>
                  </a:lnTo>
                  <a:lnTo>
                    <a:pt x="20104" y="15347"/>
                  </a:lnTo>
                  <a:lnTo>
                    <a:pt x="19754" y="14845"/>
                  </a:lnTo>
                  <a:lnTo>
                    <a:pt x="19396" y="14343"/>
                  </a:lnTo>
                  <a:lnTo>
                    <a:pt x="19028" y="13842"/>
                  </a:lnTo>
                  <a:lnTo>
                    <a:pt x="18661" y="13358"/>
                  </a:lnTo>
                  <a:lnTo>
                    <a:pt x="18276" y="12865"/>
                  </a:lnTo>
                  <a:lnTo>
                    <a:pt x="17891" y="12390"/>
                  </a:lnTo>
                  <a:lnTo>
                    <a:pt x="17497" y="11916"/>
                  </a:lnTo>
                  <a:lnTo>
                    <a:pt x="17084" y="11450"/>
                  </a:lnTo>
                  <a:lnTo>
                    <a:pt x="16672" y="10993"/>
                  </a:lnTo>
                  <a:lnTo>
                    <a:pt x="16251" y="10536"/>
                  </a:lnTo>
                  <a:lnTo>
                    <a:pt x="15821" y="10088"/>
                  </a:lnTo>
                  <a:lnTo>
                    <a:pt x="15382" y="9649"/>
                  </a:lnTo>
                  <a:lnTo>
                    <a:pt x="14934" y="9210"/>
                  </a:lnTo>
                  <a:lnTo>
                    <a:pt x="14477" y="8789"/>
                  </a:lnTo>
                  <a:lnTo>
                    <a:pt x="14012" y="8368"/>
                  </a:lnTo>
                  <a:lnTo>
                    <a:pt x="13537" y="7956"/>
                  </a:lnTo>
                  <a:lnTo>
                    <a:pt x="13053" y="7553"/>
                  </a:lnTo>
                  <a:lnTo>
                    <a:pt x="12551" y="7150"/>
                  </a:lnTo>
                  <a:lnTo>
                    <a:pt x="12193" y="6872"/>
                  </a:lnTo>
                  <a:lnTo>
                    <a:pt x="11835" y="6594"/>
                  </a:lnTo>
                  <a:lnTo>
                    <a:pt x="11467" y="6325"/>
                  </a:lnTo>
                  <a:lnTo>
                    <a:pt x="11100" y="6066"/>
                  </a:lnTo>
                  <a:lnTo>
                    <a:pt x="10347" y="5546"/>
                  </a:lnTo>
                  <a:lnTo>
                    <a:pt x="9595" y="5053"/>
                  </a:lnTo>
                  <a:lnTo>
                    <a:pt x="8833" y="4569"/>
                  </a:lnTo>
                  <a:lnTo>
                    <a:pt x="8054" y="4104"/>
                  </a:lnTo>
                  <a:lnTo>
                    <a:pt x="7275" y="3656"/>
                  </a:lnTo>
                  <a:lnTo>
                    <a:pt x="6486" y="3217"/>
                  </a:lnTo>
                  <a:lnTo>
                    <a:pt x="5689" y="2787"/>
                  </a:lnTo>
                  <a:lnTo>
                    <a:pt x="4883" y="2375"/>
                  </a:lnTo>
                  <a:lnTo>
                    <a:pt x="4076" y="1962"/>
                  </a:lnTo>
                  <a:lnTo>
                    <a:pt x="3270" y="1559"/>
                  </a:lnTo>
                  <a:lnTo>
                    <a:pt x="2455" y="1165"/>
                  </a:lnTo>
                  <a:lnTo>
                    <a:pt x="1639" y="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7273175" y="0"/>
              <a:ext cx="1870825" cy="1304400"/>
            </a:xfrm>
            <a:custGeom>
              <a:avLst/>
              <a:gdLst/>
              <a:ahLst/>
              <a:cxnLst/>
              <a:rect l="l" t="t" r="r" b="b"/>
              <a:pathLst>
                <a:path w="74833" h="52176" extrusionOk="0">
                  <a:moveTo>
                    <a:pt x="0" y="0"/>
                  </a:moveTo>
                  <a:lnTo>
                    <a:pt x="72" y="502"/>
                  </a:lnTo>
                  <a:lnTo>
                    <a:pt x="108" y="753"/>
                  </a:lnTo>
                  <a:lnTo>
                    <a:pt x="126" y="1003"/>
                  </a:lnTo>
                  <a:lnTo>
                    <a:pt x="197" y="2392"/>
                  </a:lnTo>
                  <a:lnTo>
                    <a:pt x="242" y="3091"/>
                  </a:lnTo>
                  <a:lnTo>
                    <a:pt x="287" y="3790"/>
                  </a:lnTo>
                  <a:lnTo>
                    <a:pt x="341" y="4479"/>
                  </a:lnTo>
                  <a:lnTo>
                    <a:pt x="412" y="5169"/>
                  </a:lnTo>
                  <a:lnTo>
                    <a:pt x="484" y="5859"/>
                  </a:lnTo>
                  <a:lnTo>
                    <a:pt x="582" y="6549"/>
                  </a:lnTo>
                  <a:lnTo>
                    <a:pt x="690" y="7230"/>
                  </a:lnTo>
                  <a:lnTo>
                    <a:pt x="815" y="7911"/>
                  </a:lnTo>
                  <a:lnTo>
                    <a:pt x="887" y="8251"/>
                  </a:lnTo>
                  <a:lnTo>
                    <a:pt x="959" y="8591"/>
                  </a:lnTo>
                  <a:lnTo>
                    <a:pt x="1039" y="8923"/>
                  </a:lnTo>
                  <a:lnTo>
                    <a:pt x="1129" y="9263"/>
                  </a:lnTo>
                  <a:lnTo>
                    <a:pt x="1227" y="9595"/>
                  </a:lnTo>
                  <a:lnTo>
                    <a:pt x="1326" y="9926"/>
                  </a:lnTo>
                  <a:lnTo>
                    <a:pt x="1434" y="10258"/>
                  </a:lnTo>
                  <a:lnTo>
                    <a:pt x="1550" y="10589"/>
                  </a:lnTo>
                  <a:lnTo>
                    <a:pt x="1675" y="10912"/>
                  </a:lnTo>
                  <a:lnTo>
                    <a:pt x="1810" y="11243"/>
                  </a:lnTo>
                  <a:lnTo>
                    <a:pt x="1944" y="11566"/>
                  </a:lnTo>
                  <a:lnTo>
                    <a:pt x="2096" y="11888"/>
                  </a:lnTo>
                  <a:lnTo>
                    <a:pt x="3297" y="14450"/>
                  </a:lnTo>
                  <a:lnTo>
                    <a:pt x="3906" y="15723"/>
                  </a:lnTo>
                  <a:lnTo>
                    <a:pt x="4524" y="16995"/>
                  </a:lnTo>
                  <a:lnTo>
                    <a:pt x="5160" y="18258"/>
                  </a:lnTo>
                  <a:lnTo>
                    <a:pt x="5796" y="19521"/>
                  </a:lnTo>
                  <a:lnTo>
                    <a:pt x="6450" y="20766"/>
                  </a:lnTo>
                  <a:lnTo>
                    <a:pt x="7122" y="22012"/>
                  </a:lnTo>
                  <a:lnTo>
                    <a:pt x="7445" y="22576"/>
                  </a:lnTo>
                  <a:lnTo>
                    <a:pt x="7767" y="23141"/>
                  </a:lnTo>
                  <a:lnTo>
                    <a:pt x="8108" y="23687"/>
                  </a:lnTo>
                  <a:lnTo>
                    <a:pt x="8448" y="24225"/>
                  </a:lnTo>
                  <a:lnTo>
                    <a:pt x="8798" y="24762"/>
                  </a:lnTo>
                  <a:lnTo>
                    <a:pt x="9165" y="25282"/>
                  </a:lnTo>
                  <a:lnTo>
                    <a:pt x="9532" y="25801"/>
                  </a:lnTo>
                  <a:lnTo>
                    <a:pt x="9909" y="26312"/>
                  </a:lnTo>
                  <a:lnTo>
                    <a:pt x="10294" y="26805"/>
                  </a:lnTo>
                  <a:lnTo>
                    <a:pt x="10688" y="27297"/>
                  </a:lnTo>
                  <a:lnTo>
                    <a:pt x="11091" y="27781"/>
                  </a:lnTo>
                  <a:lnTo>
                    <a:pt x="11503" y="28256"/>
                  </a:lnTo>
                  <a:lnTo>
                    <a:pt x="11924" y="28722"/>
                  </a:lnTo>
                  <a:lnTo>
                    <a:pt x="12354" y="29179"/>
                  </a:lnTo>
                  <a:lnTo>
                    <a:pt x="12793" y="29627"/>
                  </a:lnTo>
                  <a:lnTo>
                    <a:pt x="13232" y="30066"/>
                  </a:lnTo>
                  <a:lnTo>
                    <a:pt x="13689" y="30496"/>
                  </a:lnTo>
                  <a:lnTo>
                    <a:pt x="14155" y="30917"/>
                  </a:lnTo>
                  <a:lnTo>
                    <a:pt x="14621" y="31329"/>
                  </a:lnTo>
                  <a:lnTo>
                    <a:pt x="15105" y="31741"/>
                  </a:lnTo>
                  <a:lnTo>
                    <a:pt x="15588" y="32135"/>
                  </a:lnTo>
                  <a:lnTo>
                    <a:pt x="16081" y="32520"/>
                  </a:lnTo>
                  <a:lnTo>
                    <a:pt x="16583" y="32906"/>
                  </a:lnTo>
                  <a:lnTo>
                    <a:pt x="17094" y="33273"/>
                  </a:lnTo>
                  <a:lnTo>
                    <a:pt x="17622" y="33640"/>
                  </a:lnTo>
                  <a:lnTo>
                    <a:pt x="18142" y="33999"/>
                  </a:lnTo>
                  <a:lnTo>
                    <a:pt x="18679" y="34348"/>
                  </a:lnTo>
                  <a:lnTo>
                    <a:pt x="19226" y="34679"/>
                  </a:lnTo>
                  <a:lnTo>
                    <a:pt x="19781" y="35011"/>
                  </a:lnTo>
                  <a:lnTo>
                    <a:pt x="20346" y="35333"/>
                  </a:lnTo>
                  <a:lnTo>
                    <a:pt x="20910" y="35647"/>
                  </a:lnTo>
                  <a:lnTo>
                    <a:pt x="21492" y="35952"/>
                  </a:lnTo>
                  <a:lnTo>
                    <a:pt x="22048" y="36247"/>
                  </a:lnTo>
                  <a:lnTo>
                    <a:pt x="22594" y="36543"/>
                  </a:lnTo>
                  <a:lnTo>
                    <a:pt x="23696" y="37143"/>
                  </a:lnTo>
                  <a:lnTo>
                    <a:pt x="24780" y="37761"/>
                  </a:lnTo>
                  <a:lnTo>
                    <a:pt x="25864" y="38388"/>
                  </a:lnTo>
                  <a:lnTo>
                    <a:pt x="26948" y="39024"/>
                  </a:lnTo>
                  <a:lnTo>
                    <a:pt x="28023" y="39660"/>
                  </a:lnTo>
                  <a:lnTo>
                    <a:pt x="30182" y="40942"/>
                  </a:lnTo>
                  <a:lnTo>
                    <a:pt x="31177" y="41533"/>
                  </a:lnTo>
                  <a:lnTo>
                    <a:pt x="32162" y="42133"/>
                  </a:lnTo>
                  <a:lnTo>
                    <a:pt x="34133" y="43351"/>
                  </a:lnTo>
                  <a:lnTo>
                    <a:pt x="35119" y="43961"/>
                  </a:lnTo>
                  <a:lnTo>
                    <a:pt x="36113" y="44552"/>
                  </a:lnTo>
                  <a:lnTo>
                    <a:pt x="36615" y="44839"/>
                  </a:lnTo>
                  <a:lnTo>
                    <a:pt x="37116" y="45125"/>
                  </a:lnTo>
                  <a:lnTo>
                    <a:pt x="37618" y="45403"/>
                  </a:lnTo>
                  <a:lnTo>
                    <a:pt x="38129" y="45672"/>
                  </a:lnTo>
                  <a:lnTo>
                    <a:pt x="39974" y="46648"/>
                  </a:lnTo>
                  <a:lnTo>
                    <a:pt x="40897" y="47123"/>
                  </a:lnTo>
                  <a:lnTo>
                    <a:pt x="41829" y="47598"/>
                  </a:lnTo>
                  <a:lnTo>
                    <a:pt x="42769" y="48055"/>
                  </a:lnTo>
                  <a:lnTo>
                    <a:pt x="43710" y="48503"/>
                  </a:lnTo>
                  <a:lnTo>
                    <a:pt x="44651" y="48933"/>
                  </a:lnTo>
                  <a:lnTo>
                    <a:pt x="45126" y="49139"/>
                  </a:lnTo>
                  <a:lnTo>
                    <a:pt x="45609" y="49336"/>
                  </a:lnTo>
                  <a:lnTo>
                    <a:pt x="46084" y="49533"/>
                  </a:lnTo>
                  <a:lnTo>
                    <a:pt x="46568" y="49730"/>
                  </a:lnTo>
                  <a:lnTo>
                    <a:pt x="47052" y="49909"/>
                  </a:lnTo>
                  <a:lnTo>
                    <a:pt x="47544" y="50088"/>
                  </a:lnTo>
                  <a:lnTo>
                    <a:pt x="48037" y="50259"/>
                  </a:lnTo>
                  <a:lnTo>
                    <a:pt x="48530" y="50429"/>
                  </a:lnTo>
                  <a:lnTo>
                    <a:pt x="49023" y="50590"/>
                  </a:lnTo>
                  <a:lnTo>
                    <a:pt x="49524" y="50734"/>
                  </a:lnTo>
                  <a:lnTo>
                    <a:pt x="50026" y="50877"/>
                  </a:lnTo>
                  <a:lnTo>
                    <a:pt x="50528" y="51011"/>
                  </a:lnTo>
                  <a:lnTo>
                    <a:pt x="51038" y="51137"/>
                  </a:lnTo>
                  <a:lnTo>
                    <a:pt x="51549" y="51253"/>
                  </a:lnTo>
                  <a:lnTo>
                    <a:pt x="52069" y="51361"/>
                  </a:lnTo>
                  <a:lnTo>
                    <a:pt x="52588" y="51459"/>
                  </a:lnTo>
                  <a:lnTo>
                    <a:pt x="53108" y="51549"/>
                  </a:lnTo>
                  <a:lnTo>
                    <a:pt x="53636" y="51620"/>
                  </a:lnTo>
                  <a:lnTo>
                    <a:pt x="54416" y="51728"/>
                  </a:lnTo>
                  <a:lnTo>
                    <a:pt x="55195" y="51826"/>
                  </a:lnTo>
                  <a:lnTo>
                    <a:pt x="55975" y="51907"/>
                  </a:lnTo>
                  <a:lnTo>
                    <a:pt x="56754" y="51988"/>
                  </a:lnTo>
                  <a:lnTo>
                    <a:pt x="57534" y="52059"/>
                  </a:lnTo>
                  <a:lnTo>
                    <a:pt x="58313" y="52104"/>
                  </a:lnTo>
                  <a:lnTo>
                    <a:pt x="59092" y="52149"/>
                  </a:lnTo>
                  <a:lnTo>
                    <a:pt x="59872" y="52167"/>
                  </a:lnTo>
                  <a:lnTo>
                    <a:pt x="60651" y="52176"/>
                  </a:lnTo>
                  <a:lnTo>
                    <a:pt x="61431" y="52167"/>
                  </a:lnTo>
                  <a:lnTo>
                    <a:pt x="62201" y="52131"/>
                  </a:lnTo>
                  <a:lnTo>
                    <a:pt x="62595" y="52104"/>
                  </a:lnTo>
                  <a:lnTo>
                    <a:pt x="62981" y="52077"/>
                  </a:lnTo>
                  <a:lnTo>
                    <a:pt x="63366" y="52041"/>
                  </a:lnTo>
                  <a:lnTo>
                    <a:pt x="63760" y="52006"/>
                  </a:lnTo>
                  <a:lnTo>
                    <a:pt x="64145" y="51952"/>
                  </a:lnTo>
                  <a:lnTo>
                    <a:pt x="64530" y="51898"/>
                  </a:lnTo>
                  <a:lnTo>
                    <a:pt x="64916" y="51844"/>
                  </a:lnTo>
                  <a:lnTo>
                    <a:pt x="65310" y="51773"/>
                  </a:lnTo>
                  <a:lnTo>
                    <a:pt x="65695" y="51701"/>
                  </a:lnTo>
                  <a:lnTo>
                    <a:pt x="66080" y="51620"/>
                  </a:lnTo>
                  <a:lnTo>
                    <a:pt x="66636" y="51495"/>
                  </a:lnTo>
                  <a:lnTo>
                    <a:pt x="67182" y="51370"/>
                  </a:lnTo>
                  <a:lnTo>
                    <a:pt x="68284" y="51092"/>
                  </a:lnTo>
                  <a:lnTo>
                    <a:pt x="69377" y="50805"/>
                  </a:lnTo>
                  <a:lnTo>
                    <a:pt x="70470" y="50501"/>
                  </a:lnTo>
                  <a:lnTo>
                    <a:pt x="72647" y="49873"/>
                  </a:lnTo>
                  <a:lnTo>
                    <a:pt x="73740" y="49560"/>
                  </a:lnTo>
                  <a:lnTo>
                    <a:pt x="74833" y="49264"/>
                  </a:lnTo>
                  <a:lnTo>
                    <a:pt x="74833" y="30039"/>
                  </a:lnTo>
                  <a:lnTo>
                    <a:pt x="74546" y="30209"/>
                  </a:lnTo>
                  <a:lnTo>
                    <a:pt x="74403" y="30299"/>
                  </a:lnTo>
                  <a:lnTo>
                    <a:pt x="74269" y="30397"/>
                  </a:lnTo>
                  <a:lnTo>
                    <a:pt x="74000" y="30630"/>
                  </a:lnTo>
                  <a:lnTo>
                    <a:pt x="73731" y="30854"/>
                  </a:lnTo>
                  <a:lnTo>
                    <a:pt x="73462" y="31069"/>
                  </a:lnTo>
                  <a:lnTo>
                    <a:pt x="73185" y="31284"/>
                  </a:lnTo>
                  <a:lnTo>
                    <a:pt x="72907" y="31490"/>
                  </a:lnTo>
                  <a:lnTo>
                    <a:pt x="72620" y="31696"/>
                  </a:lnTo>
                  <a:lnTo>
                    <a:pt x="72342" y="31893"/>
                  </a:lnTo>
                  <a:lnTo>
                    <a:pt x="72056" y="32081"/>
                  </a:lnTo>
                  <a:lnTo>
                    <a:pt x="71760" y="32269"/>
                  </a:lnTo>
                  <a:lnTo>
                    <a:pt x="71473" y="32449"/>
                  </a:lnTo>
                  <a:lnTo>
                    <a:pt x="70882" y="32807"/>
                  </a:lnTo>
                  <a:lnTo>
                    <a:pt x="70282" y="33138"/>
                  </a:lnTo>
                  <a:lnTo>
                    <a:pt x="69673" y="33452"/>
                  </a:lnTo>
                  <a:lnTo>
                    <a:pt x="69055" y="33757"/>
                  </a:lnTo>
                  <a:lnTo>
                    <a:pt x="68427" y="34034"/>
                  </a:lnTo>
                  <a:lnTo>
                    <a:pt x="67800" y="34303"/>
                  </a:lnTo>
                  <a:lnTo>
                    <a:pt x="67155" y="34563"/>
                  </a:lnTo>
                  <a:lnTo>
                    <a:pt x="66510" y="34805"/>
                  </a:lnTo>
                  <a:lnTo>
                    <a:pt x="65856" y="35029"/>
                  </a:lnTo>
                  <a:lnTo>
                    <a:pt x="65202" y="35253"/>
                  </a:lnTo>
                  <a:lnTo>
                    <a:pt x="64539" y="35459"/>
                  </a:lnTo>
                  <a:lnTo>
                    <a:pt x="64351" y="35504"/>
                  </a:lnTo>
                  <a:lnTo>
                    <a:pt x="64172" y="35557"/>
                  </a:lnTo>
                  <a:lnTo>
                    <a:pt x="63993" y="35593"/>
                  </a:lnTo>
                  <a:lnTo>
                    <a:pt x="63805" y="35629"/>
                  </a:lnTo>
                  <a:lnTo>
                    <a:pt x="63446" y="35683"/>
                  </a:lnTo>
                  <a:lnTo>
                    <a:pt x="63079" y="35719"/>
                  </a:lnTo>
                  <a:lnTo>
                    <a:pt x="62712" y="35728"/>
                  </a:lnTo>
                  <a:lnTo>
                    <a:pt x="62344" y="35728"/>
                  </a:lnTo>
                  <a:lnTo>
                    <a:pt x="61977" y="35710"/>
                  </a:lnTo>
                  <a:lnTo>
                    <a:pt x="61610" y="35683"/>
                  </a:lnTo>
                  <a:lnTo>
                    <a:pt x="61243" y="35638"/>
                  </a:lnTo>
                  <a:lnTo>
                    <a:pt x="60875" y="35593"/>
                  </a:lnTo>
                  <a:lnTo>
                    <a:pt x="60517" y="35530"/>
                  </a:lnTo>
                  <a:lnTo>
                    <a:pt x="60150" y="35468"/>
                  </a:lnTo>
                  <a:lnTo>
                    <a:pt x="59415" y="35324"/>
                  </a:lnTo>
                  <a:lnTo>
                    <a:pt x="58689" y="35181"/>
                  </a:lnTo>
                  <a:lnTo>
                    <a:pt x="57990" y="35038"/>
                  </a:lnTo>
                  <a:lnTo>
                    <a:pt x="57301" y="34885"/>
                  </a:lnTo>
                  <a:lnTo>
                    <a:pt x="56602" y="34733"/>
                  </a:lnTo>
                  <a:lnTo>
                    <a:pt x="55912" y="34572"/>
                  </a:lnTo>
                  <a:lnTo>
                    <a:pt x="55222" y="34402"/>
                  </a:lnTo>
                  <a:lnTo>
                    <a:pt x="54541" y="34231"/>
                  </a:lnTo>
                  <a:lnTo>
                    <a:pt x="53851" y="34052"/>
                  </a:lnTo>
                  <a:lnTo>
                    <a:pt x="53171" y="33864"/>
                  </a:lnTo>
                  <a:lnTo>
                    <a:pt x="52490" y="33667"/>
                  </a:lnTo>
                  <a:lnTo>
                    <a:pt x="51818" y="33470"/>
                  </a:lnTo>
                  <a:lnTo>
                    <a:pt x="51146" y="33264"/>
                  </a:lnTo>
                  <a:lnTo>
                    <a:pt x="50474" y="33049"/>
                  </a:lnTo>
                  <a:lnTo>
                    <a:pt x="49802" y="32825"/>
                  </a:lnTo>
                  <a:lnTo>
                    <a:pt x="49139" y="32592"/>
                  </a:lnTo>
                  <a:lnTo>
                    <a:pt x="48476" y="32359"/>
                  </a:lnTo>
                  <a:lnTo>
                    <a:pt x="47822" y="32108"/>
                  </a:lnTo>
                  <a:lnTo>
                    <a:pt x="47159" y="31857"/>
                  </a:lnTo>
                  <a:lnTo>
                    <a:pt x="46505" y="31598"/>
                  </a:lnTo>
                  <a:lnTo>
                    <a:pt x="45860" y="31329"/>
                  </a:lnTo>
                  <a:lnTo>
                    <a:pt x="45215" y="31060"/>
                  </a:lnTo>
                  <a:lnTo>
                    <a:pt x="44570" y="30773"/>
                  </a:lnTo>
                  <a:lnTo>
                    <a:pt x="43925" y="30478"/>
                  </a:lnTo>
                  <a:lnTo>
                    <a:pt x="43289" y="30182"/>
                  </a:lnTo>
                  <a:lnTo>
                    <a:pt x="42653" y="29878"/>
                  </a:lnTo>
                  <a:lnTo>
                    <a:pt x="42026" y="29564"/>
                  </a:lnTo>
                  <a:lnTo>
                    <a:pt x="41399" y="29232"/>
                  </a:lnTo>
                  <a:lnTo>
                    <a:pt x="40772" y="28901"/>
                  </a:lnTo>
                  <a:lnTo>
                    <a:pt x="40153" y="28561"/>
                  </a:lnTo>
                  <a:lnTo>
                    <a:pt x="39535" y="28211"/>
                  </a:lnTo>
                  <a:lnTo>
                    <a:pt x="38917" y="27862"/>
                  </a:lnTo>
                  <a:lnTo>
                    <a:pt x="38308" y="27494"/>
                  </a:lnTo>
                  <a:lnTo>
                    <a:pt x="37699" y="27118"/>
                  </a:lnTo>
                  <a:lnTo>
                    <a:pt x="37197" y="26796"/>
                  </a:lnTo>
                  <a:lnTo>
                    <a:pt x="36686" y="26464"/>
                  </a:lnTo>
                  <a:lnTo>
                    <a:pt x="36194" y="26133"/>
                  </a:lnTo>
                  <a:lnTo>
                    <a:pt x="35692" y="25792"/>
                  </a:lnTo>
                  <a:lnTo>
                    <a:pt x="35199" y="25443"/>
                  </a:lnTo>
                  <a:lnTo>
                    <a:pt x="34715" y="25094"/>
                  </a:lnTo>
                  <a:lnTo>
                    <a:pt x="34232" y="24744"/>
                  </a:lnTo>
                  <a:lnTo>
                    <a:pt x="33748" y="24377"/>
                  </a:lnTo>
                  <a:lnTo>
                    <a:pt x="33273" y="24018"/>
                  </a:lnTo>
                  <a:lnTo>
                    <a:pt x="32798" y="23651"/>
                  </a:lnTo>
                  <a:lnTo>
                    <a:pt x="32332" y="23275"/>
                  </a:lnTo>
                  <a:lnTo>
                    <a:pt x="31867" y="22899"/>
                  </a:lnTo>
                  <a:lnTo>
                    <a:pt x="30944" y="22137"/>
                  </a:lnTo>
                  <a:lnTo>
                    <a:pt x="30030" y="21349"/>
                  </a:lnTo>
                  <a:lnTo>
                    <a:pt x="29134" y="20560"/>
                  </a:lnTo>
                  <a:lnTo>
                    <a:pt x="28247" y="19754"/>
                  </a:lnTo>
                  <a:lnTo>
                    <a:pt x="27369" y="18930"/>
                  </a:lnTo>
                  <a:lnTo>
                    <a:pt x="26500" y="18106"/>
                  </a:lnTo>
                  <a:lnTo>
                    <a:pt x="25640" y="17264"/>
                  </a:lnTo>
                  <a:lnTo>
                    <a:pt x="24789" y="16421"/>
                  </a:lnTo>
                  <a:lnTo>
                    <a:pt x="23947" y="15561"/>
                  </a:lnTo>
                  <a:lnTo>
                    <a:pt x="23105" y="14701"/>
                  </a:lnTo>
                  <a:lnTo>
                    <a:pt x="22720" y="14289"/>
                  </a:lnTo>
                  <a:lnTo>
                    <a:pt x="22343" y="13868"/>
                  </a:lnTo>
                  <a:lnTo>
                    <a:pt x="21994" y="13438"/>
                  </a:lnTo>
                  <a:lnTo>
                    <a:pt x="21654" y="12990"/>
                  </a:lnTo>
                  <a:lnTo>
                    <a:pt x="21331" y="12533"/>
                  </a:lnTo>
                  <a:lnTo>
                    <a:pt x="21026" y="12059"/>
                  </a:lnTo>
                  <a:lnTo>
                    <a:pt x="20731" y="11584"/>
                  </a:lnTo>
                  <a:lnTo>
                    <a:pt x="20462" y="11091"/>
                  </a:lnTo>
                  <a:lnTo>
                    <a:pt x="20202" y="10589"/>
                  </a:lnTo>
                  <a:lnTo>
                    <a:pt x="19969" y="10088"/>
                  </a:lnTo>
                  <a:lnTo>
                    <a:pt x="19745" y="9568"/>
                  </a:lnTo>
                  <a:lnTo>
                    <a:pt x="19548" y="9039"/>
                  </a:lnTo>
                  <a:lnTo>
                    <a:pt x="19369" y="8502"/>
                  </a:lnTo>
                  <a:lnTo>
                    <a:pt x="19199" y="7955"/>
                  </a:lnTo>
                  <a:lnTo>
                    <a:pt x="19055" y="7409"/>
                  </a:lnTo>
                  <a:lnTo>
                    <a:pt x="18930" y="6845"/>
                  </a:lnTo>
                  <a:lnTo>
                    <a:pt x="18769" y="5993"/>
                  </a:lnTo>
                  <a:lnTo>
                    <a:pt x="18617" y="5142"/>
                  </a:lnTo>
                  <a:lnTo>
                    <a:pt x="18482" y="4291"/>
                  </a:lnTo>
                  <a:lnTo>
                    <a:pt x="18348" y="3431"/>
                  </a:lnTo>
                  <a:lnTo>
                    <a:pt x="18097" y="1711"/>
                  </a:lnTo>
                  <a:lnTo>
                    <a:pt x="17980" y="860"/>
                  </a:lnTo>
                  <a:lnTo>
                    <a:pt x="178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7011625" y="1378750"/>
              <a:ext cx="808125" cy="991550"/>
            </a:xfrm>
            <a:custGeom>
              <a:avLst/>
              <a:gdLst/>
              <a:ahLst/>
              <a:cxnLst/>
              <a:rect l="l" t="t" r="r" b="b"/>
              <a:pathLst>
                <a:path w="32325" h="39662" extrusionOk="0">
                  <a:moveTo>
                    <a:pt x="21708" y="1"/>
                  </a:moveTo>
                  <a:lnTo>
                    <a:pt x="21448" y="19"/>
                  </a:lnTo>
                  <a:lnTo>
                    <a:pt x="21188" y="37"/>
                  </a:lnTo>
                  <a:lnTo>
                    <a:pt x="20507" y="72"/>
                  </a:lnTo>
                  <a:lnTo>
                    <a:pt x="19835" y="126"/>
                  </a:lnTo>
                  <a:lnTo>
                    <a:pt x="19164" y="189"/>
                  </a:lnTo>
                  <a:lnTo>
                    <a:pt x="18501" y="269"/>
                  </a:lnTo>
                  <a:lnTo>
                    <a:pt x="17847" y="359"/>
                  </a:lnTo>
                  <a:lnTo>
                    <a:pt x="17202" y="467"/>
                  </a:lnTo>
                  <a:lnTo>
                    <a:pt x="16557" y="592"/>
                  </a:lnTo>
                  <a:lnTo>
                    <a:pt x="15920" y="726"/>
                  </a:lnTo>
                  <a:lnTo>
                    <a:pt x="15293" y="879"/>
                  </a:lnTo>
                  <a:lnTo>
                    <a:pt x="14675" y="1049"/>
                  </a:lnTo>
                  <a:lnTo>
                    <a:pt x="14057" y="1228"/>
                  </a:lnTo>
                  <a:lnTo>
                    <a:pt x="13448" y="1425"/>
                  </a:lnTo>
                  <a:lnTo>
                    <a:pt x="12848" y="1631"/>
                  </a:lnTo>
                  <a:lnTo>
                    <a:pt x="12247" y="1855"/>
                  </a:lnTo>
                  <a:lnTo>
                    <a:pt x="11656" y="2097"/>
                  </a:lnTo>
                  <a:lnTo>
                    <a:pt x="11074" y="2348"/>
                  </a:lnTo>
                  <a:lnTo>
                    <a:pt x="10500" y="2617"/>
                  </a:lnTo>
                  <a:lnTo>
                    <a:pt x="9927" y="2903"/>
                  </a:lnTo>
                  <a:lnTo>
                    <a:pt x="9363" y="3199"/>
                  </a:lnTo>
                  <a:lnTo>
                    <a:pt x="8807" y="3513"/>
                  </a:lnTo>
                  <a:lnTo>
                    <a:pt x="8261" y="3844"/>
                  </a:lnTo>
                  <a:lnTo>
                    <a:pt x="7723" y="4184"/>
                  </a:lnTo>
                  <a:lnTo>
                    <a:pt x="7186" y="4543"/>
                  </a:lnTo>
                  <a:lnTo>
                    <a:pt x="6657" y="4919"/>
                  </a:lnTo>
                  <a:lnTo>
                    <a:pt x="6137" y="5304"/>
                  </a:lnTo>
                  <a:lnTo>
                    <a:pt x="5618" y="5707"/>
                  </a:lnTo>
                  <a:lnTo>
                    <a:pt x="5107" y="6129"/>
                  </a:lnTo>
                  <a:lnTo>
                    <a:pt x="4614" y="6559"/>
                  </a:lnTo>
                  <a:lnTo>
                    <a:pt x="4113" y="7006"/>
                  </a:lnTo>
                  <a:lnTo>
                    <a:pt x="3629" y="7472"/>
                  </a:lnTo>
                  <a:lnTo>
                    <a:pt x="3154" y="7947"/>
                  </a:lnTo>
                  <a:lnTo>
                    <a:pt x="2679" y="8440"/>
                  </a:lnTo>
                  <a:lnTo>
                    <a:pt x="2509" y="8628"/>
                  </a:lnTo>
                  <a:lnTo>
                    <a:pt x="2339" y="8816"/>
                  </a:lnTo>
                  <a:lnTo>
                    <a:pt x="2187" y="9013"/>
                  </a:lnTo>
                  <a:lnTo>
                    <a:pt x="2034" y="9201"/>
                  </a:lnTo>
                  <a:lnTo>
                    <a:pt x="1882" y="9398"/>
                  </a:lnTo>
                  <a:lnTo>
                    <a:pt x="1739" y="9596"/>
                  </a:lnTo>
                  <a:lnTo>
                    <a:pt x="1604" y="9802"/>
                  </a:lnTo>
                  <a:lnTo>
                    <a:pt x="1470" y="9999"/>
                  </a:lnTo>
                  <a:lnTo>
                    <a:pt x="1345" y="10205"/>
                  </a:lnTo>
                  <a:lnTo>
                    <a:pt x="1228" y="10411"/>
                  </a:lnTo>
                  <a:lnTo>
                    <a:pt x="1112" y="10626"/>
                  </a:lnTo>
                  <a:lnTo>
                    <a:pt x="1004" y="10832"/>
                  </a:lnTo>
                  <a:lnTo>
                    <a:pt x="897" y="11047"/>
                  </a:lnTo>
                  <a:lnTo>
                    <a:pt x="798" y="11271"/>
                  </a:lnTo>
                  <a:lnTo>
                    <a:pt x="708" y="11486"/>
                  </a:lnTo>
                  <a:lnTo>
                    <a:pt x="619" y="11710"/>
                  </a:lnTo>
                  <a:lnTo>
                    <a:pt x="538" y="11934"/>
                  </a:lnTo>
                  <a:lnTo>
                    <a:pt x="467" y="12158"/>
                  </a:lnTo>
                  <a:lnTo>
                    <a:pt x="395" y="12391"/>
                  </a:lnTo>
                  <a:lnTo>
                    <a:pt x="332" y="12615"/>
                  </a:lnTo>
                  <a:lnTo>
                    <a:pt x="269" y="12848"/>
                  </a:lnTo>
                  <a:lnTo>
                    <a:pt x="216" y="13089"/>
                  </a:lnTo>
                  <a:lnTo>
                    <a:pt x="171" y="13322"/>
                  </a:lnTo>
                  <a:lnTo>
                    <a:pt x="135" y="13564"/>
                  </a:lnTo>
                  <a:lnTo>
                    <a:pt x="99" y="13806"/>
                  </a:lnTo>
                  <a:lnTo>
                    <a:pt x="63" y="14048"/>
                  </a:lnTo>
                  <a:lnTo>
                    <a:pt x="45" y="14299"/>
                  </a:lnTo>
                  <a:lnTo>
                    <a:pt x="28" y="14541"/>
                  </a:lnTo>
                  <a:lnTo>
                    <a:pt x="10" y="14792"/>
                  </a:lnTo>
                  <a:lnTo>
                    <a:pt x="1" y="15051"/>
                  </a:lnTo>
                  <a:lnTo>
                    <a:pt x="1" y="15302"/>
                  </a:lnTo>
                  <a:lnTo>
                    <a:pt x="10" y="15562"/>
                  </a:lnTo>
                  <a:lnTo>
                    <a:pt x="28" y="16037"/>
                  </a:lnTo>
                  <a:lnTo>
                    <a:pt x="72" y="16512"/>
                  </a:lnTo>
                  <a:lnTo>
                    <a:pt x="126" y="16978"/>
                  </a:lnTo>
                  <a:lnTo>
                    <a:pt x="198" y="17443"/>
                  </a:lnTo>
                  <a:lnTo>
                    <a:pt x="287" y="17909"/>
                  </a:lnTo>
                  <a:lnTo>
                    <a:pt x="386" y="18366"/>
                  </a:lnTo>
                  <a:lnTo>
                    <a:pt x="493" y="18814"/>
                  </a:lnTo>
                  <a:lnTo>
                    <a:pt x="619" y="19271"/>
                  </a:lnTo>
                  <a:lnTo>
                    <a:pt x="744" y="19719"/>
                  </a:lnTo>
                  <a:lnTo>
                    <a:pt x="879" y="20167"/>
                  </a:lnTo>
                  <a:lnTo>
                    <a:pt x="1165" y="21063"/>
                  </a:lnTo>
                  <a:lnTo>
                    <a:pt x="1766" y="22846"/>
                  </a:lnTo>
                  <a:lnTo>
                    <a:pt x="1918" y="23302"/>
                  </a:lnTo>
                  <a:lnTo>
                    <a:pt x="2079" y="23741"/>
                  </a:lnTo>
                  <a:lnTo>
                    <a:pt x="2240" y="24189"/>
                  </a:lnTo>
                  <a:lnTo>
                    <a:pt x="2411" y="24628"/>
                  </a:lnTo>
                  <a:lnTo>
                    <a:pt x="2581" y="25067"/>
                  </a:lnTo>
                  <a:lnTo>
                    <a:pt x="2769" y="25497"/>
                  </a:lnTo>
                  <a:lnTo>
                    <a:pt x="2948" y="25927"/>
                  </a:lnTo>
                  <a:lnTo>
                    <a:pt x="3145" y="26357"/>
                  </a:lnTo>
                  <a:lnTo>
                    <a:pt x="3342" y="26778"/>
                  </a:lnTo>
                  <a:lnTo>
                    <a:pt x="3539" y="27208"/>
                  </a:lnTo>
                  <a:lnTo>
                    <a:pt x="3952" y="28042"/>
                  </a:lnTo>
                  <a:lnTo>
                    <a:pt x="4391" y="28866"/>
                  </a:lnTo>
                  <a:lnTo>
                    <a:pt x="4838" y="29681"/>
                  </a:lnTo>
                  <a:lnTo>
                    <a:pt x="5304" y="30487"/>
                  </a:lnTo>
                  <a:lnTo>
                    <a:pt x="5788" y="31294"/>
                  </a:lnTo>
                  <a:lnTo>
                    <a:pt x="6290" y="32082"/>
                  </a:lnTo>
                  <a:lnTo>
                    <a:pt x="6800" y="32861"/>
                  </a:lnTo>
                  <a:lnTo>
                    <a:pt x="7320" y="33641"/>
                  </a:lnTo>
                  <a:lnTo>
                    <a:pt x="7858" y="34411"/>
                  </a:lnTo>
                  <a:lnTo>
                    <a:pt x="8404" y="35173"/>
                  </a:lnTo>
                  <a:lnTo>
                    <a:pt x="8959" y="35934"/>
                  </a:lnTo>
                  <a:lnTo>
                    <a:pt x="9175" y="36221"/>
                  </a:lnTo>
                  <a:lnTo>
                    <a:pt x="9407" y="36508"/>
                  </a:lnTo>
                  <a:lnTo>
                    <a:pt x="9640" y="36785"/>
                  </a:lnTo>
                  <a:lnTo>
                    <a:pt x="9882" y="37054"/>
                  </a:lnTo>
                  <a:lnTo>
                    <a:pt x="10133" y="37323"/>
                  </a:lnTo>
                  <a:lnTo>
                    <a:pt x="10384" y="37583"/>
                  </a:lnTo>
                  <a:lnTo>
                    <a:pt x="10653" y="37834"/>
                  </a:lnTo>
                  <a:lnTo>
                    <a:pt x="10913" y="38084"/>
                  </a:lnTo>
                  <a:lnTo>
                    <a:pt x="11101" y="38237"/>
                  </a:lnTo>
                  <a:lnTo>
                    <a:pt x="11289" y="38389"/>
                  </a:lnTo>
                  <a:lnTo>
                    <a:pt x="11477" y="38532"/>
                  </a:lnTo>
                  <a:lnTo>
                    <a:pt x="11665" y="38667"/>
                  </a:lnTo>
                  <a:lnTo>
                    <a:pt x="11862" y="38792"/>
                  </a:lnTo>
                  <a:lnTo>
                    <a:pt x="12068" y="38909"/>
                  </a:lnTo>
                  <a:lnTo>
                    <a:pt x="12265" y="39016"/>
                  </a:lnTo>
                  <a:lnTo>
                    <a:pt x="12471" y="39115"/>
                  </a:lnTo>
                  <a:lnTo>
                    <a:pt x="12686" y="39204"/>
                  </a:lnTo>
                  <a:lnTo>
                    <a:pt x="12892" y="39294"/>
                  </a:lnTo>
                  <a:lnTo>
                    <a:pt x="13107" y="39366"/>
                  </a:lnTo>
                  <a:lnTo>
                    <a:pt x="13322" y="39437"/>
                  </a:lnTo>
                  <a:lnTo>
                    <a:pt x="13537" y="39491"/>
                  </a:lnTo>
                  <a:lnTo>
                    <a:pt x="13752" y="39545"/>
                  </a:lnTo>
                  <a:lnTo>
                    <a:pt x="13976" y="39581"/>
                  </a:lnTo>
                  <a:lnTo>
                    <a:pt x="14200" y="39616"/>
                  </a:lnTo>
                  <a:lnTo>
                    <a:pt x="14415" y="39643"/>
                  </a:lnTo>
                  <a:lnTo>
                    <a:pt x="14639" y="39661"/>
                  </a:lnTo>
                  <a:lnTo>
                    <a:pt x="15087" y="39661"/>
                  </a:lnTo>
                  <a:lnTo>
                    <a:pt x="15320" y="39652"/>
                  </a:lnTo>
                  <a:lnTo>
                    <a:pt x="15544" y="39634"/>
                  </a:lnTo>
                  <a:lnTo>
                    <a:pt x="15768" y="39607"/>
                  </a:lnTo>
                  <a:lnTo>
                    <a:pt x="15992" y="39572"/>
                  </a:lnTo>
                  <a:lnTo>
                    <a:pt x="16216" y="39536"/>
                  </a:lnTo>
                  <a:lnTo>
                    <a:pt x="16440" y="39482"/>
                  </a:lnTo>
                  <a:lnTo>
                    <a:pt x="16664" y="39419"/>
                  </a:lnTo>
                  <a:lnTo>
                    <a:pt x="16888" y="39348"/>
                  </a:lnTo>
                  <a:lnTo>
                    <a:pt x="17112" y="39276"/>
                  </a:lnTo>
                  <a:lnTo>
                    <a:pt x="17327" y="39186"/>
                  </a:lnTo>
                  <a:lnTo>
                    <a:pt x="17551" y="39097"/>
                  </a:lnTo>
                  <a:lnTo>
                    <a:pt x="17766" y="38989"/>
                  </a:lnTo>
                  <a:lnTo>
                    <a:pt x="18097" y="38819"/>
                  </a:lnTo>
                  <a:lnTo>
                    <a:pt x="18420" y="38649"/>
                  </a:lnTo>
                  <a:lnTo>
                    <a:pt x="18734" y="38461"/>
                  </a:lnTo>
                  <a:lnTo>
                    <a:pt x="19038" y="38264"/>
                  </a:lnTo>
                  <a:lnTo>
                    <a:pt x="19343" y="38067"/>
                  </a:lnTo>
                  <a:lnTo>
                    <a:pt x="19638" y="37852"/>
                  </a:lnTo>
                  <a:lnTo>
                    <a:pt x="19925" y="37636"/>
                  </a:lnTo>
                  <a:lnTo>
                    <a:pt x="20212" y="37413"/>
                  </a:lnTo>
                  <a:lnTo>
                    <a:pt x="20489" y="37180"/>
                  </a:lnTo>
                  <a:lnTo>
                    <a:pt x="20758" y="36938"/>
                  </a:lnTo>
                  <a:lnTo>
                    <a:pt x="21027" y="36696"/>
                  </a:lnTo>
                  <a:lnTo>
                    <a:pt x="21287" y="36436"/>
                  </a:lnTo>
                  <a:lnTo>
                    <a:pt x="21538" y="36176"/>
                  </a:lnTo>
                  <a:lnTo>
                    <a:pt x="21789" y="35907"/>
                  </a:lnTo>
                  <a:lnTo>
                    <a:pt x="22030" y="35639"/>
                  </a:lnTo>
                  <a:lnTo>
                    <a:pt x="22263" y="35352"/>
                  </a:lnTo>
                  <a:lnTo>
                    <a:pt x="22613" y="34931"/>
                  </a:lnTo>
                  <a:lnTo>
                    <a:pt x="22953" y="34510"/>
                  </a:lnTo>
                  <a:lnTo>
                    <a:pt x="23285" y="34080"/>
                  </a:lnTo>
                  <a:lnTo>
                    <a:pt x="23607" y="33650"/>
                  </a:lnTo>
                  <a:lnTo>
                    <a:pt x="23930" y="33211"/>
                  </a:lnTo>
                  <a:lnTo>
                    <a:pt x="24243" y="32772"/>
                  </a:lnTo>
                  <a:lnTo>
                    <a:pt x="24557" y="32333"/>
                  </a:lnTo>
                  <a:lnTo>
                    <a:pt x="24852" y="31885"/>
                  </a:lnTo>
                  <a:lnTo>
                    <a:pt x="25148" y="31437"/>
                  </a:lnTo>
                  <a:lnTo>
                    <a:pt x="25444" y="30989"/>
                  </a:lnTo>
                  <a:lnTo>
                    <a:pt x="25730" y="30541"/>
                  </a:lnTo>
                  <a:lnTo>
                    <a:pt x="26008" y="30084"/>
                  </a:lnTo>
                  <a:lnTo>
                    <a:pt x="26286" y="29618"/>
                  </a:lnTo>
                  <a:lnTo>
                    <a:pt x="26546" y="29153"/>
                  </a:lnTo>
                  <a:lnTo>
                    <a:pt x="26814" y="28687"/>
                  </a:lnTo>
                  <a:lnTo>
                    <a:pt x="27065" y="28221"/>
                  </a:lnTo>
                  <a:lnTo>
                    <a:pt x="27316" y="27746"/>
                  </a:lnTo>
                  <a:lnTo>
                    <a:pt x="27567" y="27271"/>
                  </a:lnTo>
                  <a:lnTo>
                    <a:pt x="27809" y="26796"/>
                  </a:lnTo>
                  <a:lnTo>
                    <a:pt x="28042" y="26313"/>
                  </a:lnTo>
                  <a:lnTo>
                    <a:pt x="28266" y="25829"/>
                  </a:lnTo>
                  <a:lnTo>
                    <a:pt x="28490" y="25345"/>
                  </a:lnTo>
                  <a:lnTo>
                    <a:pt x="28714" y="24852"/>
                  </a:lnTo>
                  <a:lnTo>
                    <a:pt x="28920" y="24360"/>
                  </a:lnTo>
                  <a:lnTo>
                    <a:pt x="29126" y="23867"/>
                  </a:lnTo>
                  <a:lnTo>
                    <a:pt x="29332" y="23365"/>
                  </a:lnTo>
                  <a:lnTo>
                    <a:pt x="29529" y="22863"/>
                  </a:lnTo>
                  <a:lnTo>
                    <a:pt x="29717" y="22362"/>
                  </a:lnTo>
                  <a:lnTo>
                    <a:pt x="29905" y="21851"/>
                  </a:lnTo>
                  <a:lnTo>
                    <a:pt x="30084" y="21340"/>
                  </a:lnTo>
                  <a:lnTo>
                    <a:pt x="30264" y="20830"/>
                  </a:lnTo>
                  <a:lnTo>
                    <a:pt x="30434" y="20310"/>
                  </a:lnTo>
                  <a:lnTo>
                    <a:pt x="30667" y="19576"/>
                  </a:lnTo>
                  <a:lnTo>
                    <a:pt x="30891" y="18841"/>
                  </a:lnTo>
                  <a:lnTo>
                    <a:pt x="31106" y="18097"/>
                  </a:lnTo>
                  <a:lnTo>
                    <a:pt x="31312" y="17354"/>
                  </a:lnTo>
                  <a:lnTo>
                    <a:pt x="31509" y="16610"/>
                  </a:lnTo>
                  <a:lnTo>
                    <a:pt x="31679" y="15867"/>
                  </a:lnTo>
                  <a:lnTo>
                    <a:pt x="31840" y="15114"/>
                  </a:lnTo>
                  <a:lnTo>
                    <a:pt x="31984" y="14362"/>
                  </a:lnTo>
                  <a:lnTo>
                    <a:pt x="32046" y="13985"/>
                  </a:lnTo>
                  <a:lnTo>
                    <a:pt x="32100" y="13609"/>
                  </a:lnTo>
                  <a:lnTo>
                    <a:pt x="32154" y="13224"/>
                  </a:lnTo>
                  <a:lnTo>
                    <a:pt x="32199" y="12848"/>
                  </a:lnTo>
                  <a:lnTo>
                    <a:pt x="32234" y="12462"/>
                  </a:lnTo>
                  <a:lnTo>
                    <a:pt x="32261" y="12086"/>
                  </a:lnTo>
                  <a:lnTo>
                    <a:pt x="32288" y="11701"/>
                  </a:lnTo>
                  <a:lnTo>
                    <a:pt x="32306" y="11316"/>
                  </a:lnTo>
                  <a:lnTo>
                    <a:pt x="32324" y="10930"/>
                  </a:lnTo>
                  <a:lnTo>
                    <a:pt x="32324" y="10545"/>
                  </a:lnTo>
                  <a:lnTo>
                    <a:pt x="32324" y="10160"/>
                  </a:lnTo>
                  <a:lnTo>
                    <a:pt x="32315" y="9775"/>
                  </a:lnTo>
                  <a:lnTo>
                    <a:pt x="32297" y="9381"/>
                  </a:lnTo>
                  <a:lnTo>
                    <a:pt x="32270" y="8995"/>
                  </a:lnTo>
                  <a:lnTo>
                    <a:pt x="32234" y="8601"/>
                  </a:lnTo>
                  <a:lnTo>
                    <a:pt x="32190" y="8207"/>
                  </a:lnTo>
                  <a:lnTo>
                    <a:pt x="32118" y="7750"/>
                  </a:lnTo>
                  <a:lnTo>
                    <a:pt x="32046" y="7293"/>
                  </a:lnTo>
                  <a:lnTo>
                    <a:pt x="31948" y="6845"/>
                  </a:lnTo>
                  <a:lnTo>
                    <a:pt x="31840" y="6415"/>
                  </a:lnTo>
                  <a:lnTo>
                    <a:pt x="31706" y="5985"/>
                  </a:lnTo>
                  <a:lnTo>
                    <a:pt x="31634" y="5779"/>
                  </a:lnTo>
                  <a:lnTo>
                    <a:pt x="31554" y="5573"/>
                  </a:lnTo>
                  <a:lnTo>
                    <a:pt x="31473" y="5367"/>
                  </a:lnTo>
                  <a:lnTo>
                    <a:pt x="31383" y="5170"/>
                  </a:lnTo>
                  <a:lnTo>
                    <a:pt x="31294" y="4973"/>
                  </a:lnTo>
                  <a:lnTo>
                    <a:pt x="31195" y="4776"/>
                  </a:lnTo>
                  <a:lnTo>
                    <a:pt x="31088" y="4588"/>
                  </a:lnTo>
                  <a:lnTo>
                    <a:pt x="30980" y="4399"/>
                  </a:lnTo>
                  <a:lnTo>
                    <a:pt x="30864" y="4220"/>
                  </a:lnTo>
                  <a:lnTo>
                    <a:pt x="30738" y="4032"/>
                  </a:lnTo>
                  <a:lnTo>
                    <a:pt x="30613" y="3862"/>
                  </a:lnTo>
                  <a:lnTo>
                    <a:pt x="30479" y="3692"/>
                  </a:lnTo>
                  <a:lnTo>
                    <a:pt x="30335" y="3522"/>
                  </a:lnTo>
                  <a:lnTo>
                    <a:pt x="30183" y="3360"/>
                  </a:lnTo>
                  <a:lnTo>
                    <a:pt x="30031" y="3199"/>
                  </a:lnTo>
                  <a:lnTo>
                    <a:pt x="29869" y="3038"/>
                  </a:lnTo>
                  <a:lnTo>
                    <a:pt x="29699" y="2885"/>
                  </a:lnTo>
                  <a:lnTo>
                    <a:pt x="29520" y="2742"/>
                  </a:lnTo>
                  <a:lnTo>
                    <a:pt x="29341" y="2599"/>
                  </a:lnTo>
                  <a:lnTo>
                    <a:pt x="29144" y="2464"/>
                  </a:lnTo>
                  <a:lnTo>
                    <a:pt x="28947" y="2330"/>
                  </a:lnTo>
                  <a:lnTo>
                    <a:pt x="28732" y="2205"/>
                  </a:lnTo>
                  <a:lnTo>
                    <a:pt x="28302" y="1945"/>
                  </a:lnTo>
                  <a:lnTo>
                    <a:pt x="27863" y="1703"/>
                  </a:lnTo>
                  <a:lnTo>
                    <a:pt x="27424" y="1470"/>
                  </a:lnTo>
                  <a:lnTo>
                    <a:pt x="26976" y="1246"/>
                  </a:lnTo>
                  <a:lnTo>
                    <a:pt x="26528" y="1040"/>
                  </a:lnTo>
                  <a:lnTo>
                    <a:pt x="26071" y="852"/>
                  </a:lnTo>
                  <a:lnTo>
                    <a:pt x="25614" y="673"/>
                  </a:lnTo>
                  <a:lnTo>
                    <a:pt x="25148" y="511"/>
                  </a:lnTo>
                  <a:lnTo>
                    <a:pt x="24673" y="368"/>
                  </a:lnTo>
                  <a:lnTo>
                    <a:pt x="24440" y="305"/>
                  </a:lnTo>
                  <a:lnTo>
                    <a:pt x="24198" y="252"/>
                  </a:lnTo>
                  <a:lnTo>
                    <a:pt x="23957" y="198"/>
                  </a:lnTo>
                  <a:lnTo>
                    <a:pt x="23715" y="153"/>
                  </a:lnTo>
                  <a:lnTo>
                    <a:pt x="23473" y="108"/>
                  </a:lnTo>
                  <a:lnTo>
                    <a:pt x="23222" y="72"/>
                  </a:lnTo>
                  <a:lnTo>
                    <a:pt x="22980" y="46"/>
                  </a:lnTo>
                  <a:lnTo>
                    <a:pt x="22729" y="28"/>
                  </a:lnTo>
                  <a:lnTo>
                    <a:pt x="22478" y="10"/>
                  </a:lnTo>
                  <a:lnTo>
                    <a:pt x="222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6400050" y="1304409"/>
              <a:ext cx="394640" cy="491673"/>
            </a:xfrm>
            <a:custGeom>
              <a:avLst/>
              <a:gdLst/>
              <a:ahLst/>
              <a:cxnLst/>
              <a:rect l="l" t="t" r="r" b="b"/>
              <a:pathLst>
                <a:path w="23536" h="29323" extrusionOk="0">
                  <a:moveTo>
                    <a:pt x="16413" y="0"/>
                  </a:moveTo>
                  <a:lnTo>
                    <a:pt x="16100" y="9"/>
                  </a:lnTo>
                  <a:lnTo>
                    <a:pt x="15768" y="27"/>
                  </a:lnTo>
                  <a:lnTo>
                    <a:pt x="15446" y="72"/>
                  </a:lnTo>
                  <a:lnTo>
                    <a:pt x="15105" y="125"/>
                  </a:lnTo>
                  <a:lnTo>
                    <a:pt x="14765" y="197"/>
                  </a:lnTo>
                  <a:lnTo>
                    <a:pt x="14424" y="287"/>
                  </a:lnTo>
                  <a:lnTo>
                    <a:pt x="14075" y="394"/>
                  </a:lnTo>
                  <a:lnTo>
                    <a:pt x="13717" y="520"/>
                  </a:lnTo>
                  <a:lnTo>
                    <a:pt x="13080" y="753"/>
                  </a:lnTo>
                  <a:lnTo>
                    <a:pt x="12444" y="994"/>
                  </a:lnTo>
                  <a:lnTo>
                    <a:pt x="11181" y="1487"/>
                  </a:lnTo>
                  <a:lnTo>
                    <a:pt x="9918" y="1998"/>
                  </a:lnTo>
                  <a:lnTo>
                    <a:pt x="8664" y="2517"/>
                  </a:lnTo>
                  <a:lnTo>
                    <a:pt x="7418" y="3055"/>
                  </a:lnTo>
                  <a:lnTo>
                    <a:pt x="6164" y="3592"/>
                  </a:lnTo>
                  <a:lnTo>
                    <a:pt x="3674" y="4676"/>
                  </a:lnTo>
                  <a:lnTo>
                    <a:pt x="3378" y="4820"/>
                  </a:lnTo>
                  <a:lnTo>
                    <a:pt x="3091" y="4972"/>
                  </a:lnTo>
                  <a:lnTo>
                    <a:pt x="2823" y="5142"/>
                  </a:lnTo>
                  <a:lnTo>
                    <a:pt x="2563" y="5330"/>
                  </a:lnTo>
                  <a:lnTo>
                    <a:pt x="2321" y="5528"/>
                  </a:lnTo>
                  <a:lnTo>
                    <a:pt x="2097" y="5734"/>
                  </a:lnTo>
                  <a:lnTo>
                    <a:pt x="1882" y="5958"/>
                  </a:lnTo>
                  <a:lnTo>
                    <a:pt x="1676" y="6199"/>
                  </a:lnTo>
                  <a:lnTo>
                    <a:pt x="1497" y="6441"/>
                  </a:lnTo>
                  <a:lnTo>
                    <a:pt x="1318" y="6701"/>
                  </a:lnTo>
                  <a:lnTo>
                    <a:pt x="1156" y="6970"/>
                  </a:lnTo>
                  <a:lnTo>
                    <a:pt x="1013" y="7248"/>
                  </a:lnTo>
                  <a:lnTo>
                    <a:pt x="870" y="7534"/>
                  </a:lnTo>
                  <a:lnTo>
                    <a:pt x="753" y="7830"/>
                  </a:lnTo>
                  <a:lnTo>
                    <a:pt x="637" y="8135"/>
                  </a:lnTo>
                  <a:lnTo>
                    <a:pt x="538" y="8448"/>
                  </a:lnTo>
                  <a:lnTo>
                    <a:pt x="449" y="8780"/>
                  </a:lnTo>
                  <a:lnTo>
                    <a:pt x="368" y="9102"/>
                  </a:lnTo>
                  <a:lnTo>
                    <a:pt x="296" y="9443"/>
                  </a:lnTo>
                  <a:lnTo>
                    <a:pt x="234" y="9774"/>
                  </a:lnTo>
                  <a:lnTo>
                    <a:pt x="117" y="10446"/>
                  </a:lnTo>
                  <a:lnTo>
                    <a:pt x="1" y="11109"/>
                  </a:lnTo>
                  <a:lnTo>
                    <a:pt x="54" y="11709"/>
                  </a:lnTo>
                  <a:lnTo>
                    <a:pt x="108" y="12291"/>
                  </a:lnTo>
                  <a:lnTo>
                    <a:pt x="171" y="12874"/>
                  </a:lnTo>
                  <a:lnTo>
                    <a:pt x="207" y="13160"/>
                  </a:lnTo>
                  <a:lnTo>
                    <a:pt x="251" y="13447"/>
                  </a:lnTo>
                  <a:lnTo>
                    <a:pt x="287" y="13635"/>
                  </a:lnTo>
                  <a:lnTo>
                    <a:pt x="323" y="13823"/>
                  </a:lnTo>
                  <a:lnTo>
                    <a:pt x="413" y="14200"/>
                  </a:lnTo>
                  <a:lnTo>
                    <a:pt x="520" y="14567"/>
                  </a:lnTo>
                  <a:lnTo>
                    <a:pt x="646" y="14925"/>
                  </a:lnTo>
                  <a:lnTo>
                    <a:pt x="789" y="15275"/>
                  </a:lnTo>
                  <a:lnTo>
                    <a:pt x="941" y="15624"/>
                  </a:lnTo>
                  <a:lnTo>
                    <a:pt x="1103" y="15965"/>
                  </a:lnTo>
                  <a:lnTo>
                    <a:pt x="1273" y="16296"/>
                  </a:lnTo>
                  <a:lnTo>
                    <a:pt x="1452" y="16627"/>
                  </a:lnTo>
                  <a:lnTo>
                    <a:pt x="1640" y="16959"/>
                  </a:lnTo>
                  <a:lnTo>
                    <a:pt x="2025" y="17613"/>
                  </a:lnTo>
                  <a:lnTo>
                    <a:pt x="2411" y="18276"/>
                  </a:lnTo>
                  <a:lnTo>
                    <a:pt x="2787" y="18930"/>
                  </a:lnTo>
                  <a:lnTo>
                    <a:pt x="2930" y="19190"/>
                  </a:lnTo>
                  <a:lnTo>
                    <a:pt x="3065" y="19458"/>
                  </a:lnTo>
                  <a:lnTo>
                    <a:pt x="3199" y="19727"/>
                  </a:lnTo>
                  <a:lnTo>
                    <a:pt x="3324" y="19996"/>
                  </a:lnTo>
                  <a:lnTo>
                    <a:pt x="3441" y="20274"/>
                  </a:lnTo>
                  <a:lnTo>
                    <a:pt x="3548" y="20551"/>
                  </a:lnTo>
                  <a:lnTo>
                    <a:pt x="3638" y="20838"/>
                  </a:lnTo>
                  <a:lnTo>
                    <a:pt x="3718" y="21125"/>
                  </a:lnTo>
                  <a:lnTo>
                    <a:pt x="3835" y="21546"/>
                  </a:lnTo>
                  <a:lnTo>
                    <a:pt x="3960" y="21958"/>
                  </a:lnTo>
                  <a:lnTo>
                    <a:pt x="4104" y="22361"/>
                  </a:lnTo>
                  <a:lnTo>
                    <a:pt x="4265" y="22755"/>
                  </a:lnTo>
                  <a:lnTo>
                    <a:pt x="4444" y="23132"/>
                  </a:lnTo>
                  <a:lnTo>
                    <a:pt x="4632" y="23499"/>
                  </a:lnTo>
                  <a:lnTo>
                    <a:pt x="4847" y="23857"/>
                  </a:lnTo>
                  <a:lnTo>
                    <a:pt x="5062" y="24207"/>
                  </a:lnTo>
                  <a:lnTo>
                    <a:pt x="5304" y="24547"/>
                  </a:lnTo>
                  <a:lnTo>
                    <a:pt x="5564" y="24870"/>
                  </a:lnTo>
                  <a:lnTo>
                    <a:pt x="5833" y="25183"/>
                  </a:lnTo>
                  <a:lnTo>
                    <a:pt x="6119" y="25488"/>
                  </a:lnTo>
                  <a:lnTo>
                    <a:pt x="6424" y="25783"/>
                  </a:lnTo>
                  <a:lnTo>
                    <a:pt x="6738" y="26070"/>
                  </a:lnTo>
                  <a:lnTo>
                    <a:pt x="7078" y="26339"/>
                  </a:lnTo>
                  <a:lnTo>
                    <a:pt x="7427" y="26599"/>
                  </a:lnTo>
                  <a:lnTo>
                    <a:pt x="8019" y="27020"/>
                  </a:lnTo>
                  <a:lnTo>
                    <a:pt x="8619" y="27450"/>
                  </a:lnTo>
                  <a:lnTo>
                    <a:pt x="8906" y="27665"/>
                  </a:lnTo>
                  <a:lnTo>
                    <a:pt x="9192" y="27889"/>
                  </a:lnTo>
                  <a:lnTo>
                    <a:pt x="9479" y="28113"/>
                  </a:lnTo>
                  <a:lnTo>
                    <a:pt x="9766" y="28346"/>
                  </a:lnTo>
                  <a:lnTo>
                    <a:pt x="9945" y="28489"/>
                  </a:lnTo>
                  <a:lnTo>
                    <a:pt x="10124" y="28623"/>
                  </a:lnTo>
                  <a:lnTo>
                    <a:pt x="10303" y="28749"/>
                  </a:lnTo>
                  <a:lnTo>
                    <a:pt x="10482" y="28856"/>
                  </a:lnTo>
                  <a:lnTo>
                    <a:pt x="10662" y="28955"/>
                  </a:lnTo>
                  <a:lnTo>
                    <a:pt x="10841" y="29044"/>
                  </a:lnTo>
                  <a:lnTo>
                    <a:pt x="11020" y="29125"/>
                  </a:lnTo>
                  <a:lnTo>
                    <a:pt x="11199" y="29188"/>
                  </a:lnTo>
                  <a:lnTo>
                    <a:pt x="11369" y="29232"/>
                  </a:lnTo>
                  <a:lnTo>
                    <a:pt x="11548" y="29277"/>
                  </a:lnTo>
                  <a:lnTo>
                    <a:pt x="11719" y="29304"/>
                  </a:lnTo>
                  <a:lnTo>
                    <a:pt x="11889" y="29313"/>
                  </a:lnTo>
                  <a:lnTo>
                    <a:pt x="12050" y="29322"/>
                  </a:lnTo>
                  <a:lnTo>
                    <a:pt x="12220" y="29313"/>
                  </a:lnTo>
                  <a:lnTo>
                    <a:pt x="12382" y="29295"/>
                  </a:lnTo>
                  <a:lnTo>
                    <a:pt x="12543" y="29259"/>
                  </a:lnTo>
                  <a:lnTo>
                    <a:pt x="12695" y="29215"/>
                  </a:lnTo>
                  <a:lnTo>
                    <a:pt x="12856" y="29161"/>
                  </a:lnTo>
                  <a:lnTo>
                    <a:pt x="13000" y="29098"/>
                  </a:lnTo>
                  <a:lnTo>
                    <a:pt x="13152" y="29017"/>
                  </a:lnTo>
                  <a:lnTo>
                    <a:pt x="13295" y="28928"/>
                  </a:lnTo>
                  <a:lnTo>
                    <a:pt x="13439" y="28829"/>
                  </a:lnTo>
                  <a:lnTo>
                    <a:pt x="13573" y="28713"/>
                  </a:lnTo>
                  <a:lnTo>
                    <a:pt x="13708" y="28587"/>
                  </a:lnTo>
                  <a:lnTo>
                    <a:pt x="13833" y="28453"/>
                  </a:lnTo>
                  <a:lnTo>
                    <a:pt x="13958" y="28310"/>
                  </a:lnTo>
                  <a:lnTo>
                    <a:pt x="14075" y="28148"/>
                  </a:lnTo>
                  <a:lnTo>
                    <a:pt x="14191" y="27978"/>
                  </a:lnTo>
                  <a:lnTo>
                    <a:pt x="14299" y="27799"/>
                  </a:lnTo>
                  <a:lnTo>
                    <a:pt x="14406" y="27611"/>
                  </a:lnTo>
                  <a:lnTo>
                    <a:pt x="14505" y="27405"/>
                  </a:lnTo>
                  <a:lnTo>
                    <a:pt x="14594" y="27190"/>
                  </a:lnTo>
                  <a:lnTo>
                    <a:pt x="14783" y="26724"/>
                  </a:lnTo>
                  <a:lnTo>
                    <a:pt x="14953" y="26249"/>
                  </a:lnTo>
                  <a:lnTo>
                    <a:pt x="15293" y="25300"/>
                  </a:lnTo>
                  <a:lnTo>
                    <a:pt x="15472" y="24825"/>
                  </a:lnTo>
                  <a:lnTo>
                    <a:pt x="15652" y="24359"/>
                  </a:lnTo>
                  <a:lnTo>
                    <a:pt x="15858" y="23902"/>
                  </a:lnTo>
                  <a:lnTo>
                    <a:pt x="15965" y="23678"/>
                  </a:lnTo>
                  <a:lnTo>
                    <a:pt x="16082" y="23454"/>
                  </a:lnTo>
                  <a:lnTo>
                    <a:pt x="16512" y="22666"/>
                  </a:lnTo>
                  <a:lnTo>
                    <a:pt x="16951" y="21877"/>
                  </a:lnTo>
                  <a:lnTo>
                    <a:pt x="17408" y="21107"/>
                  </a:lnTo>
                  <a:lnTo>
                    <a:pt x="17864" y="20327"/>
                  </a:lnTo>
                  <a:lnTo>
                    <a:pt x="18778" y="18787"/>
                  </a:lnTo>
                  <a:lnTo>
                    <a:pt x="19235" y="18007"/>
                  </a:lnTo>
                  <a:lnTo>
                    <a:pt x="19683" y="17228"/>
                  </a:lnTo>
                  <a:lnTo>
                    <a:pt x="19970" y="16690"/>
                  </a:lnTo>
                  <a:lnTo>
                    <a:pt x="20265" y="16153"/>
                  </a:lnTo>
                  <a:lnTo>
                    <a:pt x="20543" y="15606"/>
                  </a:lnTo>
                  <a:lnTo>
                    <a:pt x="20812" y="15060"/>
                  </a:lnTo>
                  <a:lnTo>
                    <a:pt x="21081" y="14513"/>
                  </a:lnTo>
                  <a:lnTo>
                    <a:pt x="21332" y="13958"/>
                  </a:lnTo>
                  <a:lnTo>
                    <a:pt x="21582" y="13402"/>
                  </a:lnTo>
                  <a:lnTo>
                    <a:pt x="21815" y="12838"/>
                  </a:lnTo>
                  <a:lnTo>
                    <a:pt x="22039" y="12274"/>
                  </a:lnTo>
                  <a:lnTo>
                    <a:pt x="22254" y="11700"/>
                  </a:lnTo>
                  <a:lnTo>
                    <a:pt x="22451" y="11127"/>
                  </a:lnTo>
                  <a:lnTo>
                    <a:pt x="22648" y="10553"/>
                  </a:lnTo>
                  <a:lnTo>
                    <a:pt x="22819" y="9971"/>
                  </a:lnTo>
                  <a:lnTo>
                    <a:pt x="22980" y="9380"/>
                  </a:lnTo>
                  <a:lnTo>
                    <a:pt x="23132" y="8789"/>
                  </a:lnTo>
                  <a:lnTo>
                    <a:pt x="23267" y="8188"/>
                  </a:lnTo>
                  <a:lnTo>
                    <a:pt x="23374" y="7633"/>
                  </a:lnTo>
                  <a:lnTo>
                    <a:pt x="23428" y="7355"/>
                  </a:lnTo>
                  <a:lnTo>
                    <a:pt x="23464" y="7077"/>
                  </a:lnTo>
                  <a:lnTo>
                    <a:pt x="23500" y="6800"/>
                  </a:lnTo>
                  <a:lnTo>
                    <a:pt x="23526" y="6513"/>
                  </a:lnTo>
                  <a:lnTo>
                    <a:pt x="23535" y="6235"/>
                  </a:lnTo>
                  <a:lnTo>
                    <a:pt x="23535" y="5958"/>
                  </a:lnTo>
                  <a:lnTo>
                    <a:pt x="23517" y="5689"/>
                  </a:lnTo>
                  <a:lnTo>
                    <a:pt x="23491" y="5411"/>
                  </a:lnTo>
                  <a:lnTo>
                    <a:pt x="23437" y="5142"/>
                  </a:lnTo>
                  <a:lnTo>
                    <a:pt x="23401" y="5008"/>
                  </a:lnTo>
                  <a:lnTo>
                    <a:pt x="23365" y="4883"/>
                  </a:lnTo>
                  <a:lnTo>
                    <a:pt x="23320" y="4748"/>
                  </a:lnTo>
                  <a:lnTo>
                    <a:pt x="23276" y="4614"/>
                  </a:lnTo>
                  <a:lnTo>
                    <a:pt x="23222" y="4488"/>
                  </a:lnTo>
                  <a:lnTo>
                    <a:pt x="23159" y="4363"/>
                  </a:lnTo>
                  <a:lnTo>
                    <a:pt x="23087" y="4238"/>
                  </a:lnTo>
                  <a:lnTo>
                    <a:pt x="23016" y="4112"/>
                  </a:lnTo>
                  <a:lnTo>
                    <a:pt x="22935" y="3987"/>
                  </a:lnTo>
                  <a:lnTo>
                    <a:pt x="22846" y="3870"/>
                  </a:lnTo>
                  <a:lnTo>
                    <a:pt x="22613" y="3575"/>
                  </a:lnTo>
                  <a:lnTo>
                    <a:pt x="22380" y="3279"/>
                  </a:lnTo>
                  <a:lnTo>
                    <a:pt x="22147" y="3010"/>
                  </a:lnTo>
                  <a:lnTo>
                    <a:pt x="21905" y="2741"/>
                  </a:lnTo>
                  <a:lnTo>
                    <a:pt x="21663" y="2482"/>
                  </a:lnTo>
                  <a:lnTo>
                    <a:pt x="21421" y="2240"/>
                  </a:lnTo>
                  <a:lnTo>
                    <a:pt x="21170" y="2007"/>
                  </a:lnTo>
                  <a:lnTo>
                    <a:pt x="20919" y="1783"/>
                  </a:lnTo>
                  <a:lnTo>
                    <a:pt x="20669" y="1577"/>
                  </a:lnTo>
                  <a:lnTo>
                    <a:pt x="20409" y="1380"/>
                  </a:lnTo>
                  <a:lnTo>
                    <a:pt x="20149" y="1192"/>
                  </a:lnTo>
                  <a:lnTo>
                    <a:pt x="19889" y="1021"/>
                  </a:lnTo>
                  <a:lnTo>
                    <a:pt x="19620" y="860"/>
                  </a:lnTo>
                  <a:lnTo>
                    <a:pt x="19352" y="708"/>
                  </a:lnTo>
                  <a:lnTo>
                    <a:pt x="19074" y="573"/>
                  </a:lnTo>
                  <a:lnTo>
                    <a:pt x="18796" y="457"/>
                  </a:lnTo>
                  <a:lnTo>
                    <a:pt x="18509" y="349"/>
                  </a:lnTo>
                  <a:lnTo>
                    <a:pt x="18223" y="251"/>
                  </a:lnTo>
                  <a:lnTo>
                    <a:pt x="17936" y="179"/>
                  </a:lnTo>
                  <a:lnTo>
                    <a:pt x="17640" y="108"/>
                  </a:lnTo>
                  <a:lnTo>
                    <a:pt x="17345" y="63"/>
                  </a:lnTo>
                  <a:lnTo>
                    <a:pt x="17040" y="27"/>
                  </a:lnTo>
                  <a:lnTo>
                    <a:pt x="16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-76208" y="-76200"/>
              <a:ext cx="1132376" cy="1354121"/>
            </a:xfrm>
            <a:custGeom>
              <a:avLst/>
              <a:gdLst/>
              <a:ahLst/>
              <a:cxnLst/>
              <a:rect l="l" t="t" r="r" b="b"/>
              <a:pathLst>
                <a:path w="38780" h="46374" extrusionOk="0">
                  <a:moveTo>
                    <a:pt x="36862" y="0"/>
                  </a:moveTo>
                  <a:lnTo>
                    <a:pt x="36544" y="11"/>
                  </a:lnTo>
                  <a:lnTo>
                    <a:pt x="36322" y="21"/>
                  </a:lnTo>
                  <a:lnTo>
                    <a:pt x="30305" y="212"/>
                  </a:lnTo>
                  <a:lnTo>
                    <a:pt x="29861" y="233"/>
                  </a:lnTo>
                  <a:lnTo>
                    <a:pt x="29416" y="265"/>
                  </a:lnTo>
                  <a:lnTo>
                    <a:pt x="29278" y="286"/>
                  </a:lnTo>
                  <a:lnTo>
                    <a:pt x="29161" y="318"/>
                  </a:lnTo>
                  <a:lnTo>
                    <a:pt x="29056" y="360"/>
                  </a:lnTo>
                  <a:lnTo>
                    <a:pt x="28971" y="424"/>
                  </a:lnTo>
                  <a:lnTo>
                    <a:pt x="28897" y="498"/>
                  </a:lnTo>
                  <a:lnTo>
                    <a:pt x="28833" y="604"/>
                  </a:lnTo>
                  <a:lnTo>
                    <a:pt x="28791" y="731"/>
                  </a:lnTo>
                  <a:lnTo>
                    <a:pt x="28759" y="879"/>
                  </a:lnTo>
                  <a:lnTo>
                    <a:pt x="28589" y="1970"/>
                  </a:lnTo>
                  <a:lnTo>
                    <a:pt x="28409" y="3040"/>
                  </a:lnTo>
                  <a:lnTo>
                    <a:pt x="28219" y="4120"/>
                  </a:lnTo>
                  <a:lnTo>
                    <a:pt x="28039" y="5201"/>
                  </a:lnTo>
                  <a:lnTo>
                    <a:pt x="27922" y="5879"/>
                  </a:lnTo>
                  <a:lnTo>
                    <a:pt x="27795" y="6557"/>
                  </a:lnTo>
                  <a:lnTo>
                    <a:pt x="27657" y="7224"/>
                  </a:lnTo>
                  <a:lnTo>
                    <a:pt x="27498" y="7881"/>
                  </a:lnTo>
                  <a:lnTo>
                    <a:pt x="27329" y="8537"/>
                  </a:lnTo>
                  <a:lnTo>
                    <a:pt x="27149" y="9184"/>
                  </a:lnTo>
                  <a:lnTo>
                    <a:pt x="26958" y="9819"/>
                  </a:lnTo>
                  <a:lnTo>
                    <a:pt x="26757" y="10455"/>
                  </a:lnTo>
                  <a:lnTo>
                    <a:pt x="26535" y="11080"/>
                  </a:lnTo>
                  <a:lnTo>
                    <a:pt x="26302" y="11694"/>
                  </a:lnTo>
                  <a:lnTo>
                    <a:pt x="26069" y="12308"/>
                  </a:lnTo>
                  <a:lnTo>
                    <a:pt x="25804" y="12923"/>
                  </a:lnTo>
                  <a:lnTo>
                    <a:pt x="25539" y="13516"/>
                  </a:lnTo>
                  <a:lnTo>
                    <a:pt x="25263" y="14109"/>
                  </a:lnTo>
                  <a:lnTo>
                    <a:pt x="24967" y="14702"/>
                  </a:lnTo>
                  <a:lnTo>
                    <a:pt x="24660" y="15285"/>
                  </a:lnTo>
                  <a:lnTo>
                    <a:pt x="24353" y="15857"/>
                  </a:lnTo>
                  <a:lnTo>
                    <a:pt x="24024" y="16418"/>
                  </a:lnTo>
                  <a:lnTo>
                    <a:pt x="23685" y="16980"/>
                  </a:lnTo>
                  <a:lnTo>
                    <a:pt x="23325" y="17530"/>
                  </a:lnTo>
                  <a:lnTo>
                    <a:pt x="22965" y="18081"/>
                  </a:lnTo>
                  <a:lnTo>
                    <a:pt x="22594" y="18621"/>
                  </a:lnTo>
                  <a:lnTo>
                    <a:pt x="22202" y="19151"/>
                  </a:lnTo>
                  <a:lnTo>
                    <a:pt x="21810" y="19681"/>
                  </a:lnTo>
                  <a:lnTo>
                    <a:pt x="21397" y="20200"/>
                  </a:lnTo>
                  <a:lnTo>
                    <a:pt x="20974" y="20719"/>
                  </a:lnTo>
                  <a:lnTo>
                    <a:pt x="20550" y="21227"/>
                  </a:lnTo>
                  <a:lnTo>
                    <a:pt x="20105" y="21725"/>
                  </a:lnTo>
                  <a:lnTo>
                    <a:pt x="19650" y="22212"/>
                  </a:lnTo>
                  <a:lnTo>
                    <a:pt x="19194" y="22699"/>
                  </a:lnTo>
                  <a:lnTo>
                    <a:pt x="18717" y="23187"/>
                  </a:lnTo>
                  <a:lnTo>
                    <a:pt x="18230" y="23653"/>
                  </a:lnTo>
                  <a:lnTo>
                    <a:pt x="17531" y="24320"/>
                  </a:lnTo>
                  <a:lnTo>
                    <a:pt x="16821" y="24966"/>
                  </a:lnTo>
                  <a:lnTo>
                    <a:pt x="16112" y="25602"/>
                  </a:lnTo>
                  <a:lnTo>
                    <a:pt x="15381" y="26227"/>
                  </a:lnTo>
                  <a:lnTo>
                    <a:pt x="14650" y="26852"/>
                  </a:lnTo>
                  <a:lnTo>
                    <a:pt x="13908" y="27466"/>
                  </a:lnTo>
                  <a:lnTo>
                    <a:pt x="13156" y="28070"/>
                  </a:lnTo>
                  <a:lnTo>
                    <a:pt x="12404" y="28674"/>
                  </a:lnTo>
                  <a:lnTo>
                    <a:pt x="10890" y="29860"/>
                  </a:lnTo>
                  <a:lnTo>
                    <a:pt x="9375" y="31036"/>
                  </a:lnTo>
                  <a:lnTo>
                    <a:pt x="7850" y="32211"/>
                  </a:lnTo>
                  <a:lnTo>
                    <a:pt x="6324" y="33398"/>
                  </a:lnTo>
                  <a:lnTo>
                    <a:pt x="6081" y="33578"/>
                  </a:lnTo>
                  <a:lnTo>
                    <a:pt x="5827" y="33758"/>
                  </a:lnTo>
                  <a:lnTo>
                    <a:pt x="5572" y="33938"/>
                  </a:lnTo>
                  <a:lnTo>
                    <a:pt x="5318" y="34107"/>
                  </a:lnTo>
                  <a:lnTo>
                    <a:pt x="4788" y="34436"/>
                  </a:lnTo>
                  <a:lnTo>
                    <a:pt x="4248" y="34743"/>
                  </a:lnTo>
                  <a:lnTo>
                    <a:pt x="3697" y="35040"/>
                  </a:lnTo>
                  <a:lnTo>
                    <a:pt x="3136" y="35326"/>
                  </a:lnTo>
                  <a:lnTo>
                    <a:pt x="2575" y="35601"/>
                  </a:lnTo>
                  <a:lnTo>
                    <a:pt x="2013" y="35866"/>
                  </a:lnTo>
                  <a:lnTo>
                    <a:pt x="1738" y="36014"/>
                  </a:lnTo>
                  <a:lnTo>
                    <a:pt x="1473" y="36162"/>
                  </a:lnTo>
                  <a:lnTo>
                    <a:pt x="1229" y="36321"/>
                  </a:lnTo>
                  <a:lnTo>
                    <a:pt x="1018" y="36501"/>
                  </a:lnTo>
                  <a:lnTo>
                    <a:pt x="827" y="36681"/>
                  </a:lnTo>
                  <a:lnTo>
                    <a:pt x="647" y="36872"/>
                  </a:lnTo>
                  <a:lnTo>
                    <a:pt x="499" y="37073"/>
                  </a:lnTo>
                  <a:lnTo>
                    <a:pt x="371" y="37285"/>
                  </a:lnTo>
                  <a:lnTo>
                    <a:pt x="255" y="37508"/>
                  </a:lnTo>
                  <a:lnTo>
                    <a:pt x="170" y="37751"/>
                  </a:lnTo>
                  <a:lnTo>
                    <a:pt x="96" y="37995"/>
                  </a:lnTo>
                  <a:lnTo>
                    <a:pt x="43" y="38260"/>
                  </a:lnTo>
                  <a:lnTo>
                    <a:pt x="11" y="38524"/>
                  </a:lnTo>
                  <a:lnTo>
                    <a:pt x="1" y="38810"/>
                  </a:lnTo>
                  <a:lnTo>
                    <a:pt x="11" y="39118"/>
                  </a:lnTo>
                  <a:lnTo>
                    <a:pt x="43" y="39425"/>
                  </a:lnTo>
                  <a:lnTo>
                    <a:pt x="96" y="39976"/>
                  </a:lnTo>
                  <a:lnTo>
                    <a:pt x="128" y="40516"/>
                  </a:lnTo>
                  <a:lnTo>
                    <a:pt x="160" y="41067"/>
                  </a:lnTo>
                  <a:lnTo>
                    <a:pt x="181" y="41617"/>
                  </a:lnTo>
                  <a:lnTo>
                    <a:pt x="213" y="42708"/>
                  </a:lnTo>
                  <a:lnTo>
                    <a:pt x="255" y="43810"/>
                  </a:lnTo>
                  <a:lnTo>
                    <a:pt x="266" y="44202"/>
                  </a:lnTo>
                  <a:lnTo>
                    <a:pt x="266" y="44583"/>
                  </a:lnTo>
                  <a:lnTo>
                    <a:pt x="287" y="44975"/>
                  </a:lnTo>
                  <a:lnTo>
                    <a:pt x="308" y="45367"/>
                  </a:lnTo>
                  <a:lnTo>
                    <a:pt x="329" y="45515"/>
                  </a:lnTo>
                  <a:lnTo>
                    <a:pt x="361" y="45653"/>
                  </a:lnTo>
                  <a:lnTo>
                    <a:pt x="403" y="45780"/>
                  </a:lnTo>
                  <a:lnTo>
                    <a:pt x="456" y="45897"/>
                  </a:lnTo>
                  <a:lnTo>
                    <a:pt x="509" y="46003"/>
                  </a:lnTo>
                  <a:lnTo>
                    <a:pt x="583" y="46087"/>
                  </a:lnTo>
                  <a:lnTo>
                    <a:pt x="657" y="46172"/>
                  </a:lnTo>
                  <a:lnTo>
                    <a:pt x="742" y="46236"/>
                  </a:lnTo>
                  <a:lnTo>
                    <a:pt x="838" y="46289"/>
                  </a:lnTo>
                  <a:lnTo>
                    <a:pt x="943" y="46331"/>
                  </a:lnTo>
                  <a:lnTo>
                    <a:pt x="1049" y="46363"/>
                  </a:lnTo>
                  <a:lnTo>
                    <a:pt x="1176" y="46373"/>
                  </a:lnTo>
                  <a:lnTo>
                    <a:pt x="1293" y="46373"/>
                  </a:lnTo>
                  <a:lnTo>
                    <a:pt x="1431" y="46363"/>
                  </a:lnTo>
                  <a:lnTo>
                    <a:pt x="1568" y="46342"/>
                  </a:lnTo>
                  <a:lnTo>
                    <a:pt x="1717" y="46299"/>
                  </a:lnTo>
                  <a:lnTo>
                    <a:pt x="2024" y="46193"/>
                  </a:lnTo>
                  <a:lnTo>
                    <a:pt x="2331" y="46056"/>
                  </a:lnTo>
                  <a:lnTo>
                    <a:pt x="2628" y="45897"/>
                  </a:lnTo>
                  <a:lnTo>
                    <a:pt x="2914" y="45727"/>
                  </a:lnTo>
                  <a:lnTo>
                    <a:pt x="6483" y="43492"/>
                  </a:lnTo>
                  <a:lnTo>
                    <a:pt x="10063" y="41247"/>
                  </a:lnTo>
                  <a:lnTo>
                    <a:pt x="13633" y="39001"/>
                  </a:lnTo>
                  <a:lnTo>
                    <a:pt x="17203" y="36755"/>
                  </a:lnTo>
                  <a:lnTo>
                    <a:pt x="17658" y="36469"/>
                  </a:lnTo>
                  <a:lnTo>
                    <a:pt x="18114" y="36173"/>
                  </a:lnTo>
                  <a:lnTo>
                    <a:pt x="18559" y="35866"/>
                  </a:lnTo>
                  <a:lnTo>
                    <a:pt x="19003" y="35559"/>
                  </a:lnTo>
                  <a:lnTo>
                    <a:pt x="19438" y="35251"/>
                  </a:lnTo>
                  <a:lnTo>
                    <a:pt x="19861" y="34923"/>
                  </a:lnTo>
                  <a:lnTo>
                    <a:pt x="20285" y="34605"/>
                  </a:lnTo>
                  <a:lnTo>
                    <a:pt x="20709" y="34277"/>
                  </a:lnTo>
                  <a:lnTo>
                    <a:pt x="21122" y="33938"/>
                  </a:lnTo>
                  <a:lnTo>
                    <a:pt x="21535" y="33599"/>
                  </a:lnTo>
                  <a:lnTo>
                    <a:pt x="22351" y="32910"/>
                  </a:lnTo>
                  <a:lnTo>
                    <a:pt x="23145" y="32201"/>
                  </a:lnTo>
                  <a:lnTo>
                    <a:pt x="23929" y="31470"/>
                  </a:lnTo>
                  <a:lnTo>
                    <a:pt x="24702" y="30739"/>
                  </a:lnTo>
                  <a:lnTo>
                    <a:pt x="25454" y="29987"/>
                  </a:lnTo>
                  <a:lnTo>
                    <a:pt x="26206" y="29235"/>
                  </a:lnTo>
                  <a:lnTo>
                    <a:pt x="26958" y="28462"/>
                  </a:lnTo>
                  <a:lnTo>
                    <a:pt x="27689" y="27688"/>
                  </a:lnTo>
                  <a:lnTo>
                    <a:pt x="28431" y="26915"/>
                  </a:lnTo>
                  <a:lnTo>
                    <a:pt x="29882" y="25348"/>
                  </a:lnTo>
                  <a:lnTo>
                    <a:pt x="30147" y="25062"/>
                  </a:lnTo>
                  <a:lnTo>
                    <a:pt x="30411" y="24765"/>
                  </a:lnTo>
                  <a:lnTo>
                    <a:pt x="30666" y="24458"/>
                  </a:lnTo>
                  <a:lnTo>
                    <a:pt x="30909" y="24161"/>
                  </a:lnTo>
                  <a:lnTo>
                    <a:pt x="31153" y="23854"/>
                  </a:lnTo>
                  <a:lnTo>
                    <a:pt x="31386" y="23536"/>
                  </a:lnTo>
                  <a:lnTo>
                    <a:pt x="31841" y="22911"/>
                  </a:lnTo>
                  <a:lnTo>
                    <a:pt x="32276" y="22265"/>
                  </a:lnTo>
                  <a:lnTo>
                    <a:pt x="32689" y="21608"/>
                  </a:lnTo>
                  <a:lnTo>
                    <a:pt x="33091" y="20941"/>
                  </a:lnTo>
                  <a:lnTo>
                    <a:pt x="33473" y="20263"/>
                  </a:lnTo>
                  <a:lnTo>
                    <a:pt x="33843" y="19585"/>
                  </a:lnTo>
                  <a:lnTo>
                    <a:pt x="34203" y="18886"/>
                  </a:lnTo>
                  <a:lnTo>
                    <a:pt x="34553" y="18198"/>
                  </a:lnTo>
                  <a:lnTo>
                    <a:pt x="34903" y="17499"/>
                  </a:lnTo>
                  <a:lnTo>
                    <a:pt x="35580" y="16090"/>
                  </a:lnTo>
                  <a:lnTo>
                    <a:pt x="36258" y="14670"/>
                  </a:lnTo>
                  <a:lnTo>
                    <a:pt x="36576" y="13982"/>
                  </a:lnTo>
                  <a:lnTo>
                    <a:pt x="36862" y="13283"/>
                  </a:lnTo>
                  <a:lnTo>
                    <a:pt x="37138" y="12594"/>
                  </a:lnTo>
                  <a:lnTo>
                    <a:pt x="37381" y="11885"/>
                  </a:lnTo>
                  <a:lnTo>
                    <a:pt x="37604" y="11186"/>
                  </a:lnTo>
                  <a:lnTo>
                    <a:pt x="37805" y="10476"/>
                  </a:lnTo>
                  <a:lnTo>
                    <a:pt x="37985" y="9756"/>
                  </a:lnTo>
                  <a:lnTo>
                    <a:pt x="38144" y="9035"/>
                  </a:lnTo>
                  <a:lnTo>
                    <a:pt x="38292" y="8315"/>
                  </a:lnTo>
                  <a:lnTo>
                    <a:pt x="38409" y="7595"/>
                  </a:lnTo>
                  <a:lnTo>
                    <a:pt x="38515" y="6864"/>
                  </a:lnTo>
                  <a:lnTo>
                    <a:pt x="38599" y="6133"/>
                  </a:lnTo>
                  <a:lnTo>
                    <a:pt x="38663" y="5392"/>
                  </a:lnTo>
                  <a:lnTo>
                    <a:pt x="38716" y="4650"/>
                  </a:lnTo>
                  <a:lnTo>
                    <a:pt x="38748" y="3909"/>
                  </a:lnTo>
                  <a:lnTo>
                    <a:pt x="38769" y="3157"/>
                  </a:lnTo>
                  <a:lnTo>
                    <a:pt x="38779" y="2595"/>
                  </a:lnTo>
                  <a:lnTo>
                    <a:pt x="38769" y="2044"/>
                  </a:lnTo>
                  <a:lnTo>
                    <a:pt x="38758" y="1727"/>
                  </a:lnTo>
                  <a:lnTo>
                    <a:pt x="38737" y="1451"/>
                  </a:lnTo>
                  <a:lnTo>
                    <a:pt x="38705" y="1197"/>
                  </a:lnTo>
                  <a:lnTo>
                    <a:pt x="38652" y="975"/>
                  </a:lnTo>
                  <a:lnTo>
                    <a:pt x="38589" y="784"/>
                  </a:lnTo>
                  <a:lnTo>
                    <a:pt x="38557" y="689"/>
                  </a:lnTo>
                  <a:lnTo>
                    <a:pt x="38515" y="614"/>
                  </a:lnTo>
                  <a:lnTo>
                    <a:pt x="38472" y="530"/>
                  </a:lnTo>
                  <a:lnTo>
                    <a:pt x="38419" y="466"/>
                  </a:lnTo>
                  <a:lnTo>
                    <a:pt x="38366" y="403"/>
                  </a:lnTo>
                  <a:lnTo>
                    <a:pt x="38303" y="339"/>
                  </a:lnTo>
                  <a:lnTo>
                    <a:pt x="38239" y="286"/>
                  </a:lnTo>
                  <a:lnTo>
                    <a:pt x="38165" y="233"/>
                  </a:lnTo>
                  <a:lnTo>
                    <a:pt x="38091" y="191"/>
                  </a:lnTo>
                  <a:lnTo>
                    <a:pt x="38017" y="148"/>
                  </a:lnTo>
                  <a:lnTo>
                    <a:pt x="37837" y="85"/>
                  </a:lnTo>
                  <a:lnTo>
                    <a:pt x="37635" y="42"/>
                  </a:lnTo>
                  <a:lnTo>
                    <a:pt x="37402" y="11"/>
                  </a:lnTo>
                  <a:lnTo>
                    <a:pt x="371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2395596" y="2673250"/>
            <a:ext cx="20181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395596" y="3165050"/>
            <a:ext cx="2018100" cy="9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 idx="2"/>
          </p:nvPr>
        </p:nvSpPr>
        <p:spPr>
          <a:xfrm>
            <a:off x="6389096" y="2673250"/>
            <a:ext cx="20181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6389096" y="3165050"/>
            <a:ext cx="2018100" cy="9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 idx="4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6342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11829" y="-1660"/>
            <a:ext cx="9178336" cy="5163545"/>
            <a:chOff x="-11829" y="-1660"/>
            <a:chExt cx="9178336" cy="5163545"/>
          </a:xfrm>
        </p:grpSpPr>
        <p:sp>
          <p:nvSpPr>
            <p:cNvPr id="20" name="Google Shape;20;p3"/>
            <p:cNvSpPr/>
            <p:nvPr/>
          </p:nvSpPr>
          <p:spPr>
            <a:xfrm>
              <a:off x="1549905" y="-156"/>
              <a:ext cx="5890400" cy="5141440"/>
            </a:xfrm>
            <a:custGeom>
              <a:avLst/>
              <a:gdLst/>
              <a:ahLst/>
              <a:cxnLst/>
              <a:rect l="l" t="t" r="r" b="b"/>
              <a:pathLst>
                <a:path w="184075" h="160670" extrusionOk="0">
                  <a:moveTo>
                    <a:pt x="41176" y="0"/>
                  </a:moveTo>
                  <a:lnTo>
                    <a:pt x="26368" y="16"/>
                  </a:lnTo>
                  <a:lnTo>
                    <a:pt x="26196" y="16"/>
                  </a:lnTo>
                  <a:lnTo>
                    <a:pt x="26008" y="31"/>
                  </a:lnTo>
                  <a:lnTo>
                    <a:pt x="25835" y="63"/>
                  </a:lnTo>
                  <a:lnTo>
                    <a:pt x="25662" y="110"/>
                  </a:lnTo>
                  <a:lnTo>
                    <a:pt x="25474" y="157"/>
                  </a:lnTo>
                  <a:lnTo>
                    <a:pt x="25302" y="220"/>
                  </a:lnTo>
                  <a:lnTo>
                    <a:pt x="24972" y="361"/>
                  </a:lnTo>
                  <a:lnTo>
                    <a:pt x="22274" y="1663"/>
                  </a:lnTo>
                  <a:lnTo>
                    <a:pt x="19592" y="2980"/>
                  </a:lnTo>
                  <a:lnTo>
                    <a:pt x="14212" y="5600"/>
                  </a:lnTo>
                  <a:lnTo>
                    <a:pt x="13365" y="6039"/>
                  </a:lnTo>
                  <a:lnTo>
                    <a:pt x="12533" y="6494"/>
                  </a:lnTo>
                  <a:lnTo>
                    <a:pt x="11718" y="6965"/>
                  </a:lnTo>
                  <a:lnTo>
                    <a:pt x="10918" y="7467"/>
                  </a:lnTo>
                  <a:lnTo>
                    <a:pt x="10133" y="8000"/>
                  </a:lnTo>
                  <a:lnTo>
                    <a:pt x="9365" y="8549"/>
                  </a:lnTo>
                  <a:lnTo>
                    <a:pt x="8612" y="9129"/>
                  </a:lnTo>
                  <a:lnTo>
                    <a:pt x="7875" y="9741"/>
                  </a:lnTo>
                  <a:lnTo>
                    <a:pt x="7451" y="10086"/>
                  </a:lnTo>
                  <a:lnTo>
                    <a:pt x="7059" y="10463"/>
                  </a:lnTo>
                  <a:lnTo>
                    <a:pt x="6667" y="10823"/>
                  </a:lnTo>
                  <a:lnTo>
                    <a:pt x="6290" y="11200"/>
                  </a:lnTo>
                  <a:lnTo>
                    <a:pt x="5914" y="11592"/>
                  </a:lnTo>
                  <a:lnTo>
                    <a:pt x="5569" y="11984"/>
                  </a:lnTo>
                  <a:lnTo>
                    <a:pt x="5224" y="12376"/>
                  </a:lnTo>
                  <a:lnTo>
                    <a:pt x="4894" y="12768"/>
                  </a:lnTo>
                  <a:lnTo>
                    <a:pt x="4581" y="13176"/>
                  </a:lnTo>
                  <a:lnTo>
                    <a:pt x="4267" y="13600"/>
                  </a:lnTo>
                  <a:lnTo>
                    <a:pt x="3969" y="14023"/>
                  </a:lnTo>
                  <a:lnTo>
                    <a:pt x="3686" y="14447"/>
                  </a:lnTo>
                  <a:lnTo>
                    <a:pt x="3420" y="14870"/>
                  </a:lnTo>
                  <a:lnTo>
                    <a:pt x="3153" y="15309"/>
                  </a:lnTo>
                  <a:lnTo>
                    <a:pt x="2902" y="15749"/>
                  </a:lnTo>
                  <a:lnTo>
                    <a:pt x="2667" y="16204"/>
                  </a:lnTo>
                  <a:lnTo>
                    <a:pt x="2432" y="16658"/>
                  </a:lnTo>
                  <a:lnTo>
                    <a:pt x="2212" y="17113"/>
                  </a:lnTo>
                  <a:lnTo>
                    <a:pt x="2008" y="17584"/>
                  </a:lnTo>
                  <a:lnTo>
                    <a:pt x="1820" y="18054"/>
                  </a:lnTo>
                  <a:lnTo>
                    <a:pt x="1632" y="18541"/>
                  </a:lnTo>
                  <a:lnTo>
                    <a:pt x="1459" y="19027"/>
                  </a:lnTo>
                  <a:lnTo>
                    <a:pt x="1287" y="19513"/>
                  </a:lnTo>
                  <a:lnTo>
                    <a:pt x="1130" y="19999"/>
                  </a:lnTo>
                  <a:lnTo>
                    <a:pt x="989" y="20501"/>
                  </a:lnTo>
                  <a:lnTo>
                    <a:pt x="847" y="21019"/>
                  </a:lnTo>
                  <a:lnTo>
                    <a:pt x="722" y="21521"/>
                  </a:lnTo>
                  <a:lnTo>
                    <a:pt x="612" y="22039"/>
                  </a:lnTo>
                  <a:lnTo>
                    <a:pt x="518" y="22572"/>
                  </a:lnTo>
                  <a:lnTo>
                    <a:pt x="424" y="23090"/>
                  </a:lnTo>
                  <a:lnTo>
                    <a:pt x="330" y="23623"/>
                  </a:lnTo>
                  <a:lnTo>
                    <a:pt x="251" y="24172"/>
                  </a:lnTo>
                  <a:lnTo>
                    <a:pt x="189" y="24705"/>
                  </a:lnTo>
                  <a:lnTo>
                    <a:pt x="141" y="25239"/>
                  </a:lnTo>
                  <a:lnTo>
                    <a:pt x="47" y="26305"/>
                  </a:lnTo>
                  <a:lnTo>
                    <a:pt x="16" y="27356"/>
                  </a:lnTo>
                  <a:lnTo>
                    <a:pt x="0" y="28407"/>
                  </a:lnTo>
                  <a:lnTo>
                    <a:pt x="32" y="29458"/>
                  </a:lnTo>
                  <a:lnTo>
                    <a:pt x="94" y="30509"/>
                  </a:lnTo>
                  <a:lnTo>
                    <a:pt x="189" y="31544"/>
                  </a:lnTo>
                  <a:lnTo>
                    <a:pt x="314" y="32580"/>
                  </a:lnTo>
                  <a:lnTo>
                    <a:pt x="471" y="33599"/>
                  </a:lnTo>
                  <a:lnTo>
                    <a:pt x="659" y="34634"/>
                  </a:lnTo>
                  <a:lnTo>
                    <a:pt x="879" y="35654"/>
                  </a:lnTo>
                  <a:lnTo>
                    <a:pt x="1130" y="36674"/>
                  </a:lnTo>
                  <a:lnTo>
                    <a:pt x="1412" y="37677"/>
                  </a:lnTo>
                  <a:lnTo>
                    <a:pt x="1710" y="38697"/>
                  </a:lnTo>
                  <a:lnTo>
                    <a:pt x="2039" y="39717"/>
                  </a:lnTo>
                  <a:lnTo>
                    <a:pt x="2400" y="40720"/>
                  </a:lnTo>
                  <a:lnTo>
                    <a:pt x="2745" y="41630"/>
                  </a:lnTo>
                  <a:lnTo>
                    <a:pt x="3090" y="42524"/>
                  </a:lnTo>
                  <a:lnTo>
                    <a:pt x="3451" y="43418"/>
                  </a:lnTo>
                  <a:lnTo>
                    <a:pt x="3812" y="44313"/>
                  </a:lnTo>
                  <a:lnTo>
                    <a:pt x="4188" y="45191"/>
                  </a:lnTo>
                  <a:lnTo>
                    <a:pt x="4581" y="46069"/>
                  </a:lnTo>
                  <a:lnTo>
                    <a:pt x="4988" y="46932"/>
                  </a:lnTo>
                  <a:lnTo>
                    <a:pt x="5396" y="47795"/>
                  </a:lnTo>
                  <a:lnTo>
                    <a:pt x="5820" y="48642"/>
                  </a:lnTo>
                  <a:lnTo>
                    <a:pt x="6243" y="49505"/>
                  </a:lnTo>
                  <a:lnTo>
                    <a:pt x="6683" y="50336"/>
                  </a:lnTo>
                  <a:lnTo>
                    <a:pt x="7137" y="51183"/>
                  </a:lnTo>
                  <a:lnTo>
                    <a:pt x="7592" y="52014"/>
                  </a:lnTo>
                  <a:lnTo>
                    <a:pt x="8063" y="52830"/>
                  </a:lnTo>
                  <a:lnTo>
                    <a:pt x="8533" y="53661"/>
                  </a:lnTo>
                  <a:lnTo>
                    <a:pt x="9035" y="54477"/>
                  </a:lnTo>
                  <a:lnTo>
                    <a:pt x="9522" y="55277"/>
                  </a:lnTo>
                  <a:lnTo>
                    <a:pt x="10039" y="56077"/>
                  </a:lnTo>
                  <a:lnTo>
                    <a:pt x="10541" y="56877"/>
                  </a:lnTo>
                  <a:lnTo>
                    <a:pt x="11075" y="57677"/>
                  </a:lnTo>
                  <a:lnTo>
                    <a:pt x="11608" y="58461"/>
                  </a:lnTo>
                  <a:lnTo>
                    <a:pt x="12141" y="59245"/>
                  </a:lnTo>
                  <a:lnTo>
                    <a:pt x="12706" y="60014"/>
                  </a:lnTo>
                  <a:lnTo>
                    <a:pt x="13255" y="60798"/>
                  </a:lnTo>
                  <a:lnTo>
                    <a:pt x="13820" y="61551"/>
                  </a:lnTo>
                  <a:lnTo>
                    <a:pt x="14400" y="62320"/>
                  </a:lnTo>
                  <a:lnTo>
                    <a:pt x="14980" y="63073"/>
                  </a:lnTo>
                  <a:lnTo>
                    <a:pt x="15576" y="63826"/>
                  </a:lnTo>
                  <a:lnTo>
                    <a:pt x="16800" y="65316"/>
                  </a:lnTo>
                  <a:lnTo>
                    <a:pt x="18039" y="66790"/>
                  </a:lnTo>
                  <a:lnTo>
                    <a:pt x="18478" y="67324"/>
                  </a:lnTo>
                  <a:lnTo>
                    <a:pt x="18918" y="67857"/>
                  </a:lnTo>
                  <a:lnTo>
                    <a:pt x="19780" y="68955"/>
                  </a:lnTo>
                  <a:lnTo>
                    <a:pt x="20627" y="70069"/>
                  </a:lnTo>
                  <a:lnTo>
                    <a:pt x="21474" y="71182"/>
                  </a:lnTo>
                  <a:lnTo>
                    <a:pt x="21851" y="71700"/>
                  </a:lnTo>
                  <a:lnTo>
                    <a:pt x="22212" y="72233"/>
                  </a:lnTo>
                  <a:lnTo>
                    <a:pt x="22525" y="72767"/>
                  </a:lnTo>
                  <a:lnTo>
                    <a:pt x="22808" y="73316"/>
                  </a:lnTo>
                  <a:lnTo>
                    <a:pt x="23059" y="73880"/>
                  </a:lnTo>
                  <a:lnTo>
                    <a:pt x="23278" y="74445"/>
                  </a:lnTo>
                  <a:lnTo>
                    <a:pt x="23482" y="75010"/>
                  </a:lnTo>
                  <a:lnTo>
                    <a:pt x="23639" y="75590"/>
                  </a:lnTo>
                  <a:lnTo>
                    <a:pt x="23796" y="76186"/>
                  </a:lnTo>
                  <a:lnTo>
                    <a:pt x="23906" y="76782"/>
                  </a:lnTo>
                  <a:lnTo>
                    <a:pt x="24000" y="77394"/>
                  </a:lnTo>
                  <a:lnTo>
                    <a:pt x="24078" y="77990"/>
                  </a:lnTo>
                  <a:lnTo>
                    <a:pt x="24125" y="78617"/>
                  </a:lnTo>
                  <a:lnTo>
                    <a:pt x="24157" y="79229"/>
                  </a:lnTo>
                  <a:lnTo>
                    <a:pt x="24172" y="79857"/>
                  </a:lnTo>
                  <a:lnTo>
                    <a:pt x="24157" y="80484"/>
                  </a:lnTo>
                  <a:lnTo>
                    <a:pt x="24141" y="81064"/>
                  </a:lnTo>
                  <a:lnTo>
                    <a:pt x="24094" y="81645"/>
                  </a:lnTo>
                  <a:lnTo>
                    <a:pt x="24047" y="82209"/>
                  </a:lnTo>
                  <a:lnTo>
                    <a:pt x="23968" y="82774"/>
                  </a:lnTo>
                  <a:lnTo>
                    <a:pt x="23874" y="83339"/>
                  </a:lnTo>
                  <a:lnTo>
                    <a:pt x="23749" y="83888"/>
                  </a:lnTo>
                  <a:lnTo>
                    <a:pt x="23623" y="84437"/>
                  </a:lnTo>
                  <a:lnTo>
                    <a:pt x="23482" y="84970"/>
                  </a:lnTo>
                  <a:lnTo>
                    <a:pt x="23310" y="85519"/>
                  </a:lnTo>
                  <a:lnTo>
                    <a:pt x="23121" y="86053"/>
                  </a:lnTo>
                  <a:lnTo>
                    <a:pt x="22917" y="86586"/>
                  </a:lnTo>
                  <a:lnTo>
                    <a:pt x="22698" y="87103"/>
                  </a:lnTo>
                  <a:lnTo>
                    <a:pt x="22463" y="87621"/>
                  </a:lnTo>
                  <a:lnTo>
                    <a:pt x="22212" y="88139"/>
                  </a:lnTo>
                  <a:lnTo>
                    <a:pt x="21945" y="88656"/>
                  </a:lnTo>
                  <a:lnTo>
                    <a:pt x="21663" y="89174"/>
                  </a:lnTo>
                  <a:lnTo>
                    <a:pt x="20753" y="90727"/>
                  </a:lnTo>
                  <a:lnTo>
                    <a:pt x="19874" y="92295"/>
                  </a:lnTo>
                  <a:lnTo>
                    <a:pt x="18996" y="93880"/>
                  </a:lnTo>
                  <a:lnTo>
                    <a:pt x="18118" y="95448"/>
                  </a:lnTo>
                  <a:lnTo>
                    <a:pt x="17255" y="97033"/>
                  </a:lnTo>
                  <a:lnTo>
                    <a:pt x="16408" y="98617"/>
                  </a:lnTo>
                  <a:lnTo>
                    <a:pt x="14714" y="101817"/>
                  </a:lnTo>
                  <a:lnTo>
                    <a:pt x="14478" y="102303"/>
                  </a:lnTo>
                  <a:lnTo>
                    <a:pt x="14243" y="102789"/>
                  </a:lnTo>
                  <a:lnTo>
                    <a:pt x="14024" y="103276"/>
                  </a:lnTo>
                  <a:lnTo>
                    <a:pt x="13804" y="103762"/>
                  </a:lnTo>
                  <a:lnTo>
                    <a:pt x="13616" y="104264"/>
                  </a:lnTo>
                  <a:lnTo>
                    <a:pt x="13427" y="104750"/>
                  </a:lnTo>
                  <a:lnTo>
                    <a:pt x="13239" y="105252"/>
                  </a:lnTo>
                  <a:lnTo>
                    <a:pt x="13082" y="105754"/>
                  </a:lnTo>
                  <a:lnTo>
                    <a:pt x="12925" y="106256"/>
                  </a:lnTo>
                  <a:lnTo>
                    <a:pt x="12784" y="106758"/>
                  </a:lnTo>
                  <a:lnTo>
                    <a:pt x="12659" y="107260"/>
                  </a:lnTo>
                  <a:lnTo>
                    <a:pt x="12533" y="107762"/>
                  </a:lnTo>
                  <a:lnTo>
                    <a:pt x="12424" y="108279"/>
                  </a:lnTo>
                  <a:lnTo>
                    <a:pt x="12314" y="108781"/>
                  </a:lnTo>
                  <a:lnTo>
                    <a:pt x="12235" y="109299"/>
                  </a:lnTo>
                  <a:lnTo>
                    <a:pt x="12141" y="109817"/>
                  </a:lnTo>
                  <a:lnTo>
                    <a:pt x="12016" y="110852"/>
                  </a:lnTo>
                  <a:lnTo>
                    <a:pt x="11906" y="111887"/>
                  </a:lnTo>
                  <a:lnTo>
                    <a:pt x="11843" y="112922"/>
                  </a:lnTo>
                  <a:lnTo>
                    <a:pt x="11796" y="113973"/>
                  </a:lnTo>
                  <a:lnTo>
                    <a:pt x="11796" y="115040"/>
                  </a:lnTo>
                  <a:lnTo>
                    <a:pt x="11827" y="116091"/>
                  </a:lnTo>
                  <a:lnTo>
                    <a:pt x="11875" y="117158"/>
                  </a:lnTo>
                  <a:lnTo>
                    <a:pt x="11953" y="118224"/>
                  </a:lnTo>
                  <a:lnTo>
                    <a:pt x="11984" y="118710"/>
                  </a:lnTo>
                  <a:lnTo>
                    <a:pt x="12047" y="119181"/>
                  </a:lnTo>
                  <a:lnTo>
                    <a:pt x="12110" y="119652"/>
                  </a:lnTo>
                  <a:lnTo>
                    <a:pt x="12188" y="120122"/>
                  </a:lnTo>
                  <a:lnTo>
                    <a:pt x="12267" y="120577"/>
                  </a:lnTo>
                  <a:lnTo>
                    <a:pt x="12361" y="121032"/>
                  </a:lnTo>
                  <a:lnTo>
                    <a:pt x="12471" y="121487"/>
                  </a:lnTo>
                  <a:lnTo>
                    <a:pt x="12580" y="121942"/>
                  </a:lnTo>
                  <a:lnTo>
                    <a:pt x="12831" y="122836"/>
                  </a:lnTo>
                  <a:lnTo>
                    <a:pt x="13114" y="123714"/>
                  </a:lnTo>
                  <a:lnTo>
                    <a:pt x="13427" y="124577"/>
                  </a:lnTo>
                  <a:lnTo>
                    <a:pt x="13773" y="125424"/>
                  </a:lnTo>
                  <a:lnTo>
                    <a:pt x="14149" y="126255"/>
                  </a:lnTo>
                  <a:lnTo>
                    <a:pt x="14557" y="127087"/>
                  </a:lnTo>
                  <a:lnTo>
                    <a:pt x="14980" y="127902"/>
                  </a:lnTo>
                  <a:lnTo>
                    <a:pt x="15451" y="128702"/>
                  </a:lnTo>
                  <a:lnTo>
                    <a:pt x="15921" y="129502"/>
                  </a:lnTo>
                  <a:lnTo>
                    <a:pt x="16423" y="130287"/>
                  </a:lnTo>
                  <a:lnTo>
                    <a:pt x="16941" y="131055"/>
                  </a:lnTo>
                  <a:lnTo>
                    <a:pt x="17490" y="131839"/>
                  </a:lnTo>
                  <a:lnTo>
                    <a:pt x="18227" y="132843"/>
                  </a:lnTo>
                  <a:lnTo>
                    <a:pt x="19012" y="133847"/>
                  </a:lnTo>
                  <a:lnTo>
                    <a:pt x="19812" y="134820"/>
                  </a:lnTo>
                  <a:lnTo>
                    <a:pt x="20235" y="135306"/>
                  </a:lnTo>
                  <a:lnTo>
                    <a:pt x="20643" y="135777"/>
                  </a:lnTo>
                  <a:lnTo>
                    <a:pt x="22588" y="137926"/>
                  </a:lnTo>
                  <a:lnTo>
                    <a:pt x="24549" y="140075"/>
                  </a:lnTo>
                  <a:lnTo>
                    <a:pt x="25537" y="141141"/>
                  </a:lnTo>
                  <a:lnTo>
                    <a:pt x="26525" y="142192"/>
                  </a:lnTo>
                  <a:lnTo>
                    <a:pt x="27529" y="143243"/>
                  </a:lnTo>
                  <a:lnTo>
                    <a:pt x="28549" y="144263"/>
                  </a:lnTo>
                  <a:lnTo>
                    <a:pt x="29364" y="145063"/>
                  </a:lnTo>
                  <a:lnTo>
                    <a:pt x="30180" y="145831"/>
                  </a:lnTo>
                  <a:lnTo>
                    <a:pt x="31027" y="146600"/>
                  </a:lnTo>
                  <a:lnTo>
                    <a:pt x="31874" y="147353"/>
                  </a:lnTo>
                  <a:lnTo>
                    <a:pt x="33584" y="148827"/>
                  </a:lnTo>
                  <a:lnTo>
                    <a:pt x="35294" y="150317"/>
                  </a:lnTo>
                  <a:lnTo>
                    <a:pt x="36752" y="151588"/>
                  </a:lnTo>
                  <a:lnTo>
                    <a:pt x="38227" y="152843"/>
                  </a:lnTo>
                  <a:lnTo>
                    <a:pt x="39701" y="154098"/>
                  </a:lnTo>
                  <a:lnTo>
                    <a:pt x="40423" y="154741"/>
                  </a:lnTo>
                  <a:lnTo>
                    <a:pt x="41144" y="155384"/>
                  </a:lnTo>
                  <a:lnTo>
                    <a:pt x="41835" y="156027"/>
                  </a:lnTo>
                  <a:lnTo>
                    <a:pt x="42525" y="156686"/>
                  </a:lnTo>
                  <a:lnTo>
                    <a:pt x="43874" y="158003"/>
                  </a:lnTo>
                  <a:lnTo>
                    <a:pt x="45223" y="159337"/>
                  </a:lnTo>
                  <a:lnTo>
                    <a:pt x="46572" y="160670"/>
                  </a:lnTo>
                  <a:lnTo>
                    <a:pt x="145550" y="160670"/>
                  </a:lnTo>
                  <a:lnTo>
                    <a:pt x="145738" y="160262"/>
                  </a:lnTo>
                  <a:lnTo>
                    <a:pt x="145926" y="159839"/>
                  </a:lnTo>
                  <a:lnTo>
                    <a:pt x="146130" y="159431"/>
                  </a:lnTo>
                  <a:lnTo>
                    <a:pt x="146256" y="159227"/>
                  </a:lnTo>
                  <a:lnTo>
                    <a:pt x="146365" y="159039"/>
                  </a:lnTo>
                  <a:lnTo>
                    <a:pt x="146789" y="158443"/>
                  </a:lnTo>
                  <a:lnTo>
                    <a:pt x="147212" y="157862"/>
                  </a:lnTo>
                  <a:lnTo>
                    <a:pt x="147636" y="157298"/>
                  </a:lnTo>
                  <a:lnTo>
                    <a:pt x="148075" y="156733"/>
                  </a:lnTo>
                  <a:lnTo>
                    <a:pt x="148530" y="156184"/>
                  </a:lnTo>
                  <a:lnTo>
                    <a:pt x="149001" y="155635"/>
                  </a:lnTo>
                  <a:lnTo>
                    <a:pt x="149471" y="155117"/>
                  </a:lnTo>
                  <a:lnTo>
                    <a:pt x="149957" y="154600"/>
                  </a:lnTo>
                  <a:lnTo>
                    <a:pt x="150475" y="154113"/>
                  </a:lnTo>
                  <a:lnTo>
                    <a:pt x="150993" y="153627"/>
                  </a:lnTo>
                  <a:lnTo>
                    <a:pt x="151526" y="153156"/>
                  </a:lnTo>
                  <a:lnTo>
                    <a:pt x="152091" y="152717"/>
                  </a:lnTo>
                  <a:lnTo>
                    <a:pt x="152655" y="152294"/>
                  </a:lnTo>
                  <a:lnTo>
                    <a:pt x="153252" y="151886"/>
                  </a:lnTo>
                  <a:lnTo>
                    <a:pt x="153863" y="151494"/>
                  </a:lnTo>
                  <a:lnTo>
                    <a:pt x="154506" y="151133"/>
                  </a:lnTo>
                  <a:lnTo>
                    <a:pt x="156373" y="150098"/>
                  </a:lnTo>
                  <a:lnTo>
                    <a:pt x="158240" y="149031"/>
                  </a:lnTo>
                  <a:lnTo>
                    <a:pt x="160075" y="147964"/>
                  </a:lnTo>
                  <a:lnTo>
                    <a:pt x="161926" y="146866"/>
                  </a:lnTo>
                  <a:lnTo>
                    <a:pt x="162757" y="146365"/>
                  </a:lnTo>
                  <a:lnTo>
                    <a:pt x="163573" y="145831"/>
                  </a:lnTo>
                  <a:lnTo>
                    <a:pt x="164373" y="145282"/>
                  </a:lnTo>
                  <a:lnTo>
                    <a:pt x="165157" y="144718"/>
                  </a:lnTo>
                  <a:lnTo>
                    <a:pt x="165926" y="144137"/>
                  </a:lnTo>
                  <a:lnTo>
                    <a:pt x="166694" y="143541"/>
                  </a:lnTo>
                  <a:lnTo>
                    <a:pt x="167432" y="142929"/>
                  </a:lnTo>
                  <a:lnTo>
                    <a:pt x="168153" y="142302"/>
                  </a:lnTo>
                  <a:lnTo>
                    <a:pt x="168875" y="141643"/>
                  </a:lnTo>
                  <a:lnTo>
                    <a:pt x="169581" y="140984"/>
                  </a:lnTo>
                  <a:lnTo>
                    <a:pt x="170271" y="140310"/>
                  </a:lnTo>
                  <a:lnTo>
                    <a:pt x="170945" y="139620"/>
                  </a:lnTo>
                  <a:lnTo>
                    <a:pt x="171604" y="138929"/>
                  </a:lnTo>
                  <a:lnTo>
                    <a:pt x="172263" y="138208"/>
                  </a:lnTo>
                  <a:lnTo>
                    <a:pt x="172890" y="137471"/>
                  </a:lnTo>
                  <a:lnTo>
                    <a:pt x="173518" y="136733"/>
                  </a:lnTo>
                  <a:lnTo>
                    <a:pt x="173941" y="136216"/>
                  </a:lnTo>
                  <a:lnTo>
                    <a:pt x="174333" y="135698"/>
                  </a:lnTo>
                  <a:lnTo>
                    <a:pt x="174726" y="135165"/>
                  </a:lnTo>
                  <a:lnTo>
                    <a:pt x="175102" y="134616"/>
                  </a:lnTo>
                  <a:lnTo>
                    <a:pt x="175463" y="134067"/>
                  </a:lnTo>
                  <a:lnTo>
                    <a:pt x="175824" y="133502"/>
                  </a:lnTo>
                  <a:lnTo>
                    <a:pt x="176153" y="132937"/>
                  </a:lnTo>
                  <a:lnTo>
                    <a:pt x="176467" y="132357"/>
                  </a:lnTo>
                  <a:lnTo>
                    <a:pt x="176780" y="131777"/>
                  </a:lnTo>
                  <a:lnTo>
                    <a:pt x="177063" y="131181"/>
                  </a:lnTo>
                  <a:lnTo>
                    <a:pt x="177345" y="130585"/>
                  </a:lnTo>
                  <a:lnTo>
                    <a:pt x="177612" y="129973"/>
                  </a:lnTo>
                  <a:lnTo>
                    <a:pt x="177863" y="129361"/>
                  </a:lnTo>
                  <a:lnTo>
                    <a:pt x="178098" y="128749"/>
                  </a:lnTo>
                  <a:lnTo>
                    <a:pt x="178318" y="128122"/>
                  </a:lnTo>
                  <a:lnTo>
                    <a:pt x="178537" y="127494"/>
                  </a:lnTo>
                  <a:lnTo>
                    <a:pt x="179071" y="125800"/>
                  </a:lnTo>
                  <a:lnTo>
                    <a:pt x="179588" y="124106"/>
                  </a:lnTo>
                  <a:lnTo>
                    <a:pt x="180090" y="122412"/>
                  </a:lnTo>
                  <a:lnTo>
                    <a:pt x="180576" y="120703"/>
                  </a:lnTo>
                  <a:lnTo>
                    <a:pt x="181047" y="118993"/>
                  </a:lnTo>
                  <a:lnTo>
                    <a:pt x="181502" y="117283"/>
                  </a:lnTo>
                  <a:lnTo>
                    <a:pt x="181925" y="115558"/>
                  </a:lnTo>
                  <a:lnTo>
                    <a:pt x="182349" y="113832"/>
                  </a:lnTo>
                  <a:lnTo>
                    <a:pt x="182521" y="113064"/>
                  </a:lnTo>
                  <a:lnTo>
                    <a:pt x="182678" y="112279"/>
                  </a:lnTo>
                  <a:lnTo>
                    <a:pt x="182835" y="111511"/>
                  </a:lnTo>
                  <a:lnTo>
                    <a:pt x="182992" y="110726"/>
                  </a:lnTo>
                  <a:lnTo>
                    <a:pt x="183117" y="109942"/>
                  </a:lnTo>
                  <a:lnTo>
                    <a:pt x="183243" y="109173"/>
                  </a:lnTo>
                  <a:lnTo>
                    <a:pt x="183353" y="108389"/>
                  </a:lnTo>
                  <a:lnTo>
                    <a:pt x="183463" y="107605"/>
                  </a:lnTo>
                  <a:lnTo>
                    <a:pt x="183651" y="106052"/>
                  </a:lnTo>
                  <a:lnTo>
                    <a:pt x="183808" y="104483"/>
                  </a:lnTo>
                  <a:lnTo>
                    <a:pt x="183917" y="102915"/>
                  </a:lnTo>
                  <a:lnTo>
                    <a:pt x="183996" y="101346"/>
                  </a:lnTo>
                  <a:lnTo>
                    <a:pt x="184043" y="99778"/>
                  </a:lnTo>
                  <a:lnTo>
                    <a:pt x="184074" y="98209"/>
                  </a:lnTo>
                  <a:lnTo>
                    <a:pt x="184059" y="96640"/>
                  </a:lnTo>
                  <a:lnTo>
                    <a:pt x="184027" y="95072"/>
                  </a:lnTo>
                  <a:lnTo>
                    <a:pt x="183965" y="93488"/>
                  </a:lnTo>
                  <a:lnTo>
                    <a:pt x="183886" y="91919"/>
                  </a:lnTo>
                  <a:lnTo>
                    <a:pt x="183776" y="90335"/>
                  </a:lnTo>
                  <a:lnTo>
                    <a:pt x="183635" y="88766"/>
                  </a:lnTo>
                  <a:lnTo>
                    <a:pt x="183572" y="88076"/>
                  </a:lnTo>
                  <a:lnTo>
                    <a:pt x="183478" y="87386"/>
                  </a:lnTo>
                  <a:lnTo>
                    <a:pt x="183368" y="86696"/>
                  </a:lnTo>
                  <a:lnTo>
                    <a:pt x="183259" y="86021"/>
                  </a:lnTo>
                  <a:lnTo>
                    <a:pt x="183117" y="85331"/>
                  </a:lnTo>
                  <a:lnTo>
                    <a:pt x="182976" y="84656"/>
                  </a:lnTo>
                  <a:lnTo>
                    <a:pt x="182819" y="83982"/>
                  </a:lnTo>
                  <a:lnTo>
                    <a:pt x="182663" y="83307"/>
                  </a:lnTo>
                  <a:lnTo>
                    <a:pt x="182302" y="81974"/>
                  </a:lnTo>
                  <a:lnTo>
                    <a:pt x="181925" y="80641"/>
                  </a:lnTo>
                  <a:lnTo>
                    <a:pt x="181141" y="77990"/>
                  </a:lnTo>
                  <a:lnTo>
                    <a:pt x="180561" y="76092"/>
                  </a:lnTo>
                  <a:lnTo>
                    <a:pt x="179949" y="74210"/>
                  </a:lnTo>
                  <a:lnTo>
                    <a:pt x="179322" y="72343"/>
                  </a:lnTo>
                  <a:lnTo>
                    <a:pt x="178647" y="70476"/>
                  </a:lnTo>
                  <a:lnTo>
                    <a:pt x="177957" y="68626"/>
                  </a:lnTo>
                  <a:lnTo>
                    <a:pt x="177220" y="66790"/>
                  </a:lnTo>
                  <a:lnTo>
                    <a:pt x="176843" y="65881"/>
                  </a:lnTo>
                  <a:lnTo>
                    <a:pt x="176451" y="64971"/>
                  </a:lnTo>
                  <a:lnTo>
                    <a:pt x="176059" y="64061"/>
                  </a:lnTo>
                  <a:lnTo>
                    <a:pt x="175651" y="63151"/>
                  </a:lnTo>
                  <a:lnTo>
                    <a:pt x="175227" y="62257"/>
                  </a:lnTo>
                  <a:lnTo>
                    <a:pt x="174804" y="61379"/>
                  </a:lnTo>
                  <a:lnTo>
                    <a:pt x="174365" y="60516"/>
                  </a:lnTo>
                  <a:lnTo>
                    <a:pt x="173894" y="59653"/>
                  </a:lnTo>
                  <a:lnTo>
                    <a:pt x="173424" y="58806"/>
                  </a:lnTo>
                  <a:lnTo>
                    <a:pt x="172937" y="57975"/>
                  </a:lnTo>
                  <a:lnTo>
                    <a:pt x="172420" y="57144"/>
                  </a:lnTo>
                  <a:lnTo>
                    <a:pt x="171902" y="56328"/>
                  </a:lnTo>
                  <a:lnTo>
                    <a:pt x="171369" y="55512"/>
                  </a:lnTo>
                  <a:lnTo>
                    <a:pt x="170804" y="54728"/>
                  </a:lnTo>
                  <a:lnTo>
                    <a:pt x="170239" y="53944"/>
                  </a:lnTo>
                  <a:lnTo>
                    <a:pt x="169659" y="53159"/>
                  </a:lnTo>
                  <a:lnTo>
                    <a:pt x="169063" y="52406"/>
                  </a:lnTo>
                  <a:lnTo>
                    <a:pt x="168451" y="51653"/>
                  </a:lnTo>
                  <a:lnTo>
                    <a:pt x="167824" y="50916"/>
                  </a:lnTo>
                  <a:lnTo>
                    <a:pt x="167165" y="50195"/>
                  </a:lnTo>
                  <a:lnTo>
                    <a:pt x="165769" y="48673"/>
                  </a:lnTo>
                  <a:lnTo>
                    <a:pt x="164341" y="47167"/>
                  </a:lnTo>
                  <a:lnTo>
                    <a:pt x="162898" y="45677"/>
                  </a:lnTo>
                  <a:lnTo>
                    <a:pt x="161440" y="44203"/>
                  </a:lnTo>
                  <a:lnTo>
                    <a:pt x="159965" y="42744"/>
                  </a:lnTo>
                  <a:lnTo>
                    <a:pt x="158475" y="41301"/>
                  </a:lnTo>
                  <a:lnTo>
                    <a:pt x="155479" y="38430"/>
                  </a:lnTo>
                  <a:lnTo>
                    <a:pt x="154914" y="37913"/>
                  </a:lnTo>
                  <a:lnTo>
                    <a:pt x="154334" y="37395"/>
                  </a:lnTo>
                  <a:lnTo>
                    <a:pt x="153753" y="36893"/>
                  </a:lnTo>
                  <a:lnTo>
                    <a:pt x="153157" y="36407"/>
                  </a:lnTo>
                  <a:lnTo>
                    <a:pt x="152546" y="35936"/>
                  </a:lnTo>
                  <a:lnTo>
                    <a:pt x="151934" y="35466"/>
                  </a:lnTo>
                  <a:lnTo>
                    <a:pt x="151306" y="35011"/>
                  </a:lnTo>
                  <a:lnTo>
                    <a:pt x="150663" y="34572"/>
                  </a:lnTo>
                  <a:lnTo>
                    <a:pt x="150036" y="34132"/>
                  </a:lnTo>
                  <a:lnTo>
                    <a:pt x="149393" y="33709"/>
                  </a:lnTo>
                  <a:lnTo>
                    <a:pt x="148091" y="32878"/>
                  </a:lnTo>
                  <a:lnTo>
                    <a:pt x="146758" y="32078"/>
                  </a:lnTo>
                  <a:lnTo>
                    <a:pt x="145424" y="31309"/>
                  </a:lnTo>
                  <a:lnTo>
                    <a:pt x="143134" y="30007"/>
                  </a:lnTo>
                  <a:lnTo>
                    <a:pt x="140844" y="28705"/>
                  </a:lnTo>
                  <a:lnTo>
                    <a:pt x="138554" y="27435"/>
                  </a:lnTo>
                  <a:lnTo>
                    <a:pt x="136248" y="26164"/>
                  </a:lnTo>
                  <a:lnTo>
                    <a:pt x="131636" y="23639"/>
                  </a:lnTo>
                  <a:lnTo>
                    <a:pt x="126993" y="21145"/>
                  </a:lnTo>
                  <a:lnTo>
                    <a:pt x="126209" y="20737"/>
                  </a:lnTo>
                  <a:lnTo>
                    <a:pt x="125409" y="20345"/>
                  </a:lnTo>
                  <a:lnTo>
                    <a:pt x="124593" y="19984"/>
                  </a:lnTo>
                  <a:lnTo>
                    <a:pt x="123762" y="19639"/>
                  </a:lnTo>
                  <a:lnTo>
                    <a:pt x="122115" y="18964"/>
                  </a:lnTo>
                  <a:lnTo>
                    <a:pt x="121284" y="18619"/>
                  </a:lnTo>
                  <a:lnTo>
                    <a:pt x="120468" y="18274"/>
                  </a:lnTo>
                  <a:lnTo>
                    <a:pt x="119260" y="17756"/>
                  </a:lnTo>
                  <a:lnTo>
                    <a:pt x="118052" y="17239"/>
                  </a:lnTo>
                  <a:lnTo>
                    <a:pt x="115637" y="16219"/>
                  </a:lnTo>
                  <a:lnTo>
                    <a:pt x="114429" y="15702"/>
                  </a:lnTo>
                  <a:lnTo>
                    <a:pt x="113237" y="15184"/>
                  </a:lnTo>
                  <a:lnTo>
                    <a:pt x="112045" y="14635"/>
                  </a:lnTo>
                  <a:lnTo>
                    <a:pt x="110868" y="14070"/>
                  </a:lnTo>
                  <a:lnTo>
                    <a:pt x="108798" y="13035"/>
                  </a:lnTo>
                  <a:lnTo>
                    <a:pt x="106727" y="12000"/>
                  </a:lnTo>
                  <a:lnTo>
                    <a:pt x="104657" y="10949"/>
                  </a:lnTo>
                  <a:lnTo>
                    <a:pt x="102602" y="9898"/>
                  </a:lnTo>
                  <a:lnTo>
                    <a:pt x="98492" y="7765"/>
                  </a:lnTo>
                  <a:lnTo>
                    <a:pt x="94398" y="5616"/>
                  </a:lnTo>
                  <a:lnTo>
                    <a:pt x="93410" y="5067"/>
                  </a:lnTo>
                  <a:lnTo>
                    <a:pt x="92924" y="4784"/>
                  </a:lnTo>
                  <a:lnTo>
                    <a:pt x="92437" y="4502"/>
                  </a:lnTo>
                  <a:lnTo>
                    <a:pt x="91967" y="4204"/>
                  </a:lnTo>
                  <a:lnTo>
                    <a:pt x="91496" y="3890"/>
                  </a:lnTo>
                  <a:lnTo>
                    <a:pt x="91026" y="3576"/>
                  </a:lnTo>
                  <a:lnTo>
                    <a:pt x="90571" y="3263"/>
                  </a:lnTo>
                  <a:lnTo>
                    <a:pt x="90116" y="2933"/>
                  </a:lnTo>
                  <a:lnTo>
                    <a:pt x="89661" y="2588"/>
                  </a:lnTo>
                  <a:lnTo>
                    <a:pt x="89222" y="2243"/>
                  </a:lnTo>
                  <a:lnTo>
                    <a:pt x="88782" y="1898"/>
                  </a:lnTo>
                  <a:lnTo>
                    <a:pt x="88343" y="1537"/>
                  </a:lnTo>
                  <a:lnTo>
                    <a:pt x="87920" y="1161"/>
                  </a:lnTo>
                  <a:lnTo>
                    <a:pt x="87512" y="784"/>
                  </a:lnTo>
                  <a:lnTo>
                    <a:pt x="87088" y="392"/>
                  </a:lnTo>
                  <a:lnTo>
                    <a:pt x="86979" y="298"/>
                  </a:lnTo>
                  <a:lnTo>
                    <a:pt x="86869" y="220"/>
                  </a:lnTo>
                  <a:lnTo>
                    <a:pt x="86728" y="157"/>
                  </a:lnTo>
                  <a:lnTo>
                    <a:pt x="86571" y="110"/>
                  </a:lnTo>
                  <a:lnTo>
                    <a:pt x="86430" y="63"/>
                  </a:lnTo>
                  <a:lnTo>
                    <a:pt x="86273" y="31"/>
                  </a:lnTo>
                  <a:lnTo>
                    <a:pt x="86116" y="16"/>
                  </a:lnTo>
                  <a:lnTo>
                    <a:pt x="85975" y="16"/>
                  </a:lnTo>
                  <a:lnTo>
                    <a:pt x="709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11829" y="4064778"/>
              <a:ext cx="2462080" cy="1090240"/>
            </a:xfrm>
            <a:custGeom>
              <a:avLst/>
              <a:gdLst/>
              <a:ahLst/>
              <a:cxnLst/>
              <a:rect l="l" t="t" r="r" b="b"/>
              <a:pathLst>
                <a:path w="76940" h="34070" extrusionOk="0">
                  <a:moveTo>
                    <a:pt x="3812" y="0"/>
                  </a:moveTo>
                  <a:lnTo>
                    <a:pt x="3043" y="32"/>
                  </a:lnTo>
                  <a:lnTo>
                    <a:pt x="1522" y="95"/>
                  </a:lnTo>
                  <a:lnTo>
                    <a:pt x="753" y="126"/>
                  </a:lnTo>
                  <a:lnTo>
                    <a:pt x="0" y="157"/>
                  </a:lnTo>
                  <a:lnTo>
                    <a:pt x="0" y="34070"/>
                  </a:lnTo>
                  <a:lnTo>
                    <a:pt x="76939" y="34070"/>
                  </a:lnTo>
                  <a:lnTo>
                    <a:pt x="76830" y="33835"/>
                  </a:lnTo>
                  <a:lnTo>
                    <a:pt x="76782" y="33725"/>
                  </a:lnTo>
                  <a:lnTo>
                    <a:pt x="76720" y="33615"/>
                  </a:lnTo>
                  <a:lnTo>
                    <a:pt x="72343" y="27105"/>
                  </a:lnTo>
                  <a:lnTo>
                    <a:pt x="70147" y="23859"/>
                  </a:lnTo>
                  <a:lnTo>
                    <a:pt x="67951" y="20612"/>
                  </a:lnTo>
                  <a:lnTo>
                    <a:pt x="67449" y="19890"/>
                  </a:lnTo>
                  <a:lnTo>
                    <a:pt x="66932" y="19168"/>
                  </a:lnTo>
                  <a:lnTo>
                    <a:pt x="66398" y="18478"/>
                  </a:lnTo>
                  <a:lnTo>
                    <a:pt x="65865" y="17804"/>
                  </a:lnTo>
                  <a:lnTo>
                    <a:pt x="65316" y="17145"/>
                  </a:lnTo>
                  <a:lnTo>
                    <a:pt x="64751" y="16502"/>
                  </a:lnTo>
                  <a:lnTo>
                    <a:pt x="64171" y="15874"/>
                  </a:lnTo>
                  <a:lnTo>
                    <a:pt x="63591" y="15263"/>
                  </a:lnTo>
                  <a:lnTo>
                    <a:pt x="62995" y="14667"/>
                  </a:lnTo>
                  <a:lnTo>
                    <a:pt x="62399" y="14086"/>
                  </a:lnTo>
                  <a:lnTo>
                    <a:pt x="61771" y="13506"/>
                  </a:lnTo>
                  <a:lnTo>
                    <a:pt x="61144" y="12957"/>
                  </a:lnTo>
                  <a:lnTo>
                    <a:pt x="60516" y="12424"/>
                  </a:lnTo>
                  <a:lnTo>
                    <a:pt x="59857" y="11890"/>
                  </a:lnTo>
                  <a:lnTo>
                    <a:pt x="59199" y="11388"/>
                  </a:lnTo>
                  <a:lnTo>
                    <a:pt x="58524" y="10886"/>
                  </a:lnTo>
                  <a:lnTo>
                    <a:pt x="57850" y="10416"/>
                  </a:lnTo>
                  <a:lnTo>
                    <a:pt x="57159" y="9945"/>
                  </a:lnTo>
                  <a:lnTo>
                    <a:pt x="56454" y="9490"/>
                  </a:lnTo>
                  <a:lnTo>
                    <a:pt x="55732" y="9051"/>
                  </a:lnTo>
                  <a:lnTo>
                    <a:pt x="55010" y="8628"/>
                  </a:lnTo>
                  <a:lnTo>
                    <a:pt x="54273" y="8220"/>
                  </a:lnTo>
                  <a:lnTo>
                    <a:pt x="53536" y="7828"/>
                  </a:lnTo>
                  <a:lnTo>
                    <a:pt x="52783" y="7451"/>
                  </a:lnTo>
                  <a:lnTo>
                    <a:pt x="52014" y="7075"/>
                  </a:lnTo>
                  <a:lnTo>
                    <a:pt x="51246" y="6730"/>
                  </a:lnTo>
                  <a:lnTo>
                    <a:pt x="50462" y="6385"/>
                  </a:lnTo>
                  <a:lnTo>
                    <a:pt x="49662" y="6055"/>
                  </a:lnTo>
                  <a:lnTo>
                    <a:pt x="48862" y="5741"/>
                  </a:lnTo>
                  <a:lnTo>
                    <a:pt x="48046" y="5443"/>
                  </a:lnTo>
                  <a:lnTo>
                    <a:pt x="47215" y="5145"/>
                  </a:lnTo>
                  <a:lnTo>
                    <a:pt x="46383" y="4879"/>
                  </a:lnTo>
                  <a:lnTo>
                    <a:pt x="45850" y="4706"/>
                  </a:lnTo>
                  <a:lnTo>
                    <a:pt x="45317" y="4565"/>
                  </a:lnTo>
                  <a:lnTo>
                    <a:pt x="44783" y="4408"/>
                  </a:lnTo>
                  <a:lnTo>
                    <a:pt x="44250" y="4283"/>
                  </a:lnTo>
                  <a:lnTo>
                    <a:pt x="43183" y="4032"/>
                  </a:lnTo>
                  <a:lnTo>
                    <a:pt x="42117" y="3828"/>
                  </a:lnTo>
                  <a:lnTo>
                    <a:pt x="41050" y="3655"/>
                  </a:lnTo>
                  <a:lnTo>
                    <a:pt x="39968" y="3514"/>
                  </a:lnTo>
                  <a:lnTo>
                    <a:pt x="38901" y="3404"/>
                  </a:lnTo>
                  <a:lnTo>
                    <a:pt x="37819" y="3310"/>
                  </a:lnTo>
                  <a:lnTo>
                    <a:pt x="36736" y="3247"/>
                  </a:lnTo>
                  <a:lnTo>
                    <a:pt x="35654" y="3200"/>
                  </a:lnTo>
                  <a:lnTo>
                    <a:pt x="34572" y="3169"/>
                  </a:lnTo>
                  <a:lnTo>
                    <a:pt x="33489" y="3153"/>
                  </a:lnTo>
                  <a:lnTo>
                    <a:pt x="32407" y="3153"/>
                  </a:lnTo>
                  <a:lnTo>
                    <a:pt x="31325" y="3169"/>
                  </a:lnTo>
                  <a:lnTo>
                    <a:pt x="29144" y="3216"/>
                  </a:lnTo>
                  <a:lnTo>
                    <a:pt x="27137" y="3263"/>
                  </a:lnTo>
                  <a:lnTo>
                    <a:pt x="25129" y="3263"/>
                  </a:lnTo>
                  <a:lnTo>
                    <a:pt x="24125" y="3247"/>
                  </a:lnTo>
                  <a:lnTo>
                    <a:pt x="23121" y="3216"/>
                  </a:lnTo>
                  <a:lnTo>
                    <a:pt x="22133" y="3169"/>
                  </a:lnTo>
                  <a:lnTo>
                    <a:pt x="21145" y="3090"/>
                  </a:lnTo>
                  <a:lnTo>
                    <a:pt x="20141" y="3012"/>
                  </a:lnTo>
                  <a:lnTo>
                    <a:pt x="19152" y="2887"/>
                  </a:lnTo>
                  <a:lnTo>
                    <a:pt x="18164" y="2745"/>
                  </a:lnTo>
                  <a:lnTo>
                    <a:pt x="17176" y="2573"/>
                  </a:lnTo>
                  <a:lnTo>
                    <a:pt x="16204" y="2385"/>
                  </a:lnTo>
                  <a:lnTo>
                    <a:pt x="15215" y="2149"/>
                  </a:lnTo>
                  <a:lnTo>
                    <a:pt x="14243" y="1883"/>
                  </a:lnTo>
                  <a:lnTo>
                    <a:pt x="13270" y="1585"/>
                  </a:lnTo>
                  <a:lnTo>
                    <a:pt x="12392" y="1318"/>
                  </a:lnTo>
                  <a:lnTo>
                    <a:pt x="11513" y="1083"/>
                  </a:lnTo>
                  <a:lnTo>
                    <a:pt x="10619" y="863"/>
                  </a:lnTo>
                  <a:lnTo>
                    <a:pt x="9710" y="659"/>
                  </a:lnTo>
                  <a:lnTo>
                    <a:pt x="8815" y="487"/>
                  </a:lnTo>
                  <a:lnTo>
                    <a:pt x="7906" y="345"/>
                  </a:lnTo>
                  <a:lnTo>
                    <a:pt x="6996" y="204"/>
                  </a:lnTo>
                  <a:lnTo>
                    <a:pt x="6086" y="95"/>
                  </a:lnTo>
                  <a:lnTo>
                    <a:pt x="5710" y="63"/>
                  </a:lnTo>
                  <a:lnTo>
                    <a:pt x="5333" y="32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608938" y="4244797"/>
              <a:ext cx="1557568" cy="917088"/>
            </a:xfrm>
            <a:custGeom>
              <a:avLst/>
              <a:gdLst/>
              <a:ahLst/>
              <a:cxnLst/>
              <a:rect l="l" t="t" r="r" b="b"/>
              <a:pathLst>
                <a:path w="48674" h="28659" extrusionOk="0">
                  <a:moveTo>
                    <a:pt x="48345" y="1"/>
                  </a:moveTo>
                  <a:lnTo>
                    <a:pt x="47215" y="158"/>
                  </a:lnTo>
                  <a:lnTo>
                    <a:pt x="46102" y="330"/>
                  </a:lnTo>
                  <a:lnTo>
                    <a:pt x="44988" y="519"/>
                  </a:lnTo>
                  <a:lnTo>
                    <a:pt x="43890" y="738"/>
                  </a:lnTo>
                  <a:lnTo>
                    <a:pt x="42792" y="958"/>
                  </a:lnTo>
                  <a:lnTo>
                    <a:pt x="41709" y="1209"/>
                  </a:lnTo>
                  <a:lnTo>
                    <a:pt x="40627" y="1475"/>
                  </a:lnTo>
                  <a:lnTo>
                    <a:pt x="39561" y="1758"/>
                  </a:lnTo>
                  <a:lnTo>
                    <a:pt x="38494" y="2056"/>
                  </a:lnTo>
                  <a:lnTo>
                    <a:pt x="37427" y="2370"/>
                  </a:lnTo>
                  <a:lnTo>
                    <a:pt x="36376" y="2715"/>
                  </a:lnTo>
                  <a:lnTo>
                    <a:pt x="35341" y="3060"/>
                  </a:lnTo>
                  <a:lnTo>
                    <a:pt x="34306" y="3436"/>
                  </a:lnTo>
                  <a:lnTo>
                    <a:pt x="33270" y="3813"/>
                  </a:lnTo>
                  <a:lnTo>
                    <a:pt x="32251" y="4220"/>
                  </a:lnTo>
                  <a:lnTo>
                    <a:pt x="31231" y="4628"/>
                  </a:lnTo>
                  <a:lnTo>
                    <a:pt x="30227" y="5068"/>
                  </a:lnTo>
                  <a:lnTo>
                    <a:pt x="29224" y="5522"/>
                  </a:lnTo>
                  <a:lnTo>
                    <a:pt x="28235" y="5993"/>
                  </a:lnTo>
                  <a:lnTo>
                    <a:pt x="27247" y="6479"/>
                  </a:lnTo>
                  <a:lnTo>
                    <a:pt x="26275" y="6981"/>
                  </a:lnTo>
                  <a:lnTo>
                    <a:pt x="25286" y="7499"/>
                  </a:lnTo>
                  <a:lnTo>
                    <a:pt x="24330" y="8032"/>
                  </a:lnTo>
                  <a:lnTo>
                    <a:pt x="23373" y="8581"/>
                  </a:lnTo>
                  <a:lnTo>
                    <a:pt x="22416" y="9146"/>
                  </a:lnTo>
                  <a:lnTo>
                    <a:pt x="21459" y="9726"/>
                  </a:lnTo>
                  <a:lnTo>
                    <a:pt x="20518" y="10322"/>
                  </a:lnTo>
                  <a:lnTo>
                    <a:pt x="19592" y="10934"/>
                  </a:lnTo>
                  <a:lnTo>
                    <a:pt x="18667" y="11561"/>
                  </a:lnTo>
                  <a:lnTo>
                    <a:pt x="17741" y="12189"/>
                  </a:lnTo>
                  <a:lnTo>
                    <a:pt x="16816" y="12848"/>
                  </a:lnTo>
                  <a:lnTo>
                    <a:pt x="15922" y="13522"/>
                  </a:lnTo>
                  <a:lnTo>
                    <a:pt x="14902" y="14291"/>
                  </a:lnTo>
                  <a:lnTo>
                    <a:pt x="13898" y="15075"/>
                  </a:lnTo>
                  <a:lnTo>
                    <a:pt x="12926" y="15891"/>
                  </a:lnTo>
                  <a:lnTo>
                    <a:pt x="11953" y="16706"/>
                  </a:lnTo>
                  <a:lnTo>
                    <a:pt x="10996" y="17538"/>
                  </a:lnTo>
                  <a:lnTo>
                    <a:pt x="10055" y="18385"/>
                  </a:lnTo>
                  <a:lnTo>
                    <a:pt x="9130" y="19248"/>
                  </a:lnTo>
                  <a:lnTo>
                    <a:pt x="8204" y="20110"/>
                  </a:lnTo>
                  <a:lnTo>
                    <a:pt x="7279" y="20989"/>
                  </a:lnTo>
                  <a:lnTo>
                    <a:pt x="6385" y="21883"/>
                  </a:lnTo>
                  <a:lnTo>
                    <a:pt x="5491" y="22777"/>
                  </a:lnTo>
                  <a:lnTo>
                    <a:pt x="4597" y="23671"/>
                  </a:lnTo>
                  <a:lnTo>
                    <a:pt x="2824" y="25506"/>
                  </a:lnTo>
                  <a:lnTo>
                    <a:pt x="1083" y="27341"/>
                  </a:lnTo>
                  <a:lnTo>
                    <a:pt x="801" y="27655"/>
                  </a:lnTo>
                  <a:lnTo>
                    <a:pt x="534" y="27985"/>
                  </a:lnTo>
                  <a:lnTo>
                    <a:pt x="1" y="28659"/>
                  </a:lnTo>
                  <a:lnTo>
                    <a:pt x="48674" y="28659"/>
                  </a:lnTo>
                  <a:lnTo>
                    <a:pt x="486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8228842" y="969092"/>
              <a:ext cx="937664" cy="2505760"/>
            </a:xfrm>
            <a:custGeom>
              <a:avLst/>
              <a:gdLst/>
              <a:ahLst/>
              <a:cxnLst/>
              <a:rect l="l" t="t" r="r" b="b"/>
              <a:pathLst>
                <a:path w="29302" h="78305" extrusionOk="0">
                  <a:moveTo>
                    <a:pt x="29302" y="0"/>
                  </a:moveTo>
                  <a:lnTo>
                    <a:pt x="28878" y="142"/>
                  </a:lnTo>
                  <a:lnTo>
                    <a:pt x="28471" y="283"/>
                  </a:lnTo>
                  <a:lnTo>
                    <a:pt x="28110" y="424"/>
                  </a:lnTo>
                  <a:lnTo>
                    <a:pt x="27922" y="502"/>
                  </a:lnTo>
                  <a:lnTo>
                    <a:pt x="27749" y="581"/>
                  </a:lnTo>
                  <a:lnTo>
                    <a:pt x="25945" y="1569"/>
                  </a:lnTo>
                  <a:lnTo>
                    <a:pt x="24126" y="2557"/>
                  </a:lnTo>
                  <a:lnTo>
                    <a:pt x="23232" y="3075"/>
                  </a:lnTo>
                  <a:lnTo>
                    <a:pt x="22337" y="3577"/>
                  </a:lnTo>
                  <a:lnTo>
                    <a:pt x="21459" y="4126"/>
                  </a:lnTo>
                  <a:lnTo>
                    <a:pt x="20596" y="4675"/>
                  </a:lnTo>
                  <a:lnTo>
                    <a:pt x="19718" y="5271"/>
                  </a:lnTo>
                  <a:lnTo>
                    <a:pt x="18855" y="5883"/>
                  </a:lnTo>
                  <a:lnTo>
                    <a:pt x="18008" y="6510"/>
                  </a:lnTo>
                  <a:lnTo>
                    <a:pt x="17193" y="7153"/>
                  </a:lnTo>
                  <a:lnTo>
                    <a:pt x="16393" y="7812"/>
                  </a:lnTo>
                  <a:lnTo>
                    <a:pt x="15608" y="8486"/>
                  </a:lnTo>
                  <a:lnTo>
                    <a:pt x="14840" y="9177"/>
                  </a:lnTo>
                  <a:lnTo>
                    <a:pt x="14087" y="9882"/>
                  </a:lnTo>
                  <a:lnTo>
                    <a:pt x="13365" y="10588"/>
                  </a:lnTo>
                  <a:lnTo>
                    <a:pt x="12659" y="11326"/>
                  </a:lnTo>
                  <a:lnTo>
                    <a:pt x="11969" y="12063"/>
                  </a:lnTo>
                  <a:lnTo>
                    <a:pt x="11295" y="12816"/>
                  </a:lnTo>
                  <a:lnTo>
                    <a:pt x="10651" y="13584"/>
                  </a:lnTo>
                  <a:lnTo>
                    <a:pt x="10008" y="14369"/>
                  </a:lnTo>
                  <a:lnTo>
                    <a:pt x="9397" y="15169"/>
                  </a:lnTo>
                  <a:lnTo>
                    <a:pt x="8801" y="15984"/>
                  </a:lnTo>
                  <a:lnTo>
                    <a:pt x="8220" y="16800"/>
                  </a:lnTo>
                  <a:lnTo>
                    <a:pt x="7671" y="17631"/>
                  </a:lnTo>
                  <a:lnTo>
                    <a:pt x="7122" y="18494"/>
                  </a:lnTo>
                  <a:lnTo>
                    <a:pt x="6605" y="19357"/>
                  </a:lnTo>
                  <a:lnTo>
                    <a:pt x="6103" y="20219"/>
                  </a:lnTo>
                  <a:lnTo>
                    <a:pt x="5616" y="21114"/>
                  </a:lnTo>
                  <a:lnTo>
                    <a:pt x="5146" y="22008"/>
                  </a:lnTo>
                  <a:lnTo>
                    <a:pt x="4691" y="22917"/>
                  </a:lnTo>
                  <a:lnTo>
                    <a:pt x="4252" y="23843"/>
                  </a:lnTo>
                  <a:lnTo>
                    <a:pt x="3844" y="24784"/>
                  </a:lnTo>
                  <a:lnTo>
                    <a:pt x="3436" y="25741"/>
                  </a:lnTo>
                  <a:lnTo>
                    <a:pt x="3060" y="26698"/>
                  </a:lnTo>
                  <a:lnTo>
                    <a:pt x="2699" y="27670"/>
                  </a:lnTo>
                  <a:lnTo>
                    <a:pt x="2354" y="28643"/>
                  </a:lnTo>
                  <a:lnTo>
                    <a:pt x="2024" y="29647"/>
                  </a:lnTo>
                  <a:lnTo>
                    <a:pt x="1711" y="30651"/>
                  </a:lnTo>
                  <a:lnTo>
                    <a:pt x="1460" y="31529"/>
                  </a:lnTo>
                  <a:lnTo>
                    <a:pt x="1224" y="32392"/>
                  </a:lnTo>
                  <a:lnTo>
                    <a:pt x="1020" y="33254"/>
                  </a:lnTo>
                  <a:lnTo>
                    <a:pt x="832" y="34133"/>
                  </a:lnTo>
                  <a:lnTo>
                    <a:pt x="660" y="34995"/>
                  </a:lnTo>
                  <a:lnTo>
                    <a:pt x="503" y="35858"/>
                  </a:lnTo>
                  <a:lnTo>
                    <a:pt x="377" y="36737"/>
                  </a:lnTo>
                  <a:lnTo>
                    <a:pt x="267" y="37599"/>
                  </a:lnTo>
                  <a:lnTo>
                    <a:pt x="173" y="38462"/>
                  </a:lnTo>
                  <a:lnTo>
                    <a:pt x="95" y="39325"/>
                  </a:lnTo>
                  <a:lnTo>
                    <a:pt x="48" y="40187"/>
                  </a:lnTo>
                  <a:lnTo>
                    <a:pt x="16" y="41050"/>
                  </a:lnTo>
                  <a:lnTo>
                    <a:pt x="1" y="41913"/>
                  </a:lnTo>
                  <a:lnTo>
                    <a:pt x="16" y="42776"/>
                  </a:lnTo>
                  <a:lnTo>
                    <a:pt x="48" y="43623"/>
                  </a:lnTo>
                  <a:lnTo>
                    <a:pt x="95" y="44485"/>
                  </a:lnTo>
                  <a:lnTo>
                    <a:pt x="173" y="45348"/>
                  </a:lnTo>
                  <a:lnTo>
                    <a:pt x="252" y="46195"/>
                  </a:lnTo>
                  <a:lnTo>
                    <a:pt x="377" y="47042"/>
                  </a:lnTo>
                  <a:lnTo>
                    <a:pt x="503" y="47905"/>
                  </a:lnTo>
                  <a:lnTo>
                    <a:pt x="660" y="48752"/>
                  </a:lnTo>
                  <a:lnTo>
                    <a:pt x="832" y="49599"/>
                  </a:lnTo>
                  <a:lnTo>
                    <a:pt x="1036" y="50446"/>
                  </a:lnTo>
                  <a:lnTo>
                    <a:pt x="1240" y="51277"/>
                  </a:lnTo>
                  <a:lnTo>
                    <a:pt x="1491" y="52124"/>
                  </a:lnTo>
                  <a:lnTo>
                    <a:pt x="1742" y="52971"/>
                  </a:lnTo>
                  <a:lnTo>
                    <a:pt x="2024" y="53803"/>
                  </a:lnTo>
                  <a:lnTo>
                    <a:pt x="2322" y="54634"/>
                  </a:lnTo>
                  <a:lnTo>
                    <a:pt x="2652" y="55465"/>
                  </a:lnTo>
                  <a:lnTo>
                    <a:pt x="2997" y="56297"/>
                  </a:lnTo>
                  <a:lnTo>
                    <a:pt x="3358" y="57128"/>
                  </a:lnTo>
                  <a:lnTo>
                    <a:pt x="3750" y="57960"/>
                  </a:lnTo>
                  <a:lnTo>
                    <a:pt x="4205" y="58869"/>
                  </a:lnTo>
                  <a:lnTo>
                    <a:pt x="4659" y="59748"/>
                  </a:lnTo>
                  <a:lnTo>
                    <a:pt x="5146" y="60610"/>
                  </a:lnTo>
                  <a:lnTo>
                    <a:pt x="5648" y="61457"/>
                  </a:lnTo>
                  <a:lnTo>
                    <a:pt x="6165" y="62289"/>
                  </a:lnTo>
                  <a:lnTo>
                    <a:pt x="6714" y="63104"/>
                  </a:lnTo>
                  <a:lnTo>
                    <a:pt x="7263" y="63889"/>
                  </a:lnTo>
                  <a:lnTo>
                    <a:pt x="7828" y="64657"/>
                  </a:lnTo>
                  <a:lnTo>
                    <a:pt x="8408" y="65410"/>
                  </a:lnTo>
                  <a:lnTo>
                    <a:pt x="9020" y="66148"/>
                  </a:lnTo>
                  <a:lnTo>
                    <a:pt x="9632" y="66869"/>
                  </a:lnTo>
                  <a:lnTo>
                    <a:pt x="10275" y="67559"/>
                  </a:lnTo>
                  <a:lnTo>
                    <a:pt x="10934" y="68249"/>
                  </a:lnTo>
                  <a:lnTo>
                    <a:pt x="11593" y="68908"/>
                  </a:lnTo>
                  <a:lnTo>
                    <a:pt x="12283" y="69536"/>
                  </a:lnTo>
                  <a:lnTo>
                    <a:pt x="12989" y="70163"/>
                  </a:lnTo>
                  <a:lnTo>
                    <a:pt x="13695" y="70775"/>
                  </a:lnTo>
                  <a:lnTo>
                    <a:pt x="14432" y="71355"/>
                  </a:lnTo>
                  <a:lnTo>
                    <a:pt x="15185" y="71920"/>
                  </a:lnTo>
                  <a:lnTo>
                    <a:pt x="15953" y="72469"/>
                  </a:lnTo>
                  <a:lnTo>
                    <a:pt x="16738" y="73002"/>
                  </a:lnTo>
                  <a:lnTo>
                    <a:pt x="17538" y="73504"/>
                  </a:lnTo>
                  <a:lnTo>
                    <a:pt x="18353" y="74006"/>
                  </a:lnTo>
                  <a:lnTo>
                    <a:pt x="19185" y="74477"/>
                  </a:lnTo>
                  <a:lnTo>
                    <a:pt x="20032" y="74932"/>
                  </a:lnTo>
                  <a:lnTo>
                    <a:pt x="20894" y="75371"/>
                  </a:lnTo>
                  <a:lnTo>
                    <a:pt x="21757" y="75794"/>
                  </a:lnTo>
                  <a:lnTo>
                    <a:pt x="22651" y="76186"/>
                  </a:lnTo>
                  <a:lnTo>
                    <a:pt x="23561" y="76579"/>
                  </a:lnTo>
                  <a:lnTo>
                    <a:pt x="24486" y="76939"/>
                  </a:lnTo>
                  <a:lnTo>
                    <a:pt x="25428" y="77284"/>
                  </a:lnTo>
                  <a:lnTo>
                    <a:pt x="26384" y="77614"/>
                  </a:lnTo>
                  <a:lnTo>
                    <a:pt x="26730" y="77724"/>
                  </a:lnTo>
                  <a:lnTo>
                    <a:pt x="27090" y="77818"/>
                  </a:lnTo>
                  <a:lnTo>
                    <a:pt x="27796" y="77990"/>
                  </a:lnTo>
                  <a:lnTo>
                    <a:pt x="28533" y="78147"/>
                  </a:lnTo>
                  <a:lnTo>
                    <a:pt x="29271" y="78304"/>
                  </a:lnTo>
                  <a:lnTo>
                    <a:pt x="29302" y="77786"/>
                  </a:lnTo>
                  <a:lnTo>
                    <a:pt x="29302" y="68563"/>
                  </a:lnTo>
                  <a:lnTo>
                    <a:pt x="29302" y="63952"/>
                  </a:lnTo>
                  <a:lnTo>
                    <a:pt x="29286" y="59340"/>
                  </a:lnTo>
                  <a:lnTo>
                    <a:pt x="29271" y="59230"/>
                  </a:lnTo>
                  <a:lnTo>
                    <a:pt x="29239" y="59105"/>
                  </a:lnTo>
                  <a:lnTo>
                    <a:pt x="29192" y="58979"/>
                  </a:lnTo>
                  <a:lnTo>
                    <a:pt x="29129" y="58869"/>
                  </a:lnTo>
                  <a:lnTo>
                    <a:pt x="29051" y="58744"/>
                  </a:lnTo>
                  <a:lnTo>
                    <a:pt x="28973" y="58650"/>
                  </a:lnTo>
                  <a:lnTo>
                    <a:pt x="28894" y="58540"/>
                  </a:lnTo>
                  <a:lnTo>
                    <a:pt x="28800" y="58461"/>
                  </a:lnTo>
                  <a:lnTo>
                    <a:pt x="28267" y="57975"/>
                  </a:lnTo>
                  <a:lnTo>
                    <a:pt x="27702" y="57505"/>
                  </a:lnTo>
                  <a:lnTo>
                    <a:pt x="26588" y="56579"/>
                  </a:lnTo>
                  <a:lnTo>
                    <a:pt x="26039" y="56109"/>
                  </a:lnTo>
                  <a:lnTo>
                    <a:pt x="25506" y="55622"/>
                  </a:lnTo>
                  <a:lnTo>
                    <a:pt x="25255" y="55356"/>
                  </a:lnTo>
                  <a:lnTo>
                    <a:pt x="25004" y="55105"/>
                  </a:lnTo>
                  <a:lnTo>
                    <a:pt x="24769" y="54838"/>
                  </a:lnTo>
                  <a:lnTo>
                    <a:pt x="24534" y="54571"/>
                  </a:lnTo>
                  <a:lnTo>
                    <a:pt x="24126" y="54069"/>
                  </a:lnTo>
                  <a:lnTo>
                    <a:pt x="23749" y="53552"/>
                  </a:lnTo>
                  <a:lnTo>
                    <a:pt x="23388" y="53034"/>
                  </a:lnTo>
                  <a:lnTo>
                    <a:pt x="23043" y="52517"/>
                  </a:lnTo>
                  <a:lnTo>
                    <a:pt x="22730" y="51999"/>
                  </a:lnTo>
                  <a:lnTo>
                    <a:pt x="22432" y="51466"/>
                  </a:lnTo>
                  <a:lnTo>
                    <a:pt x="22149" y="50932"/>
                  </a:lnTo>
                  <a:lnTo>
                    <a:pt x="21883" y="50383"/>
                  </a:lnTo>
                  <a:lnTo>
                    <a:pt x="21647" y="49850"/>
                  </a:lnTo>
                  <a:lnTo>
                    <a:pt x="21412" y="49301"/>
                  </a:lnTo>
                  <a:lnTo>
                    <a:pt x="21208" y="48736"/>
                  </a:lnTo>
                  <a:lnTo>
                    <a:pt x="21020" y="48187"/>
                  </a:lnTo>
                  <a:lnTo>
                    <a:pt x="20847" y="47623"/>
                  </a:lnTo>
                  <a:lnTo>
                    <a:pt x="20690" y="47058"/>
                  </a:lnTo>
                  <a:lnTo>
                    <a:pt x="20549" y="46493"/>
                  </a:lnTo>
                  <a:lnTo>
                    <a:pt x="20424" y="45913"/>
                  </a:lnTo>
                  <a:lnTo>
                    <a:pt x="20314" y="45332"/>
                  </a:lnTo>
                  <a:lnTo>
                    <a:pt x="20220" y="44752"/>
                  </a:lnTo>
                  <a:lnTo>
                    <a:pt x="20157" y="44172"/>
                  </a:lnTo>
                  <a:lnTo>
                    <a:pt x="20094" y="43576"/>
                  </a:lnTo>
                  <a:lnTo>
                    <a:pt x="20032" y="42995"/>
                  </a:lnTo>
                  <a:lnTo>
                    <a:pt x="20000" y="42399"/>
                  </a:lnTo>
                  <a:lnTo>
                    <a:pt x="19985" y="41803"/>
                  </a:lnTo>
                  <a:lnTo>
                    <a:pt x="19969" y="41207"/>
                  </a:lnTo>
                  <a:lnTo>
                    <a:pt x="19985" y="40595"/>
                  </a:lnTo>
                  <a:lnTo>
                    <a:pt x="20000" y="39999"/>
                  </a:lnTo>
                  <a:lnTo>
                    <a:pt x="20032" y="39388"/>
                  </a:lnTo>
                  <a:lnTo>
                    <a:pt x="20063" y="38776"/>
                  </a:lnTo>
                  <a:lnTo>
                    <a:pt x="20126" y="38164"/>
                  </a:lnTo>
                  <a:lnTo>
                    <a:pt x="20189" y="37552"/>
                  </a:lnTo>
                  <a:lnTo>
                    <a:pt x="20251" y="36941"/>
                  </a:lnTo>
                  <a:lnTo>
                    <a:pt x="20345" y="36313"/>
                  </a:lnTo>
                  <a:lnTo>
                    <a:pt x="20455" y="35654"/>
                  </a:lnTo>
                  <a:lnTo>
                    <a:pt x="20596" y="34995"/>
                  </a:lnTo>
                  <a:lnTo>
                    <a:pt x="20785" y="34368"/>
                  </a:lnTo>
                  <a:lnTo>
                    <a:pt x="20988" y="33741"/>
                  </a:lnTo>
                  <a:lnTo>
                    <a:pt x="21224" y="33129"/>
                  </a:lnTo>
                  <a:lnTo>
                    <a:pt x="21475" y="32517"/>
                  </a:lnTo>
                  <a:lnTo>
                    <a:pt x="21757" y="31937"/>
                  </a:lnTo>
                  <a:lnTo>
                    <a:pt x="22055" y="31356"/>
                  </a:lnTo>
                  <a:lnTo>
                    <a:pt x="22385" y="30792"/>
                  </a:lnTo>
                  <a:lnTo>
                    <a:pt x="22730" y="30227"/>
                  </a:lnTo>
                  <a:lnTo>
                    <a:pt x="23090" y="29678"/>
                  </a:lnTo>
                  <a:lnTo>
                    <a:pt x="23451" y="29129"/>
                  </a:lnTo>
                  <a:lnTo>
                    <a:pt x="23843" y="28596"/>
                  </a:lnTo>
                  <a:lnTo>
                    <a:pt x="24251" y="28062"/>
                  </a:lnTo>
                  <a:lnTo>
                    <a:pt x="24659" y="27545"/>
                  </a:lnTo>
                  <a:lnTo>
                    <a:pt x="25067" y="27027"/>
                  </a:lnTo>
                  <a:lnTo>
                    <a:pt x="26024" y="25882"/>
                  </a:lnTo>
                  <a:lnTo>
                    <a:pt x="26981" y="24753"/>
                  </a:lnTo>
                  <a:lnTo>
                    <a:pt x="27953" y="23608"/>
                  </a:lnTo>
                  <a:lnTo>
                    <a:pt x="28894" y="22463"/>
                  </a:lnTo>
                  <a:lnTo>
                    <a:pt x="28973" y="22353"/>
                  </a:lnTo>
                  <a:lnTo>
                    <a:pt x="29051" y="22227"/>
                  </a:lnTo>
                  <a:lnTo>
                    <a:pt x="29129" y="22086"/>
                  </a:lnTo>
                  <a:lnTo>
                    <a:pt x="29177" y="21945"/>
                  </a:lnTo>
                  <a:lnTo>
                    <a:pt x="29224" y="21788"/>
                  </a:lnTo>
                  <a:lnTo>
                    <a:pt x="29255" y="21647"/>
                  </a:lnTo>
                  <a:lnTo>
                    <a:pt x="29271" y="21490"/>
                  </a:lnTo>
                  <a:lnTo>
                    <a:pt x="29286" y="21349"/>
                  </a:lnTo>
                  <a:lnTo>
                    <a:pt x="29302" y="12235"/>
                  </a:lnTo>
                  <a:lnTo>
                    <a:pt x="29302" y="3138"/>
                  </a:lnTo>
                  <a:lnTo>
                    <a:pt x="293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7348913" y="-1660"/>
              <a:ext cx="1536992" cy="1105312"/>
            </a:xfrm>
            <a:custGeom>
              <a:avLst/>
              <a:gdLst/>
              <a:ahLst/>
              <a:cxnLst/>
              <a:rect l="l" t="t" r="r" b="b"/>
              <a:pathLst>
                <a:path w="48031" h="34541" extrusionOk="0">
                  <a:moveTo>
                    <a:pt x="28894" y="0"/>
                  </a:moveTo>
                  <a:lnTo>
                    <a:pt x="28627" y="16"/>
                  </a:lnTo>
                  <a:lnTo>
                    <a:pt x="28376" y="47"/>
                  </a:lnTo>
                  <a:lnTo>
                    <a:pt x="28141" y="94"/>
                  </a:lnTo>
                  <a:lnTo>
                    <a:pt x="27906" y="141"/>
                  </a:lnTo>
                  <a:lnTo>
                    <a:pt x="27702" y="220"/>
                  </a:lnTo>
                  <a:lnTo>
                    <a:pt x="27482" y="298"/>
                  </a:lnTo>
                  <a:lnTo>
                    <a:pt x="27294" y="408"/>
                  </a:lnTo>
                  <a:lnTo>
                    <a:pt x="27106" y="518"/>
                  </a:lnTo>
                  <a:lnTo>
                    <a:pt x="26918" y="643"/>
                  </a:lnTo>
                  <a:lnTo>
                    <a:pt x="26745" y="784"/>
                  </a:lnTo>
                  <a:lnTo>
                    <a:pt x="26588" y="925"/>
                  </a:lnTo>
                  <a:lnTo>
                    <a:pt x="26416" y="1098"/>
                  </a:lnTo>
                  <a:lnTo>
                    <a:pt x="26274" y="1271"/>
                  </a:lnTo>
                  <a:lnTo>
                    <a:pt x="26118" y="1474"/>
                  </a:lnTo>
                  <a:lnTo>
                    <a:pt x="25976" y="1678"/>
                  </a:lnTo>
                  <a:lnTo>
                    <a:pt x="25521" y="2400"/>
                  </a:lnTo>
                  <a:lnTo>
                    <a:pt x="25098" y="3137"/>
                  </a:lnTo>
                  <a:lnTo>
                    <a:pt x="24737" y="3796"/>
                  </a:lnTo>
                  <a:lnTo>
                    <a:pt x="24392" y="4455"/>
                  </a:lnTo>
                  <a:lnTo>
                    <a:pt x="24047" y="5098"/>
                  </a:lnTo>
                  <a:lnTo>
                    <a:pt x="23686" y="5757"/>
                  </a:lnTo>
                  <a:lnTo>
                    <a:pt x="23435" y="6165"/>
                  </a:lnTo>
                  <a:lnTo>
                    <a:pt x="23184" y="6572"/>
                  </a:lnTo>
                  <a:lnTo>
                    <a:pt x="22918" y="6965"/>
                  </a:lnTo>
                  <a:lnTo>
                    <a:pt x="22635" y="7341"/>
                  </a:lnTo>
                  <a:lnTo>
                    <a:pt x="22353" y="7717"/>
                  </a:lnTo>
                  <a:lnTo>
                    <a:pt x="22055" y="8078"/>
                  </a:lnTo>
                  <a:lnTo>
                    <a:pt x="21757" y="8423"/>
                  </a:lnTo>
                  <a:lnTo>
                    <a:pt x="21443" y="8768"/>
                  </a:lnTo>
                  <a:lnTo>
                    <a:pt x="21098" y="9098"/>
                  </a:lnTo>
                  <a:lnTo>
                    <a:pt x="20769" y="9411"/>
                  </a:lnTo>
                  <a:lnTo>
                    <a:pt x="20408" y="9725"/>
                  </a:lnTo>
                  <a:lnTo>
                    <a:pt x="20047" y="10023"/>
                  </a:lnTo>
                  <a:lnTo>
                    <a:pt x="19655" y="10306"/>
                  </a:lnTo>
                  <a:lnTo>
                    <a:pt x="19263" y="10572"/>
                  </a:lnTo>
                  <a:lnTo>
                    <a:pt x="18855" y="10839"/>
                  </a:lnTo>
                  <a:lnTo>
                    <a:pt x="18447" y="11090"/>
                  </a:lnTo>
                  <a:lnTo>
                    <a:pt x="16988" y="11921"/>
                  </a:lnTo>
                  <a:lnTo>
                    <a:pt x="15514" y="12721"/>
                  </a:lnTo>
                  <a:lnTo>
                    <a:pt x="14039" y="13506"/>
                  </a:lnTo>
                  <a:lnTo>
                    <a:pt x="12549" y="14274"/>
                  </a:lnTo>
                  <a:lnTo>
                    <a:pt x="11059" y="15011"/>
                  </a:lnTo>
                  <a:lnTo>
                    <a:pt x="9553" y="15749"/>
                  </a:lnTo>
                  <a:lnTo>
                    <a:pt x="8047" y="16454"/>
                  </a:lnTo>
                  <a:lnTo>
                    <a:pt x="6526" y="17160"/>
                  </a:lnTo>
                  <a:lnTo>
                    <a:pt x="6008" y="17411"/>
                  </a:lnTo>
                  <a:lnTo>
                    <a:pt x="5506" y="17662"/>
                  </a:lnTo>
                  <a:lnTo>
                    <a:pt x="5004" y="17913"/>
                  </a:lnTo>
                  <a:lnTo>
                    <a:pt x="4502" y="18196"/>
                  </a:lnTo>
                  <a:lnTo>
                    <a:pt x="4016" y="18478"/>
                  </a:lnTo>
                  <a:lnTo>
                    <a:pt x="3530" y="18776"/>
                  </a:lnTo>
                  <a:lnTo>
                    <a:pt x="3059" y="19090"/>
                  </a:lnTo>
                  <a:lnTo>
                    <a:pt x="2604" y="19419"/>
                  </a:lnTo>
                  <a:lnTo>
                    <a:pt x="2212" y="19733"/>
                  </a:lnTo>
                  <a:lnTo>
                    <a:pt x="1851" y="20062"/>
                  </a:lnTo>
                  <a:lnTo>
                    <a:pt x="1522" y="20407"/>
                  </a:lnTo>
                  <a:lnTo>
                    <a:pt x="1208" y="20768"/>
                  </a:lnTo>
                  <a:lnTo>
                    <a:pt x="942" y="21144"/>
                  </a:lnTo>
                  <a:lnTo>
                    <a:pt x="706" y="21537"/>
                  </a:lnTo>
                  <a:lnTo>
                    <a:pt x="518" y="21929"/>
                  </a:lnTo>
                  <a:lnTo>
                    <a:pt x="346" y="22352"/>
                  </a:lnTo>
                  <a:lnTo>
                    <a:pt x="204" y="22776"/>
                  </a:lnTo>
                  <a:lnTo>
                    <a:pt x="110" y="23215"/>
                  </a:lnTo>
                  <a:lnTo>
                    <a:pt x="48" y="23654"/>
                  </a:lnTo>
                  <a:lnTo>
                    <a:pt x="0" y="24109"/>
                  </a:lnTo>
                  <a:lnTo>
                    <a:pt x="16" y="24580"/>
                  </a:lnTo>
                  <a:lnTo>
                    <a:pt x="48" y="25066"/>
                  </a:lnTo>
                  <a:lnTo>
                    <a:pt x="110" y="25568"/>
                  </a:lnTo>
                  <a:lnTo>
                    <a:pt x="220" y="26070"/>
                  </a:lnTo>
                  <a:lnTo>
                    <a:pt x="361" y="26556"/>
                  </a:lnTo>
                  <a:lnTo>
                    <a:pt x="502" y="27042"/>
                  </a:lnTo>
                  <a:lnTo>
                    <a:pt x="659" y="27513"/>
                  </a:lnTo>
                  <a:lnTo>
                    <a:pt x="832" y="27984"/>
                  </a:lnTo>
                  <a:lnTo>
                    <a:pt x="1020" y="28454"/>
                  </a:lnTo>
                  <a:lnTo>
                    <a:pt x="1224" y="28909"/>
                  </a:lnTo>
                  <a:lnTo>
                    <a:pt x="1444" y="29364"/>
                  </a:lnTo>
                  <a:lnTo>
                    <a:pt x="1663" y="29803"/>
                  </a:lnTo>
                  <a:lnTo>
                    <a:pt x="1914" y="30242"/>
                  </a:lnTo>
                  <a:lnTo>
                    <a:pt x="2165" y="30666"/>
                  </a:lnTo>
                  <a:lnTo>
                    <a:pt x="2432" y="31089"/>
                  </a:lnTo>
                  <a:lnTo>
                    <a:pt x="2698" y="31513"/>
                  </a:lnTo>
                  <a:lnTo>
                    <a:pt x="2981" y="31921"/>
                  </a:lnTo>
                  <a:lnTo>
                    <a:pt x="3279" y="32328"/>
                  </a:lnTo>
                  <a:lnTo>
                    <a:pt x="3577" y="32736"/>
                  </a:lnTo>
                  <a:lnTo>
                    <a:pt x="3891" y="33128"/>
                  </a:lnTo>
                  <a:lnTo>
                    <a:pt x="4079" y="33348"/>
                  </a:lnTo>
                  <a:lnTo>
                    <a:pt x="4267" y="33536"/>
                  </a:lnTo>
                  <a:lnTo>
                    <a:pt x="4471" y="33709"/>
                  </a:lnTo>
                  <a:lnTo>
                    <a:pt x="4675" y="33866"/>
                  </a:lnTo>
                  <a:lnTo>
                    <a:pt x="4879" y="34007"/>
                  </a:lnTo>
                  <a:lnTo>
                    <a:pt x="5098" y="34132"/>
                  </a:lnTo>
                  <a:lnTo>
                    <a:pt x="5334" y="34242"/>
                  </a:lnTo>
                  <a:lnTo>
                    <a:pt x="5569" y="34336"/>
                  </a:lnTo>
                  <a:lnTo>
                    <a:pt x="5804" y="34399"/>
                  </a:lnTo>
                  <a:lnTo>
                    <a:pt x="6055" y="34462"/>
                  </a:lnTo>
                  <a:lnTo>
                    <a:pt x="6306" y="34509"/>
                  </a:lnTo>
                  <a:lnTo>
                    <a:pt x="6557" y="34525"/>
                  </a:lnTo>
                  <a:lnTo>
                    <a:pt x="6824" y="34540"/>
                  </a:lnTo>
                  <a:lnTo>
                    <a:pt x="7091" y="34525"/>
                  </a:lnTo>
                  <a:lnTo>
                    <a:pt x="7357" y="34509"/>
                  </a:lnTo>
                  <a:lnTo>
                    <a:pt x="7640" y="34462"/>
                  </a:lnTo>
                  <a:lnTo>
                    <a:pt x="8189" y="34368"/>
                  </a:lnTo>
                  <a:lnTo>
                    <a:pt x="8738" y="34242"/>
                  </a:lnTo>
                  <a:lnTo>
                    <a:pt x="9004" y="34164"/>
                  </a:lnTo>
                  <a:lnTo>
                    <a:pt x="9271" y="34070"/>
                  </a:lnTo>
                  <a:lnTo>
                    <a:pt x="9522" y="33976"/>
                  </a:lnTo>
                  <a:lnTo>
                    <a:pt x="9773" y="33866"/>
                  </a:lnTo>
                  <a:lnTo>
                    <a:pt x="11859" y="32909"/>
                  </a:lnTo>
                  <a:lnTo>
                    <a:pt x="13914" y="31936"/>
                  </a:lnTo>
                  <a:lnTo>
                    <a:pt x="15984" y="30964"/>
                  </a:lnTo>
                  <a:lnTo>
                    <a:pt x="18055" y="30007"/>
                  </a:lnTo>
                  <a:lnTo>
                    <a:pt x="19106" y="29521"/>
                  </a:lnTo>
                  <a:lnTo>
                    <a:pt x="20126" y="29019"/>
                  </a:lnTo>
                  <a:lnTo>
                    <a:pt x="21145" y="28501"/>
                  </a:lnTo>
                  <a:lnTo>
                    <a:pt x="22149" y="27968"/>
                  </a:lnTo>
                  <a:lnTo>
                    <a:pt x="23153" y="27403"/>
                  </a:lnTo>
                  <a:lnTo>
                    <a:pt x="24157" y="26838"/>
                  </a:lnTo>
                  <a:lnTo>
                    <a:pt x="25129" y="26274"/>
                  </a:lnTo>
                  <a:lnTo>
                    <a:pt x="26118" y="25678"/>
                  </a:lnTo>
                  <a:lnTo>
                    <a:pt x="27090" y="25082"/>
                  </a:lnTo>
                  <a:lnTo>
                    <a:pt x="28063" y="24486"/>
                  </a:lnTo>
                  <a:lnTo>
                    <a:pt x="29976" y="23246"/>
                  </a:lnTo>
                  <a:lnTo>
                    <a:pt x="31890" y="21992"/>
                  </a:lnTo>
                  <a:lnTo>
                    <a:pt x="33788" y="20721"/>
                  </a:lnTo>
                  <a:lnTo>
                    <a:pt x="34384" y="20313"/>
                  </a:lnTo>
                  <a:lnTo>
                    <a:pt x="34964" y="19874"/>
                  </a:lnTo>
                  <a:lnTo>
                    <a:pt x="35513" y="19435"/>
                  </a:lnTo>
                  <a:lnTo>
                    <a:pt x="36047" y="18964"/>
                  </a:lnTo>
                  <a:lnTo>
                    <a:pt x="36564" y="18494"/>
                  </a:lnTo>
                  <a:lnTo>
                    <a:pt x="37051" y="17992"/>
                  </a:lnTo>
                  <a:lnTo>
                    <a:pt x="37505" y="17474"/>
                  </a:lnTo>
                  <a:lnTo>
                    <a:pt x="37960" y="16941"/>
                  </a:lnTo>
                  <a:lnTo>
                    <a:pt x="38368" y="16392"/>
                  </a:lnTo>
                  <a:lnTo>
                    <a:pt x="38776" y="15827"/>
                  </a:lnTo>
                  <a:lnTo>
                    <a:pt x="39153" y="15247"/>
                  </a:lnTo>
                  <a:lnTo>
                    <a:pt x="39513" y="14635"/>
                  </a:lnTo>
                  <a:lnTo>
                    <a:pt x="39843" y="14023"/>
                  </a:lnTo>
                  <a:lnTo>
                    <a:pt x="40156" y="13380"/>
                  </a:lnTo>
                  <a:lnTo>
                    <a:pt x="40454" y="12721"/>
                  </a:lnTo>
                  <a:lnTo>
                    <a:pt x="40721" y="12047"/>
                  </a:lnTo>
                  <a:lnTo>
                    <a:pt x="40988" y="11357"/>
                  </a:lnTo>
                  <a:lnTo>
                    <a:pt x="41254" y="10666"/>
                  </a:lnTo>
                  <a:lnTo>
                    <a:pt x="41552" y="9992"/>
                  </a:lnTo>
                  <a:lnTo>
                    <a:pt x="41850" y="9333"/>
                  </a:lnTo>
                  <a:lnTo>
                    <a:pt x="42180" y="8674"/>
                  </a:lnTo>
                  <a:lnTo>
                    <a:pt x="42509" y="8015"/>
                  </a:lnTo>
                  <a:lnTo>
                    <a:pt x="42854" y="7372"/>
                  </a:lnTo>
                  <a:lnTo>
                    <a:pt x="43215" y="6745"/>
                  </a:lnTo>
                  <a:lnTo>
                    <a:pt x="43592" y="6117"/>
                  </a:lnTo>
                  <a:lnTo>
                    <a:pt x="43984" y="5490"/>
                  </a:lnTo>
                  <a:lnTo>
                    <a:pt x="44392" y="4894"/>
                  </a:lnTo>
                  <a:lnTo>
                    <a:pt x="44815" y="4298"/>
                  </a:lnTo>
                  <a:lnTo>
                    <a:pt x="45254" y="3702"/>
                  </a:lnTo>
                  <a:lnTo>
                    <a:pt x="45709" y="3121"/>
                  </a:lnTo>
                  <a:lnTo>
                    <a:pt x="46180" y="2557"/>
                  </a:lnTo>
                  <a:lnTo>
                    <a:pt x="46682" y="2008"/>
                  </a:lnTo>
                  <a:lnTo>
                    <a:pt x="46854" y="1788"/>
                  </a:lnTo>
                  <a:lnTo>
                    <a:pt x="47027" y="1569"/>
                  </a:lnTo>
                  <a:lnTo>
                    <a:pt x="47341" y="1098"/>
                  </a:lnTo>
                  <a:lnTo>
                    <a:pt x="47670" y="596"/>
                  </a:lnTo>
                  <a:lnTo>
                    <a:pt x="48031" y="47"/>
                  </a:lnTo>
                  <a:lnTo>
                    <a:pt x="47011" y="47"/>
                  </a:lnTo>
                  <a:lnTo>
                    <a:pt x="38086" y="63"/>
                  </a:lnTo>
                  <a:lnTo>
                    <a:pt x="33631" y="47"/>
                  </a:lnTo>
                  <a:lnTo>
                    <a:pt x="31404" y="31"/>
                  </a:lnTo>
                  <a:lnTo>
                    <a:pt x="29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204689" y="716612"/>
              <a:ext cx="1018976" cy="1019488"/>
            </a:xfrm>
            <a:custGeom>
              <a:avLst/>
              <a:gdLst/>
              <a:ahLst/>
              <a:cxnLst/>
              <a:rect l="l" t="t" r="r" b="b"/>
              <a:pathLst>
                <a:path w="31843" h="31859" extrusionOk="0">
                  <a:moveTo>
                    <a:pt x="14604" y="0"/>
                  </a:moveTo>
                  <a:lnTo>
                    <a:pt x="14008" y="16"/>
                  </a:lnTo>
                  <a:lnTo>
                    <a:pt x="13427" y="47"/>
                  </a:lnTo>
                  <a:lnTo>
                    <a:pt x="12831" y="95"/>
                  </a:lnTo>
                  <a:lnTo>
                    <a:pt x="12251" y="173"/>
                  </a:lnTo>
                  <a:lnTo>
                    <a:pt x="11968" y="220"/>
                  </a:lnTo>
                  <a:lnTo>
                    <a:pt x="11686" y="283"/>
                  </a:lnTo>
                  <a:lnTo>
                    <a:pt x="11121" y="424"/>
                  </a:lnTo>
                  <a:lnTo>
                    <a:pt x="10557" y="596"/>
                  </a:lnTo>
                  <a:lnTo>
                    <a:pt x="10008" y="785"/>
                  </a:lnTo>
                  <a:lnTo>
                    <a:pt x="8894" y="1161"/>
                  </a:lnTo>
                  <a:lnTo>
                    <a:pt x="8345" y="1334"/>
                  </a:lnTo>
                  <a:lnTo>
                    <a:pt x="7780" y="1475"/>
                  </a:lnTo>
                  <a:lnTo>
                    <a:pt x="7420" y="1569"/>
                  </a:lnTo>
                  <a:lnTo>
                    <a:pt x="7059" y="1663"/>
                  </a:lnTo>
                  <a:lnTo>
                    <a:pt x="6714" y="1773"/>
                  </a:lnTo>
                  <a:lnTo>
                    <a:pt x="6384" y="1898"/>
                  </a:lnTo>
                  <a:lnTo>
                    <a:pt x="6071" y="2040"/>
                  </a:lnTo>
                  <a:lnTo>
                    <a:pt x="5757" y="2181"/>
                  </a:lnTo>
                  <a:lnTo>
                    <a:pt x="5443" y="2322"/>
                  </a:lnTo>
                  <a:lnTo>
                    <a:pt x="5161" y="2494"/>
                  </a:lnTo>
                  <a:lnTo>
                    <a:pt x="4878" y="2667"/>
                  </a:lnTo>
                  <a:lnTo>
                    <a:pt x="4596" y="2840"/>
                  </a:lnTo>
                  <a:lnTo>
                    <a:pt x="4329" y="3028"/>
                  </a:lnTo>
                  <a:lnTo>
                    <a:pt x="4078" y="3232"/>
                  </a:lnTo>
                  <a:lnTo>
                    <a:pt x="3827" y="3436"/>
                  </a:lnTo>
                  <a:lnTo>
                    <a:pt x="3576" y="3640"/>
                  </a:lnTo>
                  <a:lnTo>
                    <a:pt x="3341" y="3859"/>
                  </a:lnTo>
                  <a:lnTo>
                    <a:pt x="3122" y="4094"/>
                  </a:lnTo>
                  <a:lnTo>
                    <a:pt x="2902" y="4330"/>
                  </a:lnTo>
                  <a:lnTo>
                    <a:pt x="2682" y="4581"/>
                  </a:lnTo>
                  <a:lnTo>
                    <a:pt x="2478" y="4832"/>
                  </a:lnTo>
                  <a:lnTo>
                    <a:pt x="2290" y="5083"/>
                  </a:lnTo>
                  <a:lnTo>
                    <a:pt x="1914" y="5616"/>
                  </a:lnTo>
                  <a:lnTo>
                    <a:pt x="1569" y="6181"/>
                  </a:lnTo>
                  <a:lnTo>
                    <a:pt x="1239" y="6761"/>
                  </a:lnTo>
                  <a:lnTo>
                    <a:pt x="941" y="7373"/>
                  </a:lnTo>
                  <a:lnTo>
                    <a:pt x="659" y="8000"/>
                  </a:lnTo>
                  <a:lnTo>
                    <a:pt x="392" y="8643"/>
                  </a:lnTo>
                  <a:lnTo>
                    <a:pt x="314" y="8832"/>
                  </a:lnTo>
                  <a:lnTo>
                    <a:pt x="251" y="9035"/>
                  </a:lnTo>
                  <a:lnTo>
                    <a:pt x="157" y="9443"/>
                  </a:lnTo>
                  <a:lnTo>
                    <a:pt x="94" y="9851"/>
                  </a:lnTo>
                  <a:lnTo>
                    <a:pt x="47" y="10275"/>
                  </a:lnTo>
                  <a:lnTo>
                    <a:pt x="16" y="10714"/>
                  </a:lnTo>
                  <a:lnTo>
                    <a:pt x="0" y="11153"/>
                  </a:lnTo>
                  <a:lnTo>
                    <a:pt x="16" y="12000"/>
                  </a:lnTo>
                  <a:lnTo>
                    <a:pt x="47" y="12675"/>
                  </a:lnTo>
                  <a:lnTo>
                    <a:pt x="110" y="13318"/>
                  </a:lnTo>
                  <a:lnTo>
                    <a:pt x="204" y="13976"/>
                  </a:lnTo>
                  <a:lnTo>
                    <a:pt x="330" y="14604"/>
                  </a:lnTo>
                  <a:lnTo>
                    <a:pt x="471" y="15231"/>
                  </a:lnTo>
                  <a:lnTo>
                    <a:pt x="659" y="15843"/>
                  </a:lnTo>
                  <a:lnTo>
                    <a:pt x="863" y="16455"/>
                  </a:lnTo>
                  <a:lnTo>
                    <a:pt x="1082" y="17051"/>
                  </a:lnTo>
                  <a:lnTo>
                    <a:pt x="1333" y="17631"/>
                  </a:lnTo>
                  <a:lnTo>
                    <a:pt x="1616" y="18212"/>
                  </a:lnTo>
                  <a:lnTo>
                    <a:pt x="1914" y="18776"/>
                  </a:lnTo>
                  <a:lnTo>
                    <a:pt x="2228" y="19325"/>
                  </a:lnTo>
                  <a:lnTo>
                    <a:pt x="2573" y="19874"/>
                  </a:lnTo>
                  <a:lnTo>
                    <a:pt x="2918" y="20423"/>
                  </a:lnTo>
                  <a:lnTo>
                    <a:pt x="3294" y="20957"/>
                  </a:lnTo>
                  <a:lnTo>
                    <a:pt x="3686" y="21474"/>
                  </a:lnTo>
                  <a:lnTo>
                    <a:pt x="4188" y="22117"/>
                  </a:lnTo>
                  <a:lnTo>
                    <a:pt x="4690" y="22714"/>
                  </a:lnTo>
                  <a:lnTo>
                    <a:pt x="5208" y="23294"/>
                  </a:lnTo>
                  <a:lnTo>
                    <a:pt x="5741" y="23859"/>
                  </a:lnTo>
                  <a:lnTo>
                    <a:pt x="6290" y="24392"/>
                  </a:lnTo>
                  <a:lnTo>
                    <a:pt x="6839" y="24910"/>
                  </a:lnTo>
                  <a:lnTo>
                    <a:pt x="7404" y="25411"/>
                  </a:lnTo>
                  <a:lnTo>
                    <a:pt x="7984" y="25882"/>
                  </a:lnTo>
                  <a:lnTo>
                    <a:pt x="8565" y="26321"/>
                  </a:lnTo>
                  <a:lnTo>
                    <a:pt x="9176" y="26760"/>
                  </a:lnTo>
                  <a:lnTo>
                    <a:pt x="9772" y="27168"/>
                  </a:lnTo>
                  <a:lnTo>
                    <a:pt x="10400" y="27560"/>
                  </a:lnTo>
                  <a:lnTo>
                    <a:pt x="11027" y="27921"/>
                  </a:lnTo>
                  <a:lnTo>
                    <a:pt x="11655" y="28282"/>
                  </a:lnTo>
                  <a:lnTo>
                    <a:pt x="12314" y="28611"/>
                  </a:lnTo>
                  <a:lnTo>
                    <a:pt x="12957" y="28925"/>
                  </a:lnTo>
                  <a:lnTo>
                    <a:pt x="13631" y="29223"/>
                  </a:lnTo>
                  <a:lnTo>
                    <a:pt x="14290" y="29505"/>
                  </a:lnTo>
                  <a:lnTo>
                    <a:pt x="14980" y="29756"/>
                  </a:lnTo>
                  <a:lnTo>
                    <a:pt x="15670" y="30007"/>
                  </a:lnTo>
                  <a:lnTo>
                    <a:pt x="16360" y="30243"/>
                  </a:lnTo>
                  <a:lnTo>
                    <a:pt x="17066" y="30462"/>
                  </a:lnTo>
                  <a:lnTo>
                    <a:pt x="17772" y="30651"/>
                  </a:lnTo>
                  <a:lnTo>
                    <a:pt x="18494" y="30839"/>
                  </a:lnTo>
                  <a:lnTo>
                    <a:pt x="19215" y="31011"/>
                  </a:lnTo>
                  <a:lnTo>
                    <a:pt x="19953" y="31168"/>
                  </a:lnTo>
                  <a:lnTo>
                    <a:pt x="20690" y="31309"/>
                  </a:lnTo>
                  <a:lnTo>
                    <a:pt x="21427" y="31451"/>
                  </a:lnTo>
                  <a:lnTo>
                    <a:pt x="22180" y="31560"/>
                  </a:lnTo>
                  <a:lnTo>
                    <a:pt x="22933" y="31670"/>
                  </a:lnTo>
                  <a:lnTo>
                    <a:pt x="23686" y="31764"/>
                  </a:lnTo>
                  <a:lnTo>
                    <a:pt x="24454" y="31858"/>
                  </a:lnTo>
                  <a:lnTo>
                    <a:pt x="25929" y="31701"/>
                  </a:lnTo>
                  <a:lnTo>
                    <a:pt x="27356" y="31545"/>
                  </a:lnTo>
                  <a:lnTo>
                    <a:pt x="27764" y="31482"/>
                  </a:lnTo>
                  <a:lnTo>
                    <a:pt x="28156" y="31403"/>
                  </a:lnTo>
                  <a:lnTo>
                    <a:pt x="28533" y="31278"/>
                  </a:lnTo>
                  <a:lnTo>
                    <a:pt x="28878" y="31137"/>
                  </a:lnTo>
                  <a:lnTo>
                    <a:pt x="29207" y="30980"/>
                  </a:lnTo>
                  <a:lnTo>
                    <a:pt x="29521" y="30792"/>
                  </a:lnTo>
                  <a:lnTo>
                    <a:pt x="29819" y="30572"/>
                  </a:lnTo>
                  <a:lnTo>
                    <a:pt x="30086" y="30353"/>
                  </a:lnTo>
                  <a:lnTo>
                    <a:pt x="30337" y="30086"/>
                  </a:lnTo>
                  <a:lnTo>
                    <a:pt x="30572" y="29819"/>
                  </a:lnTo>
                  <a:lnTo>
                    <a:pt x="30776" y="29521"/>
                  </a:lnTo>
                  <a:lnTo>
                    <a:pt x="30980" y="29207"/>
                  </a:lnTo>
                  <a:lnTo>
                    <a:pt x="31152" y="28878"/>
                  </a:lnTo>
                  <a:lnTo>
                    <a:pt x="31309" y="28533"/>
                  </a:lnTo>
                  <a:lnTo>
                    <a:pt x="31450" y="28172"/>
                  </a:lnTo>
                  <a:lnTo>
                    <a:pt x="31576" y="27796"/>
                  </a:lnTo>
                  <a:lnTo>
                    <a:pt x="31670" y="27451"/>
                  </a:lnTo>
                  <a:lnTo>
                    <a:pt x="31748" y="27090"/>
                  </a:lnTo>
                  <a:lnTo>
                    <a:pt x="31795" y="26713"/>
                  </a:lnTo>
                  <a:lnTo>
                    <a:pt x="31827" y="26353"/>
                  </a:lnTo>
                  <a:lnTo>
                    <a:pt x="31842" y="25976"/>
                  </a:lnTo>
                  <a:lnTo>
                    <a:pt x="31842" y="25600"/>
                  </a:lnTo>
                  <a:lnTo>
                    <a:pt x="31842" y="25239"/>
                  </a:lnTo>
                  <a:lnTo>
                    <a:pt x="31811" y="24862"/>
                  </a:lnTo>
                  <a:lnTo>
                    <a:pt x="31764" y="24329"/>
                  </a:lnTo>
                  <a:lnTo>
                    <a:pt x="31701" y="23796"/>
                  </a:lnTo>
                  <a:lnTo>
                    <a:pt x="31623" y="23263"/>
                  </a:lnTo>
                  <a:lnTo>
                    <a:pt x="31513" y="22745"/>
                  </a:lnTo>
                  <a:lnTo>
                    <a:pt x="31388" y="22227"/>
                  </a:lnTo>
                  <a:lnTo>
                    <a:pt x="31246" y="21710"/>
                  </a:lnTo>
                  <a:lnTo>
                    <a:pt x="31105" y="21208"/>
                  </a:lnTo>
                  <a:lnTo>
                    <a:pt x="30933" y="20706"/>
                  </a:lnTo>
                  <a:lnTo>
                    <a:pt x="30744" y="20219"/>
                  </a:lnTo>
                  <a:lnTo>
                    <a:pt x="30541" y="19718"/>
                  </a:lnTo>
                  <a:lnTo>
                    <a:pt x="30337" y="19231"/>
                  </a:lnTo>
                  <a:lnTo>
                    <a:pt x="30101" y="18745"/>
                  </a:lnTo>
                  <a:lnTo>
                    <a:pt x="29866" y="18274"/>
                  </a:lnTo>
                  <a:lnTo>
                    <a:pt x="29615" y="17804"/>
                  </a:lnTo>
                  <a:lnTo>
                    <a:pt x="29364" y="17333"/>
                  </a:lnTo>
                  <a:lnTo>
                    <a:pt x="29082" y="16863"/>
                  </a:lnTo>
                  <a:lnTo>
                    <a:pt x="28156" y="15247"/>
                  </a:lnTo>
                  <a:lnTo>
                    <a:pt x="27262" y="13631"/>
                  </a:lnTo>
                  <a:lnTo>
                    <a:pt x="26384" y="12000"/>
                  </a:lnTo>
                  <a:lnTo>
                    <a:pt x="25521" y="10353"/>
                  </a:lnTo>
                  <a:lnTo>
                    <a:pt x="25207" y="9710"/>
                  </a:lnTo>
                  <a:lnTo>
                    <a:pt x="24909" y="9067"/>
                  </a:lnTo>
                  <a:lnTo>
                    <a:pt x="24345" y="7749"/>
                  </a:lnTo>
                  <a:lnTo>
                    <a:pt x="24062" y="7090"/>
                  </a:lnTo>
                  <a:lnTo>
                    <a:pt x="23780" y="6432"/>
                  </a:lnTo>
                  <a:lnTo>
                    <a:pt x="23482" y="5788"/>
                  </a:lnTo>
                  <a:lnTo>
                    <a:pt x="23152" y="5161"/>
                  </a:lnTo>
                  <a:lnTo>
                    <a:pt x="22902" y="4690"/>
                  </a:lnTo>
                  <a:lnTo>
                    <a:pt x="22635" y="4236"/>
                  </a:lnTo>
                  <a:lnTo>
                    <a:pt x="22353" y="3796"/>
                  </a:lnTo>
                  <a:lnTo>
                    <a:pt x="22039" y="3373"/>
                  </a:lnTo>
                  <a:lnTo>
                    <a:pt x="21725" y="2965"/>
                  </a:lnTo>
                  <a:lnTo>
                    <a:pt x="21396" y="2589"/>
                  </a:lnTo>
                  <a:lnTo>
                    <a:pt x="21051" y="2228"/>
                  </a:lnTo>
                  <a:lnTo>
                    <a:pt x="20674" y="1883"/>
                  </a:lnTo>
                  <a:lnTo>
                    <a:pt x="20282" y="1569"/>
                  </a:lnTo>
                  <a:lnTo>
                    <a:pt x="19874" y="1287"/>
                  </a:lnTo>
                  <a:lnTo>
                    <a:pt x="19451" y="1020"/>
                  </a:lnTo>
                  <a:lnTo>
                    <a:pt x="18996" y="785"/>
                  </a:lnTo>
                  <a:lnTo>
                    <a:pt x="18525" y="581"/>
                  </a:lnTo>
                  <a:lnTo>
                    <a:pt x="18274" y="502"/>
                  </a:lnTo>
                  <a:lnTo>
                    <a:pt x="18023" y="408"/>
                  </a:lnTo>
                  <a:lnTo>
                    <a:pt x="17772" y="346"/>
                  </a:lnTo>
                  <a:lnTo>
                    <a:pt x="17506" y="283"/>
                  </a:lnTo>
                  <a:lnTo>
                    <a:pt x="17239" y="220"/>
                  </a:lnTo>
                  <a:lnTo>
                    <a:pt x="16972" y="173"/>
                  </a:lnTo>
                  <a:lnTo>
                    <a:pt x="16392" y="95"/>
                  </a:lnTo>
                  <a:lnTo>
                    <a:pt x="15796" y="47"/>
                  </a:lnTo>
                  <a:lnTo>
                    <a:pt x="15200" y="16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909200" y="2405628"/>
            <a:ext cx="532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910850" y="3597900"/>
            <a:ext cx="53223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1909200" y="1324875"/>
            <a:ext cx="5325600" cy="10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737071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-1837602" y="-1338738"/>
            <a:ext cx="11481949" cy="7420074"/>
            <a:chOff x="-1837602" y="-1338738"/>
            <a:chExt cx="11481949" cy="7420074"/>
          </a:xfrm>
        </p:grpSpPr>
        <p:sp>
          <p:nvSpPr>
            <p:cNvPr id="31" name="Google Shape;31;p4"/>
            <p:cNvSpPr/>
            <p:nvPr/>
          </p:nvSpPr>
          <p:spPr>
            <a:xfrm rot="-894069">
              <a:off x="-1538472" y="-873585"/>
              <a:ext cx="3990142" cy="2848777"/>
            </a:xfrm>
            <a:custGeom>
              <a:avLst/>
              <a:gdLst/>
              <a:ahLst/>
              <a:cxnLst/>
              <a:rect l="l" t="t" r="r" b="b"/>
              <a:pathLst>
                <a:path w="124637" h="88943" extrusionOk="0">
                  <a:moveTo>
                    <a:pt x="19" y="0"/>
                  </a:moveTo>
                  <a:lnTo>
                    <a:pt x="19" y="41962"/>
                  </a:lnTo>
                  <a:lnTo>
                    <a:pt x="1" y="83933"/>
                  </a:lnTo>
                  <a:lnTo>
                    <a:pt x="10" y="84129"/>
                  </a:lnTo>
                  <a:lnTo>
                    <a:pt x="55" y="84486"/>
                  </a:lnTo>
                  <a:lnTo>
                    <a:pt x="171" y="84808"/>
                  </a:lnTo>
                  <a:lnTo>
                    <a:pt x="385" y="85084"/>
                  </a:lnTo>
                  <a:lnTo>
                    <a:pt x="546" y="85209"/>
                  </a:lnTo>
                  <a:lnTo>
                    <a:pt x="1251" y="85710"/>
                  </a:lnTo>
                  <a:lnTo>
                    <a:pt x="2305" y="86460"/>
                  </a:lnTo>
                  <a:lnTo>
                    <a:pt x="3028" y="86933"/>
                  </a:lnTo>
                  <a:lnTo>
                    <a:pt x="3394" y="87147"/>
                  </a:lnTo>
                  <a:lnTo>
                    <a:pt x="3859" y="87397"/>
                  </a:lnTo>
                  <a:lnTo>
                    <a:pt x="4805" y="87835"/>
                  </a:lnTo>
                  <a:lnTo>
                    <a:pt x="5761" y="88192"/>
                  </a:lnTo>
                  <a:lnTo>
                    <a:pt x="6734" y="88478"/>
                  </a:lnTo>
                  <a:lnTo>
                    <a:pt x="7734" y="88692"/>
                  </a:lnTo>
                  <a:lnTo>
                    <a:pt x="8743" y="88844"/>
                  </a:lnTo>
                  <a:lnTo>
                    <a:pt x="9770" y="88924"/>
                  </a:lnTo>
                  <a:lnTo>
                    <a:pt x="10806" y="88942"/>
                  </a:lnTo>
                  <a:lnTo>
                    <a:pt x="11333" y="88933"/>
                  </a:lnTo>
                  <a:lnTo>
                    <a:pt x="11949" y="88898"/>
                  </a:lnTo>
                  <a:lnTo>
                    <a:pt x="13164" y="88773"/>
                  </a:lnTo>
                  <a:lnTo>
                    <a:pt x="14360" y="88531"/>
                  </a:lnTo>
                  <a:lnTo>
                    <a:pt x="15530" y="88174"/>
                  </a:lnTo>
                  <a:lnTo>
                    <a:pt x="16102" y="87942"/>
                  </a:lnTo>
                  <a:lnTo>
                    <a:pt x="16664" y="87683"/>
                  </a:lnTo>
                  <a:lnTo>
                    <a:pt x="17700" y="87085"/>
                  </a:lnTo>
                  <a:lnTo>
                    <a:pt x="18629" y="86397"/>
                  </a:lnTo>
                  <a:lnTo>
                    <a:pt x="19477" y="85629"/>
                  </a:lnTo>
                  <a:lnTo>
                    <a:pt x="20245" y="84772"/>
                  </a:lnTo>
                  <a:lnTo>
                    <a:pt x="20951" y="83861"/>
                  </a:lnTo>
                  <a:lnTo>
                    <a:pt x="21594" y="82897"/>
                  </a:lnTo>
                  <a:lnTo>
                    <a:pt x="22183" y="81879"/>
                  </a:lnTo>
                  <a:lnTo>
                    <a:pt x="22460" y="81352"/>
                  </a:lnTo>
                  <a:lnTo>
                    <a:pt x="23389" y="79548"/>
                  </a:lnTo>
                  <a:lnTo>
                    <a:pt x="25192" y="75887"/>
                  </a:lnTo>
                  <a:lnTo>
                    <a:pt x="26121" y="74074"/>
                  </a:lnTo>
                  <a:lnTo>
                    <a:pt x="26300" y="73743"/>
                  </a:lnTo>
                  <a:lnTo>
                    <a:pt x="26693" y="73118"/>
                  </a:lnTo>
                  <a:lnTo>
                    <a:pt x="27139" y="72556"/>
                  </a:lnTo>
                  <a:lnTo>
                    <a:pt x="27630" y="72038"/>
                  </a:lnTo>
                  <a:lnTo>
                    <a:pt x="28175" y="71600"/>
                  </a:lnTo>
                  <a:lnTo>
                    <a:pt x="28773" y="71225"/>
                  </a:lnTo>
                  <a:lnTo>
                    <a:pt x="29434" y="70931"/>
                  </a:lnTo>
                  <a:lnTo>
                    <a:pt x="30149" y="70725"/>
                  </a:lnTo>
                  <a:lnTo>
                    <a:pt x="30524" y="70654"/>
                  </a:lnTo>
                  <a:lnTo>
                    <a:pt x="31077" y="70582"/>
                  </a:lnTo>
                  <a:lnTo>
                    <a:pt x="32176" y="70475"/>
                  </a:lnTo>
                  <a:lnTo>
                    <a:pt x="33837" y="70386"/>
                  </a:lnTo>
                  <a:lnTo>
                    <a:pt x="34953" y="70341"/>
                  </a:lnTo>
                  <a:lnTo>
                    <a:pt x="36989" y="70261"/>
                  </a:lnTo>
                  <a:lnTo>
                    <a:pt x="40043" y="70180"/>
                  </a:lnTo>
                  <a:lnTo>
                    <a:pt x="42070" y="70082"/>
                  </a:lnTo>
                  <a:lnTo>
                    <a:pt x="43088" y="70002"/>
                  </a:lnTo>
                  <a:lnTo>
                    <a:pt x="43954" y="69921"/>
                  </a:lnTo>
                  <a:lnTo>
                    <a:pt x="45678" y="69716"/>
                  </a:lnTo>
                  <a:lnTo>
                    <a:pt x="47401" y="69457"/>
                  </a:lnTo>
                  <a:lnTo>
                    <a:pt x="49116" y="69145"/>
                  </a:lnTo>
                  <a:lnTo>
                    <a:pt x="49973" y="68975"/>
                  </a:lnTo>
                  <a:lnTo>
                    <a:pt x="50536" y="68850"/>
                  </a:lnTo>
                  <a:lnTo>
                    <a:pt x="51643" y="68564"/>
                  </a:lnTo>
                  <a:lnTo>
                    <a:pt x="52715" y="68225"/>
                  </a:lnTo>
                  <a:lnTo>
                    <a:pt x="53759" y="67832"/>
                  </a:lnTo>
                  <a:lnTo>
                    <a:pt x="54768" y="67394"/>
                  </a:lnTo>
                  <a:lnTo>
                    <a:pt x="55751" y="66903"/>
                  </a:lnTo>
                  <a:lnTo>
                    <a:pt x="56715" y="66376"/>
                  </a:lnTo>
                  <a:lnTo>
                    <a:pt x="57644" y="65814"/>
                  </a:lnTo>
                  <a:lnTo>
                    <a:pt x="59001" y="64885"/>
                  </a:lnTo>
                  <a:lnTo>
                    <a:pt x="60725" y="63537"/>
                  </a:lnTo>
                  <a:lnTo>
                    <a:pt x="62377" y="62063"/>
                  </a:lnTo>
                  <a:lnTo>
                    <a:pt x="63957" y="60482"/>
                  </a:lnTo>
                  <a:lnTo>
                    <a:pt x="64734" y="59661"/>
                  </a:lnTo>
                  <a:lnTo>
                    <a:pt x="65949" y="58304"/>
                  </a:lnTo>
                  <a:lnTo>
                    <a:pt x="68324" y="55526"/>
                  </a:lnTo>
                  <a:lnTo>
                    <a:pt x="69530" y="54151"/>
                  </a:lnTo>
                  <a:lnTo>
                    <a:pt x="69923" y="53723"/>
                  </a:lnTo>
                  <a:lnTo>
                    <a:pt x="70789" y="52946"/>
                  </a:lnTo>
                  <a:lnTo>
                    <a:pt x="71494" y="52454"/>
                  </a:lnTo>
                  <a:lnTo>
                    <a:pt x="71994" y="52178"/>
                  </a:lnTo>
                  <a:lnTo>
                    <a:pt x="72530" y="51954"/>
                  </a:lnTo>
                  <a:lnTo>
                    <a:pt x="73084" y="51767"/>
                  </a:lnTo>
                  <a:lnTo>
                    <a:pt x="73378" y="51704"/>
                  </a:lnTo>
                  <a:lnTo>
                    <a:pt x="74102" y="51561"/>
                  </a:lnTo>
                  <a:lnTo>
                    <a:pt x="75191" y="51392"/>
                  </a:lnTo>
                  <a:lnTo>
                    <a:pt x="75924" y="51329"/>
                  </a:lnTo>
                  <a:lnTo>
                    <a:pt x="76281" y="51311"/>
                  </a:lnTo>
                  <a:lnTo>
                    <a:pt x="78978" y="51267"/>
                  </a:lnTo>
                  <a:lnTo>
                    <a:pt x="83014" y="51231"/>
                  </a:lnTo>
                  <a:lnTo>
                    <a:pt x="85702" y="51177"/>
                  </a:lnTo>
                  <a:lnTo>
                    <a:pt x="87050" y="51124"/>
                  </a:lnTo>
                  <a:lnTo>
                    <a:pt x="87827" y="51079"/>
                  </a:lnTo>
                  <a:lnTo>
                    <a:pt x="89381" y="50945"/>
                  </a:lnTo>
                  <a:lnTo>
                    <a:pt x="91703" y="50651"/>
                  </a:lnTo>
                  <a:lnTo>
                    <a:pt x="93248" y="50392"/>
                  </a:lnTo>
                  <a:lnTo>
                    <a:pt x="94087" y="50249"/>
                  </a:lnTo>
                  <a:lnTo>
                    <a:pt x="95739" y="49901"/>
                  </a:lnTo>
                  <a:lnTo>
                    <a:pt x="97373" y="49490"/>
                  </a:lnTo>
                  <a:lnTo>
                    <a:pt x="98990" y="48999"/>
                  </a:lnTo>
                  <a:lnTo>
                    <a:pt x="100570" y="48436"/>
                  </a:lnTo>
                  <a:lnTo>
                    <a:pt x="102124" y="47793"/>
                  </a:lnTo>
                  <a:lnTo>
                    <a:pt x="103651" y="47070"/>
                  </a:lnTo>
                  <a:lnTo>
                    <a:pt x="105151" y="46266"/>
                  </a:lnTo>
                  <a:lnTo>
                    <a:pt x="105884" y="45820"/>
                  </a:lnTo>
                  <a:lnTo>
                    <a:pt x="106509" y="45436"/>
                  </a:lnTo>
                  <a:lnTo>
                    <a:pt x="107732" y="44632"/>
                  </a:lnTo>
                  <a:lnTo>
                    <a:pt x="108911" y="43792"/>
                  </a:lnTo>
                  <a:lnTo>
                    <a:pt x="110063" y="42908"/>
                  </a:lnTo>
                  <a:lnTo>
                    <a:pt x="111179" y="41980"/>
                  </a:lnTo>
                  <a:lnTo>
                    <a:pt x="112251" y="41015"/>
                  </a:lnTo>
                  <a:lnTo>
                    <a:pt x="113287" y="39997"/>
                  </a:lnTo>
                  <a:lnTo>
                    <a:pt x="114269" y="38926"/>
                  </a:lnTo>
                  <a:lnTo>
                    <a:pt x="114751" y="38372"/>
                  </a:lnTo>
                  <a:lnTo>
                    <a:pt x="115448" y="37515"/>
                  </a:lnTo>
                  <a:lnTo>
                    <a:pt x="116725" y="35738"/>
                  </a:lnTo>
                  <a:lnTo>
                    <a:pt x="117894" y="33889"/>
                  </a:lnTo>
                  <a:lnTo>
                    <a:pt x="118966" y="31969"/>
                  </a:lnTo>
                  <a:lnTo>
                    <a:pt x="119475" y="30987"/>
                  </a:lnTo>
                  <a:lnTo>
                    <a:pt x="119939" y="30067"/>
                  </a:lnTo>
                  <a:lnTo>
                    <a:pt x="120823" y="28219"/>
                  </a:lnTo>
                  <a:lnTo>
                    <a:pt x="121654" y="26352"/>
                  </a:lnTo>
                  <a:lnTo>
                    <a:pt x="122404" y="24468"/>
                  </a:lnTo>
                  <a:lnTo>
                    <a:pt x="123074" y="22548"/>
                  </a:lnTo>
                  <a:lnTo>
                    <a:pt x="123636" y="20592"/>
                  </a:lnTo>
                  <a:lnTo>
                    <a:pt x="124083" y="18610"/>
                  </a:lnTo>
                  <a:lnTo>
                    <a:pt x="124395" y="16583"/>
                  </a:lnTo>
                  <a:lnTo>
                    <a:pt x="124494" y="15556"/>
                  </a:lnTo>
                  <a:lnTo>
                    <a:pt x="124565" y="14636"/>
                  </a:lnTo>
                  <a:lnTo>
                    <a:pt x="124637" y="12788"/>
                  </a:lnTo>
                  <a:lnTo>
                    <a:pt x="124637" y="10939"/>
                  </a:lnTo>
                  <a:lnTo>
                    <a:pt x="124547" y="9091"/>
                  </a:lnTo>
                  <a:lnTo>
                    <a:pt x="124467" y="8180"/>
                  </a:lnTo>
                  <a:lnTo>
                    <a:pt x="124413" y="7635"/>
                  </a:lnTo>
                  <a:lnTo>
                    <a:pt x="124244" y="6572"/>
                  </a:lnTo>
                  <a:lnTo>
                    <a:pt x="124011" y="5528"/>
                  </a:lnTo>
                  <a:lnTo>
                    <a:pt x="123717" y="4492"/>
                  </a:lnTo>
                  <a:lnTo>
                    <a:pt x="123368" y="3474"/>
                  </a:lnTo>
                  <a:lnTo>
                    <a:pt x="122976" y="2465"/>
                  </a:lnTo>
                  <a:lnTo>
                    <a:pt x="122324" y="973"/>
                  </a:lnTo>
                  <a:lnTo>
                    <a:pt x="121850" y="0"/>
                  </a:ln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8023909" y="277616"/>
              <a:ext cx="771366" cy="907497"/>
            </a:xfrm>
            <a:custGeom>
              <a:avLst/>
              <a:gdLst/>
              <a:ahLst/>
              <a:cxnLst/>
              <a:rect l="l" t="t" r="r" b="b"/>
              <a:pathLst>
                <a:path w="6431" h="7565" extrusionOk="0">
                  <a:moveTo>
                    <a:pt x="4609" y="0"/>
                  </a:moveTo>
                  <a:lnTo>
                    <a:pt x="4439" y="27"/>
                  </a:lnTo>
                  <a:lnTo>
                    <a:pt x="3894" y="125"/>
                  </a:lnTo>
                  <a:lnTo>
                    <a:pt x="2823" y="331"/>
                  </a:lnTo>
                  <a:lnTo>
                    <a:pt x="2296" y="474"/>
                  </a:lnTo>
                  <a:lnTo>
                    <a:pt x="2064" y="545"/>
                  </a:lnTo>
                  <a:lnTo>
                    <a:pt x="1590" y="751"/>
                  </a:lnTo>
                  <a:lnTo>
                    <a:pt x="1117" y="1027"/>
                  </a:lnTo>
                  <a:lnTo>
                    <a:pt x="697" y="1376"/>
                  </a:lnTo>
                  <a:lnTo>
                    <a:pt x="340" y="1778"/>
                  </a:lnTo>
                  <a:lnTo>
                    <a:pt x="99" y="2242"/>
                  </a:lnTo>
                  <a:lnTo>
                    <a:pt x="10" y="2626"/>
                  </a:lnTo>
                  <a:lnTo>
                    <a:pt x="1" y="2894"/>
                  </a:lnTo>
                  <a:lnTo>
                    <a:pt x="37" y="3180"/>
                  </a:lnTo>
                  <a:lnTo>
                    <a:pt x="117" y="3474"/>
                  </a:lnTo>
                  <a:lnTo>
                    <a:pt x="179" y="3626"/>
                  </a:lnTo>
                  <a:lnTo>
                    <a:pt x="510" y="4403"/>
                  </a:lnTo>
                  <a:lnTo>
                    <a:pt x="1010" y="5555"/>
                  </a:lnTo>
                  <a:lnTo>
                    <a:pt x="1385" y="6296"/>
                  </a:lnTo>
                  <a:lnTo>
                    <a:pt x="1599" y="6653"/>
                  </a:lnTo>
                  <a:lnTo>
                    <a:pt x="1724" y="6850"/>
                  </a:lnTo>
                  <a:lnTo>
                    <a:pt x="2001" y="7162"/>
                  </a:lnTo>
                  <a:lnTo>
                    <a:pt x="2305" y="7386"/>
                  </a:lnTo>
                  <a:lnTo>
                    <a:pt x="2626" y="7519"/>
                  </a:lnTo>
                  <a:lnTo>
                    <a:pt x="2957" y="7564"/>
                  </a:lnTo>
                  <a:lnTo>
                    <a:pt x="3296" y="7511"/>
                  </a:lnTo>
                  <a:lnTo>
                    <a:pt x="3626" y="7377"/>
                  </a:lnTo>
                  <a:lnTo>
                    <a:pt x="3948" y="7144"/>
                  </a:lnTo>
                  <a:lnTo>
                    <a:pt x="4100" y="6984"/>
                  </a:lnTo>
                  <a:lnTo>
                    <a:pt x="4350" y="6707"/>
                  </a:lnTo>
                  <a:lnTo>
                    <a:pt x="4796" y="6135"/>
                  </a:lnTo>
                  <a:lnTo>
                    <a:pt x="5198" y="5546"/>
                  </a:lnTo>
                  <a:lnTo>
                    <a:pt x="5537" y="4948"/>
                  </a:lnTo>
                  <a:lnTo>
                    <a:pt x="5823" y="4331"/>
                  </a:lnTo>
                  <a:lnTo>
                    <a:pt x="6064" y="3715"/>
                  </a:lnTo>
                  <a:lnTo>
                    <a:pt x="6252" y="3099"/>
                  </a:lnTo>
                  <a:lnTo>
                    <a:pt x="6386" y="2492"/>
                  </a:lnTo>
                  <a:lnTo>
                    <a:pt x="6430" y="2197"/>
                  </a:lnTo>
                  <a:lnTo>
                    <a:pt x="6422" y="1947"/>
                  </a:lnTo>
                  <a:lnTo>
                    <a:pt x="6323" y="1465"/>
                  </a:lnTo>
                  <a:lnTo>
                    <a:pt x="6154" y="1045"/>
                  </a:lnTo>
                  <a:lnTo>
                    <a:pt x="5921" y="679"/>
                  </a:lnTo>
                  <a:lnTo>
                    <a:pt x="5627" y="384"/>
                  </a:lnTo>
                  <a:lnTo>
                    <a:pt x="5305" y="170"/>
                  </a:lnTo>
                  <a:lnTo>
                    <a:pt x="4966" y="36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7000528">
              <a:off x="7832387" y="4437184"/>
              <a:ext cx="1777548" cy="1173241"/>
            </a:xfrm>
            <a:custGeom>
              <a:avLst/>
              <a:gdLst/>
              <a:ahLst/>
              <a:cxnLst/>
              <a:rect l="l" t="t" r="r" b="b"/>
              <a:pathLst>
                <a:path w="45731" h="30184" extrusionOk="0">
                  <a:moveTo>
                    <a:pt x="1796" y="0"/>
                  </a:moveTo>
                  <a:lnTo>
                    <a:pt x="1581" y="63"/>
                  </a:lnTo>
                  <a:lnTo>
                    <a:pt x="1394" y="250"/>
                  </a:lnTo>
                  <a:lnTo>
                    <a:pt x="1331" y="411"/>
                  </a:lnTo>
                  <a:lnTo>
                    <a:pt x="1161" y="795"/>
                  </a:lnTo>
                  <a:lnTo>
                    <a:pt x="867" y="1357"/>
                  </a:lnTo>
                  <a:lnTo>
                    <a:pt x="697" y="1741"/>
                  </a:lnTo>
                  <a:lnTo>
                    <a:pt x="635" y="1947"/>
                  </a:lnTo>
                  <a:lnTo>
                    <a:pt x="429" y="2742"/>
                  </a:lnTo>
                  <a:lnTo>
                    <a:pt x="152" y="4349"/>
                  </a:lnTo>
                  <a:lnTo>
                    <a:pt x="18" y="5974"/>
                  </a:lnTo>
                  <a:lnTo>
                    <a:pt x="1" y="7608"/>
                  </a:lnTo>
                  <a:lnTo>
                    <a:pt x="27" y="8430"/>
                  </a:lnTo>
                  <a:lnTo>
                    <a:pt x="90" y="9350"/>
                  </a:lnTo>
                  <a:lnTo>
                    <a:pt x="304" y="11163"/>
                  </a:lnTo>
                  <a:lnTo>
                    <a:pt x="670" y="12940"/>
                  </a:lnTo>
                  <a:lnTo>
                    <a:pt x="1045" y="14252"/>
                  </a:lnTo>
                  <a:lnTo>
                    <a:pt x="1340" y="15119"/>
                  </a:lnTo>
                  <a:lnTo>
                    <a:pt x="1510" y="15547"/>
                  </a:lnTo>
                  <a:lnTo>
                    <a:pt x="1715" y="16038"/>
                  </a:lnTo>
                  <a:lnTo>
                    <a:pt x="2144" y="17003"/>
                  </a:lnTo>
                  <a:lnTo>
                    <a:pt x="2617" y="17940"/>
                  </a:lnTo>
                  <a:lnTo>
                    <a:pt x="3126" y="18860"/>
                  </a:lnTo>
                  <a:lnTo>
                    <a:pt x="3680" y="19744"/>
                  </a:lnTo>
                  <a:lnTo>
                    <a:pt x="4278" y="20619"/>
                  </a:lnTo>
                  <a:lnTo>
                    <a:pt x="4912" y="21459"/>
                  </a:lnTo>
                  <a:lnTo>
                    <a:pt x="5591" y="22271"/>
                  </a:lnTo>
                  <a:lnTo>
                    <a:pt x="5948" y="22673"/>
                  </a:lnTo>
                  <a:lnTo>
                    <a:pt x="6377" y="23129"/>
                  </a:lnTo>
                  <a:lnTo>
                    <a:pt x="7252" y="23995"/>
                  </a:lnTo>
                  <a:lnTo>
                    <a:pt x="8154" y="24799"/>
                  </a:lnTo>
                  <a:lnTo>
                    <a:pt x="9082" y="25540"/>
                  </a:lnTo>
                  <a:lnTo>
                    <a:pt x="10038" y="26227"/>
                  </a:lnTo>
                  <a:lnTo>
                    <a:pt x="11020" y="26861"/>
                  </a:lnTo>
                  <a:lnTo>
                    <a:pt x="12020" y="27433"/>
                  </a:lnTo>
                  <a:lnTo>
                    <a:pt x="13056" y="27951"/>
                  </a:lnTo>
                  <a:lnTo>
                    <a:pt x="14110" y="28406"/>
                  </a:lnTo>
                  <a:lnTo>
                    <a:pt x="15182" y="28817"/>
                  </a:lnTo>
                  <a:lnTo>
                    <a:pt x="16289" y="29165"/>
                  </a:lnTo>
                  <a:lnTo>
                    <a:pt x="17414" y="29469"/>
                  </a:lnTo>
                  <a:lnTo>
                    <a:pt x="18566" y="29719"/>
                  </a:lnTo>
                  <a:lnTo>
                    <a:pt x="19736" y="29915"/>
                  </a:lnTo>
                  <a:lnTo>
                    <a:pt x="20932" y="30058"/>
                  </a:lnTo>
                  <a:lnTo>
                    <a:pt x="22156" y="30157"/>
                  </a:lnTo>
                  <a:lnTo>
                    <a:pt x="22772" y="30183"/>
                  </a:lnTo>
                  <a:lnTo>
                    <a:pt x="24049" y="30076"/>
                  </a:lnTo>
                  <a:lnTo>
                    <a:pt x="25326" y="29978"/>
                  </a:lnTo>
                  <a:lnTo>
                    <a:pt x="26121" y="29906"/>
                  </a:lnTo>
                  <a:lnTo>
                    <a:pt x="27675" y="29674"/>
                  </a:lnTo>
                  <a:lnTo>
                    <a:pt x="29175" y="29317"/>
                  </a:lnTo>
                  <a:lnTo>
                    <a:pt x="30639" y="28844"/>
                  </a:lnTo>
                  <a:lnTo>
                    <a:pt x="32050" y="28263"/>
                  </a:lnTo>
                  <a:lnTo>
                    <a:pt x="33434" y="27594"/>
                  </a:lnTo>
                  <a:lnTo>
                    <a:pt x="34765" y="26826"/>
                  </a:lnTo>
                  <a:lnTo>
                    <a:pt x="36069" y="25968"/>
                  </a:lnTo>
                  <a:lnTo>
                    <a:pt x="36712" y="25504"/>
                  </a:lnTo>
                  <a:lnTo>
                    <a:pt x="37408" y="24968"/>
                  </a:lnTo>
                  <a:lnTo>
                    <a:pt x="38730" y="23834"/>
                  </a:lnTo>
                  <a:lnTo>
                    <a:pt x="39935" y="22611"/>
                  </a:lnTo>
                  <a:lnTo>
                    <a:pt x="41034" y="21316"/>
                  </a:lnTo>
                  <a:lnTo>
                    <a:pt x="42025" y="19932"/>
                  </a:lnTo>
                  <a:lnTo>
                    <a:pt x="42900" y="18476"/>
                  </a:lnTo>
                  <a:lnTo>
                    <a:pt x="43668" y="16940"/>
                  </a:lnTo>
                  <a:lnTo>
                    <a:pt x="44311" y="15333"/>
                  </a:lnTo>
                  <a:lnTo>
                    <a:pt x="44588" y="14493"/>
                  </a:lnTo>
                  <a:lnTo>
                    <a:pt x="44793" y="13797"/>
                  </a:lnTo>
                  <a:lnTo>
                    <a:pt x="45124" y="12386"/>
                  </a:lnTo>
                  <a:lnTo>
                    <a:pt x="45481" y="10225"/>
                  </a:lnTo>
                  <a:lnTo>
                    <a:pt x="45686" y="8778"/>
                  </a:lnTo>
                  <a:lnTo>
                    <a:pt x="45731" y="8421"/>
                  </a:lnTo>
                  <a:lnTo>
                    <a:pt x="45704" y="8037"/>
                  </a:lnTo>
                  <a:lnTo>
                    <a:pt x="45633" y="7858"/>
                  </a:lnTo>
                  <a:lnTo>
                    <a:pt x="45508" y="7725"/>
                  </a:lnTo>
                  <a:lnTo>
                    <a:pt x="45320" y="7635"/>
                  </a:lnTo>
                  <a:lnTo>
                    <a:pt x="44936" y="7564"/>
                  </a:lnTo>
                  <a:lnTo>
                    <a:pt x="44579" y="7546"/>
                  </a:lnTo>
                  <a:lnTo>
                    <a:pt x="43909" y="7466"/>
                  </a:lnTo>
                  <a:lnTo>
                    <a:pt x="43239" y="7341"/>
                  </a:lnTo>
                  <a:lnTo>
                    <a:pt x="39864" y="6814"/>
                  </a:lnTo>
                  <a:lnTo>
                    <a:pt x="36488" y="6251"/>
                  </a:lnTo>
                  <a:lnTo>
                    <a:pt x="36274" y="6224"/>
                  </a:lnTo>
                  <a:lnTo>
                    <a:pt x="35962" y="6278"/>
                  </a:lnTo>
                  <a:lnTo>
                    <a:pt x="35747" y="6448"/>
                  </a:lnTo>
                  <a:lnTo>
                    <a:pt x="35613" y="6724"/>
                  </a:lnTo>
                  <a:lnTo>
                    <a:pt x="35569" y="6912"/>
                  </a:lnTo>
                  <a:lnTo>
                    <a:pt x="35328" y="8028"/>
                  </a:lnTo>
                  <a:lnTo>
                    <a:pt x="35095" y="9144"/>
                  </a:lnTo>
                  <a:lnTo>
                    <a:pt x="34979" y="9698"/>
                  </a:lnTo>
                  <a:lnTo>
                    <a:pt x="34694" y="10787"/>
                  </a:lnTo>
                  <a:lnTo>
                    <a:pt x="34327" y="11841"/>
                  </a:lnTo>
                  <a:lnTo>
                    <a:pt x="33881" y="12832"/>
                  </a:lnTo>
                  <a:lnTo>
                    <a:pt x="33354" y="13788"/>
                  </a:lnTo>
                  <a:lnTo>
                    <a:pt x="32729" y="14690"/>
                  </a:lnTo>
                  <a:lnTo>
                    <a:pt x="32023" y="15538"/>
                  </a:lnTo>
                  <a:lnTo>
                    <a:pt x="31220" y="16324"/>
                  </a:lnTo>
                  <a:lnTo>
                    <a:pt x="30773" y="16699"/>
                  </a:lnTo>
                  <a:lnTo>
                    <a:pt x="30425" y="16976"/>
                  </a:lnTo>
                  <a:lnTo>
                    <a:pt x="29720" y="17485"/>
                  </a:lnTo>
                  <a:lnTo>
                    <a:pt x="29005" y="17940"/>
                  </a:lnTo>
                  <a:lnTo>
                    <a:pt x="28282" y="18342"/>
                  </a:lnTo>
                  <a:lnTo>
                    <a:pt x="27541" y="18682"/>
                  </a:lnTo>
                  <a:lnTo>
                    <a:pt x="26799" y="18976"/>
                  </a:lnTo>
                  <a:lnTo>
                    <a:pt x="26040" y="19208"/>
                  </a:lnTo>
                  <a:lnTo>
                    <a:pt x="25281" y="19387"/>
                  </a:lnTo>
                  <a:lnTo>
                    <a:pt x="24504" y="19512"/>
                  </a:lnTo>
                  <a:lnTo>
                    <a:pt x="23728" y="19583"/>
                  </a:lnTo>
                  <a:lnTo>
                    <a:pt x="22933" y="19601"/>
                  </a:lnTo>
                  <a:lnTo>
                    <a:pt x="22138" y="19566"/>
                  </a:lnTo>
                  <a:lnTo>
                    <a:pt x="21334" y="19476"/>
                  </a:lnTo>
                  <a:lnTo>
                    <a:pt x="20522" y="19342"/>
                  </a:lnTo>
                  <a:lnTo>
                    <a:pt x="19700" y="19146"/>
                  </a:lnTo>
                  <a:lnTo>
                    <a:pt x="18870" y="18896"/>
                  </a:lnTo>
                  <a:lnTo>
                    <a:pt x="18459" y="18753"/>
                  </a:lnTo>
                  <a:lnTo>
                    <a:pt x="17977" y="18565"/>
                  </a:lnTo>
                  <a:lnTo>
                    <a:pt x="17039" y="18137"/>
                  </a:lnTo>
                  <a:lnTo>
                    <a:pt x="16155" y="17628"/>
                  </a:lnTo>
                  <a:lnTo>
                    <a:pt x="15324" y="17047"/>
                  </a:lnTo>
                  <a:lnTo>
                    <a:pt x="14539" y="16395"/>
                  </a:lnTo>
                  <a:lnTo>
                    <a:pt x="13815" y="15690"/>
                  </a:lnTo>
                  <a:lnTo>
                    <a:pt x="13154" y="14922"/>
                  </a:lnTo>
                  <a:lnTo>
                    <a:pt x="12547" y="14100"/>
                  </a:lnTo>
                  <a:lnTo>
                    <a:pt x="12020" y="13234"/>
                  </a:lnTo>
                  <a:lnTo>
                    <a:pt x="11565" y="12323"/>
                  </a:lnTo>
                  <a:lnTo>
                    <a:pt x="11181" y="11368"/>
                  </a:lnTo>
                  <a:lnTo>
                    <a:pt x="10877" y="10386"/>
                  </a:lnTo>
                  <a:lnTo>
                    <a:pt x="10663" y="9377"/>
                  </a:lnTo>
                  <a:lnTo>
                    <a:pt x="10538" y="8350"/>
                  </a:lnTo>
                  <a:lnTo>
                    <a:pt x="10493" y="7296"/>
                  </a:lnTo>
                  <a:lnTo>
                    <a:pt x="10556" y="6233"/>
                  </a:lnTo>
                  <a:lnTo>
                    <a:pt x="10627" y="5697"/>
                  </a:lnTo>
                  <a:lnTo>
                    <a:pt x="10877" y="4108"/>
                  </a:lnTo>
                  <a:lnTo>
                    <a:pt x="11154" y="2527"/>
                  </a:lnTo>
                  <a:lnTo>
                    <a:pt x="11172" y="2402"/>
                  </a:lnTo>
                  <a:lnTo>
                    <a:pt x="11190" y="2161"/>
                  </a:lnTo>
                  <a:lnTo>
                    <a:pt x="11136" y="1956"/>
                  </a:lnTo>
                  <a:lnTo>
                    <a:pt x="10949" y="1804"/>
                  </a:lnTo>
                  <a:lnTo>
                    <a:pt x="10788" y="1768"/>
                  </a:lnTo>
                  <a:lnTo>
                    <a:pt x="9297" y="1474"/>
                  </a:lnTo>
                  <a:lnTo>
                    <a:pt x="7796" y="1179"/>
                  </a:lnTo>
                  <a:lnTo>
                    <a:pt x="7145" y="1063"/>
                  </a:lnTo>
                  <a:lnTo>
                    <a:pt x="6484" y="929"/>
                  </a:lnTo>
                  <a:lnTo>
                    <a:pt x="6010" y="795"/>
                  </a:lnTo>
                  <a:lnTo>
                    <a:pt x="5296" y="572"/>
                  </a:lnTo>
                  <a:lnTo>
                    <a:pt x="4814" y="456"/>
                  </a:lnTo>
                  <a:lnTo>
                    <a:pt x="4573" y="420"/>
                  </a:lnTo>
                  <a:lnTo>
                    <a:pt x="3957" y="384"/>
                  </a:lnTo>
                  <a:lnTo>
                    <a:pt x="3028" y="375"/>
                  </a:lnTo>
                  <a:lnTo>
                    <a:pt x="2572" y="286"/>
                  </a:lnTo>
                  <a:lnTo>
                    <a:pt x="2269" y="170"/>
                  </a:lnTo>
                  <a:lnTo>
                    <a:pt x="2126" y="89"/>
                  </a:lnTo>
                  <a:lnTo>
                    <a:pt x="2019" y="36"/>
                  </a:lnTo>
                  <a:lnTo>
                    <a:pt x="1796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20000" y="1045700"/>
            <a:ext cx="7704000" cy="3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"/>
              <a:buAutoNum type="arabicPeriod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7749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"/>
          <p:cNvGrpSpPr/>
          <p:nvPr/>
        </p:nvGrpSpPr>
        <p:grpSpPr>
          <a:xfrm>
            <a:off x="-76208" y="-76200"/>
            <a:ext cx="9220208" cy="5284900"/>
            <a:chOff x="-76208" y="-76200"/>
            <a:chExt cx="9220208" cy="5284900"/>
          </a:xfrm>
        </p:grpSpPr>
        <p:sp>
          <p:nvSpPr>
            <p:cNvPr id="38" name="Google Shape;38;p5"/>
            <p:cNvSpPr/>
            <p:nvPr/>
          </p:nvSpPr>
          <p:spPr>
            <a:xfrm>
              <a:off x="-76200" y="2063250"/>
              <a:ext cx="1776550" cy="3145450"/>
            </a:xfrm>
            <a:custGeom>
              <a:avLst/>
              <a:gdLst/>
              <a:ahLst/>
              <a:cxnLst/>
              <a:rect l="l" t="t" r="r" b="b"/>
              <a:pathLst>
                <a:path w="71062" h="125818" extrusionOk="0">
                  <a:moveTo>
                    <a:pt x="0" y="0"/>
                  </a:moveTo>
                  <a:lnTo>
                    <a:pt x="0" y="125817"/>
                  </a:lnTo>
                  <a:lnTo>
                    <a:pt x="71061" y="125817"/>
                  </a:lnTo>
                  <a:lnTo>
                    <a:pt x="71016" y="125459"/>
                  </a:lnTo>
                  <a:lnTo>
                    <a:pt x="70972" y="125092"/>
                  </a:lnTo>
                  <a:lnTo>
                    <a:pt x="70945" y="124724"/>
                  </a:lnTo>
                  <a:lnTo>
                    <a:pt x="70909" y="124357"/>
                  </a:lnTo>
                  <a:lnTo>
                    <a:pt x="70855" y="123999"/>
                  </a:lnTo>
                  <a:lnTo>
                    <a:pt x="70828" y="123820"/>
                  </a:lnTo>
                  <a:lnTo>
                    <a:pt x="70792" y="123649"/>
                  </a:lnTo>
                  <a:lnTo>
                    <a:pt x="70757" y="123470"/>
                  </a:lnTo>
                  <a:lnTo>
                    <a:pt x="70703" y="123300"/>
                  </a:lnTo>
                  <a:lnTo>
                    <a:pt x="70649" y="123139"/>
                  </a:lnTo>
                  <a:lnTo>
                    <a:pt x="70586" y="122969"/>
                  </a:lnTo>
                  <a:lnTo>
                    <a:pt x="70407" y="122547"/>
                  </a:lnTo>
                  <a:lnTo>
                    <a:pt x="70219" y="122135"/>
                  </a:lnTo>
                  <a:lnTo>
                    <a:pt x="70022" y="121714"/>
                  </a:lnTo>
                  <a:lnTo>
                    <a:pt x="69825" y="121311"/>
                  </a:lnTo>
                  <a:lnTo>
                    <a:pt x="69619" y="120908"/>
                  </a:lnTo>
                  <a:lnTo>
                    <a:pt x="69404" y="120514"/>
                  </a:lnTo>
                  <a:lnTo>
                    <a:pt x="69189" y="120120"/>
                  </a:lnTo>
                  <a:lnTo>
                    <a:pt x="68956" y="119725"/>
                  </a:lnTo>
                  <a:lnTo>
                    <a:pt x="68732" y="119349"/>
                  </a:lnTo>
                  <a:lnTo>
                    <a:pt x="68490" y="118973"/>
                  </a:lnTo>
                  <a:lnTo>
                    <a:pt x="68248" y="118597"/>
                  </a:lnTo>
                  <a:lnTo>
                    <a:pt x="67997" y="118229"/>
                  </a:lnTo>
                  <a:lnTo>
                    <a:pt x="67738" y="117871"/>
                  </a:lnTo>
                  <a:lnTo>
                    <a:pt x="67469" y="117513"/>
                  </a:lnTo>
                  <a:lnTo>
                    <a:pt x="67200" y="117163"/>
                  </a:lnTo>
                  <a:lnTo>
                    <a:pt x="66922" y="116823"/>
                  </a:lnTo>
                  <a:lnTo>
                    <a:pt x="66636" y="116482"/>
                  </a:lnTo>
                  <a:lnTo>
                    <a:pt x="66349" y="116151"/>
                  </a:lnTo>
                  <a:lnTo>
                    <a:pt x="66044" y="115819"/>
                  </a:lnTo>
                  <a:lnTo>
                    <a:pt x="65740" y="115497"/>
                  </a:lnTo>
                  <a:lnTo>
                    <a:pt x="65435" y="115183"/>
                  </a:lnTo>
                  <a:lnTo>
                    <a:pt x="65113" y="114870"/>
                  </a:lnTo>
                  <a:lnTo>
                    <a:pt x="64790" y="114565"/>
                  </a:lnTo>
                  <a:lnTo>
                    <a:pt x="64459" y="114261"/>
                  </a:lnTo>
                  <a:lnTo>
                    <a:pt x="64118" y="113965"/>
                  </a:lnTo>
                  <a:lnTo>
                    <a:pt x="63769" y="113678"/>
                  </a:lnTo>
                  <a:lnTo>
                    <a:pt x="63410" y="113401"/>
                  </a:lnTo>
                  <a:lnTo>
                    <a:pt x="63052" y="113123"/>
                  </a:lnTo>
                  <a:lnTo>
                    <a:pt x="62685" y="112845"/>
                  </a:lnTo>
                  <a:lnTo>
                    <a:pt x="62308" y="112585"/>
                  </a:lnTo>
                  <a:lnTo>
                    <a:pt x="61923" y="112325"/>
                  </a:lnTo>
                  <a:lnTo>
                    <a:pt x="61538" y="112075"/>
                  </a:lnTo>
                  <a:lnTo>
                    <a:pt x="60803" y="111609"/>
                  </a:lnTo>
                  <a:lnTo>
                    <a:pt x="60078" y="111134"/>
                  </a:lnTo>
                  <a:lnTo>
                    <a:pt x="59352" y="110650"/>
                  </a:lnTo>
                  <a:lnTo>
                    <a:pt x="58635" y="110166"/>
                  </a:lnTo>
                  <a:lnTo>
                    <a:pt x="57919" y="109674"/>
                  </a:lnTo>
                  <a:lnTo>
                    <a:pt x="57211" y="109172"/>
                  </a:lnTo>
                  <a:lnTo>
                    <a:pt x="56512" y="108670"/>
                  </a:lnTo>
                  <a:lnTo>
                    <a:pt x="55813" y="108151"/>
                  </a:lnTo>
                  <a:lnTo>
                    <a:pt x="55437" y="107864"/>
                  </a:lnTo>
                  <a:lnTo>
                    <a:pt x="55070" y="107577"/>
                  </a:lnTo>
                  <a:lnTo>
                    <a:pt x="54711" y="107282"/>
                  </a:lnTo>
                  <a:lnTo>
                    <a:pt x="54362" y="106977"/>
                  </a:lnTo>
                  <a:lnTo>
                    <a:pt x="54013" y="106664"/>
                  </a:lnTo>
                  <a:lnTo>
                    <a:pt x="53681" y="106341"/>
                  </a:lnTo>
                  <a:lnTo>
                    <a:pt x="53350" y="106010"/>
                  </a:lnTo>
                  <a:lnTo>
                    <a:pt x="53036" y="105669"/>
                  </a:lnTo>
                  <a:lnTo>
                    <a:pt x="52732" y="105320"/>
                  </a:lnTo>
                  <a:lnTo>
                    <a:pt x="52445" y="104961"/>
                  </a:lnTo>
                  <a:lnTo>
                    <a:pt x="52167" y="104594"/>
                  </a:lnTo>
                  <a:lnTo>
                    <a:pt x="51898" y="104209"/>
                  </a:lnTo>
                  <a:lnTo>
                    <a:pt x="51656" y="103815"/>
                  </a:lnTo>
                  <a:lnTo>
                    <a:pt x="51415" y="103403"/>
                  </a:lnTo>
                  <a:lnTo>
                    <a:pt x="51200" y="102981"/>
                  </a:lnTo>
                  <a:lnTo>
                    <a:pt x="51101" y="102766"/>
                  </a:lnTo>
                  <a:lnTo>
                    <a:pt x="51002" y="102551"/>
                  </a:lnTo>
                  <a:lnTo>
                    <a:pt x="50743" y="101933"/>
                  </a:lnTo>
                  <a:lnTo>
                    <a:pt x="50492" y="101306"/>
                  </a:lnTo>
                  <a:lnTo>
                    <a:pt x="50268" y="100679"/>
                  </a:lnTo>
                  <a:lnTo>
                    <a:pt x="50053" y="100052"/>
                  </a:lnTo>
                  <a:lnTo>
                    <a:pt x="49856" y="99416"/>
                  </a:lnTo>
                  <a:lnTo>
                    <a:pt x="49677" y="98780"/>
                  </a:lnTo>
                  <a:lnTo>
                    <a:pt x="49506" y="98135"/>
                  </a:lnTo>
                  <a:lnTo>
                    <a:pt x="49354" y="97490"/>
                  </a:lnTo>
                  <a:lnTo>
                    <a:pt x="49211" y="96845"/>
                  </a:lnTo>
                  <a:lnTo>
                    <a:pt x="49085" y="96191"/>
                  </a:lnTo>
                  <a:lnTo>
                    <a:pt x="48978" y="95546"/>
                  </a:lnTo>
                  <a:lnTo>
                    <a:pt x="48879" y="94883"/>
                  </a:lnTo>
                  <a:lnTo>
                    <a:pt x="48799" y="94229"/>
                  </a:lnTo>
                  <a:lnTo>
                    <a:pt x="48727" y="93566"/>
                  </a:lnTo>
                  <a:lnTo>
                    <a:pt x="48673" y="92912"/>
                  </a:lnTo>
                  <a:lnTo>
                    <a:pt x="48628" y="92249"/>
                  </a:lnTo>
                  <a:lnTo>
                    <a:pt x="48575" y="91183"/>
                  </a:lnTo>
                  <a:lnTo>
                    <a:pt x="48530" y="90117"/>
                  </a:lnTo>
                  <a:lnTo>
                    <a:pt x="48440" y="87985"/>
                  </a:lnTo>
                  <a:lnTo>
                    <a:pt x="48342" y="85861"/>
                  </a:lnTo>
                  <a:lnTo>
                    <a:pt x="48288" y="84795"/>
                  </a:lnTo>
                  <a:lnTo>
                    <a:pt x="48225" y="83729"/>
                  </a:lnTo>
                  <a:lnTo>
                    <a:pt x="48154" y="82672"/>
                  </a:lnTo>
                  <a:lnTo>
                    <a:pt x="48073" y="81606"/>
                  </a:lnTo>
                  <a:lnTo>
                    <a:pt x="47974" y="80549"/>
                  </a:lnTo>
                  <a:lnTo>
                    <a:pt x="47858" y="79492"/>
                  </a:lnTo>
                  <a:lnTo>
                    <a:pt x="47733" y="78434"/>
                  </a:lnTo>
                  <a:lnTo>
                    <a:pt x="47580" y="77377"/>
                  </a:lnTo>
                  <a:lnTo>
                    <a:pt x="47500" y="76849"/>
                  </a:lnTo>
                  <a:lnTo>
                    <a:pt x="47410" y="76320"/>
                  </a:lnTo>
                  <a:lnTo>
                    <a:pt x="47311" y="75792"/>
                  </a:lnTo>
                  <a:lnTo>
                    <a:pt x="47213" y="75272"/>
                  </a:lnTo>
                  <a:lnTo>
                    <a:pt x="46962" y="74000"/>
                  </a:lnTo>
                  <a:lnTo>
                    <a:pt x="46711" y="72728"/>
                  </a:lnTo>
                  <a:lnTo>
                    <a:pt x="46577" y="72092"/>
                  </a:lnTo>
                  <a:lnTo>
                    <a:pt x="46442" y="71456"/>
                  </a:lnTo>
                  <a:lnTo>
                    <a:pt x="46299" y="70828"/>
                  </a:lnTo>
                  <a:lnTo>
                    <a:pt x="46156" y="70192"/>
                  </a:lnTo>
                  <a:lnTo>
                    <a:pt x="45986" y="69565"/>
                  </a:lnTo>
                  <a:lnTo>
                    <a:pt x="45815" y="68947"/>
                  </a:lnTo>
                  <a:lnTo>
                    <a:pt x="45627" y="68329"/>
                  </a:lnTo>
                  <a:lnTo>
                    <a:pt x="45430" y="67711"/>
                  </a:lnTo>
                  <a:lnTo>
                    <a:pt x="45206" y="67102"/>
                  </a:lnTo>
                  <a:lnTo>
                    <a:pt x="44973" y="66501"/>
                  </a:lnTo>
                  <a:lnTo>
                    <a:pt x="44848" y="66206"/>
                  </a:lnTo>
                  <a:lnTo>
                    <a:pt x="44713" y="65901"/>
                  </a:lnTo>
                  <a:lnTo>
                    <a:pt x="44579" y="65606"/>
                  </a:lnTo>
                  <a:lnTo>
                    <a:pt x="44436" y="65310"/>
                  </a:lnTo>
                  <a:lnTo>
                    <a:pt x="43809" y="64065"/>
                  </a:lnTo>
                  <a:lnTo>
                    <a:pt x="43486" y="63446"/>
                  </a:lnTo>
                  <a:lnTo>
                    <a:pt x="43164" y="62828"/>
                  </a:lnTo>
                  <a:lnTo>
                    <a:pt x="42832" y="62219"/>
                  </a:lnTo>
                  <a:lnTo>
                    <a:pt x="42501" y="61610"/>
                  </a:lnTo>
                  <a:lnTo>
                    <a:pt x="42160" y="61001"/>
                  </a:lnTo>
                  <a:lnTo>
                    <a:pt x="41811" y="60400"/>
                  </a:lnTo>
                  <a:lnTo>
                    <a:pt x="41461" y="59800"/>
                  </a:lnTo>
                  <a:lnTo>
                    <a:pt x="41103" y="59209"/>
                  </a:lnTo>
                  <a:lnTo>
                    <a:pt x="40745" y="58618"/>
                  </a:lnTo>
                  <a:lnTo>
                    <a:pt x="40368" y="58035"/>
                  </a:lnTo>
                  <a:lnTo>
                    <a:pt x="39992" y="57462"/>
                  </a:lnTo>
                  <a:lnTo>
                    <a:pt x="39607" y="56889"/>
                  </a:lnTo>
                  <a:lnTo>
                    <a:pt x="39222" y="56324"/>
                  </a:lnTo>
                  <a:lnTo>
                    <a:pt x="38818" y="55760"/>
                  </a:lnTo>
                  <a:lnTo>
                    <a:pt x="38415" y="55204"/>
                  </a:lnTo>
                  <a:lnTo>
                    <a:pt x="38003" y="54649"/>
                  </a:lnTo>
                  <a:lnTo>
                    <a:pt x="37573" y="54111"/>
                  </a:lnTo>
                  <a:lnTo>
                    <a:pt x="37143" y="53574"/>
                  </a:lnTo>
                  <a:lnTo>
                    <a:pt x="36704" y="53045"/>
                  </a:lnTo>
                  <a:lnTo>
                    <a:pt x="36256" y="52517"/>
                  </a:lnTo>
                  <a:lnTo>
                    <a:pt x="35799" y="51997"/>
                  </a:lnTo>
                  <a:lnTo>
                    <a:pt x="35334" y="51486"/>
                  </a:lnTo>
                  <a:lnTo>
                    <a:pt x="34859" y="50985"/>
                  </a:lnTo>
                  <a:lnTo>
                    <a:pt x="34375" y="50492"/>
                  </a:lnTo>
                  <a:lnTo>
                    <a:pt x="33873" y="49999"/>
                  </a:lnTo>
                  <a:lnTo>
                    <a:pt x="33372" y="49525"/>
                  </a:lnTo>
                  <a:lnTo>
                    <a:pt x="32852" y="49050"/>
                  </a:lnTo>
                  <a:lnTo>
                    <a:pt x="32323" y="48584"/>
                  </a:lnTo>
                  <a:lnTo>
                    <a:pt x="31786" y="48136"/>
                  </a:lnTo>
                  <a:lnTo>
                    <a:pt x="31230" y="47688"/>
                  </a:lnTo>
                  <a:lnTo>
                    <a:pt x="31015" y="47509"/>
                  </a:lnTo>
                  <a:lnTo>
                    <a:pt x="30809" y="47330"/>
                  </a:lnTo>
                  <a:lnTo>
                    <a:pt x="30612" y="47150"/>
                  </a:lnTo>
                  <a:lnTo>
                    <a:pt x="30415" y="46971"/>
                  </a:lnTo>
                  <a:lnTo>
                    <a:pt x="30227" y="46783"/>
                  </a:lnTo>
                  <a:lnTo>
                    <a:pt x="30048" y="46595"/>
                  </a:lnTo>
                  <a:lnTo>
                    <a:pt x="29878" y="46407"/>
                  </a:lnTo>
                  <a:lnTo>
                    <a:pt x="29716" y="46210"/>
                  </a:lnTo>
                  <a:lnTo>
                    <a:pt x="29564" y="46013"/>
                  </a:lnTo>
                  <a:lnTo>
                    <a:pt x="29412" y="45816"/>
                  </a:lnTo>
                  <a:lnTo>
                    <a:pt x="29268" y="45610"/>
                  </a:lnTo>
                  <a:lnTo>
                    <a:pt x="29134" y="45412"/>
                  </a:lnTo>
                  <a:lnTo>
                    <a:pt x="29009" y="45197"/>
                  </a:lnTo>
                  <a:lnTo>
                    <a:pt x="28892" y="44982"/>
                  </a:lnTo>
                  <a:lnTo>
                    <a:pt x="28776" y="44767"/>
                  </a:lnTo>
                  <a:lnTo>
                    <a:pt x="28668" y="44552"/>
                  </a:lnTo>
                  <a:lnTo>
                    <a:pt x="28570" y="44328"/>
                  </a:lnTo>
                  <a:lnTo>
                    <a:pt x="28480" y="44104"/>
                  </a:lnTo>
                  <a:lnTo>
                    <a:pt x="28399" y="43872"/>
                  </a:lnTo>
                  <a:lnTo>
                    <a:pt x="28319" y="43639"/>
                  </a:lnTo>
                  <a:lnTo>
                    <a:pt x="28247" y="43397"/>
                  </a:lnTo>
                  <a:lnTo>
                    <a:pt x="28184" y="43155"/>
                  </a:lnTo>
                  <a:lnTo>
                    <a:pt x="28131" y="42913"/>
                  </a:lnTo>
                  <a:lnTo>
                    <a:pt x="28086" y="42662"/>
                  </a:lnTo>
                  <a:lnTo>
                    <a:pt x="28041" y="42402"/>
                  </a:lnTo>
                  <a:lnTo>
                    <a:pt x="28005" y="42142"/>
                  </a:lnTo>
                  <a:lnTo>
                    <a:pt x="27978" y="41883"/>
                  </a:lnTo>
                  <a:lnTo>
                    <a:pt x="27960" y="41614"/>
                  </a:lnTo>
                  <a:lnTo>
                    <a:pt x="27943" y="41336"/>
                  </a:lnTo>
                  <a:lnTo>
                    <a:pt x="27943" y="41058"/>
                  </a:lnTo>
                  <a:lnTo>
                    <a:pt x="27943" y="40781"/>
                  </a:lnTo>
                  <a:lnTo>
                    <a:pt x="27951" y="40494"/>
                  </a:lnTo>
                  <a:lnTo>
                    <a:pt x="27960" y="39921"/>
                  </a:lnTo>
                  <a:lnTo>
                    <a:pt x="27969" y="39347"/>
                  </a:lnTo>
                  <a:lnTo>
                    <a:pt x="27969" y="38783"/>
                  </a:lnTo>
                  <a:lnTo>
                    <a:pt x="27960" y="38210"/>
                  </a:lnTo>
                  <a:lnTo>
                    <a:pt x="27943" y="37645"/>
                  </a:lnTo>
                  <a:lnTo>
                    <a:pt x="27925" y="37081"/>
                  </a:lnTo>
                  <a:lnTo>
                    <a:pt x="27889" y="36516"/>
                  </a:lnTo>
                  <a:lnTo>
                    <a:pt x="27844" y="35952"/>
                  </a:lnTo>
                  <a:lnTo>
                    <a:pt x="27790" y="35397"/>
                  </a:lnTo>
                  <a:lnTo>
                    <a:pt x="27727" y="34832"/>
                  </a:lnTo>
                  <a:lnTo>
                    <a:pt x="27665" y="34277"/>
                  </a:lnTo>
                  <a:lnTo>
                    <a:pt x="27584" y="33721"/>
                  </a:lnTo>
                  <a:lnTo>
                    <a:pt x="27504" y="33166"/>
                  </a:lnTo>
                  <a:lnTo>
                    <a:pt x="27405" y="32610"/>
                  </a:lnTo>
                  <a:lnTo>
                    <a:pt x="27306" y="32064"/>
                  </a:lnTo>
                  <a:lnTo>
                    <a:pt x="27199" y="31508"/>
                  </a:lnTo>
                  <a:lnTo>
                    <a:pt x="27082" y="30962"/>
                  </a:lnTo>
                  <a:lnTo>
                    <a:pt x="26957" y="30415"/>
                  </a:lnTo>
                  <a:lnTo>
                    <a:pt x="26823" y="29869"/>
                  </a:lnTo>
                  <a:lnTo>
                    <a:pt x="26679" y="29322"/>
                  </a:lnTo>
                  <a:lnTo>
                    <a:pt x="26527" y="28785"/>
                  </a:lnTo>
                  <a:lnTo>
                    <a:pt x="26366" y="28247"/>
                  </a:lnTo>
                  <a:lnTo>
                    <a:pt x="26205" y="27701"/>
                  </a:lnTo>
                  <a:lnTo>
                    <a:pt x="26025" y="27163"/>
                  </a:lnTo>
                  <a:lnTo>
                    <a:pt x="25846" y="26635"/>
                  </a:lnTo>
                  <a:lnTo>
                    <a:pt x="25658" y="26097"/>
                  </a:lnTo>
                  <a:lnTo>
                    <a:pt x="25461" y="25569"/>
                  </a:lnTo>
                  <a:lnTo>
                    <a:pt x="25255" y="25040"/>
                  </a:lnTo>
                  <a:lnTo>
                    <a:pt x="25040" y="24512"/>
                  </a:lnTo>
                  <a:lnTo>
                    <a:pt x="24816" y="23983"/>
                  </a:lnTo>
                  <a:lnTo>
                    <a:pt x="24583" y="23463"/>
                  </a:lnTo>
                  <a:lnTo>
                    <a:pt x="24350" y="22935"/>
                  </a:lnTo>
                  <a:lnTo>
                    <a:pt x="24081" y="22370"/>
                  </a:lnTo>
                  <a:lnTo>
                    <a:pt x="23813" y="21806"/>
                  </a:lnTo>
                  <a:lnTo>
                    <a:pt x="23535" y="21242"/>
                  </a:lnTo>
                  <a:lnTo>
                    <a:pt x="23248" y="20686"/>
                  </a:lnTo>
                  <a:lnTo>
                    <a:pt x="22961" y="20131"/>
                  </a:lnTo>
                  <a:lnTo>
                    <a:pt x="22675" y="19584"/>
                  </a:lnTo>
                  <a:lnTo>
                    <a:pt x="22370" y="19038"/>
                  </a:lnTo>
                  <a:lnTo>
                    <a:pt x="22066" y="18500"/>
                  </a:lnTo>
                  <a:lnTo>
                    <a:pt x="21761" y="17963"/>
                  </a:lnTo>
                  <a:lnTo>
                    <a:pt x="21438" y="17425"/>
                  </a:lnTo>
                  <a:lnTo>
                    <a:pt x="21116" y="16906"/>
                  </a:lnTo>
                  <a:lnTo>
                    <a:pt x="20784" y="16377"/>
                  </a:lnTo>
                  <a:lnTo>
                    <a:pt x="20453" y="15857"/>
                  </a:lnTo>
                  <a:lnTo>
                    <a:pt x="20104" y="15347"/>
                  </a:lnTo>
                  <a:lnTo>
                    <a:pt x="19754" y="14845"/>
                  </a:lnTo>
                  <a:lnTo>
                    <a:pt x="19396" y="14343"/>
                  </a:lnTo>
                  <a:lnTo>
                    <a:pt x="19028" y="13842"/>
                  </a:lnTo>
                  <a:lnTo>
                    <a:pt x="18661" y="13358"/>
                  </a:lnTo>
                  <a:lnTo>
                    <a:pt x="18276" y="12865"/>
                  </a:lnTo>
                  <a:lnTo>
                    <a:pt x="17891" y="12390"/>
                  </a:lnTo>
                  <a:lnTo>
                    <a:pt x="17497" y="11916"/>
                  </a:lnTo>
                  <a:lnTo>
                    <a:pt x="17084" y="11450"/>
                  </a:lnTo>
                  <a:lnTo>
                    <a:pt x="16672" y="10993"/>
                  </a:lnTo>
                  <a:lnTo>
                    <a:pt x="16251" y="10536"/>
                  </a:lnTo>
                  <a:lnTo>
                    <a:pt x="15821" y="10088"/>
                  </a:lnTo>
                  <a:lnTo>
                    <a:pt x="15382" y="9649"/>
                  </a:lnTo>
                  <a:lnTo>
                    <a:pt x="14934" y="9210"/>
                  </a:lnTo>
                  <a:lnTo>
                    <a:pt x="14477" y="8789"/>
                  </a:lnTo>
                  <a:lnTo>
                    <a:pt x="14012" y="8368"/>
                  </a:lnTo>
                  <a:lnTo>
                    <a:pt x="13537" y="7956"/>
                  </a:lnTo>
                  <a:lnTo>
                    <a:pt x="13053" y="7553"/>
                  </a:lnTo>
                  <a:lnTo>
                    <a:pt x="12551" y="7150"/>
                  </a:lnTo>
                  <a:lnTo>
                    <a:pt x="12193" y="6872"/>
                  </a:lnTo>
                  <a:lnTo>
                    <a:pt x="11835" y="6594"/>
                  </a:lnTo>
                  <a:lnTo>
                    <a:pt x="11467" y="6325"/>
                  </a:lnTo>
                  <a:lnTo>
                    <a:pt x="11100" y="6066"/>
                  </a:lnTo>
                  <a:lnTo>
                    <a:pt x="10347" y="5546"/>
                  </a:lnTo>
                  <a:lnTo>
                    <a:pt x="9595" y="5053"/>
                  </a:lnTo>
                  <a:lnTo>
                    <a:pt x="8833" y="4569"/>
                  </a:lnTo>
                  <a:lnTo>
                    <a:pt x="8054" y="4104"/>
                  </a:lnTo>
                  <a:lnTo>
                    <a:pt x="7275" y="3656"/>
                  </a:lnTo>
                  <a:lnTo>
                    <a:pt x="6486" y="3217"/>
                  </a:lnTo>
                  <a:lnTo>
                    <a:pt x="5689" y="2787"/>
                  </a:lnTo>
                  <a:lnTo>
                    <a:pt x="4883" y="2375"/>
                  </a:lnTo>
                  <a:lnTo>
                    <a:pt x="4076" y="1962"/>
                  </a:lnTo>
                  <a:lnTo>
                    <a:pt x="3270" y="1559"/>
                  </a:lnTo>
                  <a:lnTo>
                    <a:pt x="2455" y="1165"/>
                  </a:lnTo>
                  <a:lnTo>
                    <a:pt x="1639" y="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7273175" y="0"/>
              <a:ext cx="1870825" cy="1304400"/>
            </a:xfrm>
            <a:custGeom>
              <a:avLst/>
              <a:gdLst/>
              <a:ahLst/>
              <a:cxnLst/>
              <a:rect l="l" t="t" r="r" b="b"/>
              <a:pathLst>
                <a:path w="74833" h="52176" extrusionOk="0">
                  <a:moveTo>
                    <a:pt x="0" y="0"/>
                  </a:moveTo>
                  <a:lnTo>
                    <a:pt x="72" y="502"/>
                  </a:lnTo>
                  <a:lnTo>
                    <a:pt x="108" y="753"/>
                  </a:lnTo>
                  <a:lnTo>
                    <a:pt x="126" y="1003"/>
                  </a:lnTo>
                  <a:lnTo>
                    <a:pt x="197" y="2392"/>
                  </a:lnTo>
                  <a:lnTo>
                    <a:pt x="242" y="3091"/>
                  </a:lnTo>
                  <a:lnTo>
                    <a:pt x="287" y="3790"/>
                  </a:lnTo>
                  <a:lnTo>
                    <a:pt x="341" y="4479"/>
                  </a:lnTo>
                  <a:lnTo>
                    <a:pt x="412" y="5169"/>
                  </a:lnTo>
                  <a:lnTo>
                    <a:pt x="484" y="5859"/>
                  </a:lnTo>
                  <a:lnTo>
                    <a:pt x="582" y="6549"/>
                  </a:lnTo>
                  <a:lnTo>
                    <a:pt x="690" y="7230"/>
                  </a:lnTo>
                  <a:lnTo>
                    <a:pt x="815" y="7911"/>
                  </a:lnTo>
                  <a:lnTo>
                    <a:pt x="887" y="8251"/>
                  </a:lnTo>
                  <a:lnTo>
                    <a:pt x="959" y="8591"/>
                  </a:lnTo>
                  <a:lnTo>
                    <a:pt x="1039" y="8923"/>
                  </a:lnTo>
                  <a:lnTo>
                    <a:pt x="1129" y="9263"/>
                  </a:lnTo>
                  <a:lnTo>
                    <a:pt x="1227" y="9595"/>
                  </a:lnTo>
                  <a:lnTo>
                    <a:pt x="1326" y="9926"/>
                  </a:lnTo>
                  <a:lnTo>
                    <a:pt x="1434" y="10258"/>
                  </a:lnTo>
                  <a:lnTo>
                    <a:pt x="1550" y="10589"/>
                  </a:lnTo>
                  <a:lnTo>
                    <a:pt x="1675" y="10912"/>
                  </a:lnTo>
                  <a:lnTo>
                    <a:pt x="1810" y="11243"/>
                  </a:lnTo>
                  <a:lnTo>
                    <a:pt x="1944" y="11566"/>
                  </a:lnTo>
                  <a:lnTo>
                    <a:pt x="2096" y="11888"/>
                  </a:lnTo>
                  <a:lnTo>
                    <a:pt x="3297" y="14450"/>
                  </a:lnTo>
                  <a:lnTo>
                    <a:pt x="3906" y="15723"/>
                  </a:lnTo>
                  <a:lnTo>
                    <a:pt x="4524" y="16995"/>
                  </a:lnTo>
                  <a:lnTo>
                    <a:pt x="5160" y="18258"/>
                  </a:lnTo>
                  <a:lnTo>
                    <a:pt x="5796" y="19521"/>
                  </a:lnTo>
                  <a:lnTo>
                    <a:pt x="6450" y="20766"/>
                  </a:lnTo>
                  <a:lnTo>
                    <a:pt x="7122" y="22012"/>
                  </a:lnTo>
                  <a:lnTo>
                    <a:pt x="7445" y="22576"/>
                  </a:lnTo>
                  <a:lnTo>
                    <a:pt x="7767" y="23141"/>
                  </a:lnTo>
                  <a:lnTo>
                    <a:pt x="8108" y="23687"/>
                  </a:lnTo>
                  <a:lnTo>
                    <a:pt x="8448" y="24225"/>
                  </a:lnTo>
                  <a:lnTo>
                    <a:pt x="8798" y="24762"/>
                  </a:lnTo>
                  <a:lnTo>
                    <a:pt x="9165" y="25282"/>
                  </a:lnTo>
                  <a:lnTo>
                    <a:pt x="9532" y="25801"/>
                  </a:lnTo>
                  <a:lnTo>
                    <a:pt x="9909" y="26312"/>
                  </a:lnTo>
                  <a:lnTo>
                    <a:pt x="10294" y="26805"/>
                  </a:lnTo>
                  <a:lnTo>
                    <a:pt x="10688" y="27297"/>
                  </a:lnTo>
                  <a:lnTo>
                    <a:pt x="11091" y="27781"/>
                  </a:lnTo>
                  <a:lnTo>
                    <a:pt x="11503" y="28256"/>
                  </a:lnTo>
                  <a:lnTo>
                    <a:pt x="11924" y="28722"/>
                  </a:lnTo>
                  <a:lnTo>
                    <a:pt x="12354" y="29179"/>
                  </a:lnTo>
                  <a:lnTo>
                    <a:pt x="12793" y="29627"/>
                  </a:lnTo>
                  <a:lnTo>
                    <a:pt x="13232" y="30066"/>
                  </a:lnTo>
                  <a:lnTo>
                    <a:pt x="13689" y="30496"/>
                  </a:lnTo>
                  <a:lnTo>
                    <a:pt x="14155" y="30917"/>
                  </a:lnTo>
                  <a:lnTo>
                    <a:pt x="14621" y="31329"/>
                  </a:lnTo>
                  <a:lnTo>
                    <a:pt x="15105" y="31741"/>
                  </a:lnTo>
                  <a:lnTo>
                    <a:pt x="15588" y="32135"/>
                  </a:lnTo>
                  <a:lnTo>
                    <a:pt x="16081" y="32520"/>
                  </a:lnTo>
                  <a:lnTo>
                    <a:pt x="16583" y="32906"/>
                  </a:lnTo>
                  <a:lnTo>
                    <a:pt x="17094" y="33273"/>
                  </a:lnTo>
                  <a:lnTo>
                    <a:pt x="17622" y="33640"/>
                  </a:lnTo>
                  <a:lnTo>
                    <a:pt x="18142" y="33999"/>
                  </a:lnTo>
                  <a:lnTo>
                    <a:pt x="18679" y="34348"/>
                  </a:lnTo>
                  <a:lnTo>
                    <a:pt x="19226" y="34679"/>
                  </a:lnTo>
                  <a:lnTo>
                    <a:pt x="19781" y="35011"/>
                  </a:lnTo>
                  <a:lnTo>
                    <a:pt x="20346" y="35333"/>
                  </a:lnTo>
                  <a:lnTo>
                    <a:pt x="20910" y="35647"/>
                  </a:lnTo>
                  <a:lnTo>
                    <a:pt x="21492" y="35952"/>
                  </a:lnTo>
                  <a:lnTo>
                    <a:pt x="22048" y="36247"/>
                  </a:lnTo>
                  <a:lnTo>
                    <a:pt x="22594" y="36543"/>
                  </a:lnTo>
                  <a:lnTo>
                    <a:pt x="23696" y="37143"/>
                  </a:lnTo>
                  <a:lnTo>
                    <a:pt x="24780" y="37761"/>
                  </a:lnTo>
                  <a:lnTo>
                    <a:pt x="25864" y="38388"/>
                  </a:lnTo>
                  <a:lnTo>
                    <a:pt x="26948" y="39024"/>
                  </a:lnTo>
                  <a:lnTo>
                    <a:pt x="28023" y="39660"/>
                  </a:lnTo>
                  <a:lnTo>
                    <a:pt x="30182" y="40942"/>
                  </a:lnTo>
                  <a:lnTo>
                    <a:pt x="31177" y="41533"/>
                  </a:lnTo>
                  <a:lnTo>
                    <a:pt x="32162" y="42133"/>
                  </a:lnTo>
                  <a:lnTo>
                    <a:pt x="34133" y="43351"/>
                  </a:lnTo>
                  <a:lnTo>
                    <a:pt x="35119" y="43961"/>
                  </a:lnTo>
                  <a:lnTo>
                    <a:pt x="36113" y="44552"/>
                  </a:lnTo>
                  <a:lnTo>
                    <a:pt x="36615" y="44839"/>
                  </a:lnTo>
                  <a:lnTo>
                    <a:pt x="37116" y="45125"/>
                  </a:lnTo>
                  <a:lnTo>
                    <a:pt x="37618" y="45403"/>
                  </a:lnTo>
                  <a:lnTo>
                    <a:pt x="38129" y="45672"/>
                  </a:lnTo>
                  <a:lnTo>
                    <a:pt x="39974" y="46648"/>
                  </a:lnTo>
                  <a:lnTo>
                    <a:pt x="40897" y="47123"/>
                  </a:lnTo>
                  <a:lnTo>
                    <a:pt x="41829" y="47598"/>
                  </a:lnTo>
                  <a:lnTo>
                    <a:pt x="42769" y="48055"/>
                  </a:lnTo>
                  <a:lnTo>
                    <a:pt x="43710" y="48503"/>
                  </a:lnTo>
                  <a:lnTo>
                    <a:pt x="44651" y="48933"/>
                  </a:lnTo>
                  <a:lnTo>
                    <a:pt x="45126" y="49139"/>
                  </a:lnTo>
                  <a:lnTo>
                    <a:pt x="45609" y="49336"/>
                  </a:lnTo>
                  <a:lnTo>
                    <a:pt x="46084" y="49533"/>
                  </a:lnTo>
                  <a:lnTo>
                    <a:pt x="46568" y="49730"/>
                  </a:lnTo>
                  <a:lnTo>
                    <a:pt x="47052" y="49909"/>
                  </a:lnTo>
                  <a:lnTo>
                    <a:pt x="47544" y="50088"/>
                  </a:lnTo>
                  <a:lnTo>
                    <a:pt x="48037" y="50259"/>
                  </a:lnTo>
                  <a:lnTo>
                    <a:pt x="48530" y="50429"/>
                  </a:lnTo>
                  <a:lnTo>
                    <a:pt x="49023" y="50590"/>
                  </a:lnTo>
                  <a:lnTo>
                    <a:pt x="49524" y="50734"/>
                  </a:lnTo>
                  <a:lnTo>
                    <a:pt x="50026" y="50877"/>
                  </a:lnTo>
                  <a:lnTo>
                    <a:pt x="50528" y="51011"/>
                  </a:lnTo>
                  <a:lnTo>
                    <a:pt x="51038" y="51137"/>
                  </a:lnTo>
                  <a:lnTo>
                    <a:pt x="51549" y="51253"/>
                  </a:lnTo>
                  <a:lnTo>
                    <a:pt x="52069" y="51361"/>
                  </a:lnTo>
                  <a:lnTo>
                    <a:pt x="52588" y="51459"/>
                  </a:lnTo>
                  <a:lnTo>
                    <a:pt x="53108" y="51549"/>
                  </a:lnTo>
                  <a:lnTo>
                    <a:pt x="53636" y="51620"/>
                  </a:lnTo>
                  <a:lnTo>
                    <a:pt x="54416" y="51728"/>
                  </a:lnTo>
                  <a:lnTo>
                    <a:pt x="55195" y="51826"/>
                  </a:lnTo>
                  <a:lnTo>
                    <a:pt x="55975" y="51907"/>
                  </a:lnTo>
                  <a:lnTo>
                    <a:pt x="56754" y="51988"/>
                  </a:lnTo>
                  <a:lnTo>
                    <a:pt x="57534" y="52059"/>
                  </a:lnTo>
                  <a:lnTo>
                    <a:pt x="58313" y="52104"/>
                  </a:lnTo>
                  <a:lnTo>
                    <a:pt x="59092" y="52149"/>
                  </a:lnTo>
                  <a:lnTo>
                    <a:pt x="59872" y="52167"/>
                  </a:lnTo>
                  <a:lnTo>
                    <a:pt x="60651" y="52176"/>
                  </a:lnTo>
                  <a:lnTo>
                    <a:pt x="61431" y="52167"/>
                  </a:lnTo>
                  <a:lnTo>
                    <a:pt x="62201" y="52131"/>
                  </a:lnTo>
                  <a:lnTo>
                    <a:pt x="62595" y="52104"/>
                  </a:lnTo>
                  <a:lnTo>
                    <a:pt x="62981" y="52077"/>
                  </a:lnTo>
                  <a:lnTo>
                    <a:pt x="63366" y="52041"/>
                  </a:lnTo>
                  <a:lnTo>
                    <a:pt x="63760" y="52006"/>
                  </a:lnTo>
                  <a:lnTo>
                    <a:pt x="64145" y="51952"/>
                  </a:lnTo>
                  <a:lnTo>
                    <a:pt x="64530" y="51898"/>
                  </a:lnTo>
                  <a:lnTo>
                    <a:pt x="64916" y="51844"/>
                  </a:lnTo>
                  <a:lnTo>
                    <a:pt x="65310" y="51773"/>
                  </a:lnTo>
                  <a:lnTo>
                    <a:pt x="65695" y="51701"/>
                  </a:lnTo>
                  <a:lnTo>
                    <a:pt x="66080" y="51620"/>
                  </a:lnTo>
                  <a:lnTo>
                    <a:pt x="66636" y="51495"/>
                  </a:lnTo>
                  <a:lnTo>
                    <a:pt x="67182" y="51370"/>
                  </a:lnTo>
                  <a:lnTo>
                    <a:pt x="68284" y="51092"/>
                  </a:lnTo>
                  <a:lnTo>
                    <a:pt x="69377" y="50805"/>
                  </a:lnTo>
                  <a:lnTo>
                    <a:pt x="70470" y="50501"/>
                  </a:lnTo>
                  <a:lnTo>
                    <a:pt x="72647" y="49873"/>
                  </a:lnTo>
                  <a:lnTo>
                    <a:pt x="73740" y="49560"/>
                  </a:lnTo>
                  <a:lnTo>
                    <a:pt x="74833" y="49264"/>
                  </a:lnTo>
                  <a:lnTo>
                    <a:pt x="74833" y="30039"/>
                  </a:lnTo>
                  <a:lnTo>
                    <a:pt x="74546" y="30209"/>
                  </a:lnTo>
                  <a:lnTo>
                    <a:pt x="74403" y="30299"/>
                  </a:lnTo>
                  <a:lnTo>
                    <a:pt x="74269" y="30397"/>
                  </a:lnTo>
                  <a:lnTo>
                    <a:pt x="74000" y="30630"/>
                  </a:lnTo>
                  <a:lnTo>
                    <a:pt x="73731" y="30854"/>
                  </a:lnTo>
                  <a:lnTo>
                    <a:pt x="73462" y="31069"/>
                  </a:lnTo>
                  <a:lnTo>
                    <a:pt x="73185" y="31284"/>
                  </a:lnTo>
                  <a:lnTo>
                    <a:pt x="72907" y="31490"/>
                  </a:lnTo>
                  <a:lnTo>
                    <a:pt x="72620" y="31696"/>
                  </a:lnTo>
                  <a:lnTo>
                    <a:pt x="72342" y="31893"/>
                  </a:lnTo>
                  <a:lnTo>
                    <a:pt x="72056" y="32081"/>
                  </a:lnTo>
                  <a:lnTo>
                    <a:pt x="71760" y="32269"/>
                  </a:lnTo>
                  <a:lnTo>
                    <a:pt x="71473" y="32449"/>
                  </a:lnTo>
                  <a:lnTo>
                    <a:pt x="70882" y="32807"/>
                  </a:lnTo>
                  <a:lnTo>
                    <a:pt x="70282" y="33138"/>
                  </a:lnTo>
                  <a:lnTo>
                    <a:pt x="69673" y="33452"/>
                  </a:lnTo>
                  <a:lnTo>
                    <a:pt x="69055" y="33757"/>
                  </a:lnTo>
                  <a:lnTo>
                    <a:pt x="68427" y="34034"/>
                  </a:lnTo>
                  <a:lnTo>
                    <a:pt x="67800" y="34303"/>
                  </a:lnTo>
                  <a:lnTo>
                    <a:pt x="67155" y="34563"/>
                  </a:lnTo>
                  <a:lnTo>
                    <a:pt x="66510" y="34805"/>
                  </a:lnTo>
                  <a:lnTo>
                    <a:pt x="65856" y="35029"/>
                  </a:lnTo>
                  <a:lnTo>
                    <a:pt x="65202" y="35253"/>
                  </a:lnTo>
                  <a:lnTo>
                    <a:pt x="64539" y="35459"/>
                  </a:lnTo>
                  <a:lnTo>
                    <a:pt x="64351" y="35504"/>
                  </a:lnTo>
                  <a:lnTo>
                    <a:pt x="64172" y="35557"/>
                  </a:lnTo>
                  <a:lnTo>
                    <a:pt x="63993" y="35593"/>
                  </a:lnTo>
                  <a:lnTo>
                    <a:pt x="63805" y="35629"/>
                  </a:lnTo>
                  <a:lnTo>
                    <a:pt x="63446" y="35683"/>
                  </a:lnTo>
                  <a:lnTo>
                    <a:pt x="63079" y="35719"/>
                  </a:lnTo>
                  <a:lnTo>
                    <a:pt x="62712" y="35728"/>
                  </a:lnTo>
                  <a:lnTo>
                    <a:pt x="62344" y="35728"/>
                  </a:lnTo>
                  <a:lnTo>
                    <a:pt x="61977" y="35710"/>
                  </a:lnTo>
                  <a:lnTo>
                    <a:pt x="61610" y="35683"/>
                  </a:lnTo>
                  <a:lnTo>
                    <a:pt x="61243" y="35638"/>
                  </a:lnTo>
                  <a:lnTo>
                    <a:pt x="60875" y="35593"/>
                  </a:lnTo>
                  <a:lnTo>
                    <a:pt x="60517" y="35530"/>
                  </a:lnTo>
                  <a:lnTo>
                    <a:pt x="60150" y="35468"/>
                  </a:lnTo>
                  <a:lnTo>
                    <a:pt x="59415" y="35324"/>
                  </a:lnTo>
                  <a:lnTo>
                    <a:pt x="58689" y="35181"/>
                  </a:lnTo>
                  <a:lnTo>
                    <a:pt x="57990" y="35038"/>
                  </a:lnTo>
                  <a:lnTo>
                    <a:pt x="57301" y="34885"/>
                  </a:lnTo>
                  <a:lnTo>
                    <a:pt x="56602" y="34733"/>
                  </a:lnTo>
                  <a:lnTo>
                    <a:pt x="55912" y="34572"/>
                  </a:lnTo>
                  <a:lnTo>
                    <a:pt x="55222" y="34402"/>
                  </a:lnTo>
                  <a:lnTo>
                    <a:pt x="54541" y="34231"/>
                  </a:lnTo>
                  <a:lnTo>
                    <a:pt x="53851" y="34052"/>
                  </a:lnTo>
                  <a:lnTo>
                    <a:pt x="53171" y="33864"/>
                  </a:lnTo>
                  <a:lnTo>
                    <a:pt x="52490" y="33667"/>
                  </a:lnTo>
                  <a:lnTo>
                    <a:pt x="51818" y="33470"/>
                  </a:lnTo>
                  <a:lnTo>
                    <a:pt x="51146" y="33264"/>
                  </a:lnTo>
                  <a:lnTo>
                    <a:pt x="50474" y="33049"/>
                  </a:lnTo>
                  <a:lnTo>
                    <a:pt x="49802" y="32825"/>
                  </a:lnTo>
                  <a:lnTo>
                    <a:pt x="49139" y="32592"/>
                  </a:lnTo>
                  <a:lnTo>
                    <a:pt x="48476" y="32359"/>
                  </a:lnTo>
                  <a:lnTo>
                    <a:pt x="47822" y="32108"/>
                  </a:lnTo>
                  <a:lnTo>
                    <a:pt x="47159" y="31857"/>
                  </a:lnTo>
                  <a:lnTo>
                    <a:pt x="46505" y="31598"/>
                  </a:lnTo>
                  <a:lnTo>
                    <a:pt x="45860" y="31329"/>
                  </a:lnTo>
                  <a:lnTo>
                    <a:pt x="45215" y="31060"/>
                  </a:lnTo>
                  <a:lnTo>
                    <a:pt x="44570" y="30773"/>
                  </a:lnTo>
                  <a:lnTo>
                    <a:pt x="43925" y="30478"/>
                  </a:lnTo>
                  <a:lnTo>
                    <a:pt x="43289" y="30182"/>
                  </a:lnTo>
                  <a:lnTo>
                    <a:pt x="42653" y="29878"/>
                  </a:lnTo>
                  <a:lnTo>
                    <a:pt x="42026" y="29564"/>
                  </a:lnTo>
                  <a:lnTo>
                    <a:pt x="41399" y="29232"/>
                  </a:lnTo>
                  <a:lnTo>
                    <a:pt x="40772" y="28901"/>
                  </a:lnTo>
                  <a:lnTo>
                    <a:pt x="40153" y="28561"/>
                  </a:lnTo>
                  <a:lnTo>
                    <a:pt x="39535" y="28211"/>
                  </a:lnTo>
                  <a:lnTo>
                    <a:pt x="38917" y="27862"/>
                  </a:lnTo>
                  <a:lnTo>
                    <a:pt x="38308" y="27494"/>
                  </a:lnTo>
                  <a:lnTo>
                    <a:pt x="37699" y="27118"/>
                  </a:lnTo>
                  <a:lnTo>
                    <a:pt x="37197" y="26796"/>
                  </a:lnTo>
                  <a:lnTo>
                    <a:pt x="36686" y="26464"/>
                  </a:lnTo>
                  <a:lnTo>
                    <a:pt x="36194" y="26133"/>
                  </a:lnTo>
                  <a:lnTo>
                    <a:pt x="35692" y="25792"/>
                  </a:lnTo>
                  <a:lnTo>
                    <a:pt x="35199" y="25443"/>
                  </a:lnTo>
                  <a:lnTo>
                    <a:pt x="34715" y="25094"/>
                  </a:lnTo>
                  <a:lnTo>
                    <a:pt x="34232" y="24744"/>
                  </a:lnTo>
                  <a:lnTo>
                    <a:pt x="33748" y="24377"/>
                  </a:lnTo>
                  <a:lnTo>
                    <a:pt x="33273" y="24018"/>
                  </a:lnTo>
                  <a:lnTo>
                    <a:pt x="32798" y="23651"/>
                  </a:lnTo>
                  <a:lnTo>
                    <a:pt x="32332" y="23275"/>
                  </a:lnTo>
                  <a:lnTo>
                    <a:pt x="31867" y="22899"/>
                  </a:lnTo>
                  <a:lnTo>
                    <a:pt x="30944" y="22137"/>
                  </a:lnTo>
                  <a:lnTo>
                    <a:pt x="30030" y="21349"/>
                  </a:lnTo>
                  <a:lnTo>
                    <a:pt x="29134" y="20560"/>
                  </a:lnTo>
                  <a:lnTo>
                    <a:pt x="28247" y="19754"/>
                  </a:lnTo>
                  <a:lnTo>
                    <a:pt x="27369" y="18930"/>
                  </a:lnTo>
                  <a:lnTo>
                    <a:pt x="26500" y="18106"/>
                  </a:lnTo>
                  <a:lnTo>
                    <a:pt x="25640" y="17264"/>
                  </a:lnTo>
                  <a:lnTo>
                    <a:pt x="24789" y="16421"/>
                  </a:lnTo>
                  <a:lnTo>
                    <a:pt x="23947" y="15561"/>
                  </a:lnTo>
                  <a:lnTo>
                    <a:pt x="23105" y="14701"/>
                  </a:lnTo>
                  <a:lnTo>
                    <a:pt x="22720" y="14289"/>
                  </a:lnTo>
                  <a:lnTo>
                    <a:pt x="22343" y="13868"/>
                  </a:lnTo>
                  <a:lnTo>
                    <a:pt x="21994" y="13438"/>
                  </a:lnTo>
                  <a:lnTo>
                    <a:pt x="21654" y="12990"/>
                  </a:lnTo>
                  <a:lnTo>
                    <a:pt x="21331" y="12533"/>
                  </a:lnTo>
                  <a:lnTo>
                    <a:pt x="21026" y="12059"/>
                  </a:lnTo>
                  <a:lnTo>
                    <a:pt x="20731" y="11584"/>
                  </a:lnTo>
                  <a:lnTo>
                    <a:pt x="20462" y="11091"/>
                  </a:lnTo>
                  <a:lnTo>
                    <a:pt x="20202" y="10589"/>
                  </a:lnTo>
                  <a:lnTo>
                    <a:pt x="19969" y="10088"/>
                  </a:lnTo>
                  <a:lnTo>
                    <a:pt x="19745" y="9568"/>
                  </a:lnTo>
                  <a:lnTo>
                    <a:pt x="19548" y="9039"/>
                  </a:lnTo>
                  <a:lnTo>
                    <a:pt x="19369" y="8502"/>
                  </a:lnTo>
                  <a:lnTo>
                    <a:pt x="19199" y="7955"/>
                  </a:lnTo>
                  <a:lnTo>
                    <a:pt x="19055" y="7409"/>
                  </a:lnTo>
                  <a:lnTo>
                    <a:pt x="18930" y="6845"/>
                  </a:lnTo>
                  <a:lnTo>
                    <a:pt x="18769" y="5993"/>
                  </a:lnTo>
                  <a:lnTo>
                    <a:pt x="18617" y="5142"/>
                  </a:lnTo>
                  <a:lnTo>
                    <a:pt x="18482" y="4291"/>
                  </a:lnTo>
                  <a:lnTo>
                    <a:pt x="18348" y="3431"/>
                  </a:lnTo>
                  <a:lnTo>
                    <a:pt x="18097" y="1711"/>
                  </a:lnTo>
                  <a:lnTo>
                    <a:pt x="17980" y="860"/>
                  </a:lnTo>
                  <a:lnTo>
                    <a:pt x="178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7011625" y="1378750"/>
              <a:ext cx="808125" cy="991550"/>
            </a:xfrm>
            <a:custGeom>
              <a:avLst/>
              <a:gdLst/>
              <a:ahLst/>
              <a:cxnLst/>
              <a:rect l="l" t="t" r="r" b="b"/>
              <a:pathLst>
                <a:path w="32325" h="39662" extrusionOk="0">
                  <a:moveTo>
                    <a:pt x="21708" y="1"/>
                  </a:moveTo>
                  <a:lnTo>
                    <a:pt x="21448" y="19"/>
                  </a:lnTo>
                  <a:lnTo>
                    <a:pt x="21188" y="37"/>
                  </a:lnTo>
                  <a:lnTo>
                    <a:pt x="20507" y="72"/>
                  </a:lnTo>
                  <a:lnTo>
                    <a:pt x="19835" y="126"/>
                  </a:lnTo>
                  <a:lnTo>
                    <a:pt x="19164" y="189"/>
                  </a:lnTo>
                  <a:lnTo>
                    <a:pt x="18501" y="269"/>
                  </a:lnTo>
                  <a:lnTo>
                    <a:pt x="17847" y="359"/>
                  </a:lnTo>
                  <a:lnTo>
                    <a:pt x="17202" y="467"/>
                  </a:lnTo>
                  <a:lnTo>
                    <a:pt x="16557" y="592"/>
                  </a:lnTo>
                  <a:lnTo>
                    <a:pt x="15920" y="726"/>
                  </a:lnTo>
                  <a:lnTo>
                    <a:pt x="15293" y="879"/>
                  </a:lnTo>
                  <a:lnTo>
                    <a:pt x="14675" y="1049"/>
                  </a:lnTo>
                  <a:lnTo>
                    <a:pt x="14057" y="1228"/>
                  </a:lnTo>
                  <a:lnTo>
                    <a:pt x="13448" y="1425"/>
                  </a:lnTo>
                  <a:lnTo>
                    <a:pt x="12848" y="1631"/>
                  </a:lnTo>
                  <a:lnTo>
                    <a:pt x="12247" y="1855"/>
                  </a:lnTo>
                  <a:lnTo>
                    <a:pt x="11656" y="2097"/>
                  </a:lnTo>
                  <a:lnTo>
                    <a:pt x="11074" y="2348"/>
                  </a:lnTo>
                  <a:lnTo>
                    <a:pt x="10500" y="2617"/>
                  </a:lnTo>
                  <a:lnTo>
                    <a:pt x="9927" y="2903"/>
                  </a:lnTo>
                  <a:lnTo>
                    <a:pt x="9363" y="3199"/>
                  </a:lnTo>
                  <a:lnTo>
                    <a:pt x="8807" y="3513"/>
                  </a:lnTo>
                  <a:lnTo>
                    <a:pt x="8261" y="3844"/>
                  </a:lnTo>
                  <a:lnTo>
                    <a:pt x="7723" y="4184"/>
                  </a:lnTo>
                  <a:lnTo>
                    <a:pt x="7186" y="4543"/>
                  </a:lnTo>
                  <a:lnTo>
                    <a:pt x="6657" y="4919"/>
                  </a:lnTo>
                  <a:lnTo>
                    <a:pt x="6137" y="5304"/>
                  </a:lnTo>
                  <a:lnTo>
                    <a:pt x="5618" y="5707"/>
                  </a:lnTo>
                  <a:lnTo>
                    <a:pt x="5107" y="6129"/>
                  </a:lnTo>
                  <a:lnTo>
                    <a:pt x="4614" y="6559"/>
                  </a:lnTo>
                  <a:lnTo>
                    <a:pt x="4113" y="7006"/>
                  </a:lnTo>
                  <a:lnTo>
                    <a:pt x="3629" y="7472"/>
                  </a:lnTo>
                  <a:lnTo>
                    <a:pt x="3154" y="7947"/>
                  </a:lnTo>
                  <a:lnTo>
                    <a:pt x="2679" y="8440"/>
                  </a:lnTo>
                  <a:lnTo>
                    <a:pt x="2509" y="8628"/>
                  </a:lnTo>
                  <a:lnTo>
                    <a:pt x="2339" y="8816"/>
                  </a:lnTo>
                  <a:lnTo>
                    <a:pt x="2187" y="9013"/>
                  </a:lnTo>
                  <a:lnTo>
                    <a:pt x="2034" y="9201"/>
                  </a:lnTo>
                  <a:lnTo>
                    <a:pt x="1882" y="9398"/>
                  </a:lnTo>
                  <a:lnTo>
                    <a:pt x="1739" y="9596"/>
                  </a:lnTo>
                  <a:lnTo>
                    <a:pt x="1604" y="9802"/>
                  </a:lnTo>
                  <a:lnTo>
                    <a:pt x="1470" y="9999"/>
                  </a:lnTo>
                  <a:lnTo>
                    <a:pt x="1345" y="10205"/>
                  </a:lnTo>
                  <a:lnTo>
                    <a:pt x="1228" y="10411"/>
                  </a:lnTo>
                  <a:lnTo>
                    <a:pt x="1112" y="10626"/>
                  </a:lnTo>
                  <a:lnTo>
                    <a:pt x="1004" y="10832"/>
                  </a:lnTo>
                  <a:lnTo>
                    <a:pt x="897" y="11047"/>
                  </a:lnTo>
                  <a:lnTo>
                    <a:pt x="798" y="11271"/>
                  </a:lnTo>
                  <a:lnTo>
                    <a:pt x="708" y="11486"/>
                  </a:lnTo>
                  <a:lnTo>
                    <a:pt x="619" y="11710"/>
                  </a:lnTo>
                  <a:lnTo>
                    <a:pt x="538" y="11934"/>
                  </a:lnTo>
                  <a:lnTo>
                    <a:pt x="467" y="12158"/>
                  </a:lnTo>
                  <a:lnTo>
                    <a:pt x="395" y="12391"/>
                  </a:lnTo>
                  <a:lnTo>
                    <a:pt x="332" y="12615"/>
                  </a:lnTo>
                  <a:lnTo>
                    <a:pt x="269" y="12848"/>
                  </a:lnTo>
                  <a:lnTo>
                    <a:pt x="216" y="13089"/>
                  </a:lnTo>
                  <a:lnTo>
                    <a:pt x="171" y="13322"/>
                  </a:lnTo>
                  <a:lnTo>
                    <a:pt x="135" y="13564"/>
                  </a:lnTo>
                  <a:lnTo>
                    <a:pt x="99" y="13806"/>
                  </a:lnTo>
                  <a:lnTo>
                    <a:pt x="63" y="14048"/>
                  </a:lnTo>
                  <a:lnTo>
                    <a:pt x="45" y="14299"/>
                  </a:lnTo>
                  <a:lnTo>
                    <a:pt x="28" y="14541"/>
                  </a:lnTo>
                  <a:lnTo>
                    <a:pt x="10" y="14792"/>
                  </a:lnTo>
                  <a:lnTo>
                    <a:pt x="1" y="15051"/>
                  </a:lnTo>
                  <a:lnTo>
                    <a:pt x="1" y="15302"/>
                  </a:lnTo>
                  <a:lnTo>
                    <a:pt x="10" y="15562"/>
                  </a:lnTo>
                  <a:lnTo>
                    <a:pt x="28" y="16037"/>
                  </a:lnTo>
                  <a:lnTo>
                    <a:pt x="72" y="16512"/>
                  </a:lnTo>
                  <a:lnTo>
                    <a:pt x="126" y="16978"/>
                  </a:lnTo>
                  <a:lnTo>
                    <a:pt x="198" y="17443"/>
                  </a:lnTo>
                  <a:lnTo>
                    <a:pt x="287" y="17909"/>
                  </a:lnTo>
                  <a:lnTo>
                    <a:pt x="386" y="18366"/>
                  </a:lnTo>
                  <a:lnTo>
                    <a:pt x="493" y="18814"/>
                  </a:lnTo>
                  <a:lnTo>
                    <a:pt x="619" y="19271"/>
                  </a:lnTo>
                  <a:lnTo>
                    <a:pt x="744" y="19719"/>
                  </a:lnTo>
                  <a:lnTo>
                    <a:pt x="879" y="20167"/>
                  </a:lnTo>
                  <a:lnTo>
                    <a:pt x="1165" y="21063"/>
                  </a:lnTo>
                  <a:lnTo>
                    <a:pt x="1766" y="22846"/>
                  </a:lnTo>
                  <a:lnTo>
                    <a:pt x="1918" y="23302"/>
                  </a:lnTo>
                  <a:lnTo>
                    <a:pt x="2079" y="23741"/>
                  </a:lnTo>
                  <a:lnTo>
                    <a:pt x="2240" y="24189"/>
                  </a:lnTo>
                  <a:lnTo>
                    <a:pt x="2411" y="24628"/>
                  </a:lnTo>
                  <a:lnTo>
                    <a:pt x="2581" y="25067"/>
                  </a:lnTo>
                  <a:lnTo>
                    <a:pt x="2769" y="25497"/>
                  </a:lnTo>
                  <a:lnTo>
                    <a:pt x="2948" y="25927"/>
                  </a:lnTo>
                  <a:lnTo>
                    <a:pt x="3145" y="26357"/>
                  </a:lnTo>
                  <a:lnTo>
                    <a:pt x="3342" y="26778"/>
                  </a:lnTo>
                  <a:lnTo>
                    <a:pt x="3539" y="27208"/>
                  </a:lnTo>
                  <a:lnTo>
                    <a:pt x="3952" y="28042"/>
                  </a:lnTo>
                  <a:lnTo>
                    <a:pt x="4391" y="28866"/>
                  </a:lnTo>
                  <a:lnTo>
                    <a:pt x="4838" y="29681"/>
                  </a:lnTo>
                  <a:lnTo>
                    <a:pt x="5304" y="30487"/>
                  </a:lnTo>
                  <a:lnTo>
                    <a:pt x="5788" y="31294"/>
                  </a:lnTo>
                  <a:lnTo>
                    <a:pt x="6290" y="32082"/>
                  </a:lnTo>
                  <a:lnTo>
                    <a:pt x="6800" y="32861"/>
                  </a:lnTo>
                  <a:lnTo>
                    <a:pt x="7320" y="33641"/>
                  </a:lnTo>
                  <a:lnTo>
                    <a:pt x="7858" y="34411"/>
                  </a:lnTo>
                  <a:lnTo>
                    <a:pt x="8404" y="35173"/>
                  </a:lnTo>
                  <a:lnTo>
                    <a:pt x="8959" y="35934"/>
                  </a:lnTo>
                  <a:lnTo>
                    <a:pt x="9175" y="36221"/>
                  </a:lnTo>
                  <a:lnTo>
                    <a:pt x="9407" y="36508"/>
                  </a:lnTo>
                  <a:lnTo>
                    <a:pt x="9640" y="36785"/>
                  </a:lnTo>
                  <a:lnTo>
                    <a:pt x="9882" y="37054"/>
                  </a:lnTo>
                  <a:lnTo>
                    <a:pt x="10133" y="37323"/>
                  </a:lnTo>
                  <a:lnTo>
                    <a:pt x="10384" y="37583"/>
                  </a:lnTo>
                  <a:lnTo>
                    <a:pt x="10653" y="37834"/>
                  </a:lnTo>
                  <a:lnTo>
                    <a:pt x="10913" y="38084"/>
                  </a:lnTo>
                  <a:lnTo>
                    <a:pt x="11101" y="38237"/>
                  </a:lnTo>
                  <a:lnTo>
                    <a:pt x="11289" y="38389"/>
                  </a:lnTo>
                  <a:lnTo>
                    <a:pt x="11477" y="38532"/>
                  </a:lnTo>
                  <a:lnTo>
                    <a:pt x="11665" y="38667"/>
                  </a:lnTo>
                  <a:lnTo>
                    <a:pt x="11862" y="38792"/>
                  </a:lnTo>
                  <a:lnTo>
                    <a:pt x="12068" y="38909"/>
                  </a:lnTo>
                  <a:lnTo>
                    <a:pt x="12265" y="39016"/>
                  </a:lnTo>
                  <a:lnTo>
                    <a:pt x="12471" y="39115"/>
                  </a:lnTo>
                  <a:lnTo>
                    <a:pt x="12686" y="39204"/>
                  </a:lnTo>
                  <a:lnTo>
                    <a:pt x="12892" y="39294"/>
                  </a:lnTo>
                  <a:lnTo>
                    <a:pt x="13107" y="39366"/>
                  </a:lnTo>
                  <a:lnTo>
                    <a:pt x="13322" y="39437"/>
                  </a:lnTo>
                  <a:lnTo>
                    <a:pt x="13537" y="39491"/>
                  </a:lnTo>
                  <a:lnTo>
                    <a:pt x="13752" y="39545"/>
                  </a:lnTo>
                  <a:lnTo>
                    <a:pt x="13976" y="39581"/>
                  </a:lnTo>
                  <a:lnTo>
                    <a:pt x="14200" y="39616"/>
                  </a:lnTo>
                  <a:lnTo>
                    <a:pt x="14415" y="39643"/>
                  </a:lnTo>
                  <a:lnTo>
                    <a:pt x="14639" y="39661"/>
                  </a:lnTo>
                  <a:lnTo>
                    <a:pt x="15087" y="39661"/>
                  </a:lnTo>
                  <a:lnTo>
                    <a:pt x="15320" y="39652"/>
                  </a:lnTo>
                  <a:lnTo>
                    <a:pt x="15544" y="39634"/>
                  </a:lnTo>
                  <a:lnTo>
                    <a:pt x="15768" y="39607"/>
                  </a:lnTo>
                  <a:lnTo>
                    <a:pt x="15992" y="39572"/>
                  </a:lnTo>
                  <a:lnTo>
                    <a:pt x="16216" y="39536"/>
                  </a:lnTo>
                  <a:lnTo>
                    <a:pt x="16440" y="39482"/>
                  </a:lnTo>
                  <a:lnTo>
                    <a:pt x="16664" y="39419"/>
                  </a:lnTo>
                  <a:lnTo>
                    <a:pt x="16888" y="39348"/>
                  </a:lnTo>
                  <a:lnTo>
                    <a:pt x="17112" y="39276"/>
                  </a:lnTo>
                  <a:lnTo>
                    <a:pt x="17327" y="39186"/>
                  </a:lnTo>
                  <a:lnTo>
                    <a:pt x="17551" y="39097"/>
                  </a:lnTo>
                  <a:lnTo>
                    <a:pt x="17766" y="38989"/>
                  </a:lnTo>
                  <a:lnTo>
                    <a:pt x="18097" y="38819"/>
                  </a:lnTo>
                  <a:lnTo>
                    <a:pt x="18420" y="38649"/>
                  </a:lnTo>
                  <a:lnTo>
                    <a:pt x="18734" y="38461"/>
                  </a:lnTo>
                  <a:lnTo>
                    <a:pt x="19038" y="38264"/>
                  </a:lnTo>
                  <a:lnTo>
                    <a:pt x="19343" y="38067"/>
                  </a:lnTo>
                  <a:lnTo>
                    <a:pt x="19638" y="37852"/>
                  </a:lnTo>
                  <a:lnTo>
                    <a:pt x="19925" y="37636"/>
                  </a:lnTo>
                  <a:lnTo>
                    <a:pt x="20212" y="37413"/>
                  </a:lnTo>
                  <a:lnTo>
                    <a:pt x="20489" y="37180"/>
                  </a:lnTo>
                  <a:lnTo>
                    <a:pt x="20758" y="36938"/>
                  </a:lnTo>
                  <a:lnTo>
                    <a:pt x="21027" y="36696"/>
                  </a:lnTo>
                  <a:lnTo>
                    <a:pt x="21287" y="36436"/>
                  </a:lnTo>
                  <a:lnTo>
                    <a:pt x="21538" y="36176"/>
                  </a:lnTo>
                  <a:lnTo>
                    <a:pt x="21789" y="35907"/>
                  </a:lnTo>
                  <a:lnTo>
                    <a:pt x="22030" y="35639"/>
                  </a:lnTo>
                  <a:lnTo>
                    <a:pt x="22263" y="35352"/>
                  </a:lnTo>
                  <a:lnTo>
                    <a:pt x="22613" y="34931"/>
                  </a:lnTo>
                  <a:lnTo>
                    <a:pt x="22953" y="34510"/>
                  </a:lnTo>
                  <a:lnTo>
                    <a:pt x="23285" y="34080"/>
                  </a:lnTo>
                  <a:lnTo>
                    <a:pt x="23607" y="33650"/>
                  </a:lnTo>
                  <a:lnTo>
                    <a:pt x="23930" y="33211"/>
                  </a:lnTo>
                  <a:lnTo>
                    <a:pt x="24243" y="32772"/>
                  </a:lnTo>
                  <a:lnTo>
                    <a:pt x="24557" y="32333"/>
                  </a:lnTo>
                  <a:lnTo>
                    <a:pt x="24852" y="31885"/>
                  </a:lnTo>
                  <a:lnTo>
                    <a:pt x="25148" y="31437"/>
                  </a:lnTo>
                  <a:lnTo>
                    <a:pt x="25444" y="30989"/>
                  </a:lnTo>
                  <a:lnTo>
                    <a:pt x="25730" y="30541"/>
                  </a:lnTo>
                  <a:lnTo>
                    <a:pt x="26008" y="30084"/>
                  </a:lnTo>
                  <a:lnTo>
                    <a:pt x="26286" y="29618"/>
                  </a:lnTo>
                  <a:lnTo>
                    <a:pt x="26546" y="29153"/>
                  </a:lnTo>
                  <a:lnTo>
                    <a:pt x="26814" y="28687"/>
                  </a:lnTo>
                  <a:lnTo>
                    <a:pt x="27065" y="28221"/>
                  </a:lnTo>
                  <a:lnTo>
                    <a:pt x="27316" y="27746"/>
                  </a:lnTo>
                  <a:lnTo>
                    <a:pt x="27567" y="27271"/>
                  </a:lnTo>
                  <a:lnTo>
                    <a:pt x="27809" y="26796"/>
                  </a:lnTo>
                  <a:lnTo>
                    <a:pt x="28042" y="26313"/>
                  </a:lnTo>
                  <a:lnTo>
                    <a:pt x="28266" y="25829"/>
                  </a:lnTo>
                  <a:lnTo>
                    <a:pt x="28490" y="25345"/>
                  </a:lnTo>
                  <a:lnTo>
                    <a:pt x="28714" y="24852"/>
                  </a:lnTo>
                  <a:lnTo>
                    <a:pt x="28920" y="24360"/>
                  </a:lnTo>
                  <a:lnTo>
                    <a:pt x="29126" y="23867"/>
                  </a:lnTo>
                  <a:lnTo>
                    <a:pt x="29332" y="23365"/>
                  </a:lnTo>
                  <a:lnTo>
                    <a:pt x="29529" y="22863"/>
                  </a:lnTo>
                  <a:lnTo>
                    <a:pt x="29717" y="22362"/>
                  </a:lnTo>
                  <a:lnTo>
                    <a:pt x="29905" y="21851"/>
                  </a:lnTo>
                  <a:lnTo>
                    <a:pt x="30084" y="21340"/>
                  </a:lnTo>
                  <a:lnTo>
                    <a:pt x="30264" y="20830"/>
                  </a:lnTo>
                  <a:lnTo>
                    <a:pt x="30434" y="20310"/>
                  </a:lnTo>
                  <a:lnTo>
                    <a:pt x="30667" y="19576"/>
                  </a:lnTo>
                  <a:lnTo>
                    <a:pt x="30891" y="18841"/>
                  </a:lnTo>
                  <a:lnTo>
                    <a:pt x="31106" y="18097"/>
                  </a:lnTo>
                  <a:lnTo>
                    <a:pt x="31312" y="17354"/>
                  </a:lnTo>
                  <a:lnTo>
                    <a:pt x="31509" y="16610"/>
                  </a:lnTo>
                  <a:lnTo>
                    <a:pt x="31679" y="15867"/>
                  </a:lnTo>
                  <a:lnTo>
                    <a:pt x="31840" y="15114"/>
                  </a:lnTo>
                  <a:lnTo>
                    <a:pt x="31984" y="14362"/>
                  </a:lnTo>
                  <a:lnTo>
                    <a:pt x="32046" y="13985"/>
                  </a:lnTo>
                  <a:lnTo>
                    <a:pt x="32100" y="13609"/>
                  </a:lnTo>
                  <a:lnTo>
                    <a:pt x="32154" y="13224"/>
                  </a:lnTo>
                  <a:lnTo>
                    <a:pt x="32199" y="12848"/>
                  </a:lnTo>
                  <a:lnTo>
                    <a:pt x="32234" y="12462"/>
                  </a:lnTo>
                  <a:lnTo>
                    <a:pt x="32261" y="12086"/>
                  </a:lnTo>
                  <a:lnTo>
                    <a:pt x="32288" y="11701"/>
                  </a:lnTo>
                  <a:lnTo>
                    <a:pt x="32306" y="11316"/>
                  </a:lnTo>
                  <a:lnTo>
                    <a:pt x="32324" y="10930"/>
                  </a:lnTo>
                  <a:lnTo>
                    <a:pt x="32324" y="10545"/>
                  </a:lnTo>
                  <a:lnTo>
                    <a:pt x="32324" y="10160"/>
                  </a:lnTo>
                  <a:lnTo>
                    <a:pt x="32315" y="9775"/>
                  </a:lnTo>
                  <a:lnTo>
                    <a:pt x="32297" y="9381"/>
                  </a:lnTo>
                  <a:lnTo>
                    <a:pt x="32270" y="8995"/>
                  </a:lnTo>
                  <a:lnTo>
                    <a:pt x="32234" y="8601"/>
                  </a:lnTo>
                  <a:lnTo>
                    <a:pt x="32190" y="8207"/>
                  </a:lnTo>
                  <a:lnTo>
                    <a:pt x="32118" y="7750"/>
                  </a:lnTo>
                  <a:lnTo>
                    <a:pt x="32046" y="7293"/>
                  </a:lnTo>
                  <a:lnTo>
                    <a:pt x="31948" y="6845"/>
                  </a:lnTo>
                  <a:lnTo>
                    <a:pt x="31840" y="6415"/>
                  </a:lnTo>
                  <a:lnTo>
                    <a:pt x="31706" y="5985"/>
                  </a:lnTo>
                  <a:lnTo>
                    <a:pt x="31634" y="5779"/>
                  </a:lnTo>
                  <a:lnTo>
                    <a:pt x="31554" y="5573"/>
                  </a:lnTo>
                  <a:lnTo>
                    <a:pt x="31473" y="5367"/>
                  </a:lnTo>
                  <a:lnTo>
                    <a:pt x="31383" y="5170"/>
                  </a:lnTo>
                  <a:lnTo>
                    <a:pt x="31294" y="4973"/>
                  </a:lnTo>
                  <a:lnTo>
                    <a:pt x="31195" y="4776"/>
                  </a:lnTo>
                  <a:lnTo>
                    <a:pt x="31088" y="4588"/>
                  </a:lnTo>
                  <a:lnTo>
                    <a:pt x="30980" y="4399"/>
                  </a:lnTo>
                  <a:lnTo>
                    <a:pt x="30864" y="4220"/>
                  </a:lnTo>
                  <a:lnTo>
                    <a:pt x="30738" y="4032"/>
                  </a:lnTo>
                  <a:lnTo>
                    <a:pt x="30613" y="3862"/>
                  </a:lnTo>
                  <a:lnTo>
                    <a:pt x="30479" y="3692"/>
                  </a:lnTo>
                  <a:lnTo>
                    <a:pt x="30335" y="3522"/>
                  </a:lnTo>
                  <a:lnTo>
                    <a:pt x="30183" y="3360"/>
                  </a:lnTo>
                  <a:lnTo>
                    <a:pt x="30031" y="3199"/>
                  </a:lnTo>
                  <a:lnTo>
                    <a:pt x="29869" y="3038"/>
                  </a:lnTo>
                  <a:lnTo>
                    <a:pt x="29699" y="2885"/>
                  </a:lnTo>
                  <a:lnTo>
                    <a:pt x="29520" y="2742"/>
                  </a:lnTo>
                  <a:lnTo>
                    <a:pt x="29341" y="2599"/>
                  </a:lnTo>
                  <a:lnTo>
                    <a:pt x="29144" y="2464"/>
                  </a:lnTo>
                  <a:lnTo>
                    <a:pt x="28947" y="2330"/>
                  </a:lnTo>
                  <a:lnTo>
                    <a:pt x="28732" y="2205"/>
                  </a:lnTo>
                  <a:lnTo>
                    <a:pt x="28302" y="1945"/>
                  </a:lnTo>
                  <a:lnTo>
                    <a:pt x="27863" y="1703"/>
                  </a:lnTo>
                  <a:lnTo>
                    <a:pt x="27424" y="1470"/>
                  </a:lnTo>
                  <a:lnTo>
                    <a:pt x="26976" y="1246"/>
                  </a:lnTo>
                  <a:lnTo>
                    <a:pt x="26528" y="1040"/>
                  </a:lnTo>
                  <a:lnTo>
                    <a:pt x="26071" y="852"/>
                  </a:lnTo>
                  <a:lnTo>
                    <a:pt x="25614" y="673"/>
                  </a:lnTo>
                  <a:lnTo>
                    <a:pt x="25148" y="511"/>
                  </a:lnTo>
                  <a:lnTo>
                    <a:pt x="24673" y="368"/>
                  </a:lnTo>
                  <a:lnTo>
                    <a:pt x="24440" y="305"/>
                  </a:lnTo>
                  <a:lnTo>
                    <a:pt x="24198" y="252"/>
                  </a:lnTo>
                  <a:lnTo>
                    <a:pt x="23957" y="198"/>
                  </a:lnTo>
                  <a:lnTo>
                    <a:pt x="23715" y="153"/>
                  </a:lnTo>
                  <a:lnTo>
                    <a:pt x="23473" y="108"/>
                  </a:lnTo>
                  <a:lnTo>
                    <a:pt x="23222" y="72"/>
                  </a:lnTo>
                  <a:lnTo>
                    <a:pt x="22980" y="46"/>
                  </a:lnTo>
                  <a:lnTo>
                    <a:pt x="22729" y="28"/>
                  </a:lnTo>
                  <a:lnTo>
                    <a:pt x="22478" y="10"/>
                  </a:lnTo>
                  <a:lnTo>
                    <a:pt x="222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6400050" y="1304409"/>
              <a:ext cx="394640" cy="491673"/>
            </a:xfrm>
            <a:custGeom>
              <a:avLst/>
              <a:gdLst/>
              <a:ahLst/>
              <a:cxnLst/>
              <a:rect l="l" t="t" r="r" b="b"/>
              <a:pathLst>
                <a:path w="23536" h="29323" extrusionOk="0">
                  <a:moveTo>
                    <a:pt x="16413" y="0"/>
                  </a:moveTo>
                  <a:lnTo>
                    <a:pt x="16100" y="9"/>
                  </a:lnTo>
                  <a:lnTo>
                    <a:pt x="15768" y="27"/>
                  </a:lnTo>
                  <a:lnTo>
                    <a:pt x="15446" y="72"/>
                  </a:lnTo>
                  <a:lnTo>
                    <a:pt x="15105" y="125"/>
                  </a:lnTo>
                  <a:lnTo>
                    <a:pt x="14765" y="197"/>
                  </a:lnTo>
                  <a:lnTo>
                    <a:pt x="14424" y="287"/>
                  </a:lnTo>
                  <a:lnTo>
                    <a:pt x="14075" y="394"/>
                  </a:lnTo>
                  <a:lnTo>
                    <a:pt x="13717" y="520"/>
                  </a:lnTo>
                  <a:lnTo>
                    <a:pt x="13080" y="753"/>
                  </a:lnTo>
                  <a:lnTo>
                    <a:pt x="12444" y="994"/>
                  </a:lnTo>
                  <a:lnTo>
                    <a:pt x="11181" y="1487"/>
                  </a:lnTo>
                  <a:lnTo>
                    <a:pt x="9918" y="1998"/>
                  </a:lnTo>
                  <a:lnTo>
                    <a:pt x="8664" y="2517"/>
                  </a:lnTo>
                  <a:lnTo>
                    <a:pt x="7418" y="3055"/>
                  </a:lnTo>
                  <a:lnTo>
                    <a:pt x="6164" y="3592"/>
                  </a:lnTo>
                  <a:lnTo>
                    <a:pt x="3674" y="4676"/>
                  </a:lnTo>
                  <a:lnTo>
                    <a:pt x="3378" y="4820"/>
                  </a:lnTo>
                  <a:lnTo>
                    <a:pt x="3091" y="4972"/>
                  </a:lnTo>
                  <a:lnTo>
                    <a:pt x="2823" y="5142"/>
                  </a:lnTo>
                  <a:lnTo>
                    <a:pt x="2563" y="5330"/>
                  </a:lnTo>
                  <a:lnTo>
                    <a:pt x="2321" y="5528"/>
                  </a:lnTo>
                  <a:lnTo>
                    <a:pt x="2097" y="5734"/>
                  </a:lnTo>
                  <a:lnTo>
                    <a:pt x="1882" y="5958"/>
                  </a:lnTo>
                  <a:lnTo>
                    <a:pt x="1676" y="6199"/>
                  </a:lnTo>
                  <a:lnTo>
                    <a:pt x="1497" y="6441"/>
                  </a:lnTo>
                  <a:lnTo>
                    <a:pt x="1318" y="6701"/>
                  </a:lnTo>
                  <a:lnTo>
                    <a:pt x="1156" y="6970"/>
                  </a:lnTo>
                  <a:lnTo>
                    <a:pt x="1013" y="7248"/>
                  </a:lnTo>
                  <a:lnTo>
                    <a:pt x="870" y="7534"/>
                  </a:lnTo>
                  <a:lnTo>
                    <a:pt x="753" y="7830"/>
                  </a:lnTo>
                  <a:lnTo>
                    <a:pt x="637" y="8135"/>
                  </a:lnTo>
                  <a:lnTo>
                    <a:pt x="538" y="8448"/>
                  </a:lnTo>
                  <a:lnTo>
                    <a:pt x="449" y="8780"/>
                  </a:lnTo>
                  <a:lnTo>
                    <a:pt x="368" y="9102"/>
                  </a:lnTo>
                  <a:lnTo>
                    <a:pt x="296" y="9443"/>
                  </a:lnTo>
                  <a:lnTo>
                    <a:pt x="234" y="9774"/>
                  </a:lnTo>
                  <a:lnTo>
                    <a:pt x="117" y="10446"/>
                  </a:lnTo>
                  <a:lnTo>
                    <a:pt x="1" y="11109"/>
                  </a:lnTo>
                  <a:lnTo>
                    <a:pt x="54" y="11709"/>
                  </a:lnTo>
                  <a:lnTo>
                    <a:pt x="108" y="12291"/>
                  </a:lnTo>
                  <a:lnTo>
                    <a:pt x="171" y="12874"/>
                  </a:lnTo>
                  <a:lnTo>
                    <a:pt x="207" y="13160"/>
                  </a:lnTo>
                  <a:lnTo>
                    <a:pt x="251" y="13447"/>
                  </a:lnTo>
                  <a:lnTo>
                    <a:pt x="287" y="13635"/>
                  </a:lnTo>
                  <a:lnTo>
                    <a:pt x="323" y="13823"/>
                  </a:lnTo>
                  <a:lnTo>
                    <a:pt x="413" y="14200"/>
                  </a:lnTo>
                  <a:lnTo>
                    <a:pt x="520" y="14567"/>
                  </a:lnTo>
                  <a:lnTo>
                    <a:pt x="646" y="14925"/>
                  </a:lnTo>
                  <a:lnTo>
                    <a:pt x="789" y="15275"/>
                  </a:lnTo>
                  <a:lnTo>
                    <a:pt x="941" y="15624"/>
                  </a:lnTo>
                  <a:lnTo>
                    <a:pt x="1103" y="15965"/>
                  </a:lnTo>
                  <a:lnTo>
                    <a:pt x="1273" y="16296"/>
                  </a:lnTo>
                  <a:lnTo>
                    <a:pt x="1452" y="16627"/>
                  </a:lnTo>
                  <a:lnTo>
                    <a:pt x="1640" y="16959"/>
                  </a:lnTo>
                  <a:lnTo>
                    <a:pt x="2025" y="17613"/>
                  </a:lnTo>
                  <a:lnTo>
                    <a:pt x="2411" y="18276"/>
                  </a:lnTo>
                  <a:lnTo>
                    <a:pt x="2787" y="18930"/>
                  </a:lnTo>
                  <a:lnTo>
                    <a:pt x="2930" y="19190"/>
                  </a:lnTo>
                  <a:lnTo>
                    <a:pt x="3065" y="19458"/>
                  </a:lnTo>
                  <a:lnTo>
                    <a:pt x="3199" y="19727"/>
                  </a:lnTo>
                  <a:lnTo>
                    <a:pt x="3324" y="19996"/>
                  </a:lnTo>
                  <a:lnTo>
                    <a:pt x="3441" y="20274"/>
                  </a:lnTo>
                  <a:lnTo>
                    <a:pt x="3548" y="20551"/>
                  </a:lnTo>
                  <a:lnTo>
                    <a:pt x="3638" y="20838"/>
                  </a:lnTo>
                  <a:lnTo>
                    <a:pt x="3718" y="21125"/>
                  </a:lnTo>
                  <a:lnTo>
                    <a:pt x="3835" y="21546"/>
                  </a:lnTo>
                  <a:lnTo>
                    <a:pt x="3960" y="21958"/>
                  </a:lnTo>
                  <a:lnTo>
                    <a:pt x="4104" y="22361"/>
                  </a:lnTo>
                  <a:lnTo>
                    <a:pt x="4265" y="22755"/>
                  </a:lnTo>
                  <a:lnTo>
                    <a:pt x="4444" y="23132"/>
                  </a:lnTo>
                  <a:lnTo>
                    <a:pt x="4632" y="23499"/>
                  </a:lnTo>
                  <a:lnTo>
                    <a:pt x="4847" y="23857"/>
                  </a:lnTo>
                  <a:lnTo>
                    <a:pt x="5062" y="24207"/>
                  </a:lnTo>
                  <a:lnTo>
                    <a:pt x="5304" y="24547"/>
                  </a:lnTo>
                  <a:lnTo>
                    <a:pt x="5564" y="24870"/>
                  </a:lnTo>
                  <a:lnTo>
                    <a:pt x="5833" y="25183"/>
                  </a:lnTo>
                  <a:lnTo>
                    <a:pt x="6119" y="25488"/>
                  </a:lnTo>
                  <a:lnTo>
                    <a:pt x="6424" y="25783"/>
                  </a:lnTo>
                  <a:lnTo>
                    <a:pt x="6738" y="26070"/>
                  </a:lnTo>
                  <a:lnTo>
                    <a:pt x="7078" y="26339"/>
                  </a:lnTo>
                  <a:lnTo>
                    <a:pt x="7427" y="26599"/>
                  </a:lnTo>
                  <a:lnTo>
                    <a:pt x="8019" y="27020"/>
                  </a:lnTo>
                  <a:lnTo>
                    <a:pt x="8619" y="27450"/>
                  </a:lnTo>
                  <a:lnTo>
                    <a:pt x="8906" y="27665"/>
                  </a:lnTo>
                  <a:lnTo>
                    <a:pt x="9192" y="27889"/>
                  </a:lnTo>
                  <a:lnTo>
                    <a:pt x="9479" y="28113"/>
                  </a:lnTo>
                  <a:lnTo>
                    <a:pt x="9766" y="28346"/>
                  </a:lnTo>
                  <a:lnTo>
                    <a:pt x="9945" y="28489"/>
                  </a:lnTo>
                  <a:lnTo>
                    <a:pt x="10124" y="28623"/>
                  </a:lnTo>
                  <a:lnTo>
                    <a:pt x="10303" y="28749"/>
                  </a:lnTo>
                  <a:lnTo>
                    <a:pt x="10482" y="28856"/>
                  </a:lnTo>
                  <a:lnTo>
                    <a:pt x="10662" y="28955"/>
                  </a:lnTo>
                  <a:lnTo>
                    <a:pt x="10841" y="29044"/>
                  </a:lnTo>
                  <a:lnTo>
                    <a:pt x="11020" y="29125"/>
                  </a:lnTo>
                  <a:lnTo>
                    <a:pt x="11199" y="29188"/>
                  </a:lnTo>
                  <a:lnTo>
                    <a:pt x="11369" y="29232"/>
                  </a:lnTo>
                  <a:lnTo>
                    <a:pt x="11548" y="29277"/>
                  </a:lnTo>
                  <a:lnTo>
                    <a:pt x="11719" y="29304"/>
                  </a:lnTo>
                  <a:lnTo>
                    <a:pt x="11889" y="29313"/>
                  </a:lnTo>
                  <a:lnTo>
                    <a:pt x="12050" y="29322"/>
                  </a:lnTo>
                  <a:lnTo>
                    <a:pt x="12220" y="29313"/>
                  </a:lnTo>
                  <a:lnTo>
                    <a:pt x="12382" y="29295"/>
                  </a:lnTo>
                  <a:lnTo>
                    <a:pt x="12543" y="29259"/>
                  </a:lnTo>
                  <a:lnTo>
                    <a:pt x="12695" y="29215"/>
                  </a:lnTo>
                  <a:lnTo>
                    <a:pt x="12856" y="29161"/>
                  </a:lnTo>
                  <a:lnTo>
                    <a:pt x="13000" y="29098"/>
                  </a:lnTo>
                  <a:lnTo>
                    <a:pt x="13152" y="29017"/>
                  </a:lnTo>
                  <a:lnTo>
                    <a:pt x="13295" y="28928"/>
                  </a:lnTo>
                  <a:lnTo>
                    <a:pt x="13439" y="28829"/>
                  </a:lnTo>
                  <a:lnTo>
                    <a:pt x="13573" y="28713"/>
                  </a:lnTo>
                  <a:lnTo>
                    <a:pt x="13708" y="28587"/>
                  </a:lnTo>
                  <a:lnTo>
                    <a:pt x="13833" y="28453"/>
                  </a:lnTo>
                  <a:lnTo>
                    <a:pt x="13958" y="28310"/>
                  </a:lnTo>
                  <a:lnTo>
                    <a:pt x="14075" y="28148"/>
                  </a:lnTo>
                  <a:lnTo>
                    <a:pt x="14191" y="27978"/>
                  </a:lnTo>
                  <a:lnTo>
                    <a:pt x="14299" y="27799"/>
                  </a:lnTo>
                  <a:lnTo>
                    <a:pt x="14406" y="27611"/>
                  </a:lnTo>
                  <a:lnTo>
                    <a:pt x="14505" y="27405"/>
                  </a:lnTo>
                  <a:lnTo>
                    <a:pt x="14594" y="27190"/>
                  </a:lnTo>
                  <a:lnTo>
                    <a:pt x="14783" y="26724"/>
                  </a:lnTo>
                  <a:lnTo>
                    <a:pt x="14953" y="26249"/>
                  </a:lnTo>
                  <a:lnTo>
                    <a:pt x="15293" y="25300"/>
                  </a:lnTo>
                  <a:lnTo>
                    <a:pt x="15472" y="24825"/>
                  </a:lnTo>
                  <a:lnTo>
                    <a:pt x="15652" y="24359"/>
                  </a:lnTo>
                  <a:lnTo>
                    <a:pt x="15858" y="23902"/>
                  </a:lnTo>
                  <a:lnTo>
                    <a:pt x="15965" y="23678"/>
                  </a:lnTo>
                  <a:lnTo>
                    <a:pt x="16082" y="23454"/>
                  </a:lnTo>
                  <a:lnTo>
                    <a:pt x="16512" y="22666"/>
                  </a:lnTo>
                  <a:lnTo>
                    <a:pt x="16951" y="21877"/>
                  </a:lnTo>
                  <a:lnTo>
                    <a:pt x="17408" y="21107"/>
                  </a:lnTo>
                  <a:lnTo>
                    <a:pt x="17864" y="20327"/>
                  </a:lnTo>
                  <a:lnTo>
                    <a:pt x="18778" y="18787"/>
                  </a:lnTo>
                  <a:lnTo>
                    <a:pt x="19235" y="18007"/>
                  </a:lnTo>
                  <a:lnTo>
                    <a:pt x="19683" y="17228"/>
                  </a:lnTo>
                  <a:lnTo>
                    <a:pt x="19970" y="16690"/>
                  </a:lnTo>
                  <a:lnTo>
                    <a:pt x="20265" y="16153"/>
                  </a:lnTo>
                  <a:lnTo>
                    <a:pt x="20543" y="15606"/>
                  </a:lnTo>
                  <a:lnTo>
                    <a:pt x="20812" y="15060"/>
                  </a:lnTo>
                  <a:lnTo>
                    <a:pt x="21081" y="14513"/>
                  </a:lnTo>
                  <a:lnTo>
                    <a:pt x="21332" y="13958"/>
                  </a:lnTo>
                  <a:lnTo>
                    <a:pt x="21582" y="13402"/>
                  </a:lnTo>
                  <a:lnTo>
                    <a:pt x="21815" y="12838"/>
                  </a:lnTo>
                  <a:lnTo>
                    <a:pt x="22039" y="12274"/>
                  </a:lnTo>
                  <a:lnTo>
                    <a:pt x="22254" y="11700"/>
                  </a:lnTo>
                  <a:lnTo>
                    <a:pt x="22451" y="11127"/>
                  </a:lnTo>
                  <a:lnTo>
                    <a:pt x="22648" y="10553"/>
                  </a:lnTo>
                  <a:lnTo>
                    <a:pt x="22819" y="9971"/>
                  </a:lnTo>
                  <a:lnTo>
                    <a:pt x="22980" y="9380"/>
                  </a:lnTo>
                  <a:lnTo>
                    <a:pt x="23132" y="8789"/>
                  </a:lnTo>
                  <a:lnTo>
                    <a:pt x="23267" y="8188"/>
                  </a:lnTo>
                  <a:lnTo>
                    <a:pt x="23374" y="7633"/>
                  </a:lnTo>
                  <a:lnTo>
                    <a:pt x="23428" y="7355"/>
                  </a:lnTo>
                  <a:lnTo>
                    <a:pt x="23464" y="7077"/>
                  </a:lnTo>
                  <a:lnTo>
                    <a:pt x="23500" y="6800"/>
                  </a:lnTo>
                  <a:lnTo>
                    <a:pt x="23526" y="6513"/>
                  </a:lnTo>
                  <a:lnTo>
                    <a:pt x="23535" y="6235"/>
                  </a:lnTo>
                  <a:lnTo>
                    <a:pt x="23535" y="5958"/>
                  </a:lnTo>
                  <a:lnTo>
                    <a:pt x="23517" y="5689"/>
                  </a:lnTo>
                  <a:lnTo>
                    <a:pt x="23491" y="5411"/>
                  </a:lnTo>
                  <a:lnTo>
                    <a:pt x="23437" y="5142"/>
                  </a:lnTo>
                  <a:lnTo>
                    <a:pt x="23401" y="5008"/>
                  </a:lnTo>
                  <a:lnTo>
                    <a:pt x="23365" y="4883"/>
                  </a:lnTo>
                  <a:lnTo>
                    <a:pt x="23320" y="4748"/>
                  </a:lnTo>
                  <a:lnTo>
                    <a:pt x="23276" y="4614"/>
                  </a:lnTo>
                  <a:lnTo>
                    <a:pt x="23222" y="4488"/>
                  </a:lnTo>
                  <a:lnTo>
                    <a:pt x="23159" y="4363"/>
                  </a:lnTo>
                  <a:lnTo>
                    <a:pt x="23087" y="4238"/>
                  </a:lnTo>
                  <a:lnTo>
                    <a:pt x="23016" y="4112"/>
                  </a:lnTo>
                  <a:lnTo>
                    <a:pt x="22935" y="3987"/>
                  </a:lnTo>
                  <a:lnTo>
                    <a:pt x="22846" y="3870"/>
                  </a:lnTo>
                  <a:lnTo>
                    <a:pt x="22613" y="3575"/>
                  </a:lnTo>
                  <a:lnTo>
                    <a:pt x="22380" y="3279"/>
                  </a:lnTo>
                  <a:lnTo>
                    <a:pt x="22147" y="3010"/>
                  </a:lnTo>
                  <a:lnTo>
                    <a:pt x="21905" y="2741"/>
                  </a:lnTo>
                  <a:lnTo>
                    <a:pt x="21663" y="2482"/>
                  </a:lnTo>
                  <a:lnTo>
                    <a:pt x="21421" y="2240"/>
                  </a:lnTo>
                  <a:lnTo>
                    <a:pt x="21170" y="2007"/>
                  </a:lnTo>
                  <a:lnTo>
                    <a:pt x="20919" y="1783"/>
                  </a:lnTo>
                  <a:lnTo>
                    <a:pt x="20669" y="1577"/>
                  </a:lnTo>
                  <a:lnTo>
                    <a:pt x="20409" y="1380"/>
                  </a:lnTo>
                  <a:lnTo>
                    <a:pt x="20149" y="1192"/>
                  </a:lnTo>
                  <a:lnTo>
                    <a:pt x="19889" y="1021"/>
                  </a:lnTo>
                  <a:lnTo>
                    <a:pt x="19620" y="860"/>
                  </a:lnTo>
                  <a:lnTo>
                    <a:pt x="19352" y="708"/>
                  </a:lnTo>
                  <a:lnTo>
                    <a:pt x="19074" y="573"/>
                  </a:lnTo>
                  <a:lnTo>
                    <a:pt x="18796" y="457"/>
                  </a:lnTo>
                  <a:lnTo>
                    <a:pt x="18509" y="349"/>
                  </a:lnTo>
                  <a:lnTo>
                    <a:pt x="18223" y="251"/>
                  </a:lnTo>
                  <a:lnTo>
                    <a:pt x="17936" y="179"/>
                  </a:lnTo>
                  <a:lnTo>
                    <a:pt x="17640" y="108"/>
                  </a:lnTo>
                  <a:lnTo>
                    <a:pt x="17345" y="63"/>
                  </a:lnTo>
                  <a:lnTo>
                    <a:pt x="17040" y="27"/>
                  </a:lnTo>
                  <a:lnTo>
                    <a:pt x="16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-76208" y="-76200"/>
              <a:ext cx="1132376" cy="1354121"/>
            </a:xfrm>
            <a:custGeom>
              <a:avLst/>
              <a:gdLst/>
              <a:ahLst/>
              <a:cxnLst/>
              <a:rect l="l" t="t" r="r" b="b"/>
              <a:pathLst>
                <a:path w="38780" h="46374" extrusionOk="0">
                  <a:moveTo>
                    <a:pt x="36862" y="0"/>
                  </a:moveTo>
                  <a:lnTo>
                    <a:pt x="36544" y="11"/>
                  </a:lnTo>
                  <a:lnTo>
                    <a:pt x="36322" y="21"/>
                  </a:lnTo>
                  <a:lnTo>
                    <a:pt x="30305" y="212"/>
                  </a:lnTo>
                  <a:lnTo>
                    <a:pt x="29861" y="233"/>
                  </a:lnTo>
                  <a:lnTo>
                    <a:pt x="29416" y="265"/>
                  </a:lnTo>
                  <a:lnTo>
                    <a:pt x="29278" y="286"/>
                  </a:lnTo>
                  <a:lnTo>
                    <a:pt x="29161" y="318"/>
                  </a:lnTo>
                  <a:lnTo>
                    <a:pt x="29056" y="360"/>
                  </a:lnTo>
                  <a:lnTo>
                    <a:pt x="28971" y="424"/>
                  </a:lnTo>
                  <a:lnTo>
                    <a:pt x="28897" y="498"/>
                  </a:lnTo>
                  <a:lnTo>
                    <a:pt x="28833" y="604"/>
                  </a:lnTo>
                  <a:lnTo>
                    <a:pt x="28791" y="731"/>
                  </a:lnTo>
                  <a:lnTo>
                    <a:pt x="28759" y="879"/>
                  </a:lnTo>
                  <a:lnTo>
                    <a:pt x="28589" y="1970"/>
                  </a:lnTo>
                  <a:lnTo>
                    <a:pt x="28409" y="3040"/>
                  </a:lnTo>
                  <a:lnTo>
                    <a:pt x="28219" y="4120"/>
                  </a:lnTo>
                  <a:lnTo>
                    <a:pt x="28039" y="5201"/>
                  </a:lnTo>
                  <a:lnTo>
                    <a:pt x="27922" y="5879"/>
                  </a:lnTo>
                  <a:lnTo>
                    <a:pt x="27795" y="6557"/>
                  </a:lnTo>
                  <a:lnTo>
                    <a:pt x="27657" y="7224"/>
                  </a:lnTo>
                  <a:lnTo>
                    <a:pt x="27498" y="7881"/>
                  </a:lnTo>
                  <a:lnTo>
                    <a:pt x="27329" y="8537"/>
                  </a:lnTo>
                  <a:lnTo>
                    <a:pt x="27149" y="9184"/>
                  </a:lnTo>
                  <a:lnTo>
                    <a:pt x="26958" y="9819"/>
                  </a:lnTo>
                  <a:lnTo>
                    <a:pt x="26757" y="10455"/>
                  </a:lnTo>
                  <a:lnTo>
                    <a:pt x="26535" y="11080"/>
                  </a:lnTo>
                  <a:lnTo>
                    <a:pt x="26302" y="11694"/>
                  </a:lnTo>
                  <a:lnTo>
                    <a:pt x="26069" y="12308"/>
                  </a:lnTo>
                  <a:lnTo>
                    <a:pt x="25804" y="12923"/>
                  </a:lnTo>
                  <a:lnTo>
                    <a:pt x="25539" y="13516"/>
                  </a:lnTo>
                  <a:lnTo>
                    <a:pt x="25263" y="14109"/>
                  </a:lnTo>
                  <a:lnTo>
                    <a:pt x="24967" y="14702"/>
                  </a:lnTo>
                  <a:lnTo>
                    <a:pt x="24660" y="15285"/>
                  </a:lnTo>
                  <a:lnTo>
                    <a:pt x="24353" y="15857"/>
                  </a:lnTo>
                  <a:lnTo>
                    <a:pt x="24024" y="16418"/>
                  </a:lnTo>
                  <a:lnTo>
                    <a:pt x="23685" y="16980"/>
                  </a:lnTo>
                  <a:lnTo>
                    <a:pt x="23325" y="17530"/>
                  </a:lnTo>
                  <a:lnTo>
                    <a:pt x="22965" y="18081"/>
                  </a:lnTo>
                  <a:lnTo>
                    <a:pt x="22594" y="18621"/>
                  </a:lnTo>
                  <a:lnTo>
                    <a:pt x="22202" y="19151"/>
                  </a:lnTo>
                  <a:lnTo>
                    <a:pt x="21810" y="19681"/>
                  </a:lnTo>
                  <a:lnTo>
                    <a:pt x="21397" y="20200"/>
                  </a:lnTo>
                  <a:lnTo>
                    <a:pt x="20974" y="20719"/>
                  </a:lnTo>
                  <a:lnTo>
                    <a:pt x="20550" y="21227"/>
                  </a:lnTo>
                  <a:lnTo>
                    <a:pt x="20105" y="21725"/>
                  </a:lnTo>
                  <a:lnTo>
                    <a:pt x="19650" y="22212"/>
                  </a:lnTo>
                  <a:lnTo>
                    <a:pt x="19194" y="22699"/>
                  </a:lnTo>
                  <a:lnTo>
                    <a:pt x="18717" y="23187"/>
                  </a:lnTo>
                  <a:lnTo>
                    <a:pt x="18230" y="23653"/>
                  </a:lnTo>
                  <a:lnTo>
                    <a:pt x="17531" y="24320"/>
                  </a:lnTo>
                  <a:lnTo>
                    <a:pt x="16821" y="24966"/>
                  </a:lnTo>
                  <a:lnTo>
                    <a:pt x="16112" y="25602"/>
                  </a:lnTo>
                  <a:lnTo>
                    <a:pt x="15381" y="26227"/>
                  </a:lnTo>
                  <a:lnTo>
                    <a:pt x="14650" y="26852"/>
                  </a:lnTo>
                  <a:lnTo>
                    <a:pt x="13908" y="27466"/>
                  </a:lnTo>
                  <a:lnTo>
                    <a:pt x="13156" y="28070"/>
                  </a:lnTo>
                  <a:lnTo>
                    <a:pt x="12404" y="28674"/>
                  </a:lnTo>
                  <a:lnTo>
                    <a:pt x="10890" y="29860"/>
                  </a:lnTo>
                  <a:lnTo>
                    <a:pt x="9375" y="31036"/>
                  </a:lnTo>
                  <a:lnTo>
                    <a:pt x="7850" y="32211"/>
                  </a:lnTo>
                  <a:lnTo>
                    <a:pt x="6324" y="33398"/>
                  </a:lnTo>
                  <a:lnTo>
                    <a:pt x="6081" y="33578"/>
                  </a:lnTo>
                  <a:lnTo>
                    <a:pt x="5827" y="33758"/>
                  </a:lnTo>
                  <a:lnTo>
                    <a:pt x="5572" y="33938"/>
                  </a:lnTo>
                  <a:lnTo>
                    <a:pt x="5318" y="34107"/>
                  </a:lnTo>
                  <a:lnTo>
                    <a:pt x="4788" y="34436"/>
                  </a:lnTo>
                  <a:lnTo>
                    <a:pt x="4248" y="34743"/>
                  </a:lnTo>
                  <a:lnTo>
                    <a:pt x="3697" y="35040"/>
                  </a:lnTo>
                  <a:lnTo>
                    <a:pt x="3136" y="35326"/>
                  </a:lnTo>
                  <a:lnTo>
                    <a:pt x="2575" y="35601"/>
                  </a:lnTo>
                  <a:lnTo>
                    <a:pt x="2013" y="35866"/>
                  </a:lnTo>
                  <a:lnTo>
                    <a:pt x="1738" y="36014"/>
                  </a:lnTo>
                  <a:lnTo>
                    <a:pt x="1473" y="36162"/>
                  </a:lnTo>
                  <a:lnTo>
                    <a:pt x="1229" y="36321"/>
                  </a:lnTo>
                  <a:lnTo>
                    <a:pt x="1018" y="36501"/>
                  </a:lnTo>
                  <a:lnTo>
                    <a:pt x="827" y="36681"/>
                  </a:lnTo>
                  <a:lnTo>
                    <a:pt x="647" y="36872"/>
                  </a:lnTo>
                  <a:lnTo>
                    <a:pt x="499" y="37073"/>
                  </a:lnTo>
                  <a:lnTo>
                    <a:pt x="371" y="37285"/>
                  </a:lnTo>
                  <a:lnTo>
                    <a:pt x="255" y="37508"/>
                  </a:lnTo>
                  <a:lnTo>
                    <a:pt x="170" y="37751"/>
                  </a:lnTo>
                  <a:lnTo>
                    <a:pt x="96" y="37995"/>
                  </a:lnTo>
                  <a:lnTo>
                    <a:pt x="43" y="38260"/>
                  </a:lnTo>
                  <a:lnTo>
                    <a:pt x="11" y="38524"/>
                  </a:lnTo>
                  <a:lnTo>
                    <a:pt x="1" y="38810"/>
                  </a:lnTo>
                  <a:lnTo>
                    <a:pt x="11" y="39118"/>
                  </a:lnTo>
                  <a:lnTo>
                    <a:pt x="43" y="39425"/>
                  </a:lnTo>
                  <a:lnTo>
                    <a:pt x="96" y="39976"/>
                  </a:lnTo>
                  <a:lnTo>
                    <a:pt x="128" y="40516"/>
                  </a:lnTo>
                  <a:lnTo>
                    <a:pt x="160" y="41067"/>
                  </a:lnTo>
                  <a:lnTo>
                    <a:pt x="181" y="41617"/>
                  </a:lnTo>
                  <a:lnTo>
                    <a:pt x="213" y="42708"/>
                  </a:lnTo>
                  <a:lnTo>
                    <a:pt x="255" y="43810"/>
                  </a:lnTo>
                  <a:lnTo>
                    <a:pt x="266" y="44202"/>
                  </a:lnTo>
                  <a:lnTo>
                    <a:pt x="266" y="44583"/>
                  </a:lnTo>
                  <a:lnTo>
                    <a:pt x="287" y="44975"/>
                  </a:lnTo>
                  <a:lnTo>
                    <a:pt x="308" y="45367"/>
                  </a:lnTo>
                  <a:lnTo>
                    <a:pt x="329" y="45515"/>
                  </a:lnTo>
                  <a:lnTo>
                    <a:pt x="361" y="45653"/>
                  </a:lnTo>
                  <a:lnTo>
                    <a:pt x="403" y="45780"/>
                  </a:lnTo>
                  <a:lnTo>
                    <a:pt x="456" y="45897"/>
                  </a:lnTo>
                  <a:lnTo>
                    <a:pt x="509" y="46003"/>
                  </a:lnTo>
                  <a:lnTo>
                    <a:pt x="583" y="46087"/>
                  </a:lnTo>
                  <a:lnTo>
                    <a:pt x="657" y="46172"/>
                  </a:lnTo>
                  <a:lnTo>
                    <a:pt x="742" y="46236"/>
                  </a:lnTo>
                  <a:lnTo>
                    <a:pt x="838" y="46289"/>
                  </a:lnTo>
                  <a:lnTo>
                    <a:pt x="943" y="46331"/>
                  </a:lnTo>
                  <a:lnTo>
                    <a:pt x="1049" y="46363"/>
                  </a:lnTo>
                  <a:lnTo>
                    <a:pt x="1176" y="46373"/>
                  </a:lnTo>
                  <a:lnTo>
                    <a:pt x="1293" y="46373"/>
                  </a:lnTo>
                  <a:lnTo>
                    <a:pt x="1431" y="46363"/>
                  </a:lnTo>
                  <a:lnTo>
                    <a:pt x="1568" y="46342"/>
                  </a:lnTo>
                  <a:lnTo>
                    <a:pt x="1717" y="46299"/>
                  </a:lnTo>
                  <a:lnTo>
                    <a:pt x="2024" y="46193"/>
                  </a:lnTo>
                  <a:lnTo>
                    <a:pt x="2331" y="46056"/>
                  </a:lnTo>
                  <a:lnTo>
                    <a:pt x="2628" y="45897"/>
                  </a:lnTo>
                  <a:lnTo>
                    <a:pt x="2914" y="45727"/>
                  </a:lnTo>
                  <a:lnTo>
                    <a:pt x="6483" y="43492"/>
                  </a:lnTo>
                  <a:lnTo>
                    <a:pt x="10063" y="41247"/>
                  </a:lnTo>
                  <a:lnTo>
                    <a:pt x="13633" y="39001"/>
                  </a:lnTo>
                  <a:lnTo>
                    <a:pt x="17203" y="36755"/>
                  </a:lnTo>
                  <a:lnTo>
                    <a:pt x="17658" y="36469"/>
                  </a:lnTo>
                  <a:lnTo>
                    <a:pt x="18114" y="36173"/>
                  </a:lnTo>
                  <a:lnTo>
                    <a:pt x="18559" y="35866"/>
                  </a:lnTo>
                  <a:lnTo>
                    <a:pt x="19003" y="35559"/>
                  </a:lnTo>
                  <a:lnTo>
                    <a:pt x="19438" y="35251"/>
                  </a:lnTo>
                  <a:lnTo>
                    <a:pt x="19861" y="34923"/>
                  </a:lnTo>
                  <a:lnTo>
                    <a:pt x="20285" y="34605"/>
                  </a:lnTo>
                  <a:lnTo>
                    <a:pt x="20709" y="34277"/>
                  </a:lnTo>
                  <a:lnTo>
                    <a:pt x="21122" y="33938"/>
                  </a:lnTo>
                  <a:lnTo>
                    <a:pt x="21535" y="33599"/>
                  </a:lnTo>
                  <a:lnTo>
                    <a:pt x="22351" y="32910"/>
                  </a:lnTo>
                  <a:lnTo>
                    <a:pt x="23145" y="32201"/>
                  </a:lnTo>
                  <a:lnTo>
                    <a:pt x="23929" y="31470"/>
                  </a:lnTo>
                  <a:lnTo>
                    <a:pt x="24702" y="30739"/>
                  </a:lnTo>
                  <a:lnTo>
                    <a:pt x="25454" y="29987"/>
                  </a:lnTo>
                  <a:lnTo>
                    <a:pt x="26206" y="29235"/>
                  </a:lnTo>
                  <a:lnTo>
                    <a:pt x="26958" y="28462"/>
                  </a:lnTo>
                  <a:lnTo>
                    <a:pt x="27689" y="27688"/>
                  </a:lnTo>
                  <a:lnTo>
                    <a:pt x="28431" y="26915"/>
                  </a:lnTo>
                  <a:lnTo>
                    <a:pt x="29882" y="25348"/>
                  </a:lnTo>
                  <a:lnTo>
                    <a:pt x="30147" y="25062"/>
                  </a:lnTo>
                  <a:lnTo>
                    <a:pt x="30411" y="24765"/>
                  </a:lnTo>
                  <a:lnTo>
                    <a:pt x="30666" y="24458"/>
                  </a:lnTo>
                  <a:lnTo>
                    <a:pt x="30909" y="24161"/>
                  </a:lnTo>
                  <a:lnTo>
                    <a:pt x="31153" y="23854"/>
                  </a:lnTo>
                  <a:lnTo>
                    <a:pt x="31386" y="23536"/>
                  </a:lnTo>
                  <a:lnTo>
                    <a:pt x="31841" y="22911"/>
                  </a:lnTo>
                  <a:lnTo>
                    <a:pt x="32276" y="22265"/>
                  </a:lnTo>
                  <a:lnTo>
                    <a:pt x="32689" y="21608"/>
                  </a:lnTo>
                  <a:lnTo>
                    <a:pt x="33091" y="20941"/>
                  </a:lnTo>
                  <a:lnTo>
                    <a:pt x="33473" y="20263"/>
                  </a:lnTo>
                  <a:lnTo>
                    <a:pt x="33843" y="19585"/>
                  </a:lnTo>
                  <a:lnTo>
                    <a:pt x="34203" y="18886"/>
                  </a:lnTo>
                  <a:lnTo>
                    <a:pt x="34553" y="18198"/>
                  </a:lnTo>
                  <a:lnTo>
                    <a:pt x="34903" y="17499"/>
                  </a:lnTo>
                  <a:lnTo>
                    <a:pt x="35580" y="16090"/>
                  </a:lnTo>
                  <a:lnTo>
                    <a:pt x="36258" y="14670"/>
                  </a:lnTo>
                  <a:lnTo>
                    <a:pt x="36576" y="13982"/>
                  </a:lnTo>
                  <a:lnTo>
                    <a:pt x="36862" y="13283"/>
                  </a:lnTo>
                  <a:lnTo>
                    <a:pt x="37138" y="12594"/>
                  </a:lnTo>
                  <a:lnTo>
                    <a:pt x="37381" y="11885"/>
                  </a:lnTo>
                  <a:lnTo>
                    <a:pt x="37604" y="11186"/>
                  </a:lnTo>
                  <a:lnTo>
                    <a:pt x="37805" y="10476"/>
                  </a:lnTo>
                  <a:lnTo>
                    <a:pt x="37985" y="9756"/>
                  </a:lnTo>
                  <a:lnTo>
                    <a:pt x="38144" y="9035"/>
                  </a:lnTo>
                  <a:lnTo>
                    <a:pt x="38292" y="8315"/>
                  </a:lnTo>
                  <a:lnTo>
                    <a:pt x="38409" y="7595"/>
                  </a:lnTo>
                  <a:lnTo>
                    <a:pt x="38515" y="6864"/>
                  </a:lnTo>
                  <a:lnTo>
                    <a:pt x="38599" y="6133"/>
                  </a:lnTo>
                  <a:lnTo>
                    <a:pt x="38663" y="5392"/>
                  </a:lnTo>
                  <a:lnTo>
                    <a:pt x="38716" y="4650"/>
                  </a:lnTo>
                  <a:lnTo>
                    <a:pt x="38748" y="3909"/>
                  </a:lnTo>
                  <a:lnTo>
                    <a:pt x="38769" y="3157"/>
                  </a:lnTo>
                  <a:lnTo>
                    <a:pt x="38779" y="2595"/>
                  </a:lnTo>
                  <a:lnTo>
                    <a:pt x="38769" y="2044"/>
                  </a:lnTo>
                  <a:lnTo>
                    <a:pt x="38758" y="1727"/>
                  </a:lnTo>
                  <a:lnTo>
                    <a:pt x="38737" y="1451"/>
                  </a:lnTo>
                  <a:lnTo>
                    <a:pt x="38705" y="1197"/>
                  </a:lnTo>
                  <a:lnTo>
                    <a:pt x="38652" y="975"/>
                  </a:lnTo>
                  <a:lnTo>
                    <a:pt x="38589" y="784"/>
                  </a:lnTo>
                  <a:lnTo>
                    <a:pt x="38557" y="689"/>
                  </a:lnTo>
                  <a:lnTo>
                    <a:pt x="38515" y="614"/>
                  </a:lnTo>
                  <a:lnTo>
                    <a:pt x="38472" y="530"/>
                  </a:lnTo>
                  <a:lnTo>
                    <a:pt x="38419" y="466"/>
                  </a:lnTo>
                  <a:lnTo>
                    <a:pt x="38366" y="403"/>
                  </a:lnTo>
                  <a:lnTo>
                    <a:pt x="38303" y="339"/>
                  </a:lnTo>
                  <a:lnTo>
                    <a:pt x="38239" y="286"/>
                  </a:lnTo>
                  <a:lnTo>
                    <a:pt x="38165" y="233"/>
                  </a:lnTo>
                  <a:lnTo>
                    <a:pt x="38091" y="191"/>
                  </a:lnTo>
                  <a:lnTo>
                    <a:pt x="38017" y="148"/>
                  </a:lnTo>
                  <a:lnTo>
                    <a:pt x="37837" y="85"/>
                  </a:lnTo>
                  <a:lnTo>
                    <a:pt x="37635" y="42"/>
                  </a:lnTo>
                  <a:lnTo>
                    <a:pt x="37402" y="11"/>
                  </a:lnTo>
                  <a:lnTo>
                    <a:pt x="371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2395596" y="2673250"/>
            <a:ext cx="20181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395596" y="3165050"/>
            <a:ext cx="2018100" cy="9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 idx="2"/>
          </p:nvPr>
        </p:nvSpPr>
        <p:spPr>
          <a:xfrm>
            <a:off x="6389096" y="2673250"/>
            <a:ext cx="20181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6389096" y="3165050"/>
            <a:ext cx="2018100" cy="9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 idx="4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59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1399042" y="255500"/>
            <a:ext cx="2151918" cy="2698026"/>
          </a:xfrm>
          <a:custGeom>
            <a:avLst/>
            <a:gdLst/>
            <a:ahLst/>
            <a:cxnLst/>
            <a:rect l="l" t="t" r="r" b="b"/>
            <a:pathLst>
              <a:path w="15658" h="19632" extrusionOk="0">
                <a:moveTo>
                  <a:pt x="10408" y="0"/>
                </a:moveTo>
                <a:lnTo>
                  <a:pt x="10092" y="18"/>
                </a:lnTo>
                <a:lnTo>
                  <a:pt x="9766" y="55"/>
                </a:lnTo>
                <a:lnTo>
                  <a:pt x="9440" y="91"/>
                </a:lnTo>
                <a:lnTo>
                  <a:pt x="9105" y="136"/>
                </a:lnTo>
                <a:lnTo>
                  <a:pt x="8779" y="200"/>
                </a:lnTo>
                <a:lnTo>
                  <a:pt x="8454" y="263"/>
                </a:lnTo>
                <a:lnTo>
                  <a:pt x="8128" y="344"/>
                </a:lnTo>
                <a:lnTo>
                  <a:pt x="7802" y="426"/>
                </a:lnTo>
                <a:lnTo>
                  <a:pt x="7476" y="525"/>
                </a:lnTo>
                <a:lnTo>
                  <a:pt x="7159" y="625"/>
                </a:lnTo>
                <a:lnTo>
                  <a:pt x="6833" y="733"/>
                </a:lnTo>
                <a:lnTo>
                  <a:pt x="6517" y="842"/>
                </a:lnTo>
                <a:lnTo>
                  <a:pt x="6200" y="960"/>
                </a:lnTo>
                <a:lnTo>
                  <a:pt x="5892" y="1086"/>
                </a:lnTo>
                <a:lnTo>
                  <a:pt x="5584" y="1213"/>
                </a:lnTo>
                <a:lnTo>
                  <a:pt x="5286" y="1349"/>
                </a:lnTo>
                <a:lnTo>
                  <a:pt x="4688" y="1630"/>
                </a:lnTo>
                <a:lnTo>
                  <a:pt x="4118" y="1919"/>
                </a:lnTo>
                <a:lnTo>
                  <a:pt x="3575" y="2218"/>
                </a:lnTo>
                <a:lnTo>
                  <a:pt x="3059" y="2516"/>
                </a:lnTo>
                <a:lnTo>
                  <a:pt x="2905" y="2625"/>
                </a:lnTo>
                <a:lnTo>
                  <a:pt x="2761" y="2734"/>
                </a:lnTo>
                <a:lnTo>
                  <a:pt x="2616" y="2851"/>
                </a:lnTo>
                <a:lnTo>
                  <a:pt x="2480" y="2978"/>
                </a:lnTo>
                <a:lnTo>
                  <a:pt x="2272" y="3168"/>
                </a:lnTo>
                <a:lnTo>
                  <a:pt x="2082" y="3358"/>
                </a:lnTo>
                <a:lnTo>
                  <a:pt x="1901" y="3548"/>
                </a:lnTo>
                <a:lnTo>
                  <a:pt x="1729" y="3747"/>
                </a:lnTo>
                <a:lnTo>
                  <a:pt x="1557" y="3946"/>
                </a:lnTo>
                <a:lnTo>
                  <a:pt x="1403" y="4146"/>
                </a:lnTo>
                <a:lnTo>
                  <a:pt x="1258" y="4345"/>
                </a:lnTo>
                <a:lnTo>
                  <a:pt x="1122" y="4553"/>
                </a:lnTo>
                <a:lnTo>
                  <a:pt x="996" y="4761"/>
                </a:lnTo>
                <a:lnTo>
                  <a:pt x="869" y="4969"/>
                </a:lnTo>
                <a:lnTo>
                  <a:pt x="760" y="5186"/>
                </a:lnTo>
                <a:lnTo>
                  <a:pt x="661" y="5395"/>
                </a:lnTo>
                <a:lnTo>
                  <a:pt x="561" y="5612"/>
                </a:lnTo>
                <a:lnTo>
                  <a:pt x="480" y="5829"/>
                </a:lnTo>
                <a:lnTo>
                  <a:pt x="398" y="6046"/>
                </a:lnTo>
                <a:lnTo>
                  <a:pt x="326" y="6273"/>
                </a:lnTo>
                <a:lnTo>
                  <a:pt x="263" y="6490"/>
                </a:lnTo>
                <a:lnTo>
                  <a:pt x="199" y="6716"/>
                </a:lnTo>
                <a:lnTo>
                  <a:pt x="154" y="6942"/>
                </a:lnTo>
                <a:lnTo>
                  <a:pt x="109" y="7169"/>
                </a:lnTo>
                <a:lnTo>
                  <a:pt x="73" y="7395"/>
                </a:lnTo>
                <a:lnTo>
                  <a:pt x="45" y="7621"/>
                </a:lnTo>
                <a:lnTo>
                  <a:pt x="27" y="7856"/>
                </a:lnTo>
                <a:lnTo>
                  <a:pt x="9" y="8083"/>
                </a:lnTo>
                <a:lnTo>
                  <a:pt x="0" y="8318"/>
                </a:lnTo>
                <a:lnTo>
                  <a:pt x="0" y="8544"/>
                </a:lnTo>
                <a:lnTo>
                  <a:pt x="0" y="8780"/>
                </a:lnTo>
                <a:lnTo>
                  <a:pt x="9" y="9015"/>
                </a:lnTo>
                <a:lnTo>
                  <a:pt x="27" y="9241"/>
                </a:lnTo>
                <a:lnTo>
                  <a:pt x="45" y="9476"/>
                </a:lnTo>
                <a:lnTo>
                  <a:pt x="109" y="9947"/>
                </a:lnTo>
                <a:lnTo>
                  <a:pt x="181" y="10418"/>
                </a:lnTo>
                <a:lnTo>
                  <a:pt x="281" y="10879"/>
                </a:lnTo>
                <a:lnTo>
                  <a:pt x="407" y="11350"/>
                </a:lnTo>
                <a:lnTo>
                  <a:pt x="543" y="11812"/>
                </a:lnTo>
                <a:lnTo>
                  <a:pt x="688" y="12273"/>
                </a:lnTo>
                <a:lnTo>
                  <a:pt x="860" y="12735"/>
                </a:lnTo>
                <a:lnTo>
                  <a:pt x="1041" y="13187"/>
                </a:lnTo>
                <a:lnTo>
                  <a:pt x="1240" y="13640"/>
                </a:lnTo>
                <a:lnTo>
                  <a:pt x="1448" y="14083"/>
                </a:lnTo>
                <a:lnTo>
                  <a:pt x="1665" y="14527"/>
                </a:lnTo>
                <a:lnTo>
                  <a:pt x="1892" y="14952"/>
                </a:lnTo>
                <a:lnTo>
                  <a:pt x="2127" y="15378"/>
                </a:lnTo>
                <a:lnTo>
                  <a:pt x="2380" y="15794"/>
                </a:lnTo>
                <a:lnTo>
                  <a:pt x="2625" y="16201"/>
                </a:lnTo>
                <a:lnTo>
                  <a:pt x="2887" y="16599"/>
                </a:lnTo>
                <a:lnTo>
                  <a:pt x="3141" y="16989"/>
                </a:lnTo>
                <a:lnTo>
                  <a:pt x="3340" y="17251"/>
                </a:lnTo>
                <a:lnTo>
                  <a:pt x="3539" y="17513"/>
                </a:lnTo>
                <a:lnTo>
                  <a:pt x="3765" y="17767"/>
                </a:lnTo>
                <a:lnTo>
                  <a:pt x="4001" y="18011"/>
                </a:lnTo>
                <a:lnTo>
                  <a:pt x="4254" y="18247"/>
                </a:lnTo>
                <a:lnTo>
                  <a:pt x="4516" y="18464"/>
                </a:lnTo>
                <a:lnTo>
                  <a:pt x="4788" y="18672"/>
                </a:lnTo>
                <a:lnTo>
                  <a:pt x="5078" y="18862"/>
                </a:lnTo>
                <a:lnTo>
                  <a:pt x="5376" y="19034"/>
                </a:lnTo>
                <a:lnTo>
                  <a:pt x="5675" y="19188"/>
                </a:lnTo>
                <a:lnTo>
                  <a:pt x="5829" y="19260"/>
                </a:lnTo>
                <a:lnTo>
                  <a:pt x="5983" y="19324"/>
                </a:lnTo>
                <a:lnTo>
                  <a:pt x="6146" y="19387"/>
                </a:lnTo>
                <a:lnTo>
                  <a:pt x="6299" y="19441"/>
                </a:lnTo>
                <a:lnTo>
                  <a:pt x="6462" y="19487"/>
                </a:lnTo>
                <a:lnTo>
                  <a:pt x="6625" y="19532"/>
                </a:lnTo>
                <a:lnTo>
                  <a:pt x="6788" y="19559"/>
                </a:lnTo>
                <a:lnTo>
                  <a:pt x="6951" y="19595"/>
                </a:lnTo>
                <a:lnTo>
                  <a:pt x="7123" y="19613"/>
                </a:lnTo>
                <a:lnTo>
                  <a:pt x="7286" y="19622"/>
                </a:lnTo>
                <a:lnTo>
                  <a:pt x="7458" y="19631"/>
                </a:lnTo>
                <a:lnTo>
                  <a:pt x="7621" y="19631"/>
                </a:lnTo>
                <a:lnTo>
                  <a:pt x="7883" y="19613"/>
                </a:lnTo>
                <a:lnTo>
                  <a:pt x="8146" y="19577"/>
                </a:lnTo>
                <a:lnTo>
                  <a:pt x="8390" y="19523"/>
                </a:lnTo>
                <a:lnTo>
                  <a:pt x="8644" y="19450"/>
                </a:lnTo>
                <a:lnTo>
                  <a:pt x="8879" y="19360"/>
                </a:lnTo>
                <a:lnTo>
                  <a:pt x="9114" y="19251"/>
                </a:lnTo>
                <a:lnTo>
                  <a:pt x="9340" y="19134"/>
                </a:lnTo>
                <a:lnTo>
                  <a:pt x="9567" y="18998"/>
                </a:lnTo>
                <a:lnTo>
                  <a:pt x="9784" y="18844"/>
                </a:lnTo>
                <a:lnTo>
                  <a:pt x="9992" y="18681"/>
                </a:lnTo>
                <a:lnTo>
                  <a:pt x="10200" y="18509"/>
                </a:lnTo>
                <a:lnTo>
                  <a:pt x="10399" y="18328"/>
                </a:lnTo>
                <a:lnTo>
                  <a:pt x="10599" y="18138"/>
                </a:lnTo>
                <a:lnTo>
                  <a:pt x="10789" y="17930"/>
                </a:lnTo>
                <a:lnTo>
                  <a:pt x="10970" y="17722"/>
                </a:lnTo>
                <a:lnTo>
                  <a:pt x="11151" y="17504"/>
                </a:lnTo>
                <a:lnTo>
                  <a:pt x="11323" y="17278"/>
                </a:lnTo>
                <a:lnTo>
                  <a:pt x="11495" y="17052"/>
                </a:lnTo>
                <a:lnTo>
                  <a:pt x="11667" y="16817"/>
                </a:lnTo>
                <a:lnTo>
                  <a:pt x="11820" y="16581"/>
                </a:lnTo>
                <a:lnTo>
                  <a:pt x="12128" y="16102"/>
                </a:lnTo>
                <a:lnTo>
                  <a:pt x="12418" y="15622"/>
                </a:lnTo>
                <a:lnTo>
                  <a:pt x="12689" y="15142"/>
                </a:lnTo>
                <a:lnTo>
                  <a:pt x="12952" y="14672"/>
                </a:lnTo>
                <a:lnTo>
                  <a:pt x="13413" y="13794"/>
                </a:lnTo>
                <a:lnTo>
                  <a:pt x="13676" y="13287"/>
                </a:lnTo>
                <a:lnTo>
                  <a:pt x="13920" y="12771"/>
                </a:lnTo>
                <a:lnTo>
                  <a:pt x="14155" y="12246"/>
                </a:lnTo>
                <a:lnTo>
                  <a:pt x="14373" y="11721"/>
                </a:lnTo>
                <a:lnTo>
                  <a:pt x="14581" y="11187"/>
                </a:lnTo>
                <a:lnTo>
                  <a:pt x="14771" y="10653"/>
                </a:lnTo>
                <a:lnTo>
                  <a:pt x="14943" y="10101"/>
                </a:lnTo>
                <a:lnTo>
                  <a:pt x="15106" y="9558"/>
                </a:lnTo>
                <a:lnTo>
                  <a:pt x="15242" y="9006"/>
                </a:lnTo>
                <a:lnTo>
                  <a:pt x="15368" y="8445"/>
                </a:lnTo>
                <a:lnTo>
                  <a:pt x="15468" y="7884"/>
                </a:lnTo>
                <a:lnTo>
                  <a:pt x="15549" y="7322"/>
                </a:lnTo>
                <a:lnTo>
                  <a:pt x="15576" y="7033"/>
                </a:lnTo>
                <a:lnTo>
                  <a:pt x="15604" y="6752"/>
                </a:lnTo>
                <a:lnTo>
                  <a:pt x="15622" y="6463"/>
                </a:lnTo>
                <a:lnTo>
                  <a:pt x="15640" y="6182"/>
                </a:lnTo>
                <a:lnTo>
                  <a:pt x="15649" y="5892"/>
                </a:lnTo>
                <a:lnTo>
                  <a:pt x="15658" y="5612"/>
                </a:lnTo>
                <a:lnTo>
                  <a:pt x="15649" y="5322"/>
                </a:lnTo>
                <a:lnTo>
                  <a:pt x="15640" y="5042"/>
                </a:lnTo>
                <a:lnTo>
                  <a:pt x="15649" y="4426"/>
                </a:lnTo>
                <a:lnTo>
                  <a:pt x="15649" y="4118"/>
                </a:lnTo>
                <a:lnTo>
                  <a:pt x="15640" y="3811"/>
                </a:lnTo>
                <a:lnTo>
                  <a:pt x="15622" y="3657"/>
                </a:lnTo>
                <a:lnTo>
                  <a:pt x="15604" y="3512"/>
                </a:lnTo>
                <a:lnTo>
                  <a:pt x="15585" y="3358"/>
                </a:lnTo>
                <a:lnTo>
                  <a:pt x="15549" y="3213"/>
                </a:lnTo>
                <a:lnTo>
                  <a:pt x="15513" y="3069"/>
                </a:lnTo>
                <a:lnTo>
                  <a:pt x="15477" y="2933"/>
                </a:lnTo>
                <a:lnTo>
                  <a:pt x="15432" y="2788"/>
                </a:lnTo>
                <a:lnTo>
                  <a:pt x="15377" y="2652"/>
                </a:lnTo>
                <a:lnTo>
                  <a:pt x="15323" y="2516"/>
                </a:lnTo>
                <a:lnTo>
                  <a:pt x="15269" y="2381"/>
                </a:lnTo>
                <a:lnTo>
                  <a:pt x="15133" y="2127"/>
                </a:lnTo>
                <a:lnTo>
                  <a:pt x="14979" y="1874"/>
                </a:lnTo>
                <a:lnTo>
                  <a:pt x="14807" y="1648"/>
                </a:lnTo>
                <a:lnTo>
                  <a:pt x="14626" y="1421"/>
                </a:lnTo>
                <a:lnTo>
                  <a:pt x="14418" y="1213"/>
                </a:lnTo>
                <a:lnTo>
                  <a:pt x="14201" y="1023"/>
                </a:lnTo>
                <a:lnTo>
                  <a:pt x="13965" y="842"/>
                </a:lnTo>
                <a:lnTo>
                  <a:pt x="13848" y="761"/>
                </a:lnTo>
                <a:lnTo>
                  <a:pt x="13721" y="688"/>
                </a:lnTo>
                <a:lnTo>
                  <a:pt x="13594" y="616"/>
                </a:lnTo>
                <a:lnTo>
                  <a:pt x="13459" y="543"/>
                </a:lnTo>
                <a:lnTo>
                  <a:pt x="13323" y="480"/>
                </a:lnTo>
                <a:lnTo>
                  <a:pt x="13187" y="417"/>
                </a:lnTo>
                <a:lnTo>
                  <a:pt x="13042" y="362"/>
                </a:lnTo>
                <a:lnTo>
                  <a:pt x="12897" y="317"/>
                </a:lnTo>
                <a:lnTo>
                  <a:pt x="12608" y="227"/>
                </a:lnTo>
                <a:lnTo>
                  <a:pt x="12300" y="154"/>
                </a:lnTo>
                <a:lnTo>
                  <a:pt x="11992" y="100"/>
                </a:lnTo>
                <a:lnTo>
                  <a:pt x="11685" y="55"/>
                </a:lnTo>
                <a:lnTo>
                  <a:pt x="11368" y="18"/>
                </a:lnTo>
                <a:lnTo>
                  <a:pt x="1105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6"/>
          <p:cNvGrpSpPr/>
          <p:nvPr/>
        </p:nvGrpSpPr>
        <p:grpSpPr>
          <a:xfrm>
            <a:off x="0" y="-432351"/>
            <a:ext cx="9143999" cy="5694623"/>
            <a:chOff x="0" y="-432351"/>
            <a:chExt cx="9143999" cy="5694623"/>
          </a:xfrm>
        </p:grpSpPr>
        <p:sp>
          <p:nvSpPr>
            <p:cNvPr id="51" name="Google Shape;51;p6"/>
            <p:cNvSpPr/>
            <p:nvPr/>
          </p:nvSpPr>
          <p:spPr>
            <a:xfrm>
              <a:off x="1696449" y="-432351"/>
              <a:ext cx="6320429" cy="5694623"/>
            </a:xfrm>
            <a:custGeom>
              <a:avLst/>
              <a:gdLst/>
              <a:ahLst/>
              <a:cxnLst/>
              <a:rect l="l" t="t" r="r" b="b"/>
              <a:pathLst>
                <a:path w="97088" h="87475" extrusionOk="0">
                  <a:moveTo>
                    <a:pt x="70677" y="0"/>
                  </a:moveTo>
                  <a:lnTo>
                    <a:pt x="59672" y="9"/>
                  </a:lnTo>
                  <a:lnTo>
                    <a:pt x="59382" y="18"/>
                  </a:lnTo>
                  <a:lnTo>
                    <a:pt x="59093" y="36"/>
                  </a:lnTo>
                  <a:lnTo>
                    <a:pt x="58504" y="91"/>
                  </a:lnTo>
                  <a:lnTo>
                    <a:pt x="58450" y="109"/>
                  </a:lnTo>
                  <a:lnTo>
                    <a:pt x="58278" y="127"/>
                  </a:lnTo>
                  <a:lnTo>
                    <a:pt x="58115" y="163"/>
                  </a:lnTo>
                  <a:lnTo>
                    <a:pt x="57961" y="199"/>
                  </a:lnTo>
                  <a:lnTo>
                    <a:pt x="57807" y="244"/>
                  </a:lnTo>
                  <a:lnTo>
                    <a:pt x="57653" y="290"/>
                  </a:lnTo>
                  <a:lnTo>
                    <a:pt x="57509" y="344"/>
                  </a:lnTo>
                  <a:lnTo>
                    <a:pt x="57364" y="407"/>
                  </a:lnTo>
                  <a:lnTo>
                    <a:pt x="57228" y="471"/>
                  </a:lnTo>
                  <a:lnTo>
                    <a:pt x="57092" y="534"/>
                  </a:lnTo>
                  <a:lnTo>
                    <a:pt x="56957" y="616"/>
                  </a:lnTo>
                  <a:lnTo>
                    <a:pt x="56821" y="697"/>
                  </a:lnTo>
                  <a:lnTo>
                    <a:pt x="56685" y="787"/>
                  </a:lnTo>
                  <a:lnTo>
                    <a:pt x="56558" y="878"/>
                  </a:lnTo>
                  <a:lnTo>
                    <a:pt x="56432" y="978"/>
                  </a:lnTo>
                  <a:lnTo>
                    <a:pt x="56169" y="1195"/>
                  </a:lnTo>
                  <a:lnTo>
                    <a:pt x="55961" y="1394"/>
                  </a:lnTo>
                  <a:lnTo>
                    <a:pt x="55753" y="1593"/>
                  </a:lnTo>
                  <a:lnTo>
                    <a:pt x="55336" y="2000"/>
                  </a:lnTo>
                  <a:lnTo>
                    <a:pt x="54911" y="2408"/>
                  </a:lnTo>
                  <a:lnTo>
                    <a:pt x="54694" y="2598"/>
                  </a:lnTo>
                  <a:lnTo>
                    <a:pt x="54477" y="2788"/>
                  </a:lnTo>
                  <a:lnTo>
                    <a:pt x="54232" y="2978"/>
                  </a:lnTo>
                  <a:lnTo>
                    <a:pt x="54259" y="3023"/>
                  </a:lnTo>
                  <a:lnTo>
                    <a:pt x="53210" y="3937"/>
                  </a:lnTo>
                  <a:lnTo>
                    <a:pt x="52676" y="4399"/>
                  </a:lnTo>
                  <a:lnTo>
                    <a:pt x="52142" y="4851"/>
                  </a:lnTo>
                  <a:lnTo>
                    <a:pt x="51608" y="5286"/>
                  </a:lnTo>
                  <a:lnTo>
                    <a:pt x="51065" y="5720"/>
                  </a:lnTo>
                  <a:lnTo>
                    <a:pt x="50521" y="6145"/>
                  </a:lnTo>
                  <a:lnTo>
                    <a:pt x="49960" y="6562"/>
                  </a:lnTo>
                  <a:lnTo>
                    <a:pt x="49399" y="6969"/>
                  </a:lnTo>
                  <a:lnTo>
                    <a:pt x="48838" y="7367"/>
                  </a:lnTo>
                  <a:lnTo>
                    <a:pt x="48268" y="7757"/>
                  </a:lnTo>
                  <a:lnTo>
                    <a:pt x="47689" y="8137"/>
                  </a:lnTo>
                  <a:lnTo>
                    <a:pt x="47109" y="8517"/>
                  </a:lnTo>
                  <a:lnTo>
                    <a:pt x="46521" y="8879"/>
                  </a:lnTo>
                  <a:lnTo>
                    <a:pt x="45924" y="9241"/>
                  </a:lnTo>
                  <a:lnTo>
                    <a:pt x="45335" y="9594"/>
                  </a:lnTo>
                  <a:lnTo>
                    <a:pt x="44729" y="9938"/>
                  </a:lnTo>
                  <a:lnTo>
                    <a:pt x="44123" y="10273"/>
                  </a:lnTo>
                  <a:lnTo>
                    <a:pt x="43516" y="10607"/>
                  </a:lnTo>
                  <a:lnTo>
                    <a:pt x="42910" y="10924"/>
                  </a:lnTo>
                  <a:lnTo>
                    <a:pt x="42285" y="11241"/>
                  </a:lnTo>
                  <a:lnTo>
                    <a:pt x="41670" y="11558"/>
                  </a:lnTo>
                  <a:lnTo>
                    <a:pt x="41045" y="11856"/>
                  </a:lnTo>
                  <a:lnTo>
                    <a:pt x="40421" y="12155"/>
                  </a:lnTo>
                  <a:lnTo>
                    <a:pt x="39796" y="12445"/>
                  </a:lnTo>
                  <a:lnTo>
                    <a:pt x="39163" y="12734"/>
                  </a:lnTo>
                  <a:lnTo>
                    <a:pt x="38529" y="13015"/>
                  </a:lnTo>
                  <a:lnTo>
                    <a:pt x="37887" y="13286"/>
                  </a:lnTo>
                  <a:lnTo>
                    <a:pt x="37253" y="13558"/>
                  </a:lnTo>
                  <a:lnTo>
                    <a:pt x="36611" y="13820"/>
                  </a:lnTo>
                  <a:lnTo>
                    <a:pt x="35325" y="14336"/>
                  </a:lnTo>
                  <a:lnTo>
                    <a:pt x="34031" y="14834"/>
                  </a:lnTo>
                  <a:lnTo>
                    <a:pt x="32728" y="15305"/>
                  </a:lnTo>
                  <a:lnTo>
                    <a:pt x="31587" y="15712"/>
                  </a:lnTo>
                  <a:lnTo>
                    <a:pt x="30447" y="16101"/>
                  </a:lnTo>
                  <a:lnTo>
                    <a:pt x="28139" y="16862"/>
                  </a:lnTo>
                  <a:lnTo>
                    <a:pt x="26981" y="17251"/>
                  </a:lnTo>
                  <a:lnTo>
                    <a:pt x="25822" y="17640"/>
                  </a:lnTo>
                  <a:lnTo>
                    <a:pt x="24673" y="18029"/>
                  </a:lnTo>
                  <a:lnTo>
                    <a:pt x="23523" y="18445"/>
                  </a:lnTo>
                  <a:lnTo>
                    <a:pt x="22953" y="18654"/>
                  </a:lnTo>
                  <a:lnTo>
                    <a:pt x="22383" y="18871"/>
                  </a:lnTo>
                  <a:lnTo>
                    <a:pt x="21822" y="19088"/>
                  </a:lnTo>
                  <a:lnTo>
                    <a:pt x="21251" y="19314"/>
                  </a:lnTo>
                  <a:lnTo>
                    <a:pt x="20699" y="19550"/>
                  </a:lnTo>
                  <a:lnTo>
                    <a:pt x="20138" y="19794"/>
                  </a:lnTo>
                  <a:lnTo>
                    <a:pt x="19586" y="20038"/>
                  </a:lnTo>
                  <a:lnTo>
                    <a:pt x="19034" y="20292"/>
                  </a:lnTo>
                  <a:lnTo>
                    <a:pt x="18491" y="20554"/>
                  </a:lnTo>
                  <a:lnTo>
                    <a:pt x="17948" y="20835"/>
                  </a:lnTo>
                  <a:lnTo>
                    <a:pt x="17414" y="21115"/>
                  </a:lnTo>
                  <a:lnTo>
                    <a:pt x="16880" y="21405"/>
                  </a:lnTo>
                  <a:lnTo>
                    <a:pt x="16355" y="21704"/>
                  </a:lnTo>
                  <a:lnTo>
                    <a:pt x="15839" y="22020"/>
                  </a:lnTo>
                  <a:lnTo>
                    <a:pt x="15323" y="22337"/>
                  </a:lnTo>
                  <a:lnTo>
                    <a:pt x="14816" y="22672"/>
                  </a:lnTo>
                  <a:lnTo>
                    <a:pt x="14364" y="22989"/>
                  </a:lnTo>
                  <a:lnTo>
                    <a:pt x="13911" y="23315"/>
                  </a:lnTo>
                  <a:lnTo>
                    <a:pt x="13468" y="23640"/>
                  </a:lnTo>
                  <a:lnTo>
                    <a:pt x="13024" y="23975"/>
                  </a:lnTo>
                  <a:lnTo>
                    <a:pt x="12590" y="24319"/>
                  </a:lnTo>
                  <a:lnTo>
                    <a:pt x="12164" y="24672"/>
                  </a:lnTo>
                  <a:lnTo>
                    <a:pt x="11739" y="25025"/>
                  </a:lnTo>
                  <a:lnTo>
                    <a:pt x="11323" y="25387"/>
                  </a:lnTo>
                  <a:lnTo>
                    <a:pt x="10915" y="25758"/>
                  </a:lnTo>
                  <a:lnTo>
                    <a:pt x="10508" y="26138"/>
                  </a:lnTo>
                  <a:lnTo>
                    <a:pt x="10110" y="26519"/>
                  </a:lnTo>
                  <a:lnTo>
                    <a:pt x="9721" y="26908"/>
                  </a:lnTo>
                  <a:lnTo>
                    <a:pt x="9332" y="27306"/>
                  </a:lnTo>
                  <a:lnTo>
                    <a:pt x="8951" y="27713"/>
                  </a:lnTo>
                  <a:lnTo>
                    <a:pt x="8580" y="28121"/>
                  </a:lnTo>
                  <a:lnTo>
                    <a:pt x="8209" y="28537"/>
                  </a:lnTo>
                  <a:lnTo>
                    <a:pt x="7856" y="28953"/>
                  </a:lnTo>
                  <a:lnTo>
                    <a:pt x="7503" y="29379"/>
                  </a:lnTo>
                  <a:lnTo>
                    <a:pt x="7150" y="29813"/>
                  </a:lnTo>
                  <a:lnTo>
                    <a:pt x="6815" y="30247"/>
                  </a:lnTo>
                  <a:lnTo>
                    <a:pt x="6481" y="30691"/>
                  </a:lnTo>
                  <a:lnTo>
                    <a:pt x="6164" y="31143"/>
                  </a:lnTo>
                  <a:lnTo>
                    <a:pt x="5847" y="31596"/>
                  </a:lnTo>
                  <a:lnTo>
                    <a:pt x="5530" y="32058"/>
                  </a:lnTo>
                  <a:lnTo>
                    <a:pt x="5232" y="32519"/>
                  </a:lnTo>
                  <a:lnTo>
                    <a:pt x="4933" y="32990"/>
                  </a:lnTo>
                  <a:lnTo>
                    <a:pt x="4652" y="33460"/>
                  </a:lnTo>
                  <a:lnTo>
                    <a:pt x="4372" y="33940"/>
                  </a:lnTo>
                  <a:lnTo>
                    <a:pt x="4100" y="34420"/>
                  </a:lnTo>
                  <a:lnTo>
                    <a:pt x="3838" y="34909"/>
                  </a:lnTo>
                  <a:lnTo>
                    <a:pt x="3584" y="35397"/>
                  </a:lnTo>
                  <a:lnTo>
                    <a:pt x="3340" y="35895"/>
                  </a:lnTo>
                  <a:lnTo>
                    <a:pt x="3105" y="36384"/>
                  </a:lnTo>
                  <a:lnTo>
                    <a:pt x="2887" y="36864"/>
                  </a:lnTo>
                  <a:lnTo>
                    <a:pt x="2670" y="37352"/>
                  </a:lnTo>
                  <a:lnTo>
                    <a:pt x="2471" y="37850"/>
                  </a:lnTo>
                  <a:lnTo>
                    <a:pt x="2272" y="38339"/>
                  </a:lnTo>
                  <a:lnTo>
                    <a:pt x="2082" y="38837"/>
                  </a:lnTo>
                  <a:lnTo>
                    <a:pt x="1910" y="39334"/>
                  </a:lnTo>
                  <a:lnTo>
                    <a:pt x="1738" y="39841"/>
                  </a:lnTo>
                  <a:lnTo>
                    <a:pt x="1575" y="40339"/>
                  </a:lnTo>
                  <a:lnTo>
                    <a:pt x="1421" y="40846"/>
                  </a:lnTo>
                  <a:lnTo>
                    <a:pt x="1276" y="41353"/>
                  </a:lnTo>
                  <a:lnTo>
                    <a:pt x="1132" y="41860"/>
                  </a:lnTo>
                  <a:lnTo>
                    <a:pt x="1005" y="42366"/>
                  </a:lnTo>
                  <a:lnTo>
                    <a:pt x="887" y="42882"/>
                  </a:lnTo>
                  <a:lnTo>
                    <a:pt x="770" y="43389"/>
                  </a:lnTo>
                  <a:lnTo>
                    <a:pt x="661" y="43905"/>
                  </a:lnTo>
                  <a:lnTo>
                    <a:pt x="570" y="44421"/>
                  </a:lnTo>
                  <a:lnTo>
                    <a:pt x="480" y="44937"/>
                  </a:lnTo>
                  <a:lnTo>
                    <a:pt x="398" y="45453"/>
                  </a:lnTo>
                  <a:lnTo>
                    <a:pt x="317" y="45978"/>
                  </a:lnTo>
                  <a:lnTo>
                    <a:pt x="254" y="46493"/>
                  </a:lnTo>
                  <a:lnTo>
                    <a:pt x="199" y="47018"/>
                  </a:lnTo>
                  <a:lnTo>
                    <a:pt x="145" y="47534"/>
                  </a:lnTo>
                  <a:lnTo>
                    <a:pt x="100" y="48059"/>
                  </a:lnTo>
                  <a:lnTo>
                    <a:pt x="73" y="48584"/>
                  </a:lnTo>
                  <a:lnTo>
                    <a:pt x="46" y="49100"/>
                  </a:lnTo>
                  <a:lnTo>
                    <a:pt x="18" y="49625"/>
                  </a:lnTo>
                  <a:lnTo>
                    <a:pt x="9" y="50150"/>
                  </a:lnTo>
                  <a:lnTo>
                    <a:pt x="0" y="50675"/>
                  </a:lnTo>
                  <a:lnTo>
                    <a:pt x="9" y="51200"/>
                  </a:lnTo>
                  <a:lnTo>
                    <a:pt x="18" y="51725"/>
                  </a:lnTo>
                  <a:lnTo>
                    <a:pt x="36" y="52250"/>
                  </a:lnTo>
                  <a:lnTo>
                    <a:pt x="55" y="52766"/>
                  </a:lnTo>
                  <a:lnTo>
                    <a:pt x="91" y="53291"/>
                  </a:lnTo>
                  <a:lnTo>
                    <a:pt x="127" y="53815"/>
                  </a:lnTo>
                  <a:lnTo>
                    <a:pt x="181" y="54340"/>
                  </a:lnTo>
                  <a:lnTo>
                    <a:pt x="227" y="54865"/>
                  </a:lnTo>
                  <a:lnTo>
                    <a:pt x="290" y="55381"/>
                  </a:lnTo>
                  <a:lnTo>
                    <a:pt x="362" y="55906"/>
                  </a:lnTo>
                  <a:lnTo>
                    <a:pt x="435" y="56422"/>
                  </a:lnTo>
                  <a:lnTo>
                    <a:pt x="516" y="56947"/>
                  </a:lnTo>
                  <a:lnTo>
                    <a:pt x="607" y="57463"/>
                  </a:lnTo>
                  <a:lnTo>
                    <a:pt x="697" y="57979"/>
                  </a:lnTo>
                  <a:lnTo>
                    <a:pt x="806" y="58495"/>
                  </a:lnTo>
                  <a:lnTo>
                    <a:pt x="914" y="59011"/>
                  </a:lnTo>
                  <a:lnTo>
                    <a:pt x="1032" y="59526"/>
                  </a:lnTo>
                  <a:lnTo>
                    <a:pt x="1150" y="60042"/>
                  </a:lnTo>
                  <a:lnTo>
                    <a:pt x="1285" y="60549"/>
                  </a:lnTo>
                  <a:lnTo>
                    <a:pt x="1421" y="61056"/>
                  </a:lnTo>
                  <a:lnTo>
                    <a:pt x="1566" y="61563"/>
                  </a:lnTo>
                  <a:lnTo>
                    <a:pt x="1711" y="62070"/>
                  </a:lnTo>
                  <a:lnTo>
                    <a:pt x="1874" y="62577"/>
                  </a:lnTo>
                  <a:lnTo>
                    <a:pt x="2037" y="63083"/>
                  </a:lnTo>
                  <a:lnTo>
                    <a:pt x="2200" y="63581"/>
                  </a:lnTo>
                  <a:lnTo>
                    <a:pt x="2381" y="64079"/>
                  </a:lnTo>
                  <a:lnTo>
                    <a:pt x="2562" y="64577"/>
                  </a:lnTo>
                  <a:lnTo>
                    <a:pt x="2752" y="65065"/>
                  </a:lnTo>
                  <a:lnTo>
                    <a:pt x="2942" y="65563"/>
                  </a:lnTo>
                  <a:lnTo>
                    <a:pt x="3150" y="66052"/>
                  </a:lnTo>
                  <a:lnTo>
                    <a:pt x="3358" y="66532"/>
                  </a:lnTo>
                  <a:lnTo>
                    <a:pt x="3566" y="67020"/>
                  </a:lnTo>
                  <a:lnTo>
                    <a:pt x="3793" y="67500"/>
                  </a:lnTo>
                  <a:lnTo>
                    <a:pt x="4019" y="67980"/>
                  </a:lnTo>
                  <a:lnTo>
                    <a:pt x="4245" y="68460"/>
                  </a:lnTo>
                  <a:lnTo>
                    <a:pt x="4526" y="69012"/>
                  </a:lnTo>
                  <a:lnTo>
                    <a:pt x="4824" y="69564"/>
                  </a:lnTo>
                  <a:lnTo>
                    <a:pt x="5123" y="70107"/>
                  </a:lnTo>
                  <a:lnTo>
                    <a:pt x="5422" y="70641"/>
                  </a:lnTo>
                  <a:lnTo>
                    <a:pt x="5738" y="71166"/>
                  </a:lnTo>
                  <a:lnTo>
                    <a:pt x="6055" y="71682"/>
                  </a:lnTo>
                  <a:lnTo>
                    <a:pt x="6381" y="72188"/>
                  </a:lnTo>
                  <a:lnTo>
                    <a:pt x="6716" y="72695"/>
                  </a:lnTo>
                  <a:lnTo>
                    <a:pt x="7060" y="73184"/>
                  </a:lnTo>
                  <a:lnTo>
                    <a:pt x="7404" y="73673"/>
                  </a:lnTo>
                  <a:lnTo>
                    <a:pt x="7757" y="74152"/>
                  </a:lnTo>
                  <a:lnTo>
                    <a:pt x="8119" y="74632"/>
                  </a:lnTo>
                  <a:lnTo>
                    <a:pt x="8490" y="75094"/>
                  </a:lnTo>
                  <a:lnTo>
                    <a:pt x="8861" y="75555"/>
                  </a:lnTo>
                  <a:lnTo>
                    <a:pt x="9241" y="76008"/>
                  </a:lnTo>
                  <a:lnTo>
                    <a:pt x="9630" y="76460"/>
                  </a:lnTo>
                  <a:lnTo>
                    <a:pt x="10019" y="76904"/>
                  </a:lnTo>
                  <a:lnTo>
                    <a:pt x="10427" y="77338"/>
                  </a:lnTo>
                  <a:lnTo>
                    <a:pt x="10834" y="77773"/>
                  </a:lnTo>
                  <a:lnTo>
                    <a:pt x="11241" y="78198"/>
                  </a:lnTo>
                  <a:lnTo>
                    <a:pt x="11667" y="78623"/>
                  </a:lnTo>
                  <a:lnTo>
                    <a:pt x="12092" y="79040"/>
                  </a:lnTo>
                  <a:lnTo>
                    <a:pt x="12526" y="79456"/>
                  </a:lnTo>
                  <a:lnTo>
                    <a:pt x="12961" y="79872"/>
                  </a:lnTo>
                  <a:lnTo>
                    <a:pt x="13404" y="80280"/>
                  </a:lnTo>
                  <a:lnTo>
                    <a:pt x="13857" y="80678"/>
                  </a:lnTo>
                  <a:lnTo>
                    <a:pt x="14309" y="81076"/>
                  </a:lnTo>
                  <a:lnTo>
                    <a:pt x="14771" y="81474"/>
                  </a:lnTo>
                  <a:lnTo>
                    <a:pt x="15242" y="81864"/>
                  </a:lnTo>
                  <a:lnTo>
                    <a:pt x="15721" y="82262"/>
                  </a:lnTo>
                  <a:lnTo>
                    <a:pt x="16201" y="82642"/>
                  </a:lnTo>
                  <a:lnTo>
                    <a:pt x="16681" y="83031"/>
                  </a:lnTo>
                  <a:lnTo>
                    <a:pt x="17034" y="83294"/>
                  </a:lnTo>
                  <a:lnTo>
                    <a:pt x="17378" y="83547"/>
                  </a:lnTo>
                  <a:lnTo>
                    <a:pt x="17740" y="83800"/>
                  </a:lnTo>
                  <a:lnTo>
                    <a:pt x="18102" y="84036"/>
                  </a:lnTo>
                  <a:lnTo>
                    <a:pt x="18473" y="84262"/>
                  </a:lnTo>
                  <a:lnTo>
                    <a:pt x="18853" y="84470"/>
                  </a:lnTo>
                  <a:lnTo>
                    <a:pt x="19233" y="84678"/>
                  </a:lnTo>
                  <a:lnTo>
                    <a:pt x="19622" y="84877"/>
                  </a:lnTo>
                  <a:lnTo>
                    <a:pt x="20011" y="85068"/>
                  </a:lnTo>
                  <a:lnTo>
                    <a:pt x="20410" y="85249"/>
                  </a:lnTo>
                  <a:lnTo>
                    <a:pt x="20808" y="85421"/>
                  </a:lnTo>
                  <a:lnTo>
                    <a:pt x="21215" y="85592"/>
                  </a:lnTo>
                  <a:lnTo>
                    <a:pt x="21622" y="85746"/>
                  </a:lnTo>
                  <a:lnTo>
                    <a:pt x="22039" y="85891"/>
                  </a:lnTo>
                  <a:lnTo>
                    <a:pt x="22455" y="86036"/>
                  </a:lnTo>
                  <a:lnTo>
                    <a:pt x="22881" y="86163"/>
                  </a:lnTo>
                  <a:lnTo>
                    <a:pt x="23306" y="86289"/>
                  </a:lnTo>
                  <a:lnTo>
                    <a:pt x="23731" y="86407"/>
                  </a:lnTo>
                  <a:lnTo>
                    <a:pt x="24166" y="86516"/>
                  </a:lnTo>
                  <a:lnTo>
                    <a:pt x="24600" y="86624"/>
                  </a:lnTo>
                  <a:lnTo>
                    <a:pt x="25035" y="86724"/>
                  </a:lnTo>
                  <a:lnTo>
                    <a:pt x="25478" y="86805"/>
                  </a:lnTo>
                  <a:lnTo>
                    <a:pt x="25922" y="86896"/>
                  </a:lnTo>
                  <a:lnTo>
                    <a:pt x="26374" y="86968"/>
                  </a:lnTo>
                  <a:lnTo>
                    <a:pt x="26818" y="87041"/>
                  </a:lnTo>
                  <a:lnTo>
                    <a:pt x="27270" y="87104"/>
                  </a:lnTo>
                  <a:lnTo>
                    <a:pt x="27723" y="87167"/>
                  </a:lnTo>
                  <a:lnTo>
                    <a:pt x="28175" y="87222"/>
                  </a:lnTo>
                  <a:lnTo>
                    <a:pt x="28637" y="87267"/>
                  </a:lnTo>
                  <a:lnTo>
                    <a:pt x="29098" y="87312"/>
                  </a:lnTo>
                  <a:lnTo>
                    <a:pt x="30013" y="87375"/>
                  </a:lnTo>
                  <a:lnTo>
                    <a:pt x="30936" y="87430"/>
                  </a:lnTo>
                  <a:lnTo>
                    <a:pt x="31868" y="87457"/>
                  </a:lnTo>
                  <a:lnTo>
                    <a:pt x="32791" y="87475"/>
                  </a:lnTo>
                  <a:lnTo>
                    <a:pt x="33723" y="87466"/>
                  </a:lnTo>
                  <a:lnTo>
                    <a:pt x="34646" y="87457"/>
                  </a:lnTo>
                  <a:lnTo>
                    <a:pt x="35570" y="87421"/>
                  </a:lnTo>
                  <a:lnTo>
                    <a:pt x="36484" y="87385"/>
                  </a:lnTo>
                  <a:lnTo>
                    <a:pt x="37398" y="87330"/>
                  </a:lnTo>
                  <a:lnTo>
                    <a:pt x="38303" y="87267"/>
                  </a:lnTo>
                  <a:lnTo>
                    <a:pt x="39199" y="87203"/>
                  </a:lnTo>
                  <a:lnTo>
                    <a:pt x="40086" y="87122"/>
                  </a:lnTo>
                  <a:lnTo>
                    <a:pt x="40964" y="87041"/>
                  </a:lnTo>
                  <a:lnTo>
                    <a:pt x="42675" y="86869"/>
                  </a:lnTo>
                  <a:lnTo>
                    <a:pt x="44331" y="86688"/>
                  </a:lnTo>
                  <a:lnTo>
                    <a:pt x="46738" y="86425"/>
                  </a:lnTo>
                  <a:lnTo>
                    <a:pt x="47951" y="86289"/>
                  </a:lnTo>
                  <a:lnTo>
                    <a:pt x="49173" y="86136"/>
                  </a:lnTo>
                  <a:lnTo>
                    <a:pt x="50395" y="85982"/>
                  </a:lnTo>
                  <a:lnTo>
                    <a:pt x="51617" y="85801"/>
                  </a:lnTo>
                  <a:lnTo>
                    <a:pt x="52829" y="85611"/>
                  </a:lnTo>
                  <a:lnTo>
                    <a:pt x="53436" y="85511"/>
                  </a:lnTo>
                  <a:lnTo>
                    <a:pt x="54042" y="85402"/>
                  </a:lnTo>
                  <a:lnTo>
                    <a:pt x="54649" y="85285"/>
                  </a:lnTo>
                  <a:lnTo>
                    <a:pt x="55255" y="85167"/>
                  </a:lnTo>
                  <a:lnTo>
                    <a:pt x="55861" y="85040"/>
                  </a:lnTo>
                  <a:lnTo>
                    <a:pt x="56459" y="84905"/>
                  </a:lnTo>
                  <a:lnTo>
                    <a:pt x="57056" y="84769"/>
                  </a:lnTo>
                  <a:lnTo>
                    <a:pt x="57653" y="84615"/>
                  </a:lnTo>
                  <a:lnTo>
                    <a:pt x="58242" y="84461"/>
                  </a:lnTo>
                  <a:lnTo>
                    <a:pt x="58830" y="84289"/>
                  </a:lnTo>
                  <a:lnTo>
                    <a:pt x="59418" y="84117"/>
                  </a:lnTo>
                  <a:lnTo>
                    <a:pt x="59998" y="83936"/>
                  </a:lnTo>
                  <a:lnTo>
                    <a:pt x="60577" y="83746"/>
                  </a:lnTo>
                  <a:lnTo>
                    <a:pt x="61156" y="83538"/>
                  </a:lnTo>
                  <a:lnTo>
                    <a:pt x="61726" y="83321"/>
                  </a:lnTo>
                  <a:lnTo>
                    <a:pt x="62287" y="83104"/>
                  </a:lnTo>
                  <a:lnTo>
                    <a:pt x="62849" y="82868"/>
                  </a:lnTo>
                  <a:lnTo>
                    <a:pt x="63410" y="82615"/>
                  </a:lnTo>
                  <a:lnTo>
                    <a:pt x="63908" y="82389"/>
                  </a:lnTo>
                  <a:lnTo>
                    <a:pt x="64396" y="82153"/>
                  </a:lnTo>
                  <a:lnTo>
                    <a:pt x="64894" y="81909"/>
                  </a:lnTo>
                  <a:lnTo>
                    <a:pt x="65383" y="81664"/>
                  </a:lnTo>
                  <a:lnTo>
                    <a:pt x="65872" y="81402"/>
                  </a:lnTo>
                  <a:lnTo>
                    <a:pt x="66351" y="81149"/>
                  </a:lnTo>
                  <a:lnTo>
                    <a:pt x="66840" y="80877"/>
                  </a:lnTo>
                  <a:lnTo>
                    <a:pt x="67320" y="80606"/>
                  </a:lnTo>
                  <a:lnTo>
                    <a:pt x="67790" y="80325"/>
                  </a:lnTo>
                  <a:lnTo>
                    <a:pt x="68270" y="80035"/>
                  </a:lnTo>
                  <a:lnTo>
                    <a:pt x="68741" y="79746"/>
                  </a:lnTo>
                  <a:lnTo>
                    <a:pt x="69202" y="79447"/>
                  </a:lnTo>
                  <a:lnTo>
                    <a:pt x="69673" y="79148"/>
                  </a:lnTo>
                  <a:lnTo>
                    <a:pt x="70125" y="78841"/>
                  </a:lnTo>
                  <a:lnTo>
                    <a:pt x="70587" y="78524"/>
                  </a:lnTo>
                  <a:lnTo>
                    <a:pt x="71040" y="78198"/>
                  </a:lnTo>
                  <a:lnTo>
                    <a:pt x="71483" y="77872"/>
                  </a:lnTo>
                  <a:lnTo>
                    <a:pt x="71927" y="77537"/>
                  </a:lnTo>
                  <a:lnTo>
                    <a:pt x="72370" y="77202"/>
                  </a:lnTo>
                  <a:lnTo>
                    <a:pt x="72804" y="76859"/>
                  </a:lnTo>
                  <a:lnTo>
                    <a:pt x="73230" y="76515"/>
                  </a:lnTo>
                  <a:lnTo>
                    <a:pt x="73655" y="76153"/>
                  </a:lnTo>
                  <a:lnTo>
                    <a:pt x="74072" y="75800"/>
                  </a:lnTo>
                  <a:lnTo>
                    <a:pt x="74488" y="75429"/>
                  </a:lnTo>
                  <a:lnTo>
                    <a:pt x="74895" y="75057"/>
                  </a:lnTo>
                  <a:lnTo>
                    <a:pt x="75293" y="74677"/>
                  </a:lnTo>
                  <a:lnTo>
                    <a:pt x="75692" y="74297"/>
                  </a:lnTo>
                  <a:lnTo>
                    <a:pt x="76081" y="73908"/>
                  </a:lnTo>
                  <a:lnTo>
                    <a:pt x="76470" y="73519"/>
                  </a:lnTo>
                  <a:lnTo>
                    <a:pt x="76850" y="73121"/>
                  </a:lnTo>
                  <a:lnTo>
                    <a:pt x="77221" y="72722"/>
                  </a:lnTo>
                  <a:lnTo>
                    <a:pt x="77583" y="72306"/>
                  </a:lnTo>
                  <a:lnTo>
                    <a:pt x="77981" y="71854"/>
                  </a:lnTo>
                  <a:lnTo>
                    <a:pt x="78353" y="71401"/>
                  </a:lnTo>
                  <a:lnTo>
                    <a:pt x="78724" y="70939"/>
                  </a:lnTo>
                  <a:lnTo>
                    <a:pt x="79068" y="70478"/>
                  </a:lnTo>
                  <a:lnTo>
                    <a:pt x="79402" y="70007"/>
                  </a:lnTo>
                  <a:lnTo>
                    <a:pt x="79728" y="69546"/>
                  </a:lnTo>
                  <a:lnTo>
                    <a:pt x="80036" y="69066"/>
                  </a:lnTo>
                  <a:lnTo>
                    <a:pt x="80326" y="68595"/>
                  </a:lnTo>
                  <a:lnTo>
                    <a:pt x="80606" y="68116"/>
                  </a:lnTo>
                  <a:lnTo>
                    <a:pt x="80869" y="67636"/>
                  </a:lnTo>
                  <a:lnTo>
                    <a:pt x="81122" y="67147"/>
                  </a:lnTo>
                  <a:lnTo>
                    <a:pt x="81357" y="66658"/>
                  </a:lnTo>
                  <a:lnTo>
                    <a:pt x="81575" y="66161"/>
                  </a:lnTo>
                  <a:lnTo>
                    <a:pt x="81774" y="65663"/>
                  </a:lnTo>
                  <a:lnTo>
                    <a:pt x="81964" y="65165"/>
                  </a:lnTo>
                  <a:lnTo>
                    <a:pt x="82136" y="64658"/>
                  </a:lnTo>
                  <a:lnTo>
                    <a:pt x="82299" y="64151"/>
                  </a:lnTo>
                  <a:lnTo>
                    <a:pt x="82443" y="63635"/>
                  </a:lnTo>
                  <a:lnTo>
                    <a:pt x="82570" y="63111"/>
                  </a:lnTo>
                  <a:lnTo>
                    <a:pt x="82679" y="62586"/>
                  </a:lnTo>
                  <a:lnTo>
                    <a:pt x="82778" y="62052"/>
                  </a:lnTo>
                  <a:lnTo>
                    <a:pt x="82860" y="61518"/>
                  </a:lnTo>
                  <a:lnTo>
                    <a:pt x="82923" y="60975"/>
                  </a:lnTo>
                  <a:lnTo>
                    <a:pt x="82977" y="60432"/>
                  </a:lnTo>
                  <a:lnTo>
                    <a:pt x="83005" y="59879"/>
                  </a:lnTo>
                  <a:lnTo>
                    <a:pt x="83023" y="59327"/>
                  </a:lnTo>
                  <a:lnTo>
                    <a:pt x="83032" y="58757"/>
                  </a:lnTo>
                  <a:lnTo>
                    <a:pt x="83014" y="58196"/>
                  </a:lnTo>
                  <a:lnTo>
                    <a:pt x="82987" y="57617"/>
                  </a:lnTo>
                  <a:lnTo>
                    <a:pt x="82932" y="57038"/>
                  </a:lnTo>
                  <a:lnTo>
                    <a:pt x="82869" y="56449"/>
                  </a:lnTo>
                  <a:lnTo>
                    <a:pt x="82796" y="55852"/>
                  </a:lnTo>
                  <a:lnTo>
                    <a:pt x="82742" y="55499"/>
                  </a:lnTo>
                  <a:lnTo>
                    <a:pt x="82697" y="55146"/>
                  </a:lnTo>
                  <a:lnTo>
                    <a:pt x="82661" y="54793"/>
                  </a:lnTo>
                  <a:lnTo>
                    <a:pt x="82634" y="54440"/>
                  </a:lnTo>
                  <a:lnTo>
                    <a:pt x="82606" y="54087"/>
                  </a:lnTo>
                  <a:lnTo>
                    <a:pt x="82588" y="53734"/>
                  </a:lnTo>
                  <a:lnTo>
                    <a:pt x="82570" y="53372"/>
                  </a:lnTo>
                  <a:lnTo>
                    <a:pt x="82561" y="53019"/>
                  </a:lnTo>
                  <a:lnTo>
                    <a:pt x="82561" y="52666"/>
                  </a:lnTo>
                  <a:lnTo>
                    <a:pt x="82570" y="52313"/>
                  </a:lnTo>
                  <a:lnTo>
                    <a:pt x="82579" y="51951"/>
                  </a:lnTo>
                  <a:lnTo>
                    <a:pt x="82597" y="51598"/>
                  </a:lnTo>
                  <a:lnTo>
                    <a:pt x="82624" y="51245"/>
                  </a:lnTo>
                  <a:lnTo>
                    <a:pt x="82652" y="50892"/>
                  </a:lnTo>
                  <a:lnTo>
                    <a:pt x="82697" y="50539"/>
                  </a:lnTo>
                  <a:lnTo>
                    <a:pt x="82742" y="50186"/>
                  </a:lnTo>
                  <a:lnTo>
                    <a:pt x="82796" y="49842"/>
                  </a:lnTo>
                  <a:lnTo>
                    <a:pt x="82851" y="49489"/>
                  </a:lnTo>
                  <a:lnTo>
                    <a:pt x="82923" y="49145"/>
                  </a:lnTo>
                  <a:lnTo>
                    <a:pt x="82996" y="48792"/>
                  </a:lnTo>
                  <a:lnTo>
                    <a:pt x="83086" y="48448"/>
                  </a:lnTo>
                  <a:lnTo>
                    <a:pt x="83177" y="48114"/>
                  </a:lnTo>
                  <a:lnTo>
                    <a:pt x="83276" y="47770"/>
                  </a:lnTo>
                  <a:lnTo>
                    <a:pt x="83376" y="47435"/>
                  </a:lnTo>
                  <a:lnTo>
                    <a:pt x="83493" y="47100"/>
                  </a:lnTo>
                  <a:lnTo>
                    <a:pt x="83620" y="46765"/>
                  </a:lnTo>
                  <a:lnTo>
                    <a:pt x="83747" y="46439"/>
                  </a:lnTo>
                  <a:lnTo>
                    <a:pt x="83892" y="46113"/>
                  </a:lnTo>
                  <a:lnTo>
                    <a:pt x="84036" y="45788"/>
                  </a:lnTo>
                  <a:lnTo>
                    <a:pt x="84199" y="45471"/>
                  </a:lnTo>
                  <a:lnTo>
                    <a:pt x="84362" y="45145"/>
                  </a:lnTo>
                  <a:lnTo>
                    <a:pt x="84534" y="44837"/>
                  </a:lnTo>
                  <a:lnTo>
                    <a:pt x="84688" y="44575"/>
                  </a:lnTo>
                  <a:lnTo>
                    <a:pt x="84851" y="44321"/>
                  </a:lnTo>
                  <a:lnTo>
                    <a:pt x="85014" y="44077"/>
                  </a:lnTo>
                  <a:lnTo>
                    <a:pt x="85177" y="43833"/>
                  </a:lnTo>
                  <a:lnTo>
                    <a:pt x="85358" y="43597"/>
                  </a:lnTo>
                  <a:lnTo>
                    <a:pt x="85530" y="43362"/>
                  </a:lnTo>
                  <a:lnTo>
                    <a:pt x="85720" y="43127"/>
                  </a:lnTo>
                  <a:lnTo>
                    <a:pt x="85901" y="42900"/>
                  </a:lnTo>
                  <a:lnTo>
                    <a:pt x="86290" y="42457"/>
                  </a:lnTo>
                  <a:lnTo>
                    <a:pt x="86688" y="42013"/>
                  </a:lnTo>
                  <a:lnTo>
                    <a:pt x="87096" y="41588"/>
                  </a:lnTo>
                  <a:lnTo>
                    <a:pt x="87521" y="41172"/>
                  </a:lnTo>
                  <a:lnTo>
                    <a:pt x="87946" y="40764"/>
                  </a:lnTo>
                  <a:lnTo>
                    <a:pt x="88372" y="40357"/>
                  </a:lnTo>
                  <a:lnTo>
                    <a:pt x="89241" y="39543"/>
                  </a:lnTo>
                  <a:lnTo>
                    <a:pt x="89675" y="39135"/>
                  </a:lnTo>
                  <a:lnTo>
                    <a:pt x="90100" y="38719"/>
                  </a:lnTo>
                  <a:lnTo>
                    <a:pt x="90517" y="38303"/>
                  </a:lnTo>
                  <a:lnTo>
                    <a:pt x="90933" y="37877"/>
                  </a:lnTo>
                  <a:lnTo>
                    <a:pt x="91286" y="37488"/>
                  </a:lnTo>
                  <a:lnTo>
                    <a:pt x="91639" y="37090"/>
                  </a:lnTo>
                  <a:lnTo>
                    <a:pt x="91974" y="36683"/>
                  </a:lnTo>
                  <a:lnTo>
                    <a:pt x="92300" y="36266"/>
                  </a:lnTo>
                  <a:lnTo>
                    <a:pt x="92616" y="35850"/>
                  </a:lnTo>
                  <a:lnTo>
                    <a:pt x="92924" y="35415"/>
                  </a:lnTo>
                  <a:lnTo>
                    <a:pt x="93223" y="34981"/>
                  </a:lnTo>
                  <a:lnTo>
                    <a:pt x="93503" y="34538"/>
                  </a:lnTo>
                  <a:lnTo>
                    <a:pt x="93775" y="34094"/>
                  </a:lnTo>
                  <a:lnTo>
                    <a:pt x="94037" y="33632"/>
                  </a:lnTo>
                  <a:lnTo>
                    <a:pt x="94291" y="33171"/>
                  </a:lnTo>
                  <a:lnTo>
                    <a:pt x="94535" y="32709"/>
                  </a:lnTo>
                  <a:lnTo>
                    <a:pt x="94762" y="32230"/>
                  </a:lnTo>
                  <a:lnTo>
                    <a:pt x="94979" y="31759"/>
                  </a:lnTo>
                  <a:lnTo>
                    <a:pt x="95187" y="31270"/>
                  </a:lnTo>
                  <a:lnTo>
                    <a:pt x="95386" y="30781"/>
                  </a:lnTo>
                  <a:lnTo>
                    <a:pt x="95576" y="30293"/>
                  </a:lnTo>
                  <a:lnTo>
                    <a:pt x="95748" y="29795"/>
                  </a:lnTo>
                  <a:lnTo>
                    <a:pt x="95911" y="29297"/>
                  </a:lnTo>
                  <a:lnTo>
                    <a:pt x="96074" y="28790"/>
                  </a:lnTo>
                  <a:lnTo>
                    <a:pt x="96210" y="28283"/>
                  </a:lnTo>
                  <a:lnTo>
                    <a:pt x="96345" y="27777"/>
                  </a:lnTo>
                  <a:lnTo>
                    <a:pt x="96463" y="27261"/>
                  </a:lnTo>
                  <a:lnTo>
                    <a:pt x="96581" y="26745"/>
                  </a:lnTo>
                  <a:lnTo>
                    <a:pt x="96680" y="26220"/>
                  </a:lnTo>
                  <a:lnTo>
                    <a:pt x="96771" y="25704"/>
                  </a:lnTo>
                  <a:lnTo>
                    <a:pt x="96843" y="25179"/>
                  </a:lnTo>
                  <a:lnTo>
                    <a:pt x="96916" y="24654"/>
                  </a:lnTo>
                  <a:lnTo>
                    <a:pt x="96970" y="24129"/>
                  </a:lnTo>
                  <a:lnTo>
                    <a:pt x="97015" y="23604"/>
                  </a:lnTo>
                  <a:lnTo>
                    <a:pt x="97051" y="23070"/>
                  </a:lnTo>
                  <a:lnTo>
                    <a:pt x="97069" y="22545"/>
                  </a:lnTo>
                  <a:lnTo>
                    <a:pt x="97088" y="22011"/>
                  </a:lnTo>
                  <a:lnTo>
                    <a:pt x="97088" y="21486"/>
                  </a:lnTo>
                  <a:lnTo>
                    <a:pt x="97079" y="20961"/>
                  </a:lnTo>
                  <a:lnTo>
                    <a:pt x="97060" y="20427"/>
                  </a:lnTo>
                  <a:lnTo>
                    <a:pt x="97024" y="19903"/>
                  </a:lnTo>
                  <a:lnTo>
                    <a:pt x="96988" y="19378"/>
                  </a:lnTo>
                  <a:lnTo>
                    <a:pt x="96934" y="18844"/>
                  </a:lnTo>
                  <a:lnTo>
                    <a:pt x="96870" y="18319"/>
                  </a:lnTo>
                  <a:lnTo>
                    <a:pt x="96789" y="17803"/>
                  </a:lnTo>
                  <a:lnTo>
                    <a:pt x="96707" y="17278"/>
                  </a:lnTo>
                  <a:lnTo>
                    <a:pt x="96608" y="16762"/>
                  </a:lnTo>
                  <a:lnTo>
                    <a:pt x="96499" y="16246"/>
                  </a:lnTo>
                  <a:lnTo>
                    <a:pt x="96382" y="15730"/>
                  </a:lnTo>
                  <a:lnTo>
                    <a:pt x="96255" y="15223"/>
                  </a:lnTo>
                  <a:lnTo>
                    <a:pt x="96119" y="14716"/>
                  </a:lnTo>
                  <a:lnTo>
                    <a:pt x="95965" y="14210"/>
                  </a:lnTo>
                  <a:lnTo>
                    <a:pt x="95802" y="13712"/>
                  </a:lnTo>
                  <a:lnTo>
                    <a:pt x="95630" y="13214"/>
                  </a:lnTo>
                  <a:lnTo>
                    <a:pt x="95440" y="12716"/>
                  </a:lnTo>
                  <a:lnTo>
                    <a:pt x="95250" y="12237"/>
                  </a:lnTo>
                  <a:lnTo>
                    <a:pt x="95042" y="11748"/>
                  </a:lnTo>
                  <a:lnTo>
                    <a:pt x="94825" y="11277"/>
                  </a:lnTo>
                  <a:lnTo>
                    <a:pt x="94599" y="10798"/>
                  </a:lnTo>
                  <a:lnTo>
                    <a:pt x="94354" y="10336"/>
                  </a:lnTo>
                  <a:lnTo>
                    <a:pt x="94101" y="9874"/>
                  </a:lnTo>
                  <a:lnTo>
                    <a:pt x="93838" y="9413"/>
                  </a:lnTo>
                  <a:lnTo>
                    <a:pt x="93567" y="8969"/>
                  </a:lnTo>
                  <a:lnTo>
                    <a:pt x="93286" y="8526"/>
                  </a:lnTo>
                  <a:lnTo>
                    <a:pt x="92988" y="8091"/>
                  </a:lnTo>
                  <a:lnTo>
                    <a:pt x="92689" y="7666"/>
                  </a:lnTo>
                  <a:lnTo>
                    <a:pt x="92372" y="7241"/>
                  </a:lnTo>
                  <a:lnTo>
                    <a:pt x="92037" y="6824"/>
                  </a:lnTo>
                  <a:lnTo>
                    <a:pt x="91802" y="6544"/>
                  </a:lnTo>
                  <a:lnTo>
                    <a:pt x="91558" y="6254"/>
                  </a:lnTo>
                  <a:lnTo>
                    <a:pt x="91313" y="5983"/>
                  </a:lnTo>
                  <a:lnTo>
                    <a:pt x="91060" y="5711"/>
                  </a:lnTo>
                  <a:lnTo>
                    <a:pt x="90797" y="5449"/>
                  </a:lnTo>
                  <a:lnTo>
                    <a:pt x="90535" y="5195"/>
                  </a:lnTo>
                  <a:lnTo>
                    <a:pt x="90272" y="4942"/>
                  </a:lnTo>
                  <a:lnTo>
                    <a:pt x="90001" y="4697"/>
                  </a:lnTo>
                  <a:lnTo>
                    <a:pt x="89729" y="4453"/>
                  </a:lnTo>
                  <a:lnTo>
                    <a:pt x="89458" y="4218"/>
                  </a:lnTo>
                  <a:lnTo>
                    <a:pt x="89177" y="3991"/>
                  </a:lnTo>
                  <a:lnTo>
                    <a:pt x="88888" y="3765"/>
                  </a:lnTo>
                  <a:lnTo>
                    <a:pt x="88598" y="3548"/>
                  </a:lnTo>
                  <a:lnTo>
                    <a:pt x="88308" y="3331"/>
                  </a:lnTo>
                  <a:lnTo>
                    <a:pt x="88019" y="3123"/>
                  </a:lnTo>
                  <a:lnTo>
                    <a:pt x="87720" y="2914"/>
                  </a:lnTo>
                  <a:lnTo>
                    <a:pt x="87412" y="2715"/>
                  </a:lnTo>
                  <a:lnTo>
                    <a:pt x="87114" y="2516"/>
                  </a:lnTo>
                  <a:lnTo>
                    <a:pt x="86498" y="2136"/>
                  </a:lnTo>
                  <a:lnTo>
                    <a:pt x="85865" y="1774"/>
                  </a:lnTo>
                  <a:lnTo>
                    <a:pt x="85222" y="1430"/>
                  </a:lnTo>
                  <a:lnTo>
                    <a:pt x="84570" y="1095"/>
                  </a:lnTo>
                  <a:lnTo>
                    <a:pt x="83910" y="778"/>
                  </a:lnTo>
                  <a:lnTo>
                    <a:pt x="83249" y="471"/>
                  </a:lnTo>
                  <a:lnTo>
                    <a:pt x="82570" y="172"/>
                  </a:lnTo>
                  <a:lnTo>
                    <a:pt x="82462" y="136"/>
                  </a:lnTo>
                  <a:lnTo>
                    <a:pt x="82353" y="100"/>
                  </a:lnTo>
                  <a:lnTo>
                    <a:pt x="82244" y="72"/>
                  </a:lnTo>
                  <a:lnTo>
                    <a:pt x="82136" y="45"/>
                  </a:lnTo>
                  <a:lnTo>
                    <a:pt x="81909" y="18"/>
                  </a:lnTo>
                  <a:lnTo>
                    <a:pt x="81683" y="9"/>
                  </a:lnTo>
                  <a:lnTo>
                    <a:pt x="70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6389400" y="3517725"/>
              <a:ext cx="2754599" cy="1673045"/>
            </a:xfrm>
            <a:custGeom>
              <a:avLst/>
              <a:gdLst/>
              <a:ahLst/>
              <a:cxnLst/>
              <a:rect l="l" t="t" r="r" b="b"/>
              <a:pathLst>
                <a:path w="47879" h="29080" extrusionOk="0">
                  <a:moveTo>
                    <a:pt x="47879" y="0"/>
                  </a:moveTo>
                  <a:lnTo>
                    <a:pt x="46621" y="36"/>
                  </a:lnTo>
                  <a:lnTo>
                    <a:pt x="45363" y="63"/>
                  </a:lnTo>
                  <a:lnTo>
                    <a:pt x="44105" y="109"/>
                  </a:lnTo>
                  <a:lnTo>
                    <a:pt x="43480" y="136"/>
                  </a:lnTo>
                  <a:lnTo>
                    <a:pt x="42847" y="172"/>
                  </a:lnTo>
                  <a:lnTo>
                    <a:pt x="42421" y="199"/>
                  </a:lnTo>
                  <a:lnTo>
                    <a:pt x="41987" y="235"/>
                  </a:lnTo>
                  <a:lnTo>
                    <a:pt x="41562" y="290"/>
                  </a:lnTo>
                  <a:lnTo>
                    <a:pt x="41136" y="353"/>
                  </a:lnTo>
                  <a:lnTo>
                    <a:pt x="40711" y="426"/>
                  </a:lnTo>
                  <a:lnTo>
                    <a:pt x="40294" y="507"/>
                  </a:lnTo>
                  <a:lnTo>
                    <a:pt x="39878" y="597"/>
                  </a:lnTo>
                  <a:lnTo>
                    <a:pt x="39462" y="697"/>
                  </a:lnTo>
                  <a:lnTo>
                    <a:pt x="39045" y="815"/>
                  </a:lnTo>
                  <a:lnTo>
                    <a:pt x="38638" y="941"/>
                  </a:lnTo>
                  <a:lnTo>
                    <a:pt x="38240" y="1077"/>
                  </a:lnTo>
                  <a:lnTo>
                    <a:pt x="37833" y="1231"/>
                  </a:lnTo>
                  <a:lnTo>
                    <a:pt x="37434" y="1385"/>
                  </a:lnTo>
                  <a:lnTo>
                    <a:pt x="37045" y="1557"/>
                  </a:lnTo>
                  <a:lnTo>
                    <a:pt x="36647" y="1738"/>
                  </a:lnTo>
                  <a:lnTo>
                    <a:pt x="36267" y="1937"/>
                  </a:lnTo>
                  <a:lnTo>
                    <a:pt x="36023" y="2064"/>
                  </a:lnTo>
                  <a:lnTo>
                    <a:pt x="35778" y="2199"/>
                  </a:lnTo>
                  <a:lnTo>
                    <a:pt x="35543" y="2335"/>
                  </a:lnTo>
                  <a:lnTo>
                    <a:pt x="35317" y="2480"/>
                  </a:lnTo>
                  <a:lnTo>
                    <a:pt x="35090" y="2625"/>
                  </a:lnTo>
                  <a:lnTo>
                    <a:pt x="34873" y="2779"/>
                  </a:lnTo>
                  <a:lnTo>
                    <a:pt x="34656" y="2933"/>
                  </a:lnTo>
                  <a:lnTo>
                    <a:pt x="34448" y="3095"/>
                  </a:lnTo>
                  <a:lnTo>
                    <a:pt x="34240" y="3258"/>
                  </a:lnTo>
                  <a:lnTo>
                    <a:pt x="34040" y="3421"/>
                  </a:lnTo>
                  <a:lnTo>
                    <a:pt x="33841" y="3593"/>
                  </a:lnTo>
                  <a:lnTo>
                    <a:pt x="33651" y="3774"/>
                  </a:lnTo>
                  <a:lnTo>
                    <a:pt x="33470" y="3946"/>
                  </a:lnTo>
                  <a:lnTo>
                    <a:pt x="33289" y="4136"/>
                  </a:lnTo>
                  <a:lnTo>
                    <a:pt x="33117" y="4326"/>
                  </a:lnTo>
                  <a:lnTo>
                    <a:pt x="32945" y="4516"/>
                  </a:lnTo>
                  <a:lnTo>
                    <a:pt x="32782" y="4716"/>
                  </a:lnTo>
                  <a:lnTo>
                    <a:pt x="32619" y="4924"/>
                  </a:lnTo>
                  <a:lnTo>
                    <a:pt x="32466" y="5132"/>
                  </a:lnTo>
                  <a:lnTo>
                    <a:pt x="32321" y="5340"/>
                  </a:lnTo>
                  <a:lnTo>
                    <a:pt x="32176" y="5557"/>
                  </a:lnTo>
                  <a:lnTo>
                    <a:pt x="32040" y="5784"/>
                  </a:lnTo>
                  <a:lnTo>
                    <a:pt x="31914" y="6010"/>
                  </a:lnTo>
                  <a:lnTo>
                    <a:pt x="31787" y="6236"/>
                  </a:lnTo>
                  <a:lnTo>
                    <a:pt x="31669" y="6471"/>
                  </a:lnTo>
                  <a:lnTo>
                    <a:pt x="31561" y="6716"/>
                  </a:lnTo>
                  <a:lnTo>
                    <a:pt x="31452" y="6960"/>
                  </a:lnTo>
                  <a:lnTo>
                    <a:pt x="31352" y="7214"/>
                  </a:lnTo>
                  <a:lnTo>
                    <a:pt x="31262" y="7476"/>
                  </a:lnTo>
                  <a:lnTo>
                    <a:pt x="31171" y="7738"/>
                  </a:lnTo>
                  <a:lnTo>
                    <a:pt x="31090" y="8001"/>
                  </a:lnTo>
                  <a:lnTo>
                    <a:pt x="31017" y="8272"/>
                  </a:lnTo>
                  <a:lnTo>
                    <a:pt x="30665" y="9630"/>
                  </a:lnTo>
                  <a:lnTo>
                    <a:pt x="30302" y="10979"/>
                  </a:lnTo>
                  <a:lnTo>
                    <a:pt x="30121" y="11657"/>
                  </a:lnTo>
                  <a:lnTo>
                    <a:pt x="29931" y="12327"/>
                  </a:lnTo>
                  <a:lnTo>
                    <a:pt x="29741" y="12997"/>
                  </a:lnTo>
                  <a:lnTo>
                    <a:pt x="29542" y="13667"/>
                  </a:lnTo>
                  <a:lnTo>
                    <a:pt x="29452" y="13938"/>
                  </a:lnTo>
                  <a:lnTo>
                    <a:pt x="29361" y="14210"/>
                  </a:lnTo>
                  <a:lnTo>
                    <a:pt x="29262" y="14472"/>
                  </a:lnTo>
                  <a:lnTo>
                    <a:pt x="29162" y="14726"/>
                  </a:lnTo>
                  <a:lnTo>
                    <a:pt x="29053" y="14979"/>
                  </a:lnTo>
                  <a:lnTo>
                    <a:pt x="28936" y="15232"/>
                  </a:lnTo>
                  <a:lnTo>
                    <a:pt x="28818" y="15468"/>
                  </a:lnTo>
                  <a:lnTo>
                    <a:pt x="28691" y="15712"/>
                  </a:lnTo>
                  <a:lnTo>
                    <a:pt x="28556" y="15938"/>
                  </a:lnTo>
                  <a:lnTo>
                    <a:pt x="28420" y="16165"/>
                  </a:lnTo>
                  <a:lnTo>
                    <a:pt x="28275" y="16391"/>
                  </a:lnTo>
                  <a:lnTo>
                    <a:pt x="28130" y="16599"/>
                  </a:lnTo>
                  <a:lnTo>
                    <a:pt x="27976" y="16816"/>
                  </a:lnTo>
                  <a:lnTo>
                    <a:pt x="27814" y="17015"/>
                  </a:lnTo>
                  <a:lnTo>
                    <a:pt x="27651" y="17215"/>
                  </a:lnTo>
                  <a:lnTo>
                    <a:pt x="27470" y="17405"/>
                  </a:lnTo>
                  <a:lnTo>
                    <a:pt x="27289" y="17595"/>
                  </a:lnTo>
                  <a:lnTo>
                    <a:pt x="27108" y="17767"/>
                  </a:lnTo>
                  <a:lnTo>
                    <a:pt x="26917" y="17939"/>
                  </a:lnTo>
                  <a:lnTo>
                    <a:pt x="26718" y="18111"/>
                  </a:lnTo>
                  <a:lnTo>
                    <a:pt x="26510" y="18273"/>
                  </a:lnTo>
                  <a:lnTo>
                    <a:pt x="26302" y="18427"/>
                  </a:lnTo>
                  <a:lnTo>
                    <a:pt x="26076" y="18572"/>
                  </a:lnTo>
                  <a:lnTo>
                    <a:pt x="25859" y="18708"/>
                  </a:lnTo>
                  <a:lnTo>
                    <a:pt x="25623" y="18844"/>
                  </a:lnTo>
                  <a:lnTo>
                    <a:pt x="25388" y="18970"/>
                  </a:lnTo>
                  <a:lnTo>
                    <a:pt x="25135" y="19088"/>
                  </a:lnTo>
                  <a:lnTo>
                    <a:pt x="24881" y="19206"/>
                  </a:lnTo>
                  <a:lnTo>
                    <a:pt x="24628" y="19305"/>
                  </a:lnTo>
                  <a:lnTo>
                    <a:pt x="24356" y="19405"/>
                  </a:lnTo>
                  <a:lnTo>
                    <a:pt x="24085" y="19495"/>
                  </a:lnTo>
                  <a:lnTo>
                    <a:pt x="23804" y="19577"/>
                  </a:lnTo>
                  <a:lnTo>
                    <a:pt x="23315" y="19713"/>
                  </a:lnTo>
                  <a:lnTo>
                    <a:pt x="22827" y="19830"/>
                  </a:lnTo>
                  <a:lnTo>
                    <a:pt x="22329" y="19930"/>
                  </a:lnTo>
                  <a:lnTo>
                    <a:pt x="21822" y="20029"/>
                  </a:lnTo>
                  <a:lnTo>
                    <a:pt x="21324" y="20111"/>
                  </a:lnTo>
                  <a:lnTo>
                    <a:pt x="20817" y="20183"/>
                  </a:lnTo>
                  <a:lnTo>
                    <a:pt x="20320" y="20247"/>
                  </a:lnTo>
                  <a:lnTo>
                    <a:pt x="19813" y="20301"/>
                  </a:lnTo>
                  <a:lnTo>
                    <a:pt x="18573" y="20418"/>
                  </a:lnTo>
                  <a:lnTo>
                    <a:pt x="17324" y="20518"/>
                  </a:lnTo>
                  <a:lnTo>
                    <a:pt x="14835" y="20708"/>
                  </a:lnTo>
                  <a:lnTo>
                    <a:pt x="13595" y="20799"/>
                  </a:lnTo>
                  <a:lnTo>
                    <a:pt x="12346" y="20898"/>
                  </a:lnTo>
                  <a:lnTo>
                    <a:pt x="11106" y="21007"/>
                  </a:lnTo>
                  <a:lnTo>
                    <a:pt x="9866" y="21124"/>
                  </a:lnTo>
                  <a:lnTo>
                    <a:pt x="9377" y="21188"/>
                  </a:lnTo>
                  <a:lnTo>
                    <a:pt x="8888" y="21260"/>
                  </a:lnTo>
                  <a:lnTo>
                    <a:pt x="8418" y="21360"/>
                  </a:lnTo>
                  <a:lnTo>
                    <a:pt x="7947" y="21477"/>
                  </a:lnTo>
                  <a:lnTo>
                    <a:pt x="7486" y="21604"/>
                  </a:lnTo>
                  <a:lnTo>
                    <a:pt x="7033" y="21758"/>
                  </a:lnTo>
                  <a:lnTo>
                    <a:pt x="6580" y="21930"/>
                  </a:lnTo>
                  <a:lnTo>
                    <a:pt x="6146" y="22120"/>
                  </a:lnTo>
                  <a:lnTo>
                    <a:pt x="5721" y="22328"/>
                  </a:lnTo>
                  <a:lnTo>
                    <a:pt x="5295" y="22554"/>
                  </a:lnTo>
                  <a:lnTo>
                    <a:pt x="4888" y="22799"/>
                  </a:lnTo>
                  <a:lnTo>
                    <a:pt x="4481" y="23061"/>
                  </a:lnTo>
                  <a:lnTo>
                    <a:pt x="4082" y="23342"/>
                  </a:lnTo>
                  <a:lnTo>
                    <a:pt x="3702" y="23641"/>
                  </a:lnTo>
                  <a:lnTo>
                    <a:pt x="3322" y="23966"/>
                  </a:lnTo>
                  <a:lnTo>
                    <a:pt x="2951" y="24301"/>
                  </a:lnTo>
                  <a:lnTo>
                    <a:pt x="2698" y="24555"/>
                  </a:lnTo>
                  <a:lnTo>
                    <a:pt x="2444" y="24817"/>
                  </a:lnTo>
                  <a:lnTo>
                    <a:pt x="2209" y="25080"/>
                  </a:lnTo>
                  <a:lnTo>
                    <a:pt x="1983" y="25351"/>
                  </a:lnTo>
                  <a:lnTo>
                    <a:pt x="1765" y="25632"/>
                  </a:lnTo>
                  <a:lnTo>
                    <a:pt x="1557" y="25921"/>
                  </a:lnTo>
                  <a:lnTo>
                    <a:pt x="1358" y="26211"/>
                  </a:lnTo>
                  <a:lnTo>
                    <a:pt x="1168" y="26501"/>
                  </a:lnTo>
                  <a:lnTo>
                    <a:pt x="987" y="26808"/>
                  </a:lnTo>
                  <a:lnTo>
                    <a:pt x="815" y="27116"/>
                  </a:lnTo>
                  <a:lnTo>
                    <a:pt x="661" y="27424"/>
                  </a:lnTo>
                  <a:lnTo>
                    <a:pt x="507" y="27750"/>
                  </a:lnTo>
                  <a:lnTo>
                    <a:pt x="372" y="28075"/>
                  </a:lnTo>
                  <a:lnTo>
                    <a:pt x="236" y="28401"/>
                  </a:lnTo>
                  <a:lnTo>
                    <a:pt x="118" y="28745"/>
                  </a:lnTo>
                  <a:lnTo>
                    <a:pt x="1" y="29080"/>
                  </a:lnTo>
                  <a:lnTo>
                    <a:pt x="20872" y="29080"/>
                  </a:lnTo>
                  <a:lnTo>
                    <a:pt x="22075" y="28881"/>
                  </a:lnTo>
                  <a:lnTo>
                    <a:pt x="22673" y="28772"/>
                  </a:lnTo>
                  <a:lnTo>
                    <a:pt x="23270" y="28655"/>
                  </a:lnTo>
                  <a:lnTo>
                    <a:pt x="24419" y="28419"/>
                  </a:lnTo>
                  <a:lnTo>
                    <a:pt x="25560" y="28184"/>
                  </a:lnTo>
                  <a:lnTo>
                    <a:pt x="26130" y="28057"/>
                  </a:lnTo>
                  <a:lnTo>
                    <a:pt x="26700" y="27931"/>
                  </a:lnTo>
                  <a:lnTo>
                    <a:pt x="27270" y="27795"/>
                  </a:lnTo>
                  <a:lnTo>
                    <a:pt x="27841" y="27650"/>
                  </a:lnTo>
                  <a:lnTo>
                    <a:pt x="28094" y="27578"/>
                  </a:lnTo>
                  <a:lnTo>
                    <a:pt x="28338" y="27496"/>
                  </a:lnTo>
                  <a:lnTo>
                    <a:pt x="28574" y="27406"/>
                  </a:lnTo>
                  <a:lnTo>
                    <a:pt x="28809" y="27297"/>
                  </a:lnTo>
                  <a:lnTo>
                    <a:pt x="29035" y="27179"/>
                  </a:lnTo>
                  <a:lnTo>
                    <a:pt x="29262" y="27062"/>
                  </a:lnTo>
                  <a:lnTo>
                    <a:pt x="29479" y="26926"/>
                  </a:lnTo>
                  <a:lnTo>
                    <a:pt x="29687" y="26781"/>
                  </a:lnTo>
                  <a:lnTo>
                    <a:pt x="29895" y="26636"/>
                  </a:lnTo>
                  <a:lnTo>
                    <a:pt x="30094" y="26473"/>
                  </a:lnTo>
                  <a:lnTo>
                    <a:pt x="30293" y="26310"/>
                  </a:lnTo>
                  <a:lnTo>
                    <a:pt x="30483" y="26139"/>
                  </a:lnTo>
                  <a:lnTo>
                    <a:pt x="30674" y="25967"/>
                  </a:lnTo>
                  <a:lnTo>
                    <a:pt x="30864" y="25786"/>
                  </a:lnTo>
                  <a:lnTo>
                    <a:pt x="31045" y="25595"/>
                  </a:lnTo>
                  <a:lnTo>
                    <a:pt x="31217" y="25405"/>
                  </a:lnTo>
                  <a:lnTo>
                    <a:pt x="31624" y="24962"/>
                  </a:lnTo>
                  <a:lnTo>
                    <a:pt x="32004" y="24500"/>
                  </a:lnTo>
                  <a:lnTo>
                    <a:pt x="32375" y="24039"/>
                  </a:lnTo>
                  <a:lnTo>
                    <a:pt x="32737" y="23559"/>
                  </a:lnTo>
                  <a:lnTo>
                    <a:pt x="33072" y="23079"/>
                  </a:lnTo>
                  <a:lnTo>
                    <a:pt x="33398" y="22591"/>
                  </a:lnTo>
                  <a:lnTo>
                    <a:pt x="33715" y="22093"/>
                  </a:lnTo>
                  <a:lnTo>
                    <a:pt x="34004" y="21586"/>
                  </a:lnTo>
                  <a:lnTo>
                    <a:pt x="34285" y="21070"/>
                  </a:lnTo>
                  <a:lnTo>
                    <a:pt x="34547" y="20545"/>
                  </a:lnTo>
                  <a:lnTo>
                    <a:pt x="34792" y="20011"/>
                  </a:lnTo>
                  <a:lnTo>
                    <a:pt x="35027" y="19468"/>
                  </a:lnTo>
                  <a:lnTo>
                    <a:pt x="35244" y="18916"/>
                  </a:lnTo>
                  <a:lnTo>
                    <a:pt x="35443" y="18355"/>
                  </a:lnTo>
                  <a:lnTo>
                    <a:pt x="35624" y="17776"/>
                  </a:lnTo>
                  <a:lnTo>
                    <a:pt x="35787" y="17196"/>
                  </a:lnTo>
                  <a:lnTo>
                    <a:pt x="35896" y="16834"/>
                  </a:lnTo>
                  <a:lnTo>
                    <a:pt x="36004" y="16481"/>
                  </a:lnTo>
                  <a:lnTo>
                    <a:pt x="36131" y="16119"/>
                  </a:lnTo>
                  <a:lnTo>
                    <a:pt x="36258" y="15766"/>
                  </a:lnTo>
                  <a:lnTo>
                    <a:pt x="36529" y="15070"/>
                  </a:lnTo>
                  <a:lnTo>
                    <a:pt x="36810" y="14364"/>
                  </a:lnTo>
                  <a:lnTo>
                    <a:pt x="36910" y="14119"/>
                  </a:lnTo>
                  <a:lnTo>
                    <a:pt x="37018" y="13875"/>
                  </a:lnTo>
                  <a:lnTo>
                    <a:pt x="37136" y="13640"/>
                  </a:lnTo>
                  <a:lnTo>
                    <a:pt x="37253" y="13413"/>
                  </a:lnTo>
                  <a:lnTo>
                    <a:pt x="37380" y="13196"/>
                  </a:lnTo>
                  <a:lnTo>
                    <a:pt x="37507" y="12988"/>
                  </a:lnTo>
                  <a:lnTo>
                    <a:pt x="37643" y="12780"/>
                  </a:lnTo>
                  <a:lnTo>
                    <a:pt x="37787" y="12590"/>
                  </a:lnTo>
                  <a:lnTo>
                    <a:pt x="37932" y="12400"/>
                  </a:lnTo>
                  <a:lnTo>
                    <a:pt x="38086" y="12219"/>
                  </a:lnTo>
                  <a:lnTo>
                    <a:pt x="38240" y="12038"/>
                  </a:lnTo>
                  <a:lnTo>
                    <a:pt x="38403" y="11875"/>
                  </a:lnTo>
                  <a:lnTo>
                    <a:pt x="38575" y="11712"/>
                  </a:lnTo>
                  <a:lnTo>
                    <a:pt x="38747" y="11558"/>
                  </a:lnTo>
                  <a:lnTo>
                    <a:pt x="38928" y="11413"/>
                  </a:lnTo>
                  <a:lnTo>
                    <a:pt x="39109" y="11268"/>
                  </a:lnTo>
                  <a:lnTo>
                    <a:pt x="39299" y="11142"/>
                  </a:lnTo>
                  <a:lnTo>
                    <a:pt x="39498" y="11015"/>
                  </a:lnTo>
                  <a:lnTo>
                    <a:pt x="39697" y="10888"/>
                  </a:lnTo>
                  <a:lnTo>
                    <a:pt x="39905" y="10780"/>
                  </a:lnTo>
                  <a:lnTo>
                    <a:pt x="40113" y="10671"/>
                  </a:lnTo>
                  <a:lnTo>
                    <a:pt x="40322" y="10571"/>
                  </a:lnTo>
                  <a:lnTo>
                    <a:pt x="40548" y="10472"/>
                  </a:lnTo>
                  <a:lnTo>
                    <a:pt x="40765" y="10381"/>
                  </a:lnTo>
                  <a:lnTo>
                    <a:pt x="41000" y="10300"/>
                  </a:lnTo>
                  <a:lnTo>
                    <a:pt x="41236" y="10227"/>
                  </a:lnTo>
                  <a:lnTo>
                    <a:pt x="41471" y="10155"/>
                  </a:lnTo>
                  <a:lnTo>
                    <a:pt x="41715" y="10092"/>
                  </a:lnTo>
                  <a:lnTo>
                    <a:pt x="41960" y="10037"/>
                  </a:lnTo>
                  <a:lnTo>
                    <a:pt x="42213" y="9983"/>
                  </a:lnTo>
                  <a:lnTo>
                    <a:pt x="42476" y="9938"/>
                  </a:lnTo>
                  <a:lnTo>
                    <a:pt x="42738" y="9893"/>
                  </a:lnTo>
                  <a:lnTo>
                    <a:pt x="43381" y="9811"/>
                  </a:lnTo>
                  <a:lnTo>
                    <a:pt x="44023" y="9748"/>
                  </a:lnTo>
                  <a:lnTo>
                    <a:pt x="44666" y="9712"/>
                  </a:lnTo>
                  <a:lnTo>
                    <a:pt x="45309" y="9693"/>
                  </a:lnTo>
                  <a:lnTo>
                    <a:pt x="45951" y="9693"/>
                  </a:lnTo>
                  <a:lnTo>
                    <a:pt x="46594" y="9712"/>
                  </a:lnTo>
                  <a:lnTo>
                    <a:pt x="47236" y="9748"/>
                  </a:lnTo>
                  <a:lnTo>
                    <a:pt x="47879" y="9811"/>
                  </a:lnTo>
                  <a:lnTo>
                    <a:pt x="478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8101830" y="243450"/>
              <a:ext cx="854457" cy="1071318"/>
            </a:xfrm>
            <a:custGeom>
              <a:avLst/>
              <a:gdLst/>
              <a:ahLst/>
              <a:cxnLst/>
              <a:rect l="l" t="t" r="r" b="b"/>
              <a:pathLst>
                <a:path w="15658" h="19632" extrusionOk="0">
                  <a:moveTo>
                    <a:pt x="10408" y="0"/>
                  </a:moveTo>
                  <a:lnTo>
                    <a:pt x="10092" y="18"/>
                  </a:lnTo>
                  <a:lnTo>
                    <a:pt x="9766" y="55"/>
                  </a:lnTo>
                  <a:lnTo>
                    <a:pt x="9440" y="91"/>
                  </a:lnTo>
                  <a:lnTo>
                    <a:pt x="9105" y="136"/>
                  </a:lnTo>
                  <a:lnTo>
                    <a:pt x="8779" y="200"/>
                  </a:lnTo>
                  <a:lnTo>
                    <a:pt x="8454" y="263"/>
                  </a:lnTo>
                  <a:lnTo>
                    <a:pt x="8128" y="344"/>
                  </a:lnTo>
                  <a:lnTo>
                    <a:pt x="7802" y="426"/>
                  </a:lnTo>
                  <a:lnTo>
                    <a:pt x="7476" y="525"/>
                  </a:lnTo>
                  <a:lnTo>
                    <a:pt x="7159" y="625"/>
                  </a:lnTo>
                  <a:lnTo>
                    <a:pt x="6833" y="733"/>
                  </a:lnTo>
                  <a:lnTo>
                    <a:pt x="6517" y="842"/>
                  </a:lnTo>
                  <a:lnTo>
                    <a:pt x="6200" y="960"/>
                  </a:lnTo>
                  <a:lnTo>
                    <a:pt x="5892" y="1086"/>
                  </a:lnTo>
                  <a:lnTo>
                    <a:pt x="5584" y="1213"/>
                  </a:lnTo>
                  <a:lnTo>
                    <a:pt x="5286" y="1349"/>
                  </a:lnTo>
                  <a:lnTo>
                    <a:pt x="4688" y="1630"/>
                  </a:lnTo>
                  <a:lnTo>
                    <a:pt x="4118" y="1919"/>
                  </a:lnTo>
                  <a:lnTo>
                    <a:pt x="3575" y="2218"/>
                  </a:lnTo>
                  <a:lnTo>
                    <a:pt x="3059" y="2516"/>
                  </a:lnTo>
                  <a:lnTo>
                    <a:pt x="2905" y="2625"/>
                  </a:lnTo>
                  <a:lnTo>
                    <a:pt x="2761" y="2734"/>
                  </a:lnTo>
                  <a:lnTo>
                    <a:pt x="2616" y="2851"/>
                  </a:lnTo>
                  <a:lnTo>
                    <a:pt x="2480" y="2978"/>
                  </a:lnTo>
                  <a:lnTo>
                    <a:pt x="2272" y="3168"/>
                  </a:lnTo>
                  <a:lnTo>
                    <a:pt x="2082" y="3358"/>
                  </a:lnTo>
                  <a:lnTo>
                    <a:pt x="1901" y="3548"/>
                  </a:lnTo>
                  <a:lnTo>
                    <a:pt x="1729" y="3747"/>
                  </a:lnTo>
                  <a:lnTo>
                    <a:pt x="1557" y="3946"/>
                  </a:lnTo>
                  <a:lnTo>
                    <a:pt x="1403" y="4146"/>
                  </a:lnTo>
                  <a:lnTo>
                    <a:pt x="1258" y="4345"/>
                  </a:lnTo>
                  <a:lnTo>
                    <a:pt x="1122" y="4553"/>
                  </a:lnTo>
                  <a:lnTo>
                    <a:pt x="996" y="4761"/>
                  </a:lnTo>
                  <a:lnTo>
                    <a:pt x="869" y="4969"/>
                  </a:lnTo>
                  <a:lnTo>
                    <a:pt x="760" y="5186"/>
                  </a:lnTo>
                  <a:lnTo>
                    <a:pt x="661" y="5395"/>
                  </a:lnTo>
                  <a:lnTo>
                    <a:pt x="561" y="5612"/>
                  </a:lnTo>
                  <a:lnTo>
                    <a:pt x="480" y="5829"/>
                  </a:lnTo>
                  <a:lnTo>
                    <a:pt x="398" y="6046"/>
                  </a:lnTo>
                  <a:lnTo>
                    <a:pt x="326" y="6273"/>
                  </a:lnTo>
                  <a:lnTo>
                    <a:pt x="263" y="6490"/>
                  </a:lnTo>
                  <a:lnTo>
                    <a:pt x="199" y="6716"/>
                  </a:lnTo>
                  <a:lnTo>
                    <a:pt x="154" y="6942"/>
                  </a:lnTo>
                  <a:lnTo>
                    <a:pt x="109" y="7169"/>
                  </a:lnTo>
                  <a:lnTo>
                    <a:pt x="73" y="7395"/>
                  </a:lnTo>
                  <a:lnTo>
                    <a:pt x="45" y="7621"/>
                  </a:lnTo>
                  <a:lnTo>
                    <a:pt x="27" y="7856"/>
                  </a:lnTo>
                  <a:lnTo>
                    <a:pt x="9" y="8083"/>
                  </a:lnTo>
                  <a:lnTo>
                    <a:pt x="0" y="8318"/>
                  </a:lnTo>
                  <a:lnTo>
                    <a:pt x="0" y="8544"/>
                  </a:lnTo>
                  <a:lnTo>
                    <a:pt x="0" y="8780"/>
                  </a:lnTo>
                  <a:lnTo>
                    <a:pt x="9" y="9015"/>
                  </a:lnTo>
                  <a:lnTo>
                    <a:pt x="27" y="9241"/>
                  </a:lnTo>
                  <a:lnTo>
                    <a:pt x="45" y="9476"/>
                  </a:lnTo>
                  <a:lnTo>
                    <a:pt x="109" y="9947"/>
                  </a:lnTo>
                  <a:lnTo>
                    <a:pt x="181" y="10418"/>
                  </a:lnTo>
                  <a:lnTo>
                    <a:pt x="281" y="10879"/>
                  </a:lnTo>
                  <a:lnTo>
                    <a:pt x="407" y="11350"/>
                  </a:lnTo>
                  <a:lnTo>
                    <a:pt x="543" y="11812"/>
                  </a:lnTo>
                  <a:lnTo>
                    <a:pt x="688" y="12273"/>
                  </a:lnTo>
                  <a:lnTo>
                    <a:pt x="860" y="12735"/>
                  </a:lnTo>
                  <a:lnTo>
                    <a:pt x="1041" y="13187"/>
                  </a:lnTo>
                  <a:lnTo>
                    <a:pt x="1240" y="13640"/>
                  </a:lnTo>
                  <a:lnTo>
                    <a:pt x="1448" y="14083"/>
                  </a:lnTo>
                  <a:lnTo>
                    <a:pt x="1665" y="14527"/>
                  </a:lnTo>
                  <a:lnTo>
                    <a:pt x="1892" y="14952"/>
                  </a:lnTo>
                  <a:lnTo>
                    <a:pt x="2127" y="15378"/>
                  </a:lnTo>
                  <a:lnTo>
                    <a:pt x="2380" y="15794"/>
                  </a:lnTo>
                  <a:lnTo>
                    <a:pt x="2625" y="16201"/>
                  </a:lnTo>
                  <a:lnTo>
                    <a:pt x="2887" y="16599"/>
                  </a:lnTo>
                  <a:lnTo>
                    <a:pt x="3141" y="16989"/>
                  </a:lnTo>
                  <a:lnTo>
                    <a:pt x="3340" y="17251"/>
                  </a:lnTo>
                  <a:lnTo>
                    <a:pt x="3539" y="17513"/>
                  </a:lnTo>
                  <a:lnTo>
                    <a:pt x="3765" y="17767"/>
                  </a:lnTo>
                  <a:lnTo>
                    <a:pt x="4001" y="18011"/>
                  </a:lnTo>
                  <a:lnTo>
                    <a:pt x="4254" y="18247"/>
                  </a:lnTo>
                  <a:lnTo>
                    <a:pt x="4516" y="18464"/>
                  </a:lnTo>
                  <a:lnTo>
                    <a:pt x="4788" y="18672"/>
                  </a:lnTo>
                  <a:lnTo>
                    <a:pt x="5078" y="18862"/>
                  </a:lnTo>
                  <a:lnTo>
                    <a:pt x="5376" y="19034"/>
                  </a:lnTo>
                  <a:lnTo>
                    <a:pt x="5675" y="19188"/>
                  </a:lnTo>
                  <a:lnTo>
                    <a:pt x="5829" y="19260"/>
                  </a:lnTo>
                  <a:lnTo>
                    <a:pt x="5983" y="19324"/>
                  </a:lnTo>
                  <a:lnTo>
                    <a:pt x="6146" y="19387"/>
                  </a:lnTo>
                  <a:lnTo>
                    <a:pt x="6299" y="19441"/>
                  </a:lnTo>
                  <a:lnTo>
                    <a:pt x="6462" y="19487"/>
                  </a:lnTo>
                  <a:lnTo>
                    <a:pt x="6625" y="19532"/>
                  </a:lnTo>
                  <a:lnTo>
                    <a:pt x="6788" y="19559"/>
                  </a:lnTo>
                  <a:lnTo>
                    <a:pt x="6951" y="19595"/>
                  </a:lnTo>
                  <a:lnTo>
                    <a:pt x="7123" y="19613"/>
                  </a:lnTo>
                  <a:lnTo>
                    <a:pt x="7286" y="19622"/>
                  </a:lnTo>
                  <a:lnTo>
                    <a:pt x="7458" y="19631"/>
                  </a:lnTo>
                  <a:lnTo>
                    <a:pt x="7621" y="19631"/>
                  </a:lnTo>
                  <a:lnTo>
                    <a:pt x="7883" y="19613"/>
                  </a:lnTo>
                  <a:lnTo>
                    <a:pt x="8146" y="19577"/>
                  </a:lnTo>
                  <a:lnTo>
                    <a:pt x="8390" y="19523"/>
                  </a:lnTo>
                  <a:lnTo>
                    <a:pt x="8644" y="19450"/>
                  </a:lnTo>
                  <a:lnTo>
                    <a:pt x="8879" y="19360"/>
                  </a:lnTo>
                  <a:lnTo>
                    <a:pt x="9114" y="19251"/>
                  </a:lnTo>
                  <a:lnTo>
                    <a:pt x="9340" y="19134"/>
                  </a:lnTo>
                  <a:lnTo>
                    <a:pt x="9567" y="18998"/>
                  </a:lnTo>
                  <a:lnTo>
                    <a:pt x="9784" y="18844"/>
                  </a:lnTo>
                  <a:lnTo>
                    <a:pt x="9992" y="18681"/>
                  </a:lnTo>
                  <a:lnTo>
                    <a:pt x="10200" y="18509"/>
                  </a:lnTo>
                  <a:lnTo>
                    <a:pt x="10399" y="18328"/>
                  </a:lnTo>
                  <a:lnTo>
                    <a:pt x="10599" y="18138"/>
                  </a:lnTo>
                  <a:lnTo>
                    <a:pt x="10789" y="17930"/>
                  </a:lnTo>
                  <a:lnTo>
                    <a:pt x="10970" y="17722"/>
                  </a:lnTo>
                  <a:lnTo>
                    <a:pt x="11151" y="17504"/>
                  </a:lnTo>
                  <a:lnTo>
                    <a:pt x="11323" y="17278"/>
                  </a:lnTo>
                  <a:lnTo>
                    <a:pt x="11495" y="17052"/>
                  </a:lnTo>
                  <a:lnTo>
                    <a:pt x="11667" y="16817"/>
                  </a:lnTo>
                  <a:lnTo>
                    <a:pt x="11820" y="16581"/>
                  </a:lnTo>
                  <a:lnTo>
                    <a:pt x="12128" y="16102"/>
                  </a:lnTo>
                  <a:lnTo>
                    <a:pt x="12418" y="15622"/>
                  </a:lnTo>
                  <a:lnTo>
                    <a:pt x="12689" y="15142"/>
                  </a:lnTo>
                  <a:lnTo>
                    <a:pt x="12952" y="14672"/>
                  </a:lnTo>
                  <a:lnTo>
                    <a:pt x="13413" y="13794"/>
                  </a:lnTo>
                  <a:lnTo>
                    <a:pt x="13676" y="13287"/>
                  </a:lnTo>
                  <a:lnTo>
                    <a:pt x="13920" y="12771"/>
                  </a:lnTo>
                  <a:lnTo>
                    <a:pt x="14155" y="12246"/>
                  </a:lnTo>
                  <a:lnTo>
                    <a:pt x="14373" y="11721"/>
                  </a:lnTo>
                  <a:lnTo>
                    <a:pt x="14581" y="11187"/>
                  </a:lnTo>
                  <a:lnTo>
                    <a:pt x="14771" y="10653"/>
                  </a:lnTo>
                  <a:lnTo>
                    <a:pt x="14943" y="10101"/>
                  </a:lnTo>
                  <a:lnTo>
                    <a:pt x="15106" y="9558"/>
                  </a:lnTo>
                  <a:lnTo>
                    <a:pt x="15242" y="9006"/>
                  </a:lnTo>
                  <a:lnTo>
                    <a:pt x="15368" y="8445"/>
                  </a:lnTo>
                  <a:lnTo>
                    <a:pt x="15468" y="7884"/>
                  </a:lnTo>
                  <a:lnTo>
                    <a:pt x="15549" y="7322"/>
                  </a:lnTo>
                  <a:lnTo>
                    <a:pt x="15576" y="7033"/>
                  </a:lnTo>
                  <a:lnTo>
                    <a:pt x="15604" y="6752"/>
                  </a:lnTo>
                  <a:lnTo>
                    <a:pt x="15622" y="6463"/>
                  </a:lnTo>
                  <a:lnTo>
                    <a:pt x="15640" y="6182"/>
                  </a:lnTo>
                  <a:lnTo>
                    <a:pt x="15649" y="5892"/>
                  </a:lnTo>
                  <a:lnTo>
                    <a:pt x="15658" y="5612"/>
                  </a:lnTo>
                  <a:lnTo>
                    <a:pt x="15649" y="5322"/>
                  </a:lnTo>
                  <a:lnTo>
                    <a:pt x="15640" y="5042"/>
                  </a:lnTo>
                  <a:lnTo>
                    <a:pt x="15649" y="4426"/>
                  </a:lnTo>
                  <a:lnTo>
                    <a:pt x="15649" y="4118"/>
                  </a:lnTo>
                  <a:lnTo>
                    <a:pt x="15640" y="3811"/>
                  </a:lnTo>
                  <a:lnTo>
                    <a:pt x="15622" y="3657"/>
                  </a:lnTo>
                  <a:lnTo>
                    <a:pt x="15604" y="3512"/>
                  </a:lnTo>
                  <a:lnTo>
                    <a:pt x="15585" y="3358"/>
                  </a:lnTo>
                  <a:lnTo>
                    <a:pt x="15549" y="3213"/>
                  </a:lnTo>
                  <a:lnTo>
                    <a:pt x="15513" y="3069"/>
                  </a:lnTo>
                  <a:lnTo>
                    <a:pt x="15477" y="2933"/>
                  </a:lnTo>
                  <a:lnTo>
                    <a:pt x="15432" y="2788"/>
                  </a:lnTo>
                  <a:lnTo>
                    <a:pt x="15377" y="2652"/>
                  </a:lnTo>
                  <a:lnTo>
                    <a:pt x="15323" y="2516"/>
                  </a:lnTo>
                  <a:lnTo>
                    <a:pt x="15269" y="2381"/>
                  </a:lnTo>
                  <a:lnTo>
                    <a:pt x="15133" y="2127"/>
                  </a:lnTo>
                  <a:lnTo>
                    <a:pt x="14979" y="1874"/>
                  </a:lnTo>
                  <a:lnTo>
                    <a:pt x="14807" y="1648"/>
                  </a:lnTo>
                  <a:lnTo>
                    <a:pt x="14626" y="1421"/>
                  </a:lnTo>
                  <a:lnTo>
                    <a:pt x="14418" y="1213"/>
                  </a:lnTo>
                  <a:lnTo>
                    <a:pt x="14201" y="1023"/>
                  </a:lnTo>
                  <a:lnTo>
                    <a:pt x="13965" y="842"/>
                  </a:lnTo>
                  <a:lnTo>
                    <a:pt x="13848" y="761"/>
                  </a:lnTo>
                  <a:lnTo>
                    <a:pt x="13721" y="688"/>
                  </a:lnTo>
                  <a:lnTo>
                    <a:pt x="13594" y="616"/>
                  </a:lnTo>
                  <a:lnTo>
                    <a:pt x="13459" y="543"/>
                  </a:lnTo>
                  <a:lnTo>
                    <a:pt x="13323" y="480"/>
                  </a:lnTo>
                  <a:lnTo>
                    <a:pt x="13187" y="417"/>
                  </a:lnTo>
                  <a:lnTo>
                    <a:pt x="13042" y="362"/>
                  </a:lnTo>
                  <a:lnTo>
                    <a:pt x="12897" y="317"/>
                  </a:lnTo>
                  <a:lnTo>
                    <a:pt x="12608" y="227"/>
                  </a:lnTo>
                  <a:lnTo>
                    <a:pt x="12300" y="154"/>
                  </a:lnTo>
                  <a:lnTo>
                    <a:pt x="11992" y="100"/>
                  </a:lnTo>
                  <a:lnTo>
                    <a:pt x="11685" y="55"/>
                  </a:lnTo>
                  <a:lnTo>
                    <a:pt x="11368" y="18"/>
                  </a:lnTo>
                  <a:lnTo>
                    <a:pt x="110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7654349" y="1297923"/>
              <a:ext cx="624826" cy="864389"/>
            </a:xfrm>
            <a:custGeom>
              <a:avLst/>
              <a:gdLst/>
              <a:ahLst/>
              <a:cxnLst/>
              <a:rect l="l" t="t" r="r" b="b"/>
              <a:pathLst>
                <a:path w="11450" h="15840" extrusionOk="0">
                  <a:moveTo>
                    <a:pt x="8037" y="1"/>
                  </a:moveTo>
                  <a:lnTo>
                    <a:pt x="7802" y="10"/>
                  </a:lnTo>
                  <a:lnTo>
                    <a:pt x="7576" y="37"/>
                  </a:lnTo>
                  <a:lnTo>
                    <a:pt x="7349" y="82"/>
                  </a:lnTo>
                  <a:lnTo>
                    <a:pt x="7123" y="127"/>
                  </a:lnTo>
                  <a:lnTo>
                    <a:pt x="6897" y="182"/>
                  </a:lnTo>
                  <a:lnTo>
                    <a:pt x="6671" y="245"/>
                  </a:lnTo>
                  <a:lnTo>
                    <a:pt x="6227" y="390"/>
                  </a:lnTo>
                  <a:lnTo>
                    <a:pt x="5811" y="544"/>
                  </a:lnTo>
                  <a:lnTo>
                    <a:pt x="4942" y="869"/>
                  </a:lnTo>
                  <a:lnTo>
                    <a:pt x="4498" y="1032"/>
                  </a:lnTo>
                  <a:lnTo>
                    <a:pt x="4064" y="1195"/>
                  </a:lnTo>
                  <a:lnTo>
                    <a:pt x="3629" y="1376"/>
                  </a:lnTo>
                  <a:lnTo>
                    <a:pt x="3204" y="1557"/>
                  </a:lnTo>
                  <a:lnTo>
                    <a:pt x="2779" y="1756"/>
                  </a:lnTo>
                  <a:lnTo>
                    <a:pt x="2371" y="1965"/>
                  </a:lnTo>
                  <a:lnTo>
                    <a:pt x="2109" y="2109"/>
                  </a:lnTo>
                  <a:lnTo>
                    <a:pt x="1865" y="2263"/>
                  </a:lnTo>
                  <a:lnTo>
                    <a:pt x="1638" y="2426"/>
                  </a:lnTo>
                  <a:lnTo>
                    <a:pt x="1430" y="2598"/>
                  </a:lnTo>
                  <a:lnTo>
                    <a:pt x="1231" y="2779"/>
                  </a:lnTo>
                  <a:lnTo>
                    <a:pt x="1050" y="2960"/>
                  </a:lnTo>
                  <a:lnTo>
                    <a:pt x="878" y="3150"/>
                  </a:lnTo>
                  <a:lnTo>
                    <a:pt x="724" y="3340"/>
                  </a:lnTo>
                  <a:lnTo>
                    <a:pt x="588" y="3539"/>
                  </a:lnTo>
                  <a:lnTo>
                    <a:pt x="462" y="3748"/>
                  </a:lnTo>
                  <a:lnTo>
                    <a:pt x="362" y="3956"/>
                  </a:lnTo>
                  <a:lnTo>
                    <a:pt x="263" y="4164"/>
                  </a:lnTo>
                  <a:lnTo>
                    <a:pt x="181" y="4381"/>
                  </a:lnTo>
                  <a:lnTo>
                    <a:pt x="118" y="4607"/>
                  </a:lnTo>
                  <a:lnTo>
                    <a:pt x="63" y="4825"/>
                  </a:lnTo>
                  <a:lnTo>
                    <a:pt x="27" y="5060"/>
                  </a:lnTo>
                  <a:lnTo>
                    <a:pt x="9" y="5286"/>
                  </a:lnTo>
                  <a:lnTo>
                    <a:pt x="0" y="5522"/>
                  </a:lnTo>
                  <a:lnTo>
                    <a:pt x="0" y="5748"/>
                  </a:lnTo>
                  <a:lnTo>
                    <a:pt x="18" y="5983"/>
                  </a:lnTo>
                  <a:lnTo>
                    <a:pt x="45" y="6227"/>
                  </a:lnTo>
                  <a:lnTo>
                    <a:pt x="91" y="6463"/>
                  </a:lnTo>
                  <a:lnTo>
                    <a:pt x="154" y="6698"/>
                  </a:lnTo>
                  <a:lnTo>
                    <a:pt x="217" y="6942"/>
                  </a:lnTo>
                  <a:lnTo>
                    <a:pt x="308" y="7178"/>
                  </a:lnTo>
                  <a:lnTo>
                    <a:pt x="398" y="7422"/>
                  </a:lnTo>
                  <a:lnTo>
                    <a:pt x="507" y="7658"/>
                  </a:lnTo>
                  <a:lnTo>
                    <a:pt x="625" y="7902"/>
                  </a:lnTo>
                  <a:lnTo>
                    <a:pt x="760" y="8137"/>
                  </a:lnTo>
                  <a:lnTo>
                    <a:pt x="905" y="8373"/>
                  </a:lnTo>
                  <a:lnTo>
                    <a:pt x="1068" y="8608"/>
                  </a:lnTo>
                  <a:lnTo>
                    <a:pt x="1231" y="8834"/>
                  </a:lnTo>
                  <a:lnTo>
                    <a:pt x="1358" y="9006"/>
                  </a:lnTo>
                  <a:lnTo>
                    <a:pt x="1475" y="9178"/>
                  </a:lnTo>
                  <a:lnTo>
                    <a:pt x="1593" y="9350"/>
                  </a:lnTo>
                  <a:lnTo>
                    <a:pt x="1693" y="9522"/>
                  </a:lnTo>
                  <a:lnTo>
                    <a:pt x="1792" y="9694"/>
                  </a:lnTo>
                  <a:lnTo>
                    <a:pt x="1883" y="9875"/>
                  </a:lnTo>
                  <a:lnTo>
                    <a:pt x="1964" y="10056"/>
                  </a:lnTo>
                  <a:lnTo>
                    <a:pt x="2046" y="10237"/>
                  </a:lnTo>
                  <a:lnTo>
                    <a:pt x="2109" y="10427"/>
                  </a:lnTo>
                  <a:lnTo>
                    <a:pt x="2172" y="10617"/>
                  </a:lnTo>
                  <a:lnTo>
                    <a:pt x="2227" y="10807"/>
                  </a:lnTo>
                  <a:lnTo>
                    <a:pt x="2272" y="11006"/>
                  </a:lnTo>
                  <a:lnTo>
                    <a:pt x="2308" y="11205"/>
                  </a:lnTo>
                  <a:lnTo>
                    <a:pt x="2335" y="11404"/>
                  </a:lnTo>
                  <a:lnTo>
                    <a:pt x="2362" y="11613"/>
                  </a:lnTo>
                  <a:lnTo>
                    <a:pt x="2371" y="11821"/>
                  </a:lnTo>
                  <a:lnTo>
                    <a:pt x="2399" y="12653"/>
                  </a:lnTo>
                  <a:lnTo>
                    <a:pt x="2408" y="12952"/>
                  </a:lnTo>
                  <a:lnTo>
                    <a:pt x="2435" y="13242"/>
                  </a:lnTo>
                  <a:lnTo>
                    <a:pt x="2462" y="13531"/>
                  </a:lnTo>
                  <a:lnTo>
                    <a:pt x="2507" y="13812"/>
                  </a:lnTo>
                  <a:lnTo>
                    <a:pt x="2562" y="14074"/>
                  </a:lnTo>
                  <a:lnTo>
                    <a:pt x="2634" y="14337"/>
                  </a:lnTo>
                  <a:lnTo>
                    <a:pt x="2679" y="14455"/>
                  </a:lnTo>
                  <a:lnTo>
                    <a:pt x="2724" y="14581"/>
                  </a:lnTo>
                  <a:lnTo>
                    <a:pt x="2779" y="14690"/>
                  </a:lnTo>
                  <a:lnTo>
                    <a:pt x="2842" y="14808"/>
                  </a:lnTo>
                  <a:lnTo>
                    <a:pt x="2905" y="14907"/>
                  </a:lnTo>
                  <a:lnTo>
                    <a:pt x="2978" y="15016"/>
                  </a:lnTo>
                  <a:lnTo>
                    <a:pt x="3050" y="15115"/>
                  </a:lnTo>
                  <a:lnTo>
                    <a:pt x="3141" y="15206"/>
                  </a:lnTo>
                  <a:lnTo>
                    <a:pt x="3231" y="15287"/>
                  </a:lnTo>
                  <a:lnTo>
                    <a:pt x="3331" y="15369"/>
                  </a:lnTo>
                  <a:lnTo>
                    <a:pt x="3439" y="15450"/>
                  </a:lnTo>
                  <a:lnTo>
                    <a:pt x="3548" y="15523"/>
                  </a:lnTo>
                  <a:lnTo>
                    <a:pt x="3675" y="15586"/>
                  </a:lnTo>
                  <a:lnTo>
                    <a:pt x="3801" y="15640"/>
                  </a:lnTo>
                  <a:lnTo>
                    <a:pt x="3946" y="15695"/>
                  </a:lnTo>
                  <a:lnTo>
                    <a:pt x="4091" y="15740"/>
                  </a:lnTo>
                  <a:lnTo>
                    <a:pt x="4254" y="15776"/>
                  </a:lnTo>
                  <a:lnTo>
                    <a:pt x="4426" y="15803"/>
                  </a:lnTo>
                  <a:lnTo>
                    <a:pt x="4598" y="15821"/>
                  </a:lnTo>
                  <a:lnTo>
                    <a:pt x="4788" y="15839"/>
                  </a:lnTo>
                  <a:lnTo>
                    <a:pt x="4969" y="15839"/>
                  </a:lnTo>
                  <a:lnTo>
                    <a:pt x="5141" y="15830"/>
                  </a:lnTo>
                  <a:lnTo>
                    <a:pt x="5313" y="15812"/>
                  </a:lnTo>
                  <a:lnTo>
                    <a:pt x="5494" y="15785"/>
                  </a:lnTo>
                  <a:lnTo>
                    <a:pt x="5666" y="15749"/>
                  </a:lnTo>
                  <a:lnTo>
                    <a:pt x="5829" y="15704"/>
                  </a:lnTo>
                  <a:lnTo>
                    <a:pt x="6001" y="15649"/>
                  </a:lnTo>
                  <a:lnTo>
                    <a:pt x="6155" y="15577"/>
                  </a:lnTo>
                  <a:lnTo>
                    <a:pt x="6318" y="15504"/>
                  </a:lnTo>
                  <a:lnTo>
                    <a:pt x="6471" y="15414"/>
                  </a:lnTo>
                  <a:lnTo>
                    <a:pt x="6616" y="15323"/>
                  </a:lnTo>
                  <a:lnTo>
                    <a:pt x="6761" y="15224"/>
                  </a:lnTo>
                  <a:lnTo>
                    <a:pt x="6897" y="15115"/>
                  </a:lnTo>
                  <a:lnTo>
                    <a:pt x="7033" y="14998"/>
                  </a:lnTo>
                  <a:lnTo>
                    <a:pt x="7150" y="14871"/>
                  </a:lnTo>
                  <a:lnTo>
                    <a:pt x="7268" y="14735"/>
                  </a:lnTo>
                  <a:lnTo>
                    <a:pt x="7358" y="14617"/>
                  </a:lnTo>
                  <a:lnTo>
                    <a:pt x="7449" y="14491"/>
                  </a:lnTo>
                  <a:lnTo>
                    <a:pt x="7530" y="14364"/>
                  </a:lnTo>
                  <a:lnTo>
                    <a:pt x="7603" y="14237"/>
                  </a:lnTo>
                  <a:lnTo>
                    <a:pt x="7675" y="14111"/>
                  </a:lnTo>
                  <a:lnTo>
                    <a:pt x="7739" y="13975"/>
                  </a:lnTo>
                  <a:lnTo>
                    <a:pt x="7856" y="13703"/>
                  </a:lnTo>
                  <a:lnTo>
                    <a:pt x="7947" y="13423"/>
                  </a:lnTo>
                  <a:lnTo>
                    <a:pt x="8037" y="13142"/>
                  </a:lnTo>
                  <a:lnTo>
                    <a:pt x="8110" y="12853"/>
                  </a:lnTo>
                  <a:lnTo>
                    <a:pt x="8173" y="12554"/>
                  </a:lnTo>
                  <a:lnTo>
                    <a:pt x="8300" y="11966"/>
                  </a:lnTo>
                  <a:lnTo>
                    <a:pt x="8417" y="11377"/>
                  </a:lnTo>
                  <a:lnTo>
                    <a:pt x="8490" y="11088"/>
                  </a:lnTo>
                  <a:lnTo>
                    <a:pt x="8571" y="10807"/>
                  </a:lnTo>
                  <a:lnTo>
                    <a:pt x="8662" y="10527"/>
                  </a:lnTo>
                  <a:lnTo>
                    <a:pt x="8770" y="10246"/>
                  </a:lnTo>
                  <a:lnTo>
                    <a:pt x="8915" y="9938"/>
                  </a:lnTo>
                  <a:lnTo>
                    <a:pt x="9069" y="9640"/>
                  </a:lnTo>
                  <a:lnTo>
                    <a:pt x="9223" y="9341"/>
                  </a:lnTo>
                  <a:lnTo>
                    <a:pt x="9386" y="9042"/>
                  </a:lnTo>
                  <a:lnTo>
                    <a:pt x="9730" y="8463"/>
                  </a:lnTo>
                  <a:lnTo>
                    <a:pt x="10074" y="7884"/>
                  </a:lnTo>
                  <a:lnTo>
                    <a:pt x="10408" y="7295"/>
                  </a:lnTo>
                  <a:lnTo>
                    <a:pt x="10571" y="6997"/>
                  </a:lnTo>
                  <a:lnTo>
                    <a:pt x="10725" y="6698"/>
                  </a:lnTo>
                  <a:lnTo>
                    <a:pt x="10861" y="6390"/>
                  </a:lnTo>
                  <a:lnTo>
                    <a:pt x="10997" y="6074"/>
                  </a:lnTo>
                  <a:lnTo>
                    <a:pt x="11114" y="5757"/>
                  </a:lnTo>
                  <a:lnTo>
                    <a:pt x="11223" y="5422"/>
                  </a:lnTo>
                  <a:lnTo>
                    <a:pt x="11268" y="5241"/>
                  </a:lnTo>
                  <a:lnTo>
                    <a:pt x="11314" y="5051"/>
                  </a:lnTo>
                  <a:lnTo>
                    <a:pt x="11350" y="4870"/>
                  </a:lnTo>
                  <a:lnTo>
                    <a:pt x="11386" y="4680"/>
                  </a:lnTo>
                  <a:lnTo>
                    <a:pt x="11413" y="4499"/>
                  </a:lnTo>
                  <a:lnTo>
                    <a:pt x="11431" y="4309"/>
                  </a:lnTo>
                  <a:lnTo>
                    <a:pt x="11440" y="4119"/>
                  </a:lnTo>
                  <a:lnTo>
                    <a:pt x="11449" y="3929"/>
                  </a:lnTo>
                  <a:lnTo>
                    <a:pt x="11449" y="3739"/>
                  </a:lnTo>
                  <a:lnTo>
                    <a:pt x="11440" y="3558"/>
                  </a:lnTo>
                  <a:lnTo>
                    <a:pt x="11422" y="3367"/>
                  </a:lnTo>
                  <a:lnTo>
                    <a:pt x="11404" y="3186"/>
                  </a:lnTo>
                  <a:lnTo>
                    <a:pt x="11368" y="3005"/>
                  </a:lnTo>
                  <a:lnTo>
                    <a:pt x="11332" y="2824"/>
                  </a:lnTo>
                  <a:lnTo>
                    <a:pt x="11295" y="2643"/>
                  </a:lnTo>
                  <a:lnTo>
                    <a:pt x="11241" y="2471"/>
                  </a:lnTo>
                  <a:lnTo>
                    <a:pt x="11187" y="2299"/>
                  </a:lnTo>
                  <a:lnTo>
                    <a:pt x="11114" y="2128"/>
                  </a:lnTo>
                  <a:lnTo>
                    <a:pt x="11042" y="1965"/>
                  </a:lnTo>
                  <a:lnTo>
                    <a:pt x="10961" y="1802"/>
                  </a:lnTo>
                  <a:lnTo>
                    <a:pt x="10879" y="1639"/>
                  </a:lnTo>
                  <a:lnTo>
                    <a:pt x="10780" y="1485"/>
                  </a:lnTo>
                  <a:lnTo>
                    <a:pt x="10671" y="1340"/>
                  </a:lnTo>
                  <a:lnTo>
                    <a:pt x="10562" y="1195"/>
                  </a:lnTo>
                  <a:lnTo>
                    <a:pt x="10445" y="1060"/>
                  </a:lnTo>
                  <a:lnTo>
                    <a:pt x="10318" y="924"/>
                  </a:lnTo>
                  <a:lnTo>
                    <a:pt x="10173" y="797"/>
                  </a:lnTo>
                  <a:lnTo>
                    <a:pt x="10028" y="679"/>
                  </a:lnTo>
                  <a:lnTo>
                    <a:pt x="9884" y="562"/>
                  </a:lnTo>
                  <a:lnTo>
                    <a:pt x="9721" y="453"/>
                  </a:lnTo>
                  <a:lnTo>
                    <a:pt x="9549" y="354"/>
                  </a:lnTo>
                  <a:lnTo>
                    <a:pt x="9368" y="263"/>
                  </a:lnTo>
                  <a:lnTo>
                    <a:pt x="9259" y="218"/>
                  </a:lnTo>
                  <a:lnTo>
                    <a:pt x="9150" y="173"/>
                  </a:lnTo>
                  <a:lnTo>
                    <a:pt x="8933" y="100"/>
                  </a:lnTo>
                  <a:lnTo>
                    <a:pt x="8707" y="46"/>
                  </a:lnTo>
                  <a:lnTo>
                    <a:pt x="8490" y="19"/>
                  </a:lnTo>
                  <a:lnTo>
                    <a:pt x="8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0" y="2595746"/>
              <a:ext cx="2239397" cy="2614859"/>
            </a:xfrm>
            <a:custGeom>
              <a:avLst/>
              <a:gdLst/>
              <a:ahLst/>
              <a:cxnLst/>
              <a:rect l="l" t="t" r="r" b="b"/>
              <a:pathLst>
                <a:path w="41190" h="48096" extrusionOk="0">
                  <a:moveTo>
                    <a:pt x="0" y="1"/>
                  </a:moveTo>
                  <a:lnTo>
                    <a:pt x="0" y="14192"/>
                  </a:lnTo>
                  <a:lnTo>
                    <a:pt x="0" y="14219"/>
                  </a:lnTo>
                  <a:lnTo>
                    <a:pt x="18" y="14255"/>
                  </a:lnTo>
                  <a:lnTo>
                    <a:pt x="36" y="14292"/>
                  </a:lnTo>
                  <a:lnTo>
                    <a:pt x="63" y="14328"/>
                  </a:lnTo>
                  <a:lnTo>
                    <a:pt x="145" y="14400"/>
                  </a:lnTo>
                  <a:lnTo>
                    <a:pt x="253" y="14482"/>
                  </a:lnTo>
                  <a:lnTo>
                    <a:pt x="389" y="14563"/>
                  </a:lnTo>
                  <a:lnTo>
                    <a:pt x="543" y="14654"/>
                  </a:lnTo>
                  <a:lnTo>
                    <a:pt x="724" y="14744"/>
                  </a:lnTo>
                  <a:lnTo>
                    <a:pt x="923" y="14835"/>
                  </a:lnTo>
                  <a:lnTo>
                    <a:pt x="1376" y="15025"/>
                  </a:lnTo>
                  <a:lnTo>
                    <a:pt x="1883" y="15224"/>
                  </a:lnTo>
                  <a:lnTo>
                    <a:pt x="2435" y="15423"/>
                  </a:lnTo>
                  <a:lnTo>
                    <a:pt x="3005" y="15622"/>
                  </a:lnTo>
                  <a:lnTo>
                    <a:pt x="4163" y="16002"/>
                  </a:lnTo>
                  <a:lnTo>
                    <a:pt x="5222" y="16346"/>
                  </a:lnTo>
                  <a:lnTo>
                    <a:pt x="6064" y="16627"/>
                  </a:lnTo>
                  <a:lnTo>
                    <a:pt x="6363" y="16735"/>
                  </a:lnTo>
                  <a:lnTo>
                    <a:pt x="6553" y="16808"/>
                  </a:lnTo>
                  <a:lnTo>
                    <a:pt x="6942" y="17007"/>
                  </a:lnTo>
                  <a:lnTo>
                    <a:pt x="7331" y="17206"/>
                  </a:lnTo>
                  <a:lnTo>
                    <a:pt x="7702" y="17423"/>
                  </a:lnTo>
                  <a:lnTo>
                    <a:pt x="8082" y="17649"/>
                  </a:lnTo>
                  <a:lnTo>
                    <a:pt x="8444" y="17894"/>
                  </a:lnTo>
                  <a:lnTo>
                    <a:pt x="8797" y="18147"/>
                  </a:lnTo>
                  <a:lnTo>
                    <a:pt x="9141" y="18410"/>
                  </a:lnTo>
                  <a:lnTo>
                    <a:pt x="9467" y="18690"/>
                  </a:lnTo>
                  <a:lnTo>
                    <a:pt x="9630" y="18835"/>
                  </a:lnTo>
                  <a:lnTo>
                    <a:pt x="9784" y="18989"/>
                  </a:lnTo>
                  <a:lnTo>
                    <a:pt x="9938" y="19143"/>
                  </a:lnTo>
                  <a:lnTo>
                    <a:pt x="10083" y="19297"/>
                  </a:lnTo>
                  <a:lnTo>
                    <a:pt x="10227" y="19460"/>
                  </a:lnTo>
                  <a:lnTo>
                    <a:pt x="10363" y="19623"/>
                  </a:lnTo>
                  <a:lnTo>
                    <a:pt x="10499" y="19794"/>
                  </a:lnTo>
                  <a:lnTo>
                    <a:pt x="10626" y="19966"/>
                  </a:lnTo>
                  <a:lnTo>
                    <a:pt x="10743" y="20138"/>
                  </a:lnTo>
                  <a:lnTo>
                    <a:pt x="10861" y="20319"/>
                  </a:lnTo>
                  <a:lnTo>
                    <a:pt x="10969" y="20509"/>
                  </a:lnTo>
                  <a:lnTo>
                    <a:pt x="11078" y="20700"/>
                  </a:lnTo>
                  <a:lnTo>
                    <a:pt x="11178" y="20899"/>
                  </a:lnTo>
                  <a:lnTo>
                    <a:pt x="11268" y="21098"/>
                  </a:lnTo>
                  <a:lnTo>
                    <a:pt x="11350" y="21297"/>
                  </a:lnTo>
                  <a:lnTo>
                    <a:pt x="11431" y="21505"/>
                  </a:lnTo>
                  <a:lnTo>
                    <a:pt x="11522" y="21786"/>
                  </a:lnTo>
                  <a:lnTo>
                    <a:pt x="11603" y="22075"/>
                  </a:lnTo>
                  <a:lnTo>
                    <a:pt x="11675" y="22356"/>
                  </a:lnTo>
                  <a:lnTo>
                    <a:pt x="11739" y="22636"/>
                  </a:lnTo>
                  <a:lnTo>
                    <a:pt x="11793" y="22926"/>
                  </a:lnTo>
                  <a:lnTo>
                    <a:pt x="11829" y="23216"/>
                  </a:lnTo>
                  <a:lnTo>
                    <a:pt x="11866" y="23505"/>
                  </a:lnTo>
                  <a:lnTo>
                    <a:pt x="11902" y="23795"/>
                  </a:lnTo>
                  <a:lnTo>
                    <a:pt x="11938" y="24374"/>
                  </a:lnTo>
                  <a:lnTo>
                    <a:pt x="11965" y="24962"/>
                  </a:lnTo>
                  <a:lnTo>
                    <a:pt x="11983" y="25542"/>
                  </a:lnTo>
                  <a:lnTo>
                    <a:pt x="11992" y="26130"/>
                  </a:lnTo>
                  <a:lnTo>
                    <a:pt x="12001" y="26718"/>
                  </a:lnTo>
                  <a:lnTo>
                    <a:pt x="12028" y="27298"/>
                  </a:lnTo>
                  <a:lnTo>
                    <a:pt x="12065" y="27886"/>
                  </a:lnTo>
                  <a:lnTo>
                    <a:pt x="12092" y="28175"/>
                  </a:lnTo>
                  <a:lnTo>
                    <a:pt x="12128" y="28465"/>
                  </a:lnTo>
                  <a:lnTo>
                    <a:pt x="12164" y="28755"/>
                  </a:lnTo>
                  <a:lnTo>
                    <a:pt x="12209" y="29035"/>
                  </a:lnTo>
                  <a:lnTo>
                    <a:pt x="12273" y="29325"/>
                  </a:lnTo>
                  <a:lnTo>
                    <a:pt x="12336" y="29605"/>
                  </a:lnTo>
                  <a:lnTo>
                    <a:pt x="12418" y="29895"/>
                  </a:lnTo>
                  <a:lnTo>
                    <a:pt x="12508" y="30176"/>
                  </a:lnTo>
                  <a:lnTo>
                    <a:pt x="12608" y="30447"/>
                  </a:lnTo>
                  <a:lnTo>
                    <a:pt x="12716" y="30728"/>
                  </a:lnTo>
                  <a:lnTo>
                    <a:pt x="12816" y="30954"/>
                  </a:lnTo>
                  <a:lnTo>
                    <a:pt x="12924" y="31171"/>
                  </a:lnTo>
                  <a:lnTo>
                    <a:pt x="13042" y="31397"/>
                  </a:lnTo>
                  <a:lnTo>
                    <a:pt x="13160" y="31606"/>
                  </a:lnTo>
                  <a:lnTo>
                    <a:pt x="13277" y="31823"/>
                  </a:lnTo>
                  <a:lnTo>
                    <a:pt x="13413" y="32031"/>
                  </a:lnTo>
                  <a:lnTo>
                    <a:pt x="13549" y="32239"/>
                  </a:lnTo>
                  <a:lnTo>
                    <a:pt x="13685" y="32438"/>
                  </a:lnTo>
                  <a:lnTo>
                    <a:pt x="13830" y="32637"/>
                  </a:lnTo>
                  <a:lnTo>
                    <a:pt x="13983" y="32837"/>
                  </a:lnTo>
                  <a:lnTo>
                    <a:pt x="14137" y="33027"/>
                  </a:lnTo>
                  <a:lnTo>
                    <a:pt x="14291" y="33217"/>
                  </a:lnTo>
                  <a:lnTo>
                    <a:pt x="14454" y="33398"/>
                  </a:lnTo>
                  <a:lnTo>
                    <a:pt x="14626" y="33579"/>
                  </a:lnTo>
                  <a:lnTo>
                    <a:pt x="14798" y="33751"/>
                  </a:lnTo>
                  <a:lnTo>
                    <a:pt x="14979" y="33923"/>
                  </a:lnTo>
                  <a:lnTo>
                    <a:pt x="15160" y="34095"/>
                  </a:lnTo>
                  <a:lnTo>
                    <a:pt x="15341" y="34257"/>
                  </a:lnTo>
                  <a:lnTo>
                    <a:pt x="15531" y="34411"/>
                  </a:lnTo>
                  <a:lnTo>
                    <a:pt x="15721" y="34565"/>
                  </a:lnTo>
                  <a:lnTo>
                    <a:pt x="15920" y="34719"/>
                  </a:lnTo>
                  <a:lnTo>
                    <a:pt x="16119" y="34864"/>
                  </a:lnTo>
                  <a:lnTo>
                    <a:pt x="16328" y="35000"/>
                  </a:lnTo>
                  <a:lnTo>
                    <a:pt x="16527" y="35135"/>
                  </a:lnTo>
                  <a:lnTo>
                    <a:pt x="16744" y="35262"/>
                  </a:lnTo>
                  <a:lnTo>
                    <a:pt x="16952" y="35380"/>
                  </a:lnTo>
                  <a:lnTo>
                    <a:pt x="17169" y="35497"/>
                  </a:lnTo>
                  <a:lnTo>
                    <a:pt x="17386" y="35615"/>
                  </a:lnTo>
                  <a:lnTo>
                    <a:pt x="17613" y="35715"/>
                  </a:lnTo>
                  <a:lnTo>
                    <a:pt x="17839" y="35814"/>
                  </a:lnTo>
                  <a:lnTo>
                    <a:pt x="18065" y="35914"/>
                  </a:lnTo>
                  <a:lnTo>
                    <a:pt x="18292" y="36004"/>
                  </a:lnTo>
                  <a:lnTo>
                    <a:pt x="18599" y="36113"/>
                  </a:lnTo>
                  <a:lnTo>
                    <a:pt x="18907" y="36212"/>
                  </a:lnTo>
                  <a:lnTo>
                    <a:pt x="19215" y="36303"/>
                  </a:lnTo>
                  <a:lnTo>
                    <a:pt x="19532" y="36403"/>
                  </a:lnTo>
                  <a:lnTo>
                    <a:pt x="20165" y="36574"/>
                  </a:lnTo>
                  <a:lnTo>
                    <a:pt x="20799" y="36737"/>
                  </a:lnTo>
                  <a:lnTo>
                    <a:pt x="21441" y="36900"/>
                  </a:lnTo>
                  <a:lnTo>
                    <a:pt x="22075" y="37063"/>
                  </a:lnTo>
                  <a:lnTo>
                    <a:pt x="22708" y="37235"/>
                  </a:lnTo>
                  <a:lnTo>
                    <a:pt x="23016" y="37326"/>
                  </a:lnTo>
                  <a:lnTo>
                    <a:pt x="23333" y="37425"/>
                  </a:lnTo>
                  <a:lnTo>
                    <a:pt x="23641" y="37525"/>
                  </a:lnTo>
                  <a:lnTo>
                    <a:pt x="23939" y="37633"/>
                  </a:lnTo>
                  <a:lnTo>
                    <a:pt x="24238" y="37751"/>
                  </a:lnTo>
                  <a:lnTo>
                    <a:pt x="24537" y="37869"/>
                  </a:lnTo>
                  <a:lnTo>
                    <a:pt x="24826" y="38004"/>
                  </a:lnTo>
                  <a:lnTo>
                    <a:pt x="25116" y="38140"/>
                  </a:lnTo>
                  <a:lnTo>
                    <a:pt x="25396" y="38294"/>
                  </a:lnTo>
                  <a:lnTo>
                    <a:pt x="25668" y="38457"/>
                  </a:lnTo>
                  <a:lnTo>
                    <a:pt x="25939" y="38629"/>
                  </a:lnTo>
                  <a:lnTo>
                    <a:pt x="26202" y="38810"/>
                  </a:lnTo>
                  <a:lnTo>
                    <a:pt x="26455" y="39009"/>
                  </a:lnTo>
                  <a:lnTo>
                    <a:pt x="26700" y="39226"/>
                  </a:lnTo>
                  <a:lnTo>
                    <a:pt x="26944" y="39453"/>
                  </a:lnTo>
                  <a:lnTo>
                    <a:pt x="27170" y="39697"/>
                  </a:lnTo>
                  <a:lnTo>
                    <a:pt x="27397" y="39950"/>
                  </a:lnTo>
                  <a:lnTo>
                    <a:pt x="27605" y="40231"/>
                  </a:lnTo>
                  <a:lnTo>
                    <a:pt x="27813" y="40530"/>
                  </a:lnTo>
                  <a:lnTo>
                    <a:pt x="28021" y="40837"/>
                  </a:lnTo>
                  <a:lnTo>
                    <a:pt x="28211" y="41154"/>
                  </a:lnTo>
                  <a:lnTo>
                    <a:pt x="28401" y="41471"/>
                  </a:lnTo>
                  <a:lnTo>
                    <a:pt x="28573" y="41806"/>
                  </a:lnTo>
                  <a:lnTo>
                    <a:pt x="28745" y="42141"/>
                  </a:lnTo>
                  <a:lnTo>
                    <a:pt x="28899" y="42485"/>
                  </a:lnTo>
                  <a:lnTo>
                    <a:pt x="29053" y="42828"/>
                  </a:lnTo>
                  <a:lnTo>
                    <a:pt x="29198" y="43172"/>
                  </a:lnTo>
                  <a:lnTo>
                    <a:pt x="29333" y="43525"/>
                  </a:lnTo>
                  <a:lnTo>
                    <a:pt x="29460" y="43878"/>
                  </a:lnTo>
                  <a:lnTo>
                    <a:pt x="29578" y="44240"/>
                  </a:lnTo>
                  <a:lnTo>
                    <a:pt x="29686" y="44593"/>
                  </a:lnTo>
                  <a:lnTo>
                    <a:pt x="29795" y="44955"/>
                  </a:lnTo>
                  <a:lnTo>
                    <a:pt x="29886" y="45308"/>
                  </a:lnTo>
                  <a:lnTo>
                    <a:pt x="29976" y="45661"/>
                  </a:lnTo>
                  <a:lnTo>
                    <a:pt x="30058" y="45969"/>
                  </a:lnTo>
                  <a:lnTo>
                    <a:pt x="30139" y="46277"/>
                  </a:lnTo>
                  <a:lnTo>
                    <a:pt x="30311" y="46883"/>
                  </a:lnTo>
                  <a:lnTo>
                    <a:pt x="30492" y="47490"/>
                  </a:lnTo>
                  <a:lnTo>
                    <a:pt x="30673" y="48096"/>
                  </a:lnTo>
                  <a:lnTo>
                    <a:pt x="41190" y="48096"/>
                  </a:lnTo>
                  <a:lnTo>
                    <a:pt x="40412" y="46032"/>
                  </a:lnTo>
                  <a:lnTo>
                    <a:pt x="40022" y="45001"/>
                  </a:lnTo>
                  <a:lnTo>
                    <a:pt x="39615" y="43978"/>
                  </a:lnTo>
                  <a:lnTo>
                    <a:pt x="39144" y="42801"/>
                  </a:lnTo>
                  <a:lnTo>
                    <a:pt x="38674" y="41607"/>
                  </a:lnTo>
                  <a:lnTo>
                    <a:pt x="38203" y="40412"/>
                  </a:lnTo>
                  <a:lnTo>
                    <a:pt x="37968" y="39815"/>
                  </a:lnTo>
                  <a:lnTo>
                    <a:pt x="37714" y="39217"/>
                  </a:lnTo>
                  <a:lnTo>
                    <a:pt x="37461" y="38620"/>
                  </a:lnTo>
                  <a:lnTo>
                    <a:pt x="37199" y="38032"/>
                  </a:lnTo>
                  <a:lnTo>
                    <a:pt x="36927" y="37452"/>
                  </a:lnTo>
                  <a:lnTo>
                    <a:pt x="36646" y="36882"/>
                  </a:lnTo>
                  <a:lnTo>
                    <a:pt x="36348" y="36312"/>
                  </a:lnTo>
                  <a:lnTo>
                    <a:pt x="36040" y="35751"/>
                  </a:lnTo>
                  <a:lnTo>
                    <a:pt x="35714" y="35199"/>
                  </a:lnTo>
                  <a:lnTo>
                    <a:pt x="35370" y="34665"/>
                  </a:lnTo>
                  <a:lnTo>
                    <a:pt x="35117" y="34294"/>
                  </a:lnTo>
                  <a:lnTo>
                    <a:pt x="34845" y="33923"/>
                  </a:lnTo>
                  <a:lnTo>
                    <a:pt x="34574" y="33561"/>
                  </a:lnTo>
                  <a:lnTo>
                    <a:pt x="34275" y="33217"/>
                  </a:lnTo>
                  <a:lnTo>
                    <a:pt x="33976" y="32873"/>
                  </a:lnTo>
                  <a:lnTo>
                    <a:pt x="33669" y="32538"/>
                  </a:lnTo>
                  <a:lnTo>
                    <a:pt x="33343" y="32221"/>
                  </a:lnTo>
                  <a:lnTo>
                    <a:pt x="33008" y="31913"/>
                  </a:lnTo>
                  <a:lnTo>
                    <a:pt x="32664" y="31615"/>
                  </a:lnTo>
                  <a:lnTo>
                    <a:pt x="32302" y="31334"/>
                  </a:lnTo>
                  <a:lnTo>
                    <a:pt x="31940" y="31072"/>
                  </a:lnTo>
                  <a:lnTo>
                    <a:pt x="31560" y="30818"/>
                  </a:lnTo>
                  <a:lnTo>
                    <a:pt x="31171" y="30583"/>
                  </a:lnTo>
                  <a:lnTo>
                    <a:pt x="30773" y="30357"/>
                  </a:lnTo>
                  <a:lnTo>
                    <a:pt x="30365" y="30158"/>
                  </a:lnTo>
                  <a:lnTo>
                    <a:pt x="29949" y="29967"/>
                  </a:lnTo>
                  <a:lnTo>
                    <a:pt x="29668" y="29859"/>
                  </a:lnTo>
                  <a:lnTo>
                    <a:pt x="29388" y="29759"/>
                  </a:lnTo>
                  <a:lnTo>
                    <a:pt x="29098" y="29669"/>
                  </a:lnTo>
                  <a:lnTo>
                    <a:pt x="28809" y="29578"/>
                  </a:lnTo>
                  <a:lnTo>
                    <a:pt x="28510" y="29506"/>
                  </a:lnTo>
                  <a:lnTo>
                    <a:pt x="28211" y="29433"/>
                  </a:lnTo>
                  <a:lnTo>
                    <a:pt x="27614" y="29298"/>
                  </a:lnTo>
                  <a:lnTo>
                    <a:pt x="26401" y="29044"/>
                  </a:lnTo>
                  <a:lnTo>
                    <a:pt x="25804" y="28909"/>
                  </a:lnTo>
                  <a:lnTo>
                    <a:pt x="25505" y="28836"/>
                  </a:lnTo>
                  <a:lnTo>
                    <a:pt x="25215" y="28764"/>
                  </a:lnTo>
                  <a:lnTo>
                    <a:pt x="24926" y="28682"/>
                  </a:lnTo>
                  <a:lnTo>
                    <a:pt x="24645" y="28592"/>
                  </a:lnTo>
                  <a:lnTo>
                    <a:pt x="24365" y="28492"/>
                  </a:lnTo>
                  <a:lnTo>
                    <a:pt x="24093" y="28384"/>
                  </a:lnTo>
                  <a:lnTo>
                    <a:pt x="23822" y="28266"/>
                  </a:lnTo>
                  <a:lnTo>
                    <a:pt x="23568" y="28130"/>
                  </a:lnTo>
                  <a:lnTo>
                    <a:pt x="23315" y="27994"/>
                  </a:lnTo>
                  <a:lnTo>
                    <a:pt x="23070" y="27841"/>
                  </a:lnTo>
                  <a:lnTo>
                    <a:pt x="22835" y="27669"/>
                  </a:lnTo>
                  <a:lnTo>
                    <a:pt x="22609" y="27479"/>
                  </a:lnTo>
                  <a:lnTo>
                    <a:pt x="22392" y="27279"/>
                  </a:lnTo>
                  <a:lnTo>
                    <a:pt x="22183" y="27062"/>
                  </a:lnTo>
                  <a:lnTo>
                    <a:pt x="21993" y="26818"/>
                  </a:lnTo>
                  <a:lnTo>
                    <a:pt x="21812" y="26564"/>
                  </a:lnTo>
                  <a:lnTo>
                    <a:pt x="21722" y="26429"/>
                  </a:lnTo>
                  <a:lnTo>
                    <a:pt x="21640" y="26284"/>
                  </a:lnTo>
                  <a:lnTo>
                    <a:pt x="21559" y="26139"/>
                  </a:lnTo>
                  <a:lnTo>
                    <a:pt x="21477" y="25985"/>
                  </a:lnTo>
                  <a:lnTo>
                    <a:pt x="21324" y="25641"/>
                  </a:lnTo>
                  <a:lnTo>
                    <a:pt x="21170" y="25288"/>
                  </a:lnTo>
                  <a:lnTo>
                    <a:pt x="21034" y="24944"/>
                  </a:lnTo>
                  <a:lnTo>
                    <a:pt x="20916" y="24591"/>
                  </a:lnTo>
                  <a:lnTo>
                    <a:pt x="20799" y="24229"/>
                  </a:lnTo>
                  <a:lnTo>
                    <a:pt x="20690" y="23867"/>
                  </a:lnTo>
                  <a:lnTo>
                    <a:pt x="20599" y="23505"/>
                  </a:lnTo>
                  <a:lnTo>
                    <a:pt x="20500" y="23143"/>
                  </a:lnTo>
                  <a:lnTo>
                    <a:pt x="20418" y="22772"/>
                  </a:lnTo>
                  <a:lnTo>
                    <a:pt x="20337" y="22410"/>
                  </a:lnTo>
                  <a:lnTo>
                    <a:pt x="20192" y="21668"/>
                  </a:lnTo>
                  <a:lnTo>
                    <a:pt x="20056" y="20926"/>
                  </a:lnTo>
                  <a:lnTo>
                    <a:pt x="19921" y="20184"/>
                  </a:lnTo>
                  <a:lnTo>
                    <a:pt x="19785" y="19442"/>
                  </a:lnTo>
                  <a:lnTo>
                    <a:pt x="19640" y="18699"/>
                  </a:lnTo>
                  <a:lnTo>
                    <a:pt x="19559" y="18337"/>
                  </a:lnTo>
                  <a:lnTo>
                    <a:pt x="19468" y="17966"/>
                  </a:lnTo>
                  <a:lnTo>
                    <a:pt x="19378" y="17604"/>
                  </a:lnTo>
                  <a:lnTo>
                    <a:pt x="19278" y="17242"/>
                  </a:lnTo>
                  <a:lnTo>
                    <a:pt x="19160" y="16889"/>
                  </a:lnTo>
                  <a:lnTo>
                    <a:pt x="19043" y="16527"/>
                  </a:lnTo>
                  <a:lnTo>
                    <a:pt x="18916" y="16174"/>
                  </a:lnTo>
                  <a:lnTo>
                    <a:pt x="18771" y="15830"/>
                  </a:lnTo>
                  <a:lnTo>
                    <a:pt x="18626" y="15477"/>
                  </a:lnTo>
                  <a:lnTo>
                    <a:pt x="18454" y="15133"/>
                  </a:lnTo>
                  <a:lnTo>
                    <a:pt x="18282" y="14798"/>
                  </a:lnTo>
                  <a:lnTo>
                    <a:pt x="18083" y="14464"/>
                  </a:lnTo>
                  <a:lnTo>
                    <a:pt x="17920" y="14210"/>
                  </a:lnTo>
                  <a:lnTo>
                    <a:pt x="17758" y="13957"/>
                  </a:lnTo>
                  <a:lnTo>
                    <a:pt x="17586" y="13703"/>
                  </a:lnTo>
                  <a:lnTo>
                    <a:pt x="17405" y="13459"/>
                  </a:lnTo>
                  <a:lnTo>
                    <a:pt x="17224" y="13224"/>
                  </a:lnTo>
                  <a:lnTo>
                    <a:pt x="17033" y="12988"/>
                  </a:lnTo>
                  <a:lnTo>
                    <a:pt x="16843" y="12753"/>
                  </a:lnTo>
                  <a:lnTo>
                    <a:pt x="16644" y="12527"/>
                  </a:lnTo>
                  <a:lnTo>
                    <a:pt x="16445" y="12301"/>
                  </a:lnTo>
                  <a:lnTo>
                    <a:pt x="16237" y="12083"/>
                  </a:lnTo>
                  <a:lnTo>
                    <a:pt x="16020" y="11866"/>
                  </a:lnTo>
                  <a:lnTo>
                    <a:pt x="15803" y="11649"/>
                  </a:lnTo>
                  <a:lnTo>
                    <a:pt x="15585" y="11450"/>
                  </a:lnTo>
                  <a:lnTo>
                    <a:pt x="15359" y="11242"/>
                  </a:lnTo>
                  <a:lnTo>
                    <a:pt x="15133" y="11042"/>
                  </a:lnTo>
                  <a:lnTo>
                    <a:pt x="14898" y="10852"/>
                  </a:lnTo>
                  <a:lnTo>
                    <a:pt x="14662" y="10662"/>
                  </a:lnTo>
                  <a:lnTo>
                    <a:pt x="14418" y="10481"/>
                  </a:lnTo>
                  <a:lnTo>
                    <a:pt x="14173" y="10300"/>
                  </a:lnTo>
                  <a:lnTo>
                    <a:pt x="13929" y="10119"/>
                  </a:lnTo>
                  <a:lnTo>
                    <a:pt x="13676" y="9947"/>
                  </a:lnTo>
                  <a:lnTo>
                    <a:pt x="13422" y="9784"/>
                  </a:lnTo>
                  <a:lnTo>
                    <a:pt x="13169" y="9622"/>
                  </a:lnTo>
                  <a:lnTo>
                    <a:pt x="12906" y="9468"/>
                  </a:lnTo>
                  <a:lnTo>
                    <a:pt x="12381" y="9169"/>
                  </a:lnTo>
                  <a:lnTo>
                    <a:pt x="11847" y="8888"/>
                  </a:lnTo>
                  <a:lnTo>
                    <a:pt x="11304" y="8626"/>
                  </a:lnTo>
                  <a:lnTo>
                    <a:pt x="10752" y="8382"/>
                  </a:lnTo>
                  <a:lnTo>
                    <a:pt x="9974" y="8056"/>
                  </a:lnTo>
                  <a:lnTo>
                    <a:pt x="9585" y="7893"/>
                  </a:lnTo>
                  <a:lnTo>
                    <a:pt x="9205" y="7730"/>
                  </a:lnTo>
                  <a:lnTo>
                    <a:pt x="8834" y="7558"/>
                  </a:lnTo>
                  <a:lnTo>
                    <a:pt x="8471" y="7377"/>
                  </a:lnTo>
                  <a:lnTo>
                    <a:pt x="8119" y="7187"/>
                  </a:lnTo>
                  <a:lnTo>
                    <a:pt x="7775" y="6979"/>
                  </a:lnTo>
                  <a:lnTo>
                    <a:pt x="7603" y="6870"/>
                  </a:lnTo>
                  <a:lnTo>
                    <a:pt x="7440" y="6761"/>
                  </a:lnTo>
                  <a:lnTo>
                    <a:pt x="7286" y="6644"/>
                  </a:lnTo>
                  <a:lnTo>
                    <a:pt x="7123" y="6517"/>
                  </a:lnTo>
                  <a:lnTo>
                    <a:pt x="6978" y="6390"/>
                  </a:lnTo>
                  <a:lnTo>
                    <a:pt x="6824" y="6255"/>
                  </a:lnTo>
                  <a:lnTo>
                    <a:pt x="6688" y="6119"/>
                  </a:lnTo>
                  <a:lnTo>
                    <a:pt x="6553" y="5974"/>
                  </a:lnTo>
                  <a:lnTo>
                    <a:pt x="6417" y="5820"/>
                  </a:lnTo>
                  <a:lnTo>
                    <a:pt x="6290" y="5666"/>
                  </a:lnTo>
                  <a:lnTo>
                    <a:pt x="6164" y="5503"/>
                  </a:lnTo>
                  <a:lnTo>
                    <a:pt x="6046" y="5331"/>
                  </a:lnTo>
                  <a:lnTo>
                    <a:pt x="5937" y="5150"/>
                  </a:lnTo>
                  <a:lnTo>
                    <a:pt x="5838" y="4960"/>
                  </a:lnTo>
                  <a:lnTo>
                    <a:pt x="5738" y="4761"/>
                  </a:lnTo>
                  <a:lnTo>
                    <a:pt x="5648" y="4562"/>
                  </a:lnTo>
                  <a:lnTo>
                    <a:pt x="5539" y="4336"/>
                  </a:lnTo>
                  <a:lnTo>
                    <a:pt x="5439" y="4119"/>
                  </a:lnTo>
                  <a:lnTo>
                    <a:pt x="5322" y="3901"/>
                  </a:lnTo>
                  <a:lnTo>
                    <a:pt x="5204" y="3693"/>
                  </a:lnTo>
                  <a:lnTo>
                    <a:pt x="5087" y="3494"/>
                  </a:lnTo>
                  <a:lnTo>
                    <a:pt x="4960" y="3304"/>
                  </a:lnTo>
                  <a:lnTo>
                    <a:pt x="4824" y="3123"/>
                  </a:lnTo>
                  <a:lnTo>
                    <a:pt x="4688" y="2942"/>
                  </a:lnTo>
                  <a:lnTo>
                    <a:pt x="4543" y="2761"/>
                  </a:lnTo>
                  <a:lnTo>
                    <a:pt x="4399" y="2598"/>
                  </a:lnTo>
                  <a:lnTo>
                    <a:pt x="4245" y="2435"/>
                  </a:lnTo>
                  <a:lnTo>
                    <a:pt x="4091" y="2272"/>
                  </a:lnTo>
                  <a:lnTo>
                    <a:pt x="3928" y="2118"/>
                  </a:lnTo>
                  <a:lnTo>
                    <a:pt x="3765" y="1974"/>
                  </a:lnTo>
                  <a:lnTo>
                    <a:pt x="3593" y="1829"/>
                  </a:lnTo>
                  <a:lnTo>
                    <a:pt x="3421" y="1693"/>
                  </a:lnTo>
                  <a:lnTo>
                    <a:pt x="3249" y="1557"/>
                  </a:lnTo>
                  <a:lnTo>
                    <a:pt x="3068" y="1431"/>
                  </a:lnTo>
                  <a:lnTo>
                    <a:pt x="2878" y="1304"/>
                  </a:lnTo>
                  <a:lnTo>
                    <a:pt x="2697" y="1186"/>
                  </a:lnTo>
                  <a:lnTo>
                    <a:pt x="2308" y="960"/>
                  </a:lnTo>
                  <a:lnTo>
                    <a:pt x="1910" y="743"/>
                  </a:lnTo>
                  <a:lnTo>
                    <a:pt x="1502" y="544"/>
                  </a:lnTo>
                  <a:lnTo>
                    <a:pt x="1077" y="354"/>
                  </a:lnTo>
                  <a:lnTo>
                    <a:pt x="652" y="182"/>
                  </a:lnTo>
                  <a:lnTo>
                    <a:pt x="217" y="10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2771700" y="1933075"/>
            <a:ext cx="3600600" cy="17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55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4257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7"/>
          <p:cNvGrpSpPr/>
          <p:nvPr/>
        </p:nvGrpSpPr>
        <p:grpSpPr>
          <a:xfrm>
            <a:off x="0" y="-7950"/>
            <a:ext cx="9144003" cy="5191799"/>
            <a:chOff x="0" y="-7950"/>
            <a:chExt cx="9144003" cy="5191799"/>
          </a:xfrm>
        </p:grpSpPr>
        <p:sp>
          <p:nvSpPr>
            <p:cNvPr id="59" name="Google Shape;59;p7"/>
            <p:cNvSpPr/>
            <p:nvPr/>
          </p:nvSpPr>
          <p:spPr>
            <a:xfrm rot="10800000">
              <a:off x="7067626" y="2670057"/>
              <a:ext cx="2076376" cy="2513792"/>
            </a:xfrm>
            <a:custGeom>
              <a:avLst/>
              <a:gdLst/>
              <a:ahLst/>
              <a:cxnLst/>
              <a:rect l="l" t="t" r="r" b="b"/>
              <a:pathLst>
                <a:path w="88905" h="107634" extrusionOk="0">
                  <a:moveTo>
                    <a:pt x="0" y="0"/>
                  </a:moveTo>
                  <a:lnTo>
                    <a:pt x="0" y="107633"/>
                  </a:lnTo>
                  <a:lnTo>
                    <a:pt x="540" y="106053"/>
                  </a:lnTo>
                  <a:lnTo>
                    <a:pt x="771" y="105244"/>
                  </a:lnTo>
                  <a:lnTo>
                    <a:pt x="1002" y="104435"/>
                  </a:lnTo>
                  <a:lnTo>
                    <a:pt x="1426" y="102546"/>
                  </a:lnTo>
                  <a:lnTo>
                    <a:pt x="1696" y="101583"/>
                  </a:lnTo>
                  <a:lnTo>
                    <a:pt x="1965" y="100658"/>
                  </a:lnTo>
                  <a:lnTo>
                    <a:pt x="2312" y="99695"/>
                  </a:lnTo>
                  <a:lnTo>
                    <a:pt x="2659" y="98808"/>
                  </a:lnTo>
                  <a:lnTo>
                    <a:pt x="3044" y="97883"/>
                  </a:lnTo>
                  <a:lnTo>
                    <a:pt x="3468" y="96997"/>
                  </a:lnTo>
                  <a:lnTo>
                    <a:pt x="3969" y="96034"/>
                  </a:lnTo>
                  <a:lnTo>
                    <a:pt x="4432" y="95070"/>
                  </a:lnTo>
                  <a:lnTo>
                    <a:pt x="4856" y="94107"/>
                  </a:lnTo>
                  <a:lnTo>
                    <a:pt x="5202" y="93105"/>
                  </a:lnTo>
                  <a:lnTo>
                    <a:pt x="5511" y="92334"/>
                  </a:lnTo>
                  <a:lnTo>
                    <a:pt x="5819" y="91563"/>
                  </a:lnTo>
                  <a:lnTo>
                    <a:pt x="6127" y="90870"/>
                  </a:lnTo>
                  <a:lnTo>
                    <a:pt x="6513" y="90176"/>
                  </a:lnTo>
                  <a:lnTo>
                    <a:pt x="6898" y="89521"/>
                  </a:lnTo>
                  <a:lnTo>
                    <a:pt x="7361" y="88943"/>
                  </a:lnTo>
                  <a:lnTo>
                    <a:pt x="7823" y="88365"/>
                  </a:lnTo>
                  <a:lnTo>
                    <a:pt x="8324" y="87825"/>
                  </a:lnTo>
                  <a:lnTo>
                    <a:pt x="8863" y="87324"/>
                  </a:lnTo>
                  <a:lnTo>
                    <a:pt x="9442" y="86900"/>
                  </a:lnTo>
                  <a:lnTo>
                    <a:pt x="10058" y="86476"/>
                  </a:lnTo>
                  <a:lnTo>
                    <a:pt x="10752" y="86130"/>
                  </a:lnTo>
                  <a:lnTo>
                    <a:pt x="11445" y="85783"/>
                  </a:lnTo>
                  <a:lnTo>
                    <a:pt x="12178" y="85513"/>
                  </a:lnTo>
                  <a:lnTo>
                    <a:pt x="12987" y="85282"/>
                  </a:lnTo>
                  <a:lnTo>
                    <a:pt x="13835" y="85089"/>
                  </a:lnTo>
                  <a:lnTo>
                    <a:pt x="14336" y="84974"/>
                  </a:lnTo>
                  <a:lnTo>
                    <a:pt x="14798" y="84858"/>
                  </a:lnTo>
                  <a:lnTo>
                    <a:pt x="15800" y="84550"/>
                  </a:lnTo>
                  <a:lnTo>
                    <a:pt x="16763" y="84126"/>
                  </a:lnTo>
                  <a:lnTo>
                    <a:pt x="17650" y="83663"/>
                  </a:lnTo>
                  <a:lnTo>
                    <a:pt x="18536" y="83124"/>
                  </a:lnTo>
                  <a:lnTo>
                    <a:pt x="19384" y="82584"/>
                  </a:lnTo>
                  <a:lnTo>
                    <a:pt x="20193" y="81968"/>
                  </a:lnTo>
                  <a:lnTo>
                    <a:pt x="20964" y="81351"/>
                  </a:lnTo>
                  <a:lnTo>
                    <a:pt x="21658" y="80696"/>
                  </a:lnTo>
                  <a:lnTo>
                    <a:pt x="22351" y="80041"/>
                  </a:lnTo>
                  <a:lnTo>
                    <a:pt x="23006" y="79309"/>
                  </a:lnTo>
                  <a:lnTo>
                    <a:pt x="23623" y="78576"/>
                  </a:lnTo>
                  <a:lnTo>
                    <a:pt x="24163" y="77806"/>
                  </a:lnTo>
                  <a:lnTo>
                    <a:pt x="24702" y="76996"/>
                  </a:lnTo>
                  <a:lnTo>
                    <a:pt x="25164" y="76149"/>
                  </a:lnTo>
                  <a:lnTo>
                    <a:pt x="25588" y="75301"/>
                  </a:lnTo>
                  <a:lnTo>
                    <a:pt x="25974" y="74376"/>
                  </a:lnTo>
                  <a:lnTo>
                    <a:pt x="26321" y="73451"/>
                  </a:lnTo>
                  <a:lnTo>
                    <a:pt x="26629" y="72488"/>
                  </a:lnTo>
                  <a:lnTo>
                    <a:pt x="26899" y="71486"/>
                  </a:lnTo>
                  <a:lnTo>
                    <a:pt x="27284" y="69674"/>
                  </a:lnTo>
                  <a:lnTo>
                    <a:pt x="27669" y="67863"/>
                  </a:lnTo>
                  <a:lnTo>
                    <a:pt x="28402" y="64241"/>
                  </a:lnTo>
                  <a:lnTo>
                    <a:pt x="28748" y="62776"/>
                  </a:lnTo>
                  <a:lnTo>
                    <a:pt x="29095" y="61312"/>
                  </a:lnTo>
                  <a:lnTo>
                    <a:pt x="29519" y="59848"/>
                  </a:lnTo>
                  <a:lnTo>
                    <a:pt x="29982" y="58422"/>
                  </a:lnTo>
                  <a:lnTo>
                    <a:pt x="30521" y="57034"/>
                  </a:lnTo>
                  <a:lnTo>
                    <a:pt x="31099" y="55647"/>
                  </a:lnTo>
                  <a:lnTo>
                    <a:pt x="31754" y="54298"/>
                  </a:lnTo>
                  <a:lnTo>
                    <a:pt x="32486" y="52950"/>
                  </a:lnTo>
                  <a:lnTo>
                    <a:pt x="32795" y="52487"/>
                  </a:lnTo>
                  <a:lnTo>
                    <a:pt x="33103" y="52063"/>
                  </a:lnTo>
                  <a:lnTo>
                    <a:pt x="33411" y="51639"/>
                  </a:lnTo>
                  <a:lnTo>
                    <a:pt x="33758" y="51254"/>
                  </a:lnTo>
                  <a:lnTo>
                    <a:pt x="34105" y="50907"/>
                  </a:lnTo>
                  <a:lnTo>
                    <a:pt x="34490" y="50560"/>
                  </a:lnTo>
                  <a:lnTo>
                    <a:pt x="34876" y="50252"/>
                  </a:lnTo>
                  <a:lnTo>
                    <a:pt x="35300" y="49944"/>
                  </a:lnTo>
                  <a:lnTo>
                    <a:pt x="35724" y="49712"/>
                  </a:lnTo>
                  <a:lnTo>
                    <a:pt x="36147" y="49443"/>
                  </a:lnTo>
                  <a:lnTo>
                    <a:pt x="36610" y="49250"/>
                  </a:lnTo>
                  <a:lnTo>
                    <a:pt x="37072" y="49057"/>
                  </a:lnTo>
                  <a:lnTo>
                    <a:pt x="37573" y="48865"/>
                  </a:lnTo>
                  <a:lnTo>
                    <a:pt x="38074" y="48710"/>
                  </a:lnTo>
                  <a:lnTo>
                    <a:pt x="38614" y="48595"/>
                  </a:lnTo>
                  <a:lnTo>
                    <a:pt x="39115" y="48479"/>
                  </a:lnTo>
                  <a:lnTo>
                    <a:pt x="42044" y="48017"/>
                  </a:lnTo>
                  <a:lnTo>
                    <a:pt x="43508" y="47747"/>
                  </a:lnTo>
                  <a:lnTo>
                    <a:pt x="44934" y="47477"/>
                  </a:lnTo>
                  <a:lnTo>
                    <a:pt x="46437" y="47130"/>
                  </a:lnTo>
                  <a:lnTo>
                    <a:pt x="47863" y="46707"/>
                  </a:lnTo>
                  <a:lnTo>
                    <a:pt x="49250" y="46206"/>
                  </a:lnTo>
                  <a:lnTo>
                    <a:pt x="50560" y="45666"/>
                  </a:lnTo>
                  <a:lnTo>
                    <a:pt x="51793" y="45050"/>
                  </a:lnTo>
                  <a:lnTo>
                    <a:pt x="52988" y="44356"/>
                  </a:lnTo>
                  <a:lnTo>
                    <a:pt x="53566" y="43970"/>
                  </a:lnTo>
                  <a:lnTo>
                    <a:pt x="54144" y="43585"/>
                  </a:lnTo>
                  <a:lnTo>
                    <a:pt x="54684" y="43161"/>
                  </a:lnTo>
                  <a:lnTo>
                    <a:pt x="55223" y="42737"/>
                  </a:lnTo>
                  <a:lnTo>
                    <a:pt x="55724" y="42275"/>
                  </a:lnTo>
                  <a:lnTo>
                    <a:pt x="56225" y="41812"/>
                  </a:lnTo>
                  <a:lnTo>
                    <a:pt x="56688" y="41350"/>
                  </a:lnTo>
                  <a:lnTo>
                    <a:pt x="57150" y="40849"/>
                  </a:lnTo>
                  <a:lnTo>
                    <a:pt x="57612" y="40309"/>
                  </a:lnTo>
                  <a:lnTo>
                    <a:pt x="58036" y="39770"/>
                  </a:lnTo>
                  <a:lnTo>
                    <a:pt x="58460" y="39230"/>
                  </a:lnTo>
                  <a:lnTo>
                    <a:pt x="58884" y="38652"/>
                  </a:lnTo>
                  <a:lnTo>
                    <a:pt x="59270" y="38074"/>
                  </a:lnTo>
                  <a:lnTo>
                    <a:pt x="59616" y="37458"/>
                  </a:lnTo>
                  <a:lnTo>
                    <a:pt x="59963" y="36803"/>
                  </a:lnTo>
                  <a:lnTo>
                    <a:pt x="60310" y="36148"/>
                  </a:lnTo>
                  <a:lnTo>
                    <a:pt x="60618" y="35492"/>
                  </a:lnTo>
                  <a:lnTo>
                    <a:pt x="60927" y="34799"/>
                  </a:lnTo>
                  <a:lnTo>
                    <a:pt x="61505" y="33334"/>
                  </a:lnTo>
                  <a:lnTo>
                    <a:pt x="61929" y="32178"/>
                  </a:lnTo>
                  <a:lnTo>
                    <a:pt x="62391" y="30984"/>
                  </a:lnTo>
                  <a:lnTo>
                    <a:pt x="63277" y="28671"/>
                  </a:lnTo>
                  <a:lnTo>
                    <a:pt x="63547" y="28016"/>
                  </a:lnTo>
                  <a:lnTo>
                    <a:pt x="63817" y="27361"/>
                  </a:lnTo>
                  <a:lnTo>
                    <a:pt x="64125" y="26783"/>
                  </a:lnTo>
                  <a:lnTo>
                    <a:pt x="64433" y="26205"/>
                  </a:lnTo>
                  <a:lnTo>
                    <a:pt x="64780" y="25627"/>
                  </a:lnTo>
                  <a:lnTo>
                    <a:pt x="65166" y="25088"/>
                  </a:lnTo>
                  <a:lnTo>
                    <a:pt x="65551" y="24587"/>
                  </a:lnTo>
                  <a:lnTo>
                    <a:pt x="65975" y="24124"/>
                  </a:lnTo>
                  <a:lnTo>
                    <a:pt x="66437" y="23662"/>
                  </a:lnTo>
                  <a:lnTo>
                    <a:pt x="66900" y="23238"/>
                  </a:lnTo>
                  <a:lnTo>
                    <a:pt x="67439" y="22852"/>
                  </a:lnTo>
                  <a:lnTo>
                    <a:pt x="67979" y="22467"/>
                  </a:lnTo>
                  <a:lnTo>
                    <a:pt x="68518" y="22120"/>
                  </a:lnTo>
                  <a:lnTo>
                    <a:pt x="69135" y="21812"/>
                  </a:lnTo>
                  <a:lnTo>
                    <a:pt x="69752" y="21542"/>
                  </a:lnTo>
                  <a:lnTo>
                    <a:pt x="70445" y="21272"/>
                  </a:lnTo>
                  <a:lnTo>
                    <a:pt x="70753" y="21157"/>
                  </a:lnTo>
                  <a:lnTo>
                    <a:pt x="71023" y="21003"/>
                  </a:lnTo>
                  <a:lnTo>
                    <a:pt x="72603" y="20155"/>
                  </a:lnTo>
                  <a:lnTo>
                    <a:pt x="74145" y="19230"/>
                  </a:lnTo>
                  <a:lnTo>
                    <a:pt x="75609" y="18267"/>
                  </a:lnTo>
                  <a:lnTo>
                    <a:pt x="76996" y="17265"/>
                  </a:lnTo>
                  <a:lnTo>
                    <a:pt x="78345" y="16186"/>
                  </a:lnTo>
                  <a:lnTo>
                    <a:pt x="79617" y="15029"/>
                  </a:lnTo>
                  <a:lnTo>
                    <a:pt x="80812" y="13873"/>
                  </a:lnTo>
                  <a:lnTo>
                    <a:pt x="81968" y="12640"/>
                  </a:lnTo>
                  <a:lnTo>
                    <a:pt x="83047" y="11330"/>
                  </a:lnTo>
                  <a:lnTo>
                    <a:pt x="84049" y="9981"/>
                  </a:lnTo>
                  <a:lnTo>
                    <a:pt x="85012" y="8555"/>
                  </a:lnTo>
                  <a:lnTo>
                    <a:pt x="85898" y="7091"/>
                  </a:lnTo>
                  <a:lnTo>
                    <a:pt x="86708" y="5588"/>
                  </a:lnTo>
                  <a:lnTo>
                    <a:pt x="87478" y="3969"/>
                  </a:lnTo>
                  <a:lnTo>
                    <a:pt x="88134" y="2351"/>
                  </a:lnTo>
                  <a:lnTo>
                    <a:pt x="88750" y="655"/>
                  </a:lnTo>
                  <a:lnTo>
                    <a:pt x="88827" y="347"/>
                  </a:lnTo>
                  <a:lnTo>
                    <a:pt x="889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6976854" y="-7950"/>
              <a:ext cx="2167073" cy="2035681"/>
            </a:xfrm>
            <a:custGeom>
              <a:avLst/>
              <a:gdLst/>
              <a:ahLst/>
              <a:cxnLst/>
              <a:rect l="l" t="t" r="r" b="b"/>
              <a:pathLst>
                <a:path w="58980" h="55404" extrusionOk="0">
                  <a:moveTo>
                    <a:pt x="376" y="0"/>
                  </a:moveTo>
                  <a:lnTo>
                    <a:pt x="271" y="916"/>
                  </a:lnTo>
                  <a:lnTo>
                    <a:pt x="150" y="1803"/>
                  </a:lnTo>
                  <a:lnTo>
                    <a:pt x="90" y="2253"/>
                  </a:lnTo>
                  <a:lnTo>
                    <a:pt x="45" y="2689"/>
                  </a:lnTo>
                  <a:lnTo>
                    <a:pt x="15" y="3140"/>
                  </a:lnTo>
                  <a:lnTo>
                    <a:pt x="0" y="3575"/>
                  </a:lnTo>
                  <a:lnTo>
                    <a:pt x="15" y="4146"/>
                  </a:lnTo>
                  <a:lnTo>
                    <a:pt x="30" y="4702"/>
                  </a:lnTo>
                  <a:lnTo>
                    <a:pt x="75" y="5273"/>
                  </a:lnTo>
                  <a:lnTo>
                    <a:pt x="135" y="5829"/>
                  </a:lnTo>
                  <a:lnTo>
                    <a:pt x="211" y="6400"/>
                  </a:lnTo>
                  <a:lnTo>
                    <a:pt x="301" y="6956"/>
                  </a:lnTo>
                  <a:lnTo>
                    <a:pt x="421" y="7511"/>
                  </a:lnTo>
                  <a:lnTo>
                    <a:pt x="556" y="8067"/>
                  </a:lnTo>
                  <a:lnTo>
                    <a:pt x="706" y="8623"/>
                  </a:lnTo>
                  <a:lnTo>
                    <a:pt x="872" y="9164"/>
                  </a:lnTo>
                  <a:lnTo>
                    <a:pt x="1052" y="9720"/>
                  </a:lnTo>
                  <a:lnTo>
                    <a:pt x="1247" y="10261"/>
                  </a:lnTo>
                  <a:lnTo>
                    <a:pt x="1457" y="10786"/>
                  </a:lnTo>
                  <a:lnTo>
                    <a:pt x="1683" y="11327"/>
                  </a:lnTo>
                  <a:lnTo>
                    <a:pt x="1938" y="11838"/>
                  </a:lnTo>
                  <a:lnTo>
                    <a:pt x="2194" y="12364"/>
                  </a:lnTo>
                  <a:lnTo>
                    <a:pt x="2464" y="12875"/>
                  </a:lnTo>
                  <a:lnTo>
                    <a:pt x="2749" y="13370"/>
                  </a:lnTo>
                  <a:lnTo>
                    <a:pt x="3050" y="13866"/>
                  </a:lnTo>
                  <a:lnTo>
                    <a:pt x="3365" y="14347"/>
                  </a:lnTo>
                  <a:lnTo>
                    <a:pt x="3696" y="14827"/>
                  </a:lnTo>
                  <a:lnTo>
                    <a:pt x="4026" y="15293"/>
                  </a:lnTo>
                  <a:lnTo>
                    <a:pt x="4387" y="15744"/>
                  </a:lnTo>
                  <a:lnTo>
                    <a:pt x="4747" y="16180"/>
                  </a:lnTo>
                  <a:lnTo>
                    <a:pt x="5123" y="16615"/>
                  </a:lnTo>
                  <a:lnTo>
                    <a:pt x="5499" y="17036"/>
                  </a:lnTo>
                  <a:lnTo>
                    <a:pt x="5904" y="17456"/>
                  </a:lnTo>
                  <a:lnTo>
                    <a:pt x="6310" y="17847"/>
                  </a:lnTo>
                  <a:lnTo>
                    <a:pt x="6730" y="18223"/>
                  </a:lnTo>
                  <a:lnTo>
                    <a:pt x="7151" y="18598"/>
                  </a:lnTo>
                  <a:lnTo>
                    <a:pt x="7587" y="18959"/>
                  </a:lnTo>
                  <a:lnTo>
                    <a:pt x="8037" y="19289"/>
                  </a:lnTo>
                  <a:lnTo>
                    <a:pt x="8383" y="19545"/>
                  </a:lnTo>
                  <a:lnTo>
                    <a:pt x="8744" y="19785"/>
                  </a:lnTo>
                  <a:lnTo>
                    <a:pt x="9119" y="20025"/>
                  </a:lnTo>
                  <a:lnTo>
                    <a:pt x="9480" y="20251"/>
                  </a:lnTo>
                  <a:lnTo>
                    <a:pt x="9855" y="20476"/>
                  </a:lnTo>
                  <a:lnTo>
                    <a:pt x="10231" y="20686"/>
                  </a:lnTo>
                  <a:lnTo>
                    <a:pt x="10997" y="21077"/>
                  </a:lnTo>
                  <a:lnTo>
                    <a:pt x="11778" y="21453"/>
                  </a:lnTo>
                  <a:lnTo>
                    <a:pt x="12574" y="21798"/>
                  </a:lnTo>
                  <a:lnTo>
                    <a:pt x="13386" y="22129"/>
                  </a:lnTo>
                  <a:lnTo>
                    <a:pt x="14197" y="22429"/>
                  </a:lnTo>
                  <a:lnTo>
                    <a:pt x="15023" y="22714"/>
                  </a:lnTo>
                  <a:lnTo>
                    <a:pt x="15864" y="22985"/>
                  </a:lnTo>
                  <a:lnTo>
                    <a:pt x="16691" y="23240"/>
                  </a:lnTo>
                  <a:lnTo>
                    <a:pt x="17532" y="23496"/>
                  </a:lnTo>
                  <a:lnTo>
                    <a:pt x="19199" y="23976"/>
                  </a:lnTo>
                  <a:lnTo>
                    <a:pt x="20852" y="24457"/>
                  </a:lnTo>
                  <a:lnTo>
                    <a:pt x="21498" y="24652"/>
                  </a:lnTo>
                  <a:lnTo>
                    <a:pt x="22114" y="24878"/>
                  </a:lnTo>
                  <a:lnTo>
                    <a:pt x="22715" y="25103"/>
                  </a:lnTo>
                  <a:lnTo>
                    <a:pt x="23286" y="25343"/>
                  </a:lnTo>
                  <a:lnTo>
                    <a:pt x="23857" y="25599"/>
                  </a:lnTo>
                  <a:lnTo>
                    <a:pt x="24397" y="25869"/>
                  </a:lnTo>
                  <a:lnTo>
                    <a:pt x="24923" y="26155"/>
                  </a:lnTo>
                  <a:lnTo>
                    <a:pt x="25419" y="26455"/>
                  </a:lnTo>
                  <a:lnTo>
                    <a:pt x="25915" y="26771"/>
                  </a:lnTo>
                  <a:lnTo>
                    <a:pt x="26380" y="27101"/>
                  </a:lnTo>
                  <a:lnTo>
                    <a:pt x="26846" y="27447"/>
                  </a:lnTo>
                  <a:lnTo>
                    <a:pt x="27282" y="27807"/>
                  </a:lnTo>
                  <a:lnTo>
                    <a:pt x="27702" y="28168"/>
                  </a:lnTo>
                  <a:lnTo>
                    <a:pt x="28123" y="28543"/>
                  </a:lnTo>
                  <a:lnTo>
                    <a:pt x="28514" y="28949"/>
                  </a:lnTo>
                  <a:lnTo>
                    <a:pt x="28904" y="29354"/>
                  </a:lnTo>
                  <a:lnTo>
                    <a:pt x="29265" y="29775"/>
                  </a:lnTo>
                  <a:lnTo>
                    <a:pt x="29625" y="30211"/>
                  </a:lnTo>
                  <a:lnTo>
                    <a:pt x="29971" y="30661"/>
                  </a:lnTo>
                  <a:lnTo>
                    <a:pt x="30316" y="31112"/>
                  </a:lnTo>
                  <a:lnTo>
                    <a:pt x="30632" y="31593"/>
                  </a:lnTo>
                  <a:lnTo>
                    <a:pt x="30947" y="32074"/>
                  </a:lnTo>
                  <a:lnTo>
                    <a:pt x="31263" y="32569"/>
                  </a:lnTo>
                  <a:lnTo>
                    <a:pt x="31563" y="33080"/>
                  </a:lnTo>
                  <a:lnTo>
                    <a:pt x="31849" y="33606"/>
                  </a:lnTo>
                  <a:lnTo>
                    <a:pt x="32119" y="34132"/>
                  </a:lnTo>
                  <a:lnTo>
                    <a:pt x="32405" y="34688"/>
                  </a:lnTo>
                  <a:lnTo>
                    <a:pt x="32660" y="35243"/>
                  </a:lnTo>
                  <a:lnTo>
                    <a:pt x="32930" y="35814"/>
                  </a:lnTo>
                  <a:lnTo>
                    <a:pt x="33186" y="36385"/>
                  </a:lnTo>
                  <a:lnTo>
                    <a:pt x="33682" y="37587"/>
                  </a:lnTo>
                  <a:lnTo>
                    <a:pt x="34433" y="39480"/>
                  </a:lnTo>
                  <a:lnTo>
                    <a:pt x="34823" y="40411"/>
                  </a:lnTo>
                  <a:lnTo>
                    <a:pt x="35229" y="41358"/>
                  </a:lnTo>
                  <a:lnTo>
                    <a:pt x="35634" y="42274"/>
                  </a:lnTo>
                  <a:lnTo>
                    <a:pt x="36070" y="43190"/>
                  </a:lnTo>
                  <a:lnTo>
                    <a:pt x="36536" y="44092"/>
                  </a:lnTo>
                  <a:lnTo>
                    <a:pt x="37017" y="44963"/>
                  </a:lnTo>
                  <a:lnTo>
                    <a:pt x="37272" y="45399"/>
                  </a:lnTo>
                  <a:lnTo>
                    <a:pt x="37527" y="45834"/>
                  </a:lnTo>
                  <a:lnTo>
                    <a:pt x="37798" y="46255"/>
                  </a:lnTo>
                  <a:lnTo>
                    <a:pt x="38083" y="46676"/>
                  </a:lnTo>
                  <a:lnTo>
                    <a:pt x="38369" y="47081"/>
                  </a:lnTo>
                  <a:lnTo>
                    <a:pt x="38654" y="47487"/>
                  </a:lnTo>
                  <a:lnTo>
                    <a:pt x="38970" y="47878"/>
                  </a:lnTo>
                  <a:lnTo>
                    <a:pt x="39285" y="48268"/>
                  </a:lnTo>
                  <a:lnTo>
                    <a:pt x="39601" y="48659"/>
                  </a:lnTo>
                  <a:lnTo>
                    <a:pt x="39946" y="49034"/>
                  </a:lnTo>
                  <a:lnTo>
                    <a:pt x="40292" y="49395"/>
                  </a:lnTo>
                  <a:lnTo>
                    <a:pt x="40652" y="49755"/>
                  </a:lnTo>
                  <a:lnTo>
                    <a:pt x="41028" y="50101"/>
                  </a:lnTo>
                  <a:lnTo>
                    <a:pt x="41418" y="50431"/>
                  </a:lnTo>
                  <a:lnTo>
                    <a:pt x="41824" y="50762"/>
                  </a:lnTo>
                  <a:lnTo>
                    <a:pt x="42230" y="51077"/>
                  </a:lnTo>
                  <a:lnTo>
                    <a:pt x="42635" y="51378"/>
                  </a:lnTo>
                  <a:lnTo>
                    <a:pt x="43056" y="51663"/>
                  </a:lnTo>
                  <a:lnTo>
                    <a:pt x="43476" y="51949"/>
                  </a:lnTo>
                  <a:lnTo>
                    <a:pt x="43897" y="52204"/>
                  </a:lnTo>
                  <a:lnTo>
                    <a:pt x="44333" y="52460"/>
                  </a:lnTo>
                  <a:lnTo>
                    <a:pt x="44768" y="52715"/>
                  </a:lnTo>
                  <a:lnTo>
                    <a:pt x="45204" y="52940"/>
                  </a:lnTo>
                  <a:lnTo>
                    <a:pt x="45640" y="53166"/>
                  </a:lnTo>
                  <a:lnTo>
                    <a:pt x="46090" y="53376"/>
                  </a:lnTo>
                  <a:lnTo>
                    <a:pt x="46541" y="53586"/>
                  </a:lnTo>
                  <a:lnTo>
                    <a:pt x="47007" y="53766"/>
                  </a:lnTo>
                  <a:lnTo>
                    <a:pt x="47457" y="53962"/>
                  </a:lnTo>
                  <a:lnTo>
                    <a:pt x="47923" y="54127"/>
                  </a:lnTo>
                  <a:lnTo>
                    <a:pt x="48389" y="54292"/>
                  </a:lnTo>
                  <a:lnTo>
                    <a:pt x="48870" y="54443"/>
                  </a:lnTo>
                  <a:lnTo>
                    <a:pt x="49335" y="54578"/>
                  </a:lnTo>
                  <a:lnTo>
                    <a:pt x="49816" y="54698"/>
                  </a:lnTo>
                  <a:lnTo>
                    <a:pt x="50297" y="54818"/>
                  </a:lnTo>
                  <a:lnTo>
                    <a:pt x="50778" y="54923"/>
                  </a:lnTo>
                  <a:lnTo>
                    <a:pt x="51258" y="55028"/>
                  </a:lnTo>
                  <a:lnTo>
                    <a:pt x="51754" y="55104"/>
                  </a:lnTo>
                  <a:lnTo>
                    <a:pt x="52235" y="55179"/>
                  </a:lnTo>
                  <a:lnTo>
                    <a:pt x="52731" y="55254"/>
                  </a:lnTo>
                  <a:lnTo>
                    <a:pt x="53226" y="55299"/>
                  </a:lnTo>
                  <a:lnTo>
                    <a:pt x="53722" y="55344"/>
                  </a:lnTo>
                  <a:lnTo>
                    <a:pt x="54218" y="55374"/>
                  </a:lnTo>
                  <a:lnTo>
                    <a:pt x="54714" y="55389"/>
                  </a:lnTo>
                  <a:lnTo>
                    <a:pt x="55209" y="55404"/>
                  </a:lnTo>
                  <a:lnTo>
                    <a:pt x="55705" y="55404"/>
                  </a:lnTo>
                  <a:lnTo>
                    <a:pt x="56201" y="55389"/>
                  </a:lnTo>
                  <a:lnTo>
                    <a:pt x="56712" y="55374"/>
                  </a:lnTo>
                  <a:lnTo>
                    <a:pt x="57207" y="55329"/>
                  </a:lnTo>
                  <a:lnTo>
                    <a:pt x="58980" y="55194"/>
                  </a:lnTo>
                  <a:lnTo>
                    <a:pt x="589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0" y="-7947"/>
              <a:ext cx="2328790" cy="2217834"/>
            </a:xfrm>
            <a:custGeom>
              <a:avLst/>
              <a:gdLst/>
              <a:ahLst/>
              <a:cxnLst/>
              <a:rect l="l" t="t" r="r" b="b"/>
              <a:pathLst>
                <a:path w="77594" h="73897" extrusionOk="0">
                  <a:moveTo>
                    <a:pt x="61594" y="0"/>
                  </a:moveTo>
                  <a:lnTo>
                    <a:pt x="46376" y="15"/>
                  </a:lnTo>
                  <a:lnTo>
                    <a:pt x="46180" y="30"/>
                  </a:lnTo>
                  <a:lnTo>
                    <a:pt x="46000" y="45"/>
                  </a:lnTo>
                  <a:lnTo>
                    <a:pt x="45805" y="75"/>
                  </a:lnTo>
                  <a:lnTo>
                    <a:pt x="45609" y="105"/>
                  </a:lnTo>
                  <a:lnTo>
                    <a:pt x="45414" y="165"/>
                  </a:lnTo>
                  <a:lnTo>
                    <a:pt x="45234" y="210"/>
                  </a:lnTo>
                  <a:lnTo>
                    <a:pt x="45054" y="285"/>
                  </a:lnTo>
                  <a:lnTo>
                    <a:pt x="44888" y="361"/>
                  </a:lnTo>
                  <a:lnTo>
                    <a:pt x="43596" y="992"/>
                  </a:lnTo>
                  <a:lnTo>
                    <a:pt x="42304" y="1622"/>
                  </a:lnTo>
                  <a:lnTo>
                    <a:pt x="41673" y="1938"/>
                  </a:lnTo>
                  <a:lnTo>
                    <a:pt x="41027" y="2268"/>
                  </a:lnTo>
                  <a:lnTo>
                    <a:pt x="40412" y="2614"/>
                  </a:lnTo>
                  <a:lnTo>
                    <a:pt x="39781" y="2975"/>
                  </a:lnTo>
                  <a:lnTo>
                    <a:pt x="39210" y="3320"/>
                  </a:lnTo>
                  <a:lnTo>
                    <a:pt x="38639" y="3666"/>
                  </a:lnTo>
                  <a:lnTo>
                    <a:pt x="38068" y="4026"/>
                  </a:lnTo>
                  <a:lnTo>
                    <a:pt x="37497" y="4402"/>
                  </a:lnTo>
                  <a:lnTo>
                    <a:pt x="36926" y="4792"/>
                  </a:lnTo>
                  <a:lnTo>
                    <a:pt x="36355" y="5183"/>
                  </a:lnTo>
                  <a:lnTo>
                    <a:pt x="35784" y="5603"/>
                  </a:lnTo>
                  <a:lnTo>
                    <a:pt x="35229" y="6009"/>
                  </a:lnTo>
                  <a:lnTo>
                    <a:pt x="34673" y="6445"/>
                  </a:lnTo>
                  <a:lnTo>
                    <a:pt x="34117" y="6880"/>
                  </a:lnTo>
                  <a:lnTo>
                    <a:pt x="33561" y="7331"/>
                  </a:lnTo>
                  <a:lnTo>
                    <a:pt x="33020" y="7782"/>
                  </a:lnTo>
                  <a:lnTo>
                    <a:pt x="32494" y="8248"/>
                  </a:lnTo>
                  <a:lnTo>
                    <a:pt x="31969" y="8728"/>
                  </a:lnTo>
                  <a:lnTo>
                    <a:pt x="31443" y="9209"/>
                  </a:lnTo>
                  <a:lnTo>
                    <a:pt x="30947" y="9705"/>
                  </a:lnTo>
                  <a:lnTo>
                    <a:pt x="30436" y="10215"/>
                  </a:lnTo>
                  <a:lnTo>
                    <a:pt x="29956" y="10726"/>
                  </a:lnTo>
                  <a:lnTo>
                    <a:pt x="29475" y="11252"/>
                  </a:lnTo>
                  <a:lnTo>
                    <a:pt x="29024" y="11778"/>
                  </a:lnTo>
                  <a:lnTo>
                    <a:pt x="28573" y="12319"/>
                  </a:lnTo>
                  <a:lnTo>
                    <a:pt x="28138" y="12875"/>
                  </a:lnTo>
                  <a:lnTo>
                    <a:pt x="27717" y="13430"/>
                  </a:lnTo>
                  <a:lnTo>
                    <a:pt x="27312" y="14001"/>
                  </a:lnTo>
                  <a:lnTo>
                    <a:pt x="26921" y="14572"/>
                  </a:lnTo>
                  <a:lnTo>
                    <a:pt x="26545" y="15158"/>
                  </a:lnTo>
                  <a:lnTo>
                    <a:pt x="26185" y="15744"/>
                  </a:lnTo>
                  <a:lnTo>
                    <a:pt x="25839" y="16345"/>
                  </a:lnTo>
                  <a:lnTo>
                    <a:pt x="25524" y="16946"/>
                  </a:lnTo>
                  <a:lnTo>
                    <a:pt x="25223" y="17562"/>
                  </a:lnTo>
                  <a:lnTo>
                    <a:pt x="24953" y="18178"/>
                  </a:lnTo>
                  <a:lnTo>
                    <a:pt x="24683" y="18809"/>
                  </a:lnTo>
                  <a:lnTo>
                    <a:pt x="23871" y="20972"/>
                  </a:lnTo>
                  <a:lnTo>
                    <a:pt x="23075" y="23135"/>
                  </a:lnTo>
                  <a:lnTo>
                    <a:pt x="22309" y="25313"/>
                  </a:lnTo>
                  <a:lnTo>
                    <a:pt x="21573" y="27492"/>
                  </a:lnTo>
                  <a:lnTo>
                    <a:pt x="20867" y="29700"/>
                  </a:lnTo>
                  <a:lnTo>
                    <a:pt x="20191" y="31893"/>
                  </a:lnTo>
                  <a:lnTo>
                    <a:pt x="19530" y="34117"/>
                  </a:lnTo>
                  <a:lnTo>
                    <a:pt x="18899" y="36325"/>
                  </a:lnTo>
                  <a:lnTo>
                    <a:pt x="18658" y="37256"/>
                  </a:lnTo>
                  <a:lnTo>
                    <a:pt x="18433" y="38158"/>
                  </a:lnTo>
                  <a:lnTo>
                    <a:pt x="17997" y="39946"/>
                  </a:lnTo>
                  <a:lnTo>
                    <a:pt x="17772" y="40817"/>
                  </a:lnTo>
                  <a:lnTo>
                    <a:pt x="17547" y="41673"/>
                  </a:lnTo>
                  <a:lnTo>
                    <a:pt x="17291" y="42514"/>
                  </a:lnTo>
                  <a:lnTo>
                    <a:pt x="17021" y="43356"/>
                  </a:lnTo>
                  <a:lnTo>
                    <a:pt x="16871" y="43761"/>
                  </a:lnTo>
                  <a:lnTo>
                    <a:pt x="16705" y="44167"/>
                  </a:lnTo>
                  <a:lnTo>
                    <a:pt x="16540" y="44573"/>
                  </a:lnTo>
                  <a:lnTo>
                    <a:pt x="16360" y="44963"/>
                  </a:lnTo>
                  <a:lnTo>
                    <a:pt x="16180" y="45354"/>
                  </a:lnTo>
                  <a:lnTo>
                    <a:pt x="15969" y="45744"/>
                  </a:lnTo>
                  <a:lnTo>
                    <a:pt x="15759" y="46120"/>
                  </a:lnTo>
                  <a:lnTo>
                    <a:pt x="15534" y="46510"/>
                  </a:lnTo>
                  <a:lnTo>
                    <a:pt x="15293" y="46886"/>
                  </a:lnTo>
                  <a:lnTo>
                    <a:pt x="15038" y="47247"/>
                  </a:lnTo>
                  <a:lnTo>
                    <a:pt x="14752" y="47622"/>
                  </a:lnTo>
                  <a:lnTo>
                    <a:pt x="14467" y="47983"/>
                  </a:lnTo>
                  <a:lnTo>
                    <a:pt x="14152" y="48328"/>
                  </a:lnTo>
                  <a:lnTo>
                    <a:pt x="13836" y="48674"/>
                  </a:lnTo>
                  <a:lnTo>
                    <a:pt x="13476" y="49019"/>
                  </a:lnTo>
                  <a:lnTo>
                    <a:pt x="13115" y="49365"/>
                  </a:lnTo>
                  <a:lnTo>
                    <a:pt x="12784" y="49650"/>
                  </a:lnTo>
                  <a:lnTo>
                    <a:pt x="12439" y="49936"/>
                  </a:lnTo>
                  <a:lnTo>
                    <a:pt x="11748" y="50492"/>
                  </a:lnTo>
                  <a:lnTo>
                    <a:pt x="11027" y="51002"/>
                  </a:lnTo>
                  <a:lnTo>
                    <a:pt x="10306" y="51498"/>
                  </a:lnTo>
                  <a:lnTo>
                    <a:pt x="9555" y="51964"/>
                  </a:lnTo>
                  <a:lnTo>
                    <a:pt x="8788" y="52429"/>
                  </a:lnTo>
                  <a:lnTo>
                    <a:pt x="8022" y="52850"/>
                  </a:lnTo>
                  <a:lnTo>
                    <a:pt x="7241" y="53271"/>
                  </a:lnTo>
                  <a:lnTo>
                    <a:pt x="6460" y="53691"/>
                  </a:lnTo>
                  <a:lnTo>
                    <a:pt x="5664" y="54082"/>
                  </a:lnTo>
                  <a:lnTo>
                    <a:pt x="4071" y="54848"/>
                  </a:lnTo>
                  <a:lnTo>
                    <a:pt x="2464" y="55614"/>
                  </a:lnTo>
                  <a:lnTo>
                    <a:pt x="886" y="56380"/>
                  </a:lnTo>
                  <a:lnTo>
                    <a:pt x="661" y="56501"/>
                  </a:lnTo>
                  <a:lnTo>
                    <a:pt x="481" y="56621"/>
                  </a:lnTo>
                  <a:lnTo>
                    <a:pt x="315" y="56771"/>
                  </a:lnTo>
                  <a:lnTo>
                    <a:pt x="195" y="56921"/>
                  </a:lnTo>
                  <a:lnTo>
                    <a:pt x="105" y="57102"/>
                  </a:lnTo>
                  <a:lnTo>
                    <a:pt x="45" y="57297"/>
                  </a:lnTo>
                  <a:lnTo>
                    <a:pt x="15" y="57522"/>
                  </a:lnTo>
                  <a:lnTo>
                    <a:pt x="0" y="57793"/>
                  </a:lnTo>
                  <a:lnTo>
                    <a:pt x="15" y="73897"/>
                  </a:lnTo>
                  <a:lnTo>
                    <a:pt x="105" y="73807"/>
                  </a:lnTo>
                  <a:lnTo>
                    <a:pt x="255" y="73521"/>
                  </a:lnTo>
                  <a:lnTo>
                    <a:pt x="436" y="73236"/>
                  </a:lnTo>
                  <a:lnTo>
                    <a:pt x="616" y="72966"/>
                  </a:lnTo>
                  <a:lnTo>
                    <a:pt x="811" y="72710"/>
                  </a:lnTo>
                  <a:lnTo>
                    <a:pt x="916" y="72530"/>
                  </a:lnTo>
                  <a:lnTo>
                    <a:pt x="1037" y="72365"/>
                  </a:lnTo>
                  <a:lnTo>
                    <a:pt x="1157" y="72199"/>
                  </a:lnTo>
                  <a:lnTo>
                    <a:pt x="1307" y="72034"/>
                  </a:lnTo>
                  <a:lnTo>
                    <a:pt x="1457" y="71884"/>
                  </a:lnTo>
                  <a:lnTo>
                    <a:pt x="1607" y="71749"/>
                  </a:lnTo>
                  <a:lnTo>
                    <a:pt x="1788" y="71614"/>
                  </a:lnTo>
                  <a:lnTo>
                    <a:pt x="1968" y="71478"/>
                  </a:lnTo>
                  <a:lnTo>
                    <a:pt x="2734" y="70998"/>
                  </a:lnTo>
                  <a:lnTo>
                    <a:pt x="3125" y="70757"/>
                  </a:lnTo>
                  <a:lnTo>
                    <a:pt x="3515" y="70532"/>
                  </a:lnTo>
                  <a:lnTo>
                    <a:pt x="3921" y="70307"/>
                  </a:lnTo>
                  <a:lnTo>
                    <a:pt x="4327" y="70096"/>
                  </a:lnTo>
                  <a:lnTo>
                    <a:pt x="4732" y="69916"/>
                  </a:lnTo>
                  <a:lnTo>
                    <a:pt x="5153" y="69736"/>
                  </a:lnTo>
                  <a:lnTo>
                    <a:pt x="5754" y="69495"/>
                  </a:lnTo>
                  <a:lnTo>
                    <a:pt x="6355" y="69270"/>
                  </a:lnTo>
                  <a:lnTo>
                    <a:pt x="7572" y="68834"/>
                  </a:lnTo>
                  <a:lnTo>
                    <a:pt x="10020" y="68023"/>
                  </a:lnTo>
                  <a:lnTo>
                    <a:pt x="11252" y="67602"/>
                  </a:lnTo>
                  <a:lnTo>
                    <a:pt x="11853" y="67392"/>
                  </a:lnTo>
                  <a:lnTo>
                    <a:pt x="12454" y="67167"/>
                  </a:lnTo>
                  <a:lnTo>
                    <a:pt x="13055" y="66926"/>
                  </a:lnTo>
                  <a:lnTo>
                    <a:pt x="13656" y="66671"/>
                  </a:lnTo>
                  <a:lnTo>
                    <a:pt x="14257" y="66416"/>
                  </a:lnTo>
                  <a:lnTo>
                    <a:pt x="14843" y="66130"/>
                  </a:lnTo>
                  <a:lnTo>
                    <a:pt x="15428" y="65815"/>
                  </a:lnTo>
                  <a:lnTo>
                    <a:pt x="16029" y="65499"/>
                  </a:lnTo>
                  <a:lnTo>
                    <a:pt x="16615" y="65169"/>
                  </a:lnTo>
                  <a:lnTo>
                    <a:pt x="17186" y="64838"/>
                  </a:lnTo>
                  <a:lnTo>
                    <a:pt x="17757" y="64478"/>
                  </a:lnTo>
                  <a:lnTo>
                    <a:pt x="18313" y="64117"/>
                  </a:lnTo>
                  <a:lnTo>
                    <a:pt x="18869" y="63742"/>
                  </a:lnTo>
                  <a:lnTo>
                    <a:pt x="19425" y="63351"/>
                  </a:lnTo>
                  <a:lnTo>
                    <a:pt x="19965" y="62960"/>
                  </a:lnTo>
                  <a:lnTo>
                    <a:pt x="20491" y="62540"/>
                  </a:lnTo>
                  <a:lnTo>
                    <a:pt x="21017" y="62119"/>
                  </a:lnTo>
                  <a:lnTo>
                    <a:pt x="21528" y="61699"/>
                  </a:lnTo>
                  <a:lnTo>
                    <a:pt x="22024" y="61248"/>
                  </a:lnTo>
                  <a:lnTo>
                    <a:pt x="22519" y="60797"/>
                  </a:lnTo>
                  <a:lnTo>
                    <a:pt x="23015" y="60331"/>
                  </a:lnTo>
                  <a:lnTo>
                    <a:pt x="23481" y="59866"/>
                  </a:lnTo>
                  <a:lnTo>
                    <a:pt x="23856" y="59475"/>
                  </a:lnTo>
                  <a:lnTo>
                    <a:pt x="24232" y="59085"/>
                  </a:lnTo>
                  <a:lnTo>
                    <a:pt x="24592" y="58679"/>
                  </a:lnTo>
                  <a:lnTo>
                    <a:pt x="24938" y="58273"/>
                  </a:lnTo>
                  <a:lnTo>
                    <a:pt x="25283" y="57853"/>
                  </a:lnTo>
                  <a:lnTo>
                    <a:pt x="25614" y="57432"/>
                  </a:lnTo>
                  <a:lnTo>
                    <a:pt x="25944" y="57011"/>
                  </a:lnTo>
                  <a:lnTo>
                    <a:pt x="26275" y="56576"/>
                  </a:lnTo>
                  <a:lnTo>
                    <a:pt x="26590" y="56140"/>
                  </a:lnTo>
                  <a:lnTo>
                    <a:pt x="26891" y="55704"/>
                  </a:lnTo>
                  <a:lnTo>
                    <a:pt x="27191" y="55254"/>
                  </a:lnTo>
                  <a:lnTo>
                    <a:pt x="27477" y="54803"/>
                  </a:lnTo>
                  <a:lnTo>
                    <a:pt x="28033" y="53887"/>
                  </a:lnTo>
                  <a:lnTo>
                    <a:pt x="28573" y="52955"/>
                  </a:lnTo>
                  <a:lnTo>
                    <a:pt x="29069" y="52009"/>
                  </a:lnTo>
                  <a:lnTo>
                    <a:pt x="29535" y="51032"/>
                  </a:lnTo>
                  <a:lnTo>
                    <a:pt x="29971" y="50056"/>
                  </a:lnTo>
                  <a:lnTo>
                    <a:pt x="30391" y="49064"/>
                  </a:lnTo>
                  <a:lnTo>
                    <a:pt x="30767" y="48058"/>
                  </a:lnTo>
                  <a:lnTo>
                    <a:pt x="31112" y="47036"/>
                  </a:lnTo>
                  <a:lnTo>
                    <a:pt x="31443" y="46015"/>
                  </a:lnTo>
                  <a:lnTo>
                    <a:pt x="31728" y="44978"/>
                  </a:lnTo>
                  <a:lnTo>
                    <a:pt x="32029" y="43806"/>
                  </a:lnTo>
                  <a:lnTo>
                    <a:pt x="32299" y="42620"/>
                  </a:lnTo>
                  <a:lnTo>
                    <a:pt x="32540" y="41433"/>
                  </a:lnTo>
                  <a:lnTo>
                    <a:pt x="32750" y="40246"/>
                  </a:lnTo>
                  <a:lnTo>
                    <a:pt x="32960" y="39059"/>
                  </a:lnTo>
                  <a:lnTo>
                    <a:pt x="33140" y="37857"/>
                  </a:lnTo>
                  <a:lnTo>
                    <a:pt x="33531" y="35469"/>
                  </a:lnTo>
                  <a:lnTo>
                    <a:pt x="33726" y="34282"/>
                  </a:lnTo>
                  <a:lnTo>
                    <a:pt x="33937" y="33095"/>
                  </a:lnTo>
                  <a:lnTo>
                    <a:pt x="34162" y="31908"/>
                  </a:lnTo>
                  <a:lnTo>
                    <a:pt x="34417" y="30722"/>
                  </a:lnTo>
                  <a:lnTo>
                    <a:pt x="34703" y="29550"/>
                  </a:lnTo>
                  <a:lnTo>
                    <a:pt x="34853" y="28964"/>
                  </a:lnTo>
                  <a:lnTo>
                    <a:pt x="35018" y="28378"/>
                  </a:lnTo>
                  <a:lnTo>
                    <a:pt x="35184" y="27807"/>
                  </a:lnTo>
                  <a:lnTo>
                    <a:pt x="35379" y="27221"/>
                  </a:lnTo>
                  <a:lnTo>
                    <a:pt x="35574" y="26650"/>
                  </a:lnTo>
                  <a:lnTo>
                    <a:pt x="35769" y="26065"/>
                  </a:lnTo>
                  <a:lnTo>
                    <a:pt x="36025" y="25419"/>
                  </a:lnTo>
                  <a:lnTo>
                    <a:pt x="36295" y="24788"/>
                  </a:lnTo>
                  <a:lnTo>
                    <a:pt x="36581" y="24172"/>
                  </a:lnTo>
                  <a:lnTo>
                    <a:pt x="36896" y="23556"/>
                  </a:lnTo>
                  <a:lnTo>
                    <a:pt x="37212" y="22970"/>
                  </a:lnTo>
                  <a:lnTo>
                    <a:pt x="37542" y="22399"/>
                  </a:lnTo>
                  <a:lnTo>
                    <a:pt x="37903" y="21828"/>
                  </a:lnTo>
                  <a:lnTo>
                    <a:pt x="38263" y="21287"/>
                  </a:lnTo>
                  <a:lnTo>
                    <a:pt x="38654" y="20746"/>
                  </a:lnTo>
                  <a:lnTo>
                    <a:pt x="39044" y="20221"/>
                  </a:lnTo>
                  <a:lnTo>
                    <a:pt x="39450" y="19710"/>
                  </a:lnTo>
                  <a:lnTo>
                    <a:pt x="39871" y="19214"/>
                  </a:lnTo>
                  <a:lnTo>
                    <a:pt x="40306" y="18733"/>
                  </a:lnTo>
                  <a:lnTo>
                    <a:pt x="40757" y="18253"/>
                  </a:lnTo>
                  <a:lnTo>
                    <a:pt x="41223" y="17802"/>
                  </a:lnTo>
                  <a:lnTo>
                    <a:pt x="41688" y="17351"/>
                  </a:lnTo>
                  <a:lnTo>
                    <a:pt x="42184" y="16901"/>
                  </a:lnTo>
                  <a:lnTo>
                    <a:pt x="42680" y="16480"/>
                  </a:lnTo>
                  <a:lnTo>
                    <a:pt x="43191" y="16059"/>
                  </a:lnTo>
                  <a:lnTo>
                    <a:pt x="43702" y="15654"/>
                  </a:lnTo>
                  <a:lnTo>
                    <a:pt x="44227" y="15263"/>
                  </a:lnTo>
                  <a:lnTo>
                    <a:pt x="44768" y="14873"/>
                  </a:lnTo>
                  <a:lnTo>
                    <a:pt x="45309" y="14497"/>
                  </a:lnTo>
                  <a:lnTo>
                    <a:pt x="45880" y="14136"/>
                  </a:lnTo>
                  <a:lnTo>
                    <a:pt x="46436" y="13776"/>
                  </a:lnTo>
                  <a:lnTo>
                    <a:pt x="47007" y="13430"/>
                  </a:lnTo>
                  <a:lnTo>
                    <a:pt x="47592" y="13085"/>
                  </a:lnTo>
                  <a:lnTo>
                    <a:pt x="48178" y="12754"/>
                  </a:lnTo>
                  <a:lnTo>
                    <a:pt x="48779" y="12439"/>
                  </a:lnTo>
                  <a:lnTo>
                    <a:pt x="49380" y="12123"/>
                  </a:lnTo>
                  <a:lnTo>
                    <a:pt x="49996" y="11808"/>
                  </a:lnTo>
                  <a:lnTo>
                    <a:pt x="50612" y="11522"/>
                  </a:lnTo>
                  <a:lnTo>
                    <a:pt x="51453" y="11132"/>
                  </a:lnTo>
                  <a:lnTo>
                    <a:pt x="52295" y="10771"/>
                  </a:lnTo>
                  <a:lnTo>
                    <a:pt x="53136" y="10426"/>
                  </a:lnTo>
                  <a:lnTo>
                    <a:pt x="53992" y="10095"/>
                  </a:lnTo>
                  <a:lnTo>
                    <a:pt x="54848" y="9780"/>
                  </a:lnTo>
                  <a:lnTo>
                    <a:pt x="55720" y="9479"/>
                  </a:lnTo>
                  <a:lnTo>
                    <a:pt x="57447" y="8893"/>
                  </a:lnTo>
                  <a:lnTo>
                    <a:pt x="59190" y="8323"/>
                  </a:lnTo>
                  <a:lnTo>
                    <a:pt x="60918" y="7737"/>
                  </a:lnTo>
                  <a:lnTo>
                    <a:pt x="61774" y="7436"/>
                  </a:lnTo>
                  <a:lnTo>
                    <a:pt x="62645" y="7121"/>
                  </a:lnTo>
                  <a:lnTo>
                    <a:pt x="63487" y="6790"/>
                  </a:lnTo>
                  <a:lnTo>
                    <a:pt x="64343" y="6460"/>
                  </a:lnTo>
                  <a:lnTo>
                    <a:pt x="65920" y="5799"/>
                  </a:lnTo>
                  <a:lnTo>
                    <a:pt x="67483" y="5123"/>
                  </a:lnTo>
                  <a:lnTo>
                    <a:pt x="69060" y="4432"/>
                  </a:lnTo>
                  <a:lnTo>
                    <a:pt x="70638" y="3726"/>
                  </a:lnTo>
                  <a:lnTo>
                    <a:pt x="72185" y="3005"/>
                  </a:lnTo>
                  <a:lnTo>
                    <a:pt x="72966" y="2614"/>
                  </a:lnTo>
                  <a:lnTo>
                    <a:pt x="73732" y="2238"/>
                  </a:lnTo>
                  <a:lnTo>
                    <a:pt x="74498" y="1848"/>
                  </a:lnTo>
                  <a:lnTo>
                    <a:pt x="75250" y="1442"/>
                  </a:lnTo>
                  <a:lnTo>
                    <a:pt x="76001" y="1037"/>
                  </a:lnTo>
                  <a:lnTo>
                    <a:pt x="76737" y="601"/>
                  </a:lnTo>
                  <a:lnTo>
                    <a:pt x="76917" y="496"/>
                  </a:lnTo>
                  <a:lnTo>
                    <a:pt x="77112" y="376"/>
                  </a:lnTo>
                  <a:lnTo>
                    <a:pt x="77593" y="45"/>
                  </a:lnTo>
                  <a:lnTo>
                    <a:pt x="77112" y="15"/>
                  </a:lnTo>
                  <a:lnTo>
                    <a:pt x="767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885913" y="2610200"/>
              <a:ext cx="557000" cy="713600"/>
            </a:xfrm>
            <a:custGeom>
              <a:avLst/>
              <a:gdLst/>
              <a:ahLst/>
              <a:cxnLst/>
              <a:rect l="l" t="t" r="r" b="b"/>
              <a:pathLst>
                <a:path w="22280" h="28544" extrusionOk="0">
                  <a:moveTo>
                    <a:pt x="15399" y="0"/>
                  </a:moveTo>
                  <a:lnTo>
                    <a:pt x="14948" y="15"/>
                  </a:lnTo>
                  <a:lnTo>
                    <a:pt x="14467" y="75"/>
                  </a:lnTo>
                  <a:lnTo>
                    <a:pt x="13971" y="165"/>
                  </a:lnTo>
                  <a:lnTo>
                    <a:pt x="13581" y="256"/>
                  </a:lnTo>
                  <a:lnTo>
                    <a:pt x="13205" y="346"/>
                  </a:lnTo>
                  <a:lnTo>
                    <a:pt x="12815" y="466"/>
                  </a:lnTo>
                  <a:lnTo>
                    <a:pt x="12439" y="586"/>
                  </a:lnTo>
                  <a:lnTo>
                    <a:pt x="12049" y="721"/>
                  </a:lnTo>
                  <a:lnTo>
                    <a:pt x="11673" y="856"/>
                  </a:lnTo>
                  <a:lnTo>
                    <a:pt x="11297" y="1022"/>
                  </a:lnTo>
                  <a:lnTo>
                    <a:pt x="10922" y="1187"/>
                  </a:lnTo>
                  <a:lnTo>
                    <a:pt x="10546" y="1352"/>
                  </a:lnTo>
                  <a:lnTo>
                    <a:pt x="10186" y="1548"/>
                  </a:lnTo>
                  <a:lnTo>
                    <a:pt x="9810" y="1743"/>
                  </a:lnTo>
                  <a:lnTo>
                    <a:pt x="9450" y="1953"/>
                  </a:lnTo>
                  <a:lnTo>
                    <a:pt x="8729" y="2374"/>
                  </a:lnTo>
                  <a:lnTo>
                    <a:pt x="8037" y="2839"/>
                  </a:lnTo>
                  <a:lnTo>
                    <a:pt x="7346" y="3335"/>
                  </a:lnTo>
                  <a:lnTo>
                    <a:pt x="6685" y="3846"/>
                  </a:lnTo>
                  <a:lnTo>
                    <a:pt x="6039" y="4387"/>
                  </a:lnTo>
                  <a:lnTo>
                    <a:pt x="5423" y="4943"/>
                  </a:lnTo>
                  <a:lnTo>
                    <a:pt x="4823" y="5514"/>
                  </a:lnTo>
                  <a:lnTo>
                    <a:pt x="4252" y="6099"/>
                  </a:lnTo>
                  <a:lnTo>
                    <a:pt x="3711" y="6685"/>
                  </a:lnTo>
                  <a:lnTo>
                    <a:pt x="3200" y="7271"/>
                  </a:lnTo>
                  <a:lnTo>
                    <a:pt x="2749" y="7842"/>
                  </a:lnTo>
                  <a:lnTo>
                    <a:pt x="2314" y="8428"/>
                  </a:lnTo>
                  <a:lnTo>
                    <a:pt x="1923" y="9014"/>
                  </a:lnTo>
                  <a:lnTo>
                    <a:pt x="1563" y="9630"/>
                  </a:lnTo>
                  <a:lnTo>
                    <a:pt x="1382" y="9930"/>
                  </a:lnTo>
                  <a:lnTo>
                    <a:pt x="1232" y="10246"/>
                  </a:lnTo>
                  <a:lnTo>
                    <a:pt x="1067" y="10561"/>
                  </a:lnTo>
                  <a:lnTo>
                    <a:pt x="932" y="10877"/>
                  </a:lnTo>
                  <a:lnTo>
                    <a:pt x="796" y="11192"/>
                  </a:lnTo>
                  <a:lnTo>
                    <a:pt x="676" y="11508"/>
                  </a:lnTo>
                  <a:lnTo>
                    <a:pt x="556" y="11838"/>
                  </a:lnTo>
                  <a:lnTo>
                    <a:pt x="451" y="12154"/>
                  </a:lnTo>
                  <a:lnTo>
                    <a:pt x="361" y="12484"/>
                  </a:lnTo>
                  <a:lnTo>
                    <a:pt x="271" y="12815"/>
                  </a:lnTo>
                  <a:lnTo>
                    <a:pt x="196" y="13160"/>
                  </a:lnTo>
                  <a:lnTo>
                    <a:pt x="135" y="13491"/>
                  </a:lnTo>
                  <a:lnTo>
                    <a:pt x="90" y="13836"/>
                  </a:lnTo>
                  <a:lnTo>
                    <a:pt x="45" y="14167"/>
                  </a:lnTo>
                  <a:lnTo>
                    <a:pt x="30" y="14512"/>
                  </a:lnTo>
                  <a:lnTo>
                    <a:pt x="15" y="14858"/>
                  </a:lnTo>
                  <a:lnTo>
                    <a:pt x="0" y="15218"/>
                  </a:lnTo>
                  <a:lnTo>
                    <a:pt x="15" y="15564"/>
                  </a:lnTo>
                  <a:lnTo>
                    <a:pt x="30" y="15909"/>
                  </a:lnTo>
                  <a:lnTo>
                    <a:pt x="75" y="16270"/>
                  </a:lnTo>
                  <a:lnTo>
                    <a:pt x="120" y="16630"/>
                  </a:lnTo>
                  <a:lnTo>
                    <a:pt x="180" y="16991"/>
                  </a:lnTo>
                  <a:lnTo>
                    <a:pt x="256" y="17351"/>
                  </a:lnTo>
                  <a:lnTo>
                    <a:pt x="346" y="17712"/>
                  </a:lnTo>
                  <a:lnTo>
                    <a:pt x="466" y="18148"/>
                  </a:lnTo>
                  <a:lnTo>
                    <a:pt x="601" y="18583"/>
                  </a:lnTo>
                  <a:lnTo>
                    <a:pt x="751" y="19019"/>
                  </a:lnTo>
                  <a:lnTo>
                    <a:pt x="917" y="19440"/>
                  </a:lnTo>
                  <a:lnTo>
                    <a:pt x="1097" y="19875"/>
                  </a:lnTo>
                  <a:lnTo>
                    <a:pt x="1277" y="20281"/>
                  </a:lnTo>
                  <a:lnTo>
                    <a:pt x="1472" y="20702"/>
                  </a:lnTo>
                  <a:lnTo>
                    <a:pt x="1683" y="21107"/>
                  </a:lnTo>
                  <a:lnTo>
                    <a:pt x="2118" y="21918"/>
                  </a:lnTo>
                  <a:lnTo>
                    <a:pt x="2584" y="22715"/>
                  </a:lnTo>
                  <a:lnTo>
                    <a:pt x="3080" y="23496"/>
                  </a:lnTo>
                  <a:lnTo>
                    <a:pt x="3576" y="24262"/>
                  </a:lnTo>
                  <a:lnTo>
                    <a:pt x="3786" y="24577"/>
                  </a:lnTo>
                  <a:lnTo>
                    <a:pt x="4011" y="24878"/>
                  </a:lnTo>
                  <a:lnTo>
                    <a:pt x="4222" y="25163"/>
                  </a:lnTo>
                  <a:lnTo>
                    <a:pt x="4447" y="25449"/>
                  </a:lnTo>
                  <a:lnTo>
                    <a:pt x="4687" y="25719"/>
                  </a:lnTo>
                  <a:lnTo>
                    <a:pt x="4928" y="25975"/>
                  </a:lnTo>
                  <a:lnTo>
                    <a:pt x="5168" y="26215"/>
                  </a:lnTo>
                  <a:lnTo>
                    <a:pt x="5408" y="26455"/>
                  </a:lnTo>
                  <a:lnTo>
                    <a:pt x="5664" y="26681"/>
                  </a:lnTo>
                  <a:lnTo>
                    <a:pt x="5919" y="26891"/>
                  </a:lnTo>
                  <a:lnTo>
                    <a:pt x="6190" y="27086"/>
                  </a:lnTo>
                  <a:lnTo>
                    <a:pt x="6445" y="27282"/>
                  </a:lnTo>
                  <a:lnTo>
                    <a:pt x="6730" y="27462"/>
                  </a:lnTo>
                  <a:lnTo>
                    <a:pt x="7001" y="27627"/>
                  </a:lnTo>
                  <a:lnTo>
                    <a:pt x="7286" y="27777"/>
                  </a:lnTo>
                  <a:lnTo>
                    <a:pt x="7572" y="27912"/>
                  </a:lnTo>
                  <a:lnTo>
                    <a:pt x="7872" y="28033"/>
                  </a:lnTo>
                  <a:lnTo>
                    <a:pt x="8173" y="28153"/>
                  </a:lnTo>
                  <a:lnTo>
                    <a:pt x="8473" y="28243"/>
                  </a:lnTo>
                  <a:lnTo>
                    <a:pt x="8789" y="28333"/>
                  </a:lnTo>
                  <a:lnTo>
                    <a:pt x="9104" y="28408"/>
                  </a:lnTo>
                  <a:lnTo>
                    <a:pt x="9435" y="28453"/>
                  </a:lnTo>
                  <a:lnTo>
                    <a:pt x="9765" y="28498"/>
                  </a:lnTo>
                  <a:lnTo>
                    <a:pt x="10096" y="28528"/>
                  </a:lnTo>
                  <a:lnTo>
                    <a:pt x="10441" y="28543"/>
                  </a:lnTo>
                  <a:lnTo>
                    <a:pt x="10787" y="28543"/>
                  </a:lnTo>
                  <a:lnTo>
                    <a:pt x="11132" y="28528"/>
                  </a:lnTo>
                  <a:lnTo>
                    <a:pt x="11493" y="28483"/>
                  </a:lnTo>
                  <a:lnTo>
                    <a:pt x="11853" y="28438"/>
                  </a:lnTo>
                  <a:lnTo>
                    <a:pt x="12214" y="28378"/>
                  </a:lnTo>
                  <a:lnTo>
                    <a:pt x="12589" y="28303"/>
                  </a:lnTo>
                  <a:lnTo>
                    <a:pt x="12980" y="28198"/>
                  </a:lnTo>
                  <a:lnTo>
                    <a:pt x="13326" y="28093"/>
                  </a:lnTo>
                  <a:lnTo>
                    <a:pt x="13671" y="27988"/>
                  </a:lnTo>
                  <a:lnTo>
                    <a:pt x="14002" y="27852"/>
                  </a:lnTo>
                  <a:lnTo>
                    <a:pt x="14332" y="27717"/>
                  </a:lnTo>
                  <a:lnTo>
                    <a:pt x="14663" y="27567"/>
                  </a:lnTo>
                  <a:lnTo>
                    <a:pt x="14963" y="27402"/>
                  </a:lnTo>
                  <a:lnTo>
                    <a:pt x="15278" y="27236"/>
                  </a:lnTo>
                  <a:lnTo>
                    <a:pt x="15564" y="27041"/>
                  </a:lnTo>
                  <a:lnTo>
                    <a:pt x="15864" y="26861"/>
                  </a:lnTo>
                  <a:lnTo>
                    <a:pt x="16150" y="26651"/>
                  </a:lnTo>
                  <a:lnTo>
                    <a:pt x="16420" y="26440"/>
                  </a:lnTo>
                  <a:lnTo>
                    <a:pt x="16691" y="26215"/>
                  </a:lnTo>
                  <a:lnTo>
                    <a:pt x="16946" y="25990"/>
                  </a:lnTo>
                  <a:lnTo>
                    <a:pt x="17201" y="25749"/>
                  </a:lnTo>
                  <a:lnTo>
                    <a:pt x="17442" y="25494"/>
                  </a:lnTo>
                  <a:lnTo>
                    <a:pt x="17682" y="25238"/>
                  </a:lnTo>
                  <a:lnTo>
                    <a:pt x="17907" y="24968"/>
                  </a:lnTo>
                  <a:lnTo>
                    <a:pt x="18133" y="24698"/>
                  </a:lnTo>
                  <a:lnTo>
                    <a:pt x="18358" y="24412"/>
                  </a:lnTo>
                  <a:lnTo>
                    <a:pt x="18568" y="24127"/>
                  </a:lnTo>
                  <a:lnTo>
                    <a:pt x="18764" y="23841"/>
                  </a:lnTo>
                  <a:lnTo>
                    <a:pt x="18974" y="23526"/>
                  </a:lnTo>
                  <a:lnTo>
                    <a:pt x="19335" y="22910"/>
                  </a:lnTo>
                  <a:lnTo>
                    <a:pt x="19695" y="22264"/>
                  </a:lnTo>
                  <a:lnTo>
                    <a:pt x="20011" y="21603"/>
                  </a:lnTo>
                  <a:lnTo>
                    <a:pt x="20311" y="20927"/>
                  </a:lnTo>
                  <a:lnTo>
                    <a:pt x="20597" y="20221"/>
                  </a:lnTo>
                  <a:lnTo>
                    <a:pt x="20852" y="19515"/>
                  </a:lnTo>
                  <a:lnTo>
                    <a:pt x="21077" y="18794"/>
                  </a:lnTo>
                  <a:lnTo>
                    <a:pt x="21288" y="18058"/>
                  </a:lnTo>
                  <a:lnTo>
                    <a:pt x="21468" y="17321"/>
                  </a:lnTo>
                  <a:lnTo>
                    <a:pt x="21633" y="16585"/>
                  </a:lnTo>
                  <a:lnTo>
                    <a:pt x="21783" y="15834"/>
                  </a:lnTo>
                  <a:lnTo>
                    <a:pt x="21904" y="15083"/>
                  </a:lnTo>
                  <a:lnTo>
                    <a:pt x="22009" y="14347"/>
                  </a:lnTo>
                  <a:lnTo>
                    <a:pt x="22099" y="13611"/>
                  </a:lnTo>
                  <a:lnTo>
                    <a:pt x="22174" y="12875"/>
                  </a:lnTo>
                  <a:lnTo>
                    <a:pt x="22219" y="12154"/>
                  </a:lnTo>
                  <a:lnTo>
                    <a:pt x="22249" y="11448"/>
                  </a:lnTo>
                  <a:lnTo>
                    <a:pt x="22279" y="10741"/>
                  </a:lnTo>
                  <a:lnTo>
                    <a:pt x="22279" y="10065"/>
                  </a:lnTo>
                  <a:lnTo>
                    <a:pt x="22264" y="9404"/>
                  </a:lnTo>
                  <a:lnTo>
                    <a:pt x="22234" y="8758"/>
                  </a:lnTo>
                  <a:lnTo>
                    <a:pt x="22189" y="7992"/>
                  </a:lnTo>
                  <a:lnTo>
                    <a:pt x="22144" y="7542"/>
                  </a:lnTo>
                  <a:lnTo>
                    <a:pt x="22099" y="7106"/>
                  </a:lnTo>
                  <a:lnTo>
                    <a:pt x="22024" y="6670"/>
                  </a:lnTo>
                  <a:lnTo>
                    <a:pt x="21949" y="6235"/>
                  </a:lnTo>
                  <a:lnTo>
                    <a:pt x="21858" y="5814"/>
                  </a:lnTo>
                  <a:lnTo>
                    <a:pt x="21753" y="5408"/>
                  </a:lnTo>
                  <a:lnTo>
                    <a:pt x="21633" y="5003"/>
                  </a:lnTo>
                  <a:lnTo>
                    <a:pt x="21498" y="4597"/>
                  </a:lnTo>
                  <a:lnTo>
                    <a:pt x="21363" y="4222"/>
                  </a:lnTo>
                  <a:lnTo>
                    <a:pt x="21197" y="3846"/>
                  </a:lnTo>
                  <a:lnTo>
                    <a:pt x="21032" y="3485"/>
                  </a:lnTo>
                  <a:lnTo>
                    <a:pt x="20837" y="3140"/>
                  </a:lnTo>
                  <a:lnTo>
                    <a:pt x="20642" y="2794"/>
                  </a:lnTo>
                  <a:lnTo>
                    <a:pt x="20431" y="2479"/>
                  </a:lnTo>
                  <a:lnTo>
                    <a:pt x="20191" y="2178"/>
                  </a:lnTo>
                  <a:lnTo>
                    <a:pt x="19951" y="1878"/>
                  </a:lnTo>
                  <a:lnTo>
                    <a:pt x="19695" y="1608"/>
                  </a:lnTo>
                  <a:lnTo>
                    <a:pt x="19425" y="1352"/>
                  </a:lnTo>
                  <a:lnTo>
                    <a:pt x="19139" y="1127"/>
                  </a:lnTo>
                  <a:lnTo>
                    <a:pt x="18824" y="902"/>
                  </a:lnTo>
                  <a:lnTo>
                    <a:pt x="18508" y="706"/>
                  </a:lnTo>
                  <a:lnTo>
                    <a:pt x="18178" y="541"/>
                  </a:lnTo>
                  <a:lnTo>
                    <a:pt x="17832" y="391"/>
                  </a:lnTo>
                  <a:lnTo>
                    <a:pt x="17472" y="256"/>
                  </a:lnTo>
                  <a:lnTo>
                    <a:pt x="17081" y="150"/>
                  </a:lnTo>
                  <a:lnTo>
                    <a:pt x="16691" y="75"/>
                  </a:lnTo>
                  <a:lnTo>
                    <a:pt x="16270" y="15"/>
                  </a:lnTo>
                  <a:lnTo>
                    <a:pt x="158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7221400" y="1834850"/>
              <a:ext cx="658025" cy="636975"/>
            </a:xfrm>
            <a:custGeom>
              <a:avLst/>
              <a:gdLst/>
              <a:ahLst/>
              <a:cxnLst/>
              <a:rect l="l" t="t" r="r" b="b"/>
              <a:pathLst>
                <a:path w="26321" h="25479" extrusionOk="0">
                  <a:moveTo>
                    <a:pt x="4958" y="0"/>
                  </a:moveTo>
                  <a:lnTo>
                    <a:pt x="4748" y="15"/>
                  </a:lnTo>
                  <a:lnTo>
                    <a:pt x="4522" y="30"/>
                  </a:lnTo>
                  <a:lnTo>
                    <a:pt x="4312" y="75"/>
                  </a:lnTo>
                  <a:lnTo>
                    <a:pt x="3997" y="151"/>
                  </a:lnTo>
                  <a:lnTo>
                    <a:pt x="3681" y="256"/>
                  </a:lnTo>
                  <a:lnTo>
                    <a:pt x="3381" y="376"/>
                  </a:lnTo>
                  <a:lnTo>
                    <a:pt x="3095" y="526"/>
                  </a:lnTo>
                  <a:lnTo>
                    <a:pt x="2810" y="691"/>
                  </a:lnTo>
                  <a:lnTo>
                    <a:pt x="2539" y="887"/>
                  </a:lnTo>
                  <a:lnTo>
                    <a:pt x="2284" y="1097"/>
                  </a:lnTo>
                  <a:lnTo>
                    <a:pt x="2044" y="1322"/>
                  </a:lnTo>
                  <a:lnTo>
                    <a:pt x="1818" y="1563"/>
                  </a:lnTo>
                  <a:lnTo>
                    <a:pt x="1608" y="1803"/>
                  </a:lnTo>
                  <a:lnTo>
                    <a:pt x="1398" y="2073"/>
                  </a:lnTo>
                  <a:lnTo>
                    <a:pt x="1202" y="2359"/>
                  </a:lnTo>
                  <a:lnTo>
                    <a:pt x="1037" y="2644"/>
                  </a:lnTo>
                  <a:lnTo>
                    <a:pt x="872" y="2930"/>
                  </a:lnTo>
                  <a:lnTo>
                    <a:pt x="722" y="3230"/>
                  </a:lnTo>
                  <a:lnTo>
                    <a:pt x="586" y="3546"/>
                  </a:lnTo>
                  <a:lnTo>
                    <a:pt x="421" y="4011"/>
                  </a:lnTo>
                  <a:lnTo>
                    <a:pt x="271" y="4492"/>
                  </a:lnTo>
                  <a:lnTo>
                    <a:pt x="166" y="4988"/>
                  </a:lnTo>
                  <a:lnTo>
                    <a:pt x="76" y="5484"/>
                  </a:lnTo>
                  <a:lnTo>
                    <a:pt x="31" y="5994"/>
                  </a:lnTo>
                  <a:lnTo>
                    <a:pt x="0" y="6505"/>
                  </a:lnTo>
                  <a:lnTo>
                    <a:pt x="16" y="7001"/>
                  </a:lnTo>
                  <a:lnTo>
                    <a:pt x="46" y="7512"/>
                  </a:lnTo>
                  <a:lnTo>
                    <a:pt x="121" y="8007"/>
                  </a:lnTo>
                  <a:lnTo>
                    <a:pt x="211" y="8503"/>
                  </a:lnTo>
                  <a:lnTo>
                    <a:pt x="331" y="8999"/>
                  </a:lnTo>
                  <a:lnTo>
                    <a:pt x="496" y="9480"/>
                  </a:lnTo>
                  <a:lnTo>
                    <a:pt x="677" y="9960"/>
                  </a:lnTo>
                  <a:lnTo>
                    <a:pt x="887" y="10411"/>
                  </a:lnTo>
                  <a:lnTo>
                    <a:pt x="1127" y="10862"/>
                  </a:lnTo>
                  <a:lnTo>
                    <a:pt x="1398" y="11282"/>
                  </a:lnTo>
                  <a:lnTo>
                    <a:pt x="1698" y="11718"/>
                  </a:lnTo>
                  <a:lnTo>
                    <a:pt x="2014" y="12139"/>
                  </a:lnTo>
                  <a:lnTo>
                    <a:pt x="2344" y="12544"/>
                  </a:lnTo>
                  <a:lnTo>
                    <a:pt x="2690" y="12950"/>
                  </a:lnTo>
                  <a:lnTo>
                    <a:pt x="3381" y="13716"/>
                  </a:lnTo>
                  <a:lnTo>
                    <a:pt x="4087" y="14482"/>
                  </a:lnTo>
                  <a:lnTo>
                    <a:pt x="4793" y="15248"/>
                  </a:lnTo>
                  <a:lnTo>
                    <a:pt x="5138" y="15639"/>
                  </a:lnTo>
                  <a:lnTo>
                    <a:pt x="5469" y="16045"/>
                  </a:lnTo>
                  <a:lnTo>
                    <a:pt x="5784" y="16465"/>
                  </a:lnTo>
                  <a:lnTo>
                    <a:pt x="6085" y="16886"/>
                  </a:lnTo>
                  <a:lnTo>
                    <a:pt x="6370" y="17337"/>
                  </a:lnTo>
                  <a:lnTo>
                    <a:pt x="6641" y="17787"/>
                  </a:lnTo>
                  <a:lnTo>
                    <a:pt x="6911" y="18268"/>
                  </a:lnTo>
                  <a:lnTo>
                    <a:pt x="7181" y="18734"/>
                  </a:lnTo>
                  <a:lnTo>
                    <a:pt x="7467" y="19199"/>
                  </a:lnTo>
                  <a:lnTo>
                    <a:pt x="7767" y="19650"/>
                  </a:lnTo>
                  <a:lnTo>
                    <a:pt x="8068" y="20101"/>
                  </a:lnTo>
                  <a:lnTo>
                    <a:pt x="8383" y="20536"/>
                  </a:lnTo>
                  <a:lnTo>
                    <a:pt x="8714" y="20957"/>
                  </a:lnTo>
                  <a:lnTo>
                    <a:pt x="9044" y="21378"/>
                  </a:lnTo>
                  <a:lnTo>
                    <a:pt x="9405" y="21783"/>
                  </a:lnTo>
                  <a:lnTo>
                    <a:pt x="9765" y="22174"/>
                  </a:lnTo>
                  <a:lnTo>
                    <a:pt x="10156" y="22550"/>
                  </a:lnTo>
                  <a:lnTo>
                    <a:pt x="10547" y="22910"/>
                  </a:lnTo>
                  <a:lnTo>
                    <a:pt x="10967" y="23256"/>
                  </a:lnTo>
                  <a:lnTo>
                    <a:pt x="11388" y="23586"/>
                  </a:lnTo>
                  <a:lnTo>
                    <a:pt x="11838" y="23887"/>
                  </a:lnTo>
                  <a:lnTo>
                    <a:pt x="12304" y="24187"/>
                  </a:lnTo>
                  <a:lnTo>
                    <a:pt x="12680" y="24397"/>
                  </a:lnTo>
                  <a:lnTo>
                    <a:pt x="13055" y="24578"/>
                  </a:lnTo>
                  <a:lnTo>
                    <a:pt x="13446" y="24758"/>
                  </a:lnTo>
                  <a:lnTo>
                    <a:pt x="13852" y="24923"/>
                  </a:lnTo>
                  <a:lnTo>
                    <a:pt x="14242" y="25058"/>
                  </a:lnTo>
                  <a:lnTo>
                    <a:pt x="14663" y="25179"/>
                  </a:lnTo>
                  <a:lnTo>
                    <a:pt x="15068" y="25284"/>
                  </a:lnTo>
                  <a:lnTo>
                    <a:pt x="15489" y="25374"/>
                  </a:lnTo>
                  <a:lnTo>
                    <a:pt x="15759" y="25404"/>
                  </a:lnTo>
                  <a:lnTo>
                    <a:pt x="16015" y="25449"/>
                  </a:lnTo>
                  <a:lnTo>
                    <a:pt x="16541" y="25479"/>
                  </a:lnTo>
                  <a:lnTo>
                    <a:pt x="17066" y="25479"/>
                  </a:lnTo>
                  <a:lnTo>
                    <a:pt x="17577" y="25449"/>
                  </a:lnTo>
                  <a:lnTo>
                    <a:pt x="18088" y="25374"/>
                  </a:lnTo>
                  <a:lnTo>
                    <a:pt x="18599" y="25284"/>
                  </a:lnTo>
                  <a:lnTo>
                    <a:pt x="19095" y="25148"/>
                  </a:lnTo>
                  <a:lnTo>
                    <a:pt x="19590" y="24998"/>
                  </a:lnTo>
                  <a:lnTo>
                    <a:pt x="20071" y="24803"/>
                  </a:lnTo>
                  <a:lnTo>
                    <a:pt x="20552" y="24593"/>
                  </a:lnTo>
                  <a:lnTo>
                    <a:pt x="21017" y="24352"/>
                  </a:lnTo>
                  <a:lnTo>
                    <a:pt x="21468" y="24097"/>
                  </a:lnTo>
                  <a:lnTo>
                    <a:pt x="21904" y="23811"/>
                  </a:lnTo>
                  <a:lnTo>
                    <a:pt x="22324" y="23496"/>
                  </a:lnTo>
                  <a:lnTo>
                    <a:pt x="22730" y="23165"/>
                  </a:lnTo>
                  <a:lnTo>
                    <a:pt x="23121" y="22820"/>
                  </a:lnTo>
                  <a:lnTo>
                    <a:pt x="23496" y="22459"/>
                  </a:lnTo>
                  <a:lnTo>
                    <a:pt x="23857" y="22069"/>
                  </a:lnTo>
                  <a:lnTo>
                    <a:pt x="24187" y="21663"/>
                  </a:lnTo>
                  <a:lnTo>
                    <a:pt x="24503" y="21243"/>
                  </a:lnTo>
                  <a:lnTo>
                    <a:pt x="24803" y="20822"/>
                  </a:lnTo>
                  <a:lnTo>
                    <a:pt x="25074" y="20371"/>
                  </a:lnTo>
                  <a:lnTo>
                    <a:pt x="25314" y="19921"/>
                  </a:lnTo>
                  <a:lnTo>
                    <a:pt x="25539" y="19455"/>
                  </a:lnTo>
                  <a:lnTo>
                    <a:pt x="25735" y="18974"/>
                  </a:lnTo>
                  <a:lnTo>
                    <a:pt x="25900" y="18493"/>
                  </a:lnTo>
                  <a:lnTo>
                    <a:pt x="26050" y="17998"/>
                  </a:lnTo>
                  <a:lnTo>
                    <a:pt x="26155" y="17502"/>
                  </a:lnTo>
                  <a:lnTo>
                    <a:pt x="26245" y="17006"/>
                  </a:lnTo>
                  <a:lnTo>
                    <a:pt x="26291" y="16510"/>
                  </a:lnTo>
                  <a:lnTo>
                    <a:pt x="26321" y="16000"/>
                  </a:lnTo>
                  <a:lnTo>
                    <a:pt x="26306" y="15489"/>
                  </a:lnTo>
                  <a:lnTo>
                    <a:pt x="26260" y="15008"/>
                  </a:lnTo>
                  <a:lnTo>
                    <a:pt x="26185" y="14527"/>
                  </a:lnTo>
                  <a:lnTo>
                    <a:pt x="26065" y="14047"/>
                  </a:lnTo>
                  <a:lnTo>
                    <a:pt x="25930" y="13566"/>
                  </a:lnTo>
                  <a:lnTo>
                    <a:pt x="25750" y="13085"/>
                  </a:lnTo>
                  <a:lnTo>
                    <a:pt x="25524" y="12619"/>
                  </a:lnTo>
                  <a:lnTo>
                    <a:pt x="25404" y="12379"/>
                  </a:lnTo>
                  <a:lnTo>
                    <a:pt x="25269" y="12154"/>
                  </a:lnTo>
                  <a:lnTo>
                    <a:pt x="25134" y="11928"/>
                  </a:lnTo>
                  <a:lnTo>
                    <a:pt x="24984" y="11703"/>
                  </a:lnTo>
                  <a:lnTo>
                    <a:pt x="24668" y="11267"/>
                  </a:lnTo>
                  <a:lnTo>
                    <a:pt x="24323" y="10847"/>
                  </a:lnTo>
                  <a:lnTo>
                    <a:pt x="23962" y="10456"/>
                  </a:lnTo>
                  <a:lnTo>
                    <a:pt x="23586" y="10096"/>
                  </a:lnTo>
                  <a:lnTo>
                    <a:pt x="23196" y="9750"/>
                  </a:lnTo>
                  <a:lnTo>
                    <a:pt x="22775" y="9435"/>
                  </a:lnTo>
                  <a:lnTo>
                    <a:pt x="22355" y="9119"/>
                  </a:lnTo>
                  <a:lnTo>
                    <a:pt x="21919" y="8834"/>
                  </a:lnTo>
                  <a:lnTo>
                    <a:pt x="21468" y="8548"/>
                  </a:lnTo>
                  <a:lnTo>
                    <a:pt x="21002" y="8293"/>
                  </a:lnTo>
                  <a:lnTo>
                    <a:pt x="20522" y="8038"/>
                  </a:lnTo>
                  <a:lnTo>
                    <a:pt x="20056" y="7797"/>
                  </a:lnTo>
                  <a:lnTo>
                    <a:pt x="19560" y="7572"/>
                  </a:lnTo>
                  <a:lnTo>
                    <a:pt x="19065" y="7346"/>
                  </a:lnTo>
                  <a:lnTo>
                    <a:pt x="18073" y="6911"/>
                  </a:lnTo>
                  <a:lnTo>
                    <a:pt x="16060" y="6055"/>
                  </a:lnTo>
                  <a:lnTo>
                    <a:pt x="15053" y="5619"/>
                  </a:lnTo>
                  <a:lnTo>
                    <a:pt x="14558" y="5379"/>
                  </a:lnTo>
                  <a:lnTo>
                    <a:pt x="14077" y="5153"/>
                  </a:lnTo>
                  <a:lnTo>
                    <a:pt x="13596" y="4898"/>
                  </a:lnTo>
                  <a:lnTo>
                    <a:pt x="13130" y="4642"/>
                  </a:lnTo>
                  <a:lnTo>
                    <a:pt x="12680" y="4372"/>
                  </a:lnTo>
                  <a:lnTo>
                    <a:pt x="12229" y="4087"/>
                  </a:lnTo>
                  <a:lnTo>
                    <a:pt x="11793" y="3786"/>
                  </a:lnTo>
                  <a:lnTo>
                    <a:pt x="11373" y="3471"/>
                  </a:lnTo>
                  <a:lnTo>
                    <a:pt x="10967" y="3125"/>
                  </a:lnTo>
                  <a:lnTo>
                    <a:pt x="10577" y="2780"/>
                  </a:lnTo>
                  <a:lnTo>
                    <a:pt x="10261" y="2479"/>
                  </a:lnTo>
                  <a:lnTo>
                    <a:pt x="9946" y="2194"/>
                  </a:lnTo>
                  <a:lnTo>
                    <a:pt x="9600" y="1923"/>
                  </a:lnTo>
                  <a:lnTo>
                    <a:pt x="9255" y="1638"/>
                  </a:lnTo>
                  <a:lnTo>
                    <a:pt x="8879" y="1382"/>
                  </a:lnTo>
                  <a:lnTo>
                    <a:pt x="8503" y="1127"/>
                  </a:lnTo>
                  <a:lnTo>
                    <a:pt x="8113" y="887"/>
                  </a:lnTo>
                  <a:lnTo>
                    <a:pt x="7722" y="676"/>
                  </a:lnTo>
                  <a:lnTo>
                    <a:pt x="7317" y="481"/>
                  </a:lnTo>
                  <a:lnTo>
                    <a:pt x="6896" y="316"/>
                  </a:lnTo>
                  <a:lnTo>
                    <a:pt x="6475" y="196"/>
                  </a:lnTo>
                  <a:lnTo>
                    <a:pt x="6040" y="90"/>
                  </a:lnTo>
                  <a:lnTo>
                    <a:pt x="5829" y="45"/>
                  </a:lnTo>
                  <a:lnTo>
                    <a:pt x="5619" y="15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7"/>
            <p:cNvSpPr/>
            <p:nvPr/>
          </p:nvSpPr>
          <p:spPr>
            <a:xfrm rot="1606532">
              <a:off x="666004" y="3402693"/>
              <a:ext cx="996797" cy="1277046"/>
            </a:xfrm>
            <a:custGeom>
              <a:avLst/>
              <a:gdLst/>
              <a:ahLst/>
              <a:cxnLst/>
              <a:rect l="l" t="t" r="r" b="b"/>
              <a:pathLst>
                <a:path w="22280" h="28544" extrusionOk="0">
                  <a:moveTo>
                    <a:pt x="15399" y="0"/>
                  </a:moveTo>
                  <a:lnTo>
                    <a:pt x="14948" y="15"/>
                  </a:lnTo>
                  <a:lnTo>
                    <a:pt x="14467" y="75"/>
                  </a:lnTo>
                  <a:lnTo>
                    <a:pt x="13971" y="165"/>
                  </a:lnTo>
                  <a:lnTo>
                    <a:pt x="13581" y="256"/>
                  </a:lnTo>
                  <a:lnTo>
                    <a:pt x="13205" y="346"/>
                  </a:lnTo>
                  <a:lnTo>
                    <a:pt x="12815" y="466"/>
                  </a:lnTo>
                  <a:lnTo>
                    <a:pt x="12439" y="586"/>
                  </a:lnTo>
                  <a:lnTo>
                    <a:pt x="12049" y="721"/>
                  </a:lnTo>
                  <a:lnTo>
                    <a:pt x="11673" y="856"/>
                  </a:lnTo>
                  <a:lnTo>
                    <a:pt x="11297" y="1022"/>
                  </a:lnTo>
                  <a:lnTo>
                    <a:pt x="10922" y="1187"/>
                  </a:lnTo>
                  <a:lnTo>
                    <a:pt x="10546" y="1352"/>
                  </a:lnTo>
                  <a:lnTo>
                    <a:pt x="10186" y="1548"/>
                  </a:lnTo>
                  <a:lnTo>
                    <a:pt x="9810" y="1743"/>
                  </a:lnTo>
                  <a:lnTo>
                    <a:pt x="9450" y="1953"/>
                  </a:lnTo>
                  <a:lnTo>
                    <a:pt x="8729" y="2374"/>
                  </a:lnTo>
                  <a:lnTo>
                    <a:pt x="8037" y="2839"/>
                  </a:lnTo>
                  <a:lnTo>
                    <a:pt x="7346" y="3335"/>
                  </a:lnTo>
                  <a:lnTo>
                    <a:pt x="6685" y="3846"/>
                  </a:lnTo>
                  <a:lnTo>
                    <a:pt x="6039" y="4387"/>
                  </a:lnTo>
                  <a:lnTo>
                    <a:pt x="5423" y="4943"/>
                  </a:lnTo>
                  <a:lnTo>
                    <a:pt x="4823" y="5514"/>
                  </a:lnTo>
                  <a:lnTo>
                    <a:pt x="4252" y="6099"/>
                  </a:lnTo>
                  <a:lnTo>
                    <a:pt x="3711" y="6685"/>
                  </a:lnTo>
                  <a:lnTo>
                    <a:pt x="3200" y="7271"/>
                  </a:lnTo>
                  <a:lnTo>
                    <a:pt x="2749" y="7842"/>
                  </a:lnTo>
                  <a:lnTo>
                    <a:pt x="2314" y="8428"/>
                  </a:lnTo>
                  <a:lnTo>
                    <a:pt x="1923" y="9014"/>
                  </a:lnTo>
                  <a:lnTo>
                    <a:pt x="1563" y="9630"/>
                  </a:lnTo>
                  <a:lnTo>
                    <a:pt x="1382" y="9930"/>
                  </a:lnTo>
                  <a:lnTo>
                    <a:pt x="1232" y="10246"/>
                  </a:lnTo>
                  <a:lnTo>
                    <a:pt x="1067" y="10561"/>
                  </a:lnTo>
                  <a:lnTo>
                    <a:pt x="932" y="10877"/>
                  </a:lnTo>
                  <a:lnTo>
                    <a:pt x="796" y="11192"/>
                  </a:lnTo>
                  <a:lnTo>
                    <a:pt x="676" y="11508"/>
                  </a:lnTo>
                  <a:lnTo>
                    <a:pt x="556" y="11838"/>
                  </a:lnTo>
                  <a:lnTo>
                    <a:pt x="451" y="12154"/>
                  </a:lnTo>
                  <a:lnTo>
                    <a:pt x="361" y="12484"/>
                  </a:lnTo>
                  <a:lnTo>
                    <a:pt x="271" y="12815"/>
                  </a:lnTo>
                  <a:lnTo>
                    <a:pt x="196" y="13160"/>
                  </a:lnTo>
                  <a:lnTo>
                    <a:pt x="135" y="13491"/>
                  </a:lnTo>
                  <a:lnTo>
                    <a:pt x="90" y="13836"/>
                  </a:lnTo>
                  <a:lnTo>
                    <a:pt x="45" y="14167"/>
                  </a:lnTo>
                  <a:lnTo>
                    <a:pt x="30" y="14512"/>
                  </a:lnTo>
                  <a:lnTo>
                    <a:pt x="15" y="14858"/>
                  </a:lnTo>
                  <a:lnTo>
                    <a:pt x="0" y="15218"/>
                  </a:lnTo>
                  <a:lnTo>
                    <a:pt x="15" y="15564"/>
                  </a:lnTo>
                  <a:lnTo>
                    <a:pt x="30" y="15909"/>
                  </a:lnTo>
                  <a:lnTo>
                    <a:pt x="75" y="16270"/>
                  </a:lnTo>
                  <a:lnTo>
                    <a:pt x="120" y="16630"/>
                  </a:lnTo>
                  <a:lnTo>
                    <a:pt x="180" y="16991"/>
                  </a:lnTo>
                  <a:lnTo>
                    <a:pt x="256" y="17351"/>
                  </a:lnTo>
                  <a:lnTo>
                    <a:pt x="346" y="17712"/>
                  </a:lnTo>
                  <a:lnTo>
                    <a:pt x="466" y="18148"/>
                  </a:lnTo>
                  <a:lnTo>
                    <a:pt x="601" y="18583"/>
                  </a:lnTo>
                  <a:lnTo>
                    <a:pt x="751" y="19019"/>
                  </a:lnTo>
                  <a:lnTo>
                    <a:pt x="917" y="19440"/>
                  </a:lnTo>
                  <a:lnTo>
                    <a:pt x="1097" y="19875"/>
                  </a:lnTo>
                  <a:lnTo>
                    <a:pt x="1277" y="20281"/>
                  </a:lnTo>
                  <a:lnTo>
                    <a:pt x="1472" y="20702"/>
                  </a:lnTo>
                  <a:lnTo>
                    <a:pt x="1683" y="21107"/>
                  </a:lnTo>
                  <a:lnTo>
                    <a:pt x="2118" y="21918"/>
                  </a:lnTo>
                  <a:lnTo>
                    <a:pt x="2584" y="22715"/>
                  </a:lnTo>
                  <a:lnTo>
                    <a:pt x="3080" y="23496"/>
                  </a:lnTo>
                  <a:lnTo>
                    <a:pt x="3576" y="24262"/>
                  </a:lnTo>
                  <a:lnTo>
                    <a:pt x="3786" y="24577"/>
                  </a:lnTo>
                  <a:lnTo>
                    <a:pt x="4011" y="24878"/>
                  </a:lnTo>
                  <a:lnTo>
                    <a:pt x="4222" y="25163"/>
                  </a:lnTo>
                  <a:lnTo>
                    <a:pt x="4447" y="25449"/>
                  </a:lnTo>
                  <a:lnTo>
                    <a:pt x="4687" y="25719"/>
                  </a:lnTo>
                  <a:lnTo>
                    <a:pt x="4928" y="25975"/>
                  </a:lnTo>
                  <a:lnTo>
                    <a:pt x="5168" y="26215"/>
                  </a:lnTo>
                  <a:lnTo>
                    <a:pt x="5408" y="26455"/>
                  </a:lnTo>
                  <a:lnTo>
                    <a:pt x="5664" y="26681"/>
                  </a:lnTo>
                  <a:lnTo>
                    <a:pt x="5919" y="26891"/>
                  </a:lnTo>
                  <a:lnTo>
                    <a:pt x="6190" y="27086"/>
                  </a:lnTo>
                  <a:lnTo>
                    <a:pt x="6445" y="27282"/>
                  </a:lnTo>
                  <a:lnTo>
                    <a:pt x="6730" y="27462"/>
                  </a:lnTo>
                  <a:lnTo>
                    <a:pt x="7001" y="27627"/>
                  </a:lnTo>
                  <a:lnTo>
                    <a:pt x="7286" y="27777"/>
                  </a:lnTo>
                  <a:lnTo>
                    <a:pt x="7572" y="27912"/>
                  </a:lnTo>
                  <a:lnTo>
                    <a:pt x="7872" y="28033"/>
                  </a:lnTo>
                  <a:lnTo>
                    <a:pt x="8173" y="28153"/>
                  </a:lnTo>
                  <a:lnTo>
                    <a:pt x="8473" y="28243"/>
                  </a:lnTo>
                  <a:lnTo>
                    <a:pt x="8789" y="28333"/>
                  </a:lnTo>
                  <a:lnTo>
                    <a:pt x="9104" y="28408"/>
                  </a:lnTo>
                  <a:lnTo>
                    <a:pt x="9435" y="28453"/>
                  </a:lnTo>
                  <a:lnTo>
                    <a:pt x="9765" y="28498"/>
                  </a:lnTo>
                  <a:lnTo>
                    <a:pt x="10096" y="28528"/>
                  </a:lnTo>
                  <a:lnTo>
                    <a:pt x="10441" y="28543"/>
                  </a:lnTo>
                  <a:lnTo>
                    <a:pt x="10787" y="28543"/>
                  </a:lnTo>
                  <a:lnTo>
                    <a:pt x="11132" y="28528"/>
                  </a:lnTo>
                  <a:lnTo>
                    <a:pt x="11493" y="28483"/>
                  </a:lnTo>
                  <a:lnTo>
                    <a:pt x="11853" y="28438"/>
                  </a:lnTo>
                  <a:lnTo>
                    <a:pt x="12214" y="28378"/>
                  </a:lnTo>
                  <a:lnTo>
                    <a:pt x="12589" y="28303"/>
                  </a:lnTo>
                  <a:lnTo>
                    <a:pt x="12980" y="28198"/>
                  </a:lnTo>
                  <a:lnTo>
                    <a:pt x="13326" y="28093"/>
                  </a:lnTo>
                  <a:lnTo>
                    <a:pt x="13671" y="27988"/>
                  </a:lnTo>
                  <a:lnTo>
                    <a:pt x="14002" y="27852"/>
                  </a:lnTo>
                  <a:lnTo>
                    <a:pt x="14332" y="27717"/>
                  </a:lnTo>
                  <a:lnTo>
                    <a:pt x="14663" y="27567"/>
                  </a:lnTo>
                  <a:lnTo>
                    <a:pt x="14963" y="27402"/>
                  </a:lnTo>
                  <a:lnTo>
                    <a:pt x="15278" y="27236"/>
                  </a:lnTo>
                  <a:lnTo>
                    <a:pt x="15564" y="27041"/>
                  </a:lnTo>
                  <a:lnTo>
                    <a:pt x="15864" y="26861"/>
                  </a:lnTo>
                  <a:lnTo>
                    <a:pt x="16150" y="26651"/>
                  </a:lnTo>
                  <a:lnTo>
                    <a:pt x="16420" y="26440"/>
                  </a:lnTo>
                  <a:lnTo>
                    <a:pt x="16691" y="26215"/>
                  </a:lnTo>
                  <a:lnTo>
                    <a:pt x="16946" y="25990"/>
                  </a:lnTo>
                  <a:lnTo>
                    <a:pt x="17201" y="25749"/>
                  </a:lnTo>
                  <a:lnTo>
                    <a:pt x="17442" y="25494"/>
                  </a:lnTo>
                  <a:lnTo>
                    <a:pt x="17682" y="25238"/>
                  </a:lnTo>
                  <a:lnTo>
                    <a:pt x="17907" y="24968"/>
                  </a:lnTo>
                  <a:lnTo>
                    <a:pt x="18133" y="24698"/>
                  </a:lnTo>
                  <a:lnTo>
                    <a:pt x="18358" y="24412"/>
                  </a:lnTo>
                  <a:lnTo>
                    <a:pt x="18568" y="24127"/>
                  </a:lnTo>
                  <a:lnTo>
                    <a:pt x="18764" y="23841"/>
                  </a:lnTo>
                  <a:lnTo>
                    <a:pt x="18974" y="23526"/>
                  </a:lnTo>
                  <a:lnTo>
                    <a:pt x="19335" y="22910"/>
                  </a:lnTo>
                  <a:lnTo>
                    <a:pt x="19695" y="22264"/>
                  </a:lnTo>
                  <a:lnTo>
                    <a:pt x="20011" y="21603"/>
                  </a:lnTo>
                  <a:lnTo>
                    <a:pt x="20311" y="20927"/>
                  </a:lnTo>
                  <a:lnTo>
                    <a:pt x="20597" y="20221"/>
                  </a:lnTo>
                  <a:lnTo>
                    <a:pt x="20852" y="19515"/>
                  </a:lnTo>
                  <a:lnTo>
                    <a:pt x="21077" y="18794"/>
                  </a:lnTo>
                  <a:lnTo>
                    <a:pt x="21288" y="18058"/>
                  </a:lnTo>
                  <a:lnTo>
                    <a:pt x="21468" y="17321"/>
                  </a:lnTo>
                  <a:lnTo>
                    <a:pt x="21633" y="16585"/>
                  </a:lnTo>
                  <a:lnTo>
                    <a:pt x="21783" y="15834"/>
                  </a:lnTo>
                  <a:lnTo>
                    <a:pt x="21904" y="15083"/>
                  </a:lnTo>
                  <a:lnTo>
                    <a:pt x="22009" y="14347"/>
                  </a:lnTo>
                  <a:lnTo>
                    <a:pt x="22099" y="13611"/>
                  </a:lnTo>
                  <a:lnTo>
                    <a:pt x="22174" y="12875"/>
                  </a:lnTo>
                  <a:lnTo>
                    <a:pt x="22219" y="12154"/>
                  </a:lnTo>
                  <a:lnTo>
                    <a:pt x="22249" y="11448"/>
                  </a:lnTo>
                  <a:lnTo>
                    <a:pt x="22279" y="10741"/>
                  </a:lnTo>
                  <a:lnTo>
                    <a:pt x="22279" y="10065"/>
                  </a:lnTo>
                  <a:lnTo>
                    <a:pt x="22264" y="9404"/>
                  </a:lnTo>
                  <a:lnTo>
                    <a:pt x="22234" y="8758"/>
                  </a:lnTo>
                  <a:lnTo>
                    <a:pt x="22189" y="7992"/>
                  </a:lnTo>
                  <a:lnTo>
                    <a:pt x="22144" y="7542"/>
                  </a:lnTo>
                  <a:lnTo>
                    <a:pt x="22099" y="7106"/>
                  </a:lnTo>
                  <a:lnTo>
                    <a:pt x="22024" y="6670"/>
                  </a:lnTo>
                  <a:lnTo>
                    <a:pt x="21949" y="6235"/>
                  </a:lnTo>
                  <a:lnTo>
                    <a:pt x="21858" y="5814"/>
                  </a:lnTo>
                  <a:lnTo>
                    <a:pt x="21753" y="5408"/>
                  </a:lnTo>
                  <a:lnTo>
                    <a:pt x="21633" y="5003"/>
                  </a:lnTo>
                  <a:lnTo>
                    <a:pt x="21498" y="4597"/>
                  </a:lnTo>
                  <a:lnTo>
                    <a:pt x="21363" y="4222"/>
                  </a:lnTo>
                  <a:lnTo>
                    <a:pt x="21197" y="3846"/>
                  </a:lnTo>
                  <a:lnTo>
                    <a:pt x="21032" y="3485"/>
                  </a:lnTo>
                  <a:lnTo>
                    <a:pt x="20837" y="3140"/>
                  </a:lnTo>
                  <a:lnTo>
                    <a:pt x="20642" y="2794"/>
                  </a:lnTo>
                  <a:lnTo>
                    <a:pt x="20431" y="2479"/>
                  </a:lnTo>
                  <a:lnTo>
                    <a:pt x="20191" y="2178"/>
                  </a:lnTo>
                  <a:lnTo>
                    <a:pt x="19951" y="1878"/>
                  </a:lnTo>
                  <a:lnTo>
                    <a:pt x="19695" y="1608"/>
                  </a:lnTo>
                  <a:lnTo>
                    <a:pt x="19425" y="1352"/>
                  </a:lnTo>
                  <a:lnTo>
                    <a:pt x="19139" y="1127"/>
                  </a:lnTo>
                  <a:lnTo>
                    <a:pt x="18824" y="902"/>
                  </a:lnTo>
                  <a:lnTo>
                    <a:pt x="18508" y="706"/>
                  </a:lnTo>
                  <a:lnTo>
                    <a:pt x="18178" y="541"/>
                  </a:lnTo>
                  <a:lnTo>
                    <a:pt x="17832" y="391"/>
                  </a:lnTo>
                  <a:lnTo>
                    <a:pt x="17472" y="256"/>
                  </a:lnTo>
                  <a:lnTo>
                    <a:pt x="17081" y="150"/>
                  </a:lnTo>
                  <a:lnTo>
                    <a:pt x="16691" y="75"/>
                  </a:lnTo>
                  <a:lnTo>
                    <a:pt x="16270" y="15"/>
                  </a:lnTo>
                  <a:lnTo>
                    <a:pt x="158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7"/>
          <p:cNvSpPr/>
          <p:nvPr/>
        </p:nvSpPr>
        <p:spPr>
          <a:xfrm rot="679958">
            <a:off x="1731353" y="24079"/>
            <a:ext cx="5799327" cy="5302806"/>
          </a:xfrm>
          <a:custGeom>
            <a:avLst/>
            <a:gdLst/>
            <a:ahLst/>
            <a:cxnLst/>
            <a:rect l="l" t="t" r="r" b="b"/>
            <a:pathLst>
              <a:path w="90140" h="82425" extrusionOk="0">
                <a:moveTo>
                  <a:pt x="38160" y="0"/>
                </a:moveTo>
                <a:lnTo>
                  <a:pt x="37231" y="33"/>
                </a:lnTo>
                <a:lnTo>
                  <a:pt x="36318" y="100"/>
                </a:lnTo>
                <a:lnTo>
                  <a:pt x="35389" y="166"/>
                </a:lnTo>
                <a:lnTo>
                  <a:pt x="34476" y="265"/>
                </a:lnTo>
                <a:lnTo>
                  <a:pt x="33547" y="382"/>
                </a:lnTo>
                <a:lnTo>
                  <a:pt x="32618" y="498"/>
                </a:lnTo>
                <a:lnTo>
                  <a:pt x="31706" y="647"/>
                </a:lnTo>
                <a:lnTo>
                  <a:pt x="30793" y="796"/>
                </a:lnTo>
                <a:lnTo>
                  <a:pt x="28985" y="1128"/>
                </a:lnTo>
                <a:lnTo>
                  <a:pt x="27210" y="1477"/>
                </a:lnTo>
                <a:lnTo>
                  <a:pt x="25467" y="1842"/>
                </a:lnTo>
                <a:lnTo>
                  <a:pt x="23759" y="2207"/>
                </a:lnTo>
                <a:lnTo>
                  <a:pt x="22614" y="2472"/>
                </a:lnTo>
                <a:lnTo>
                  <a:pt x="21452" y="2787"/>
                </a:lnTo>
                <a:lnTo>
                  <a:pt x="20291" y="3136"/>
                </a:lnTo>
                <a:lnTo>
                  <a:pt x="19710" y="3318"/>
                </a:lnTo>
                <a:lnTo>
                  <a:pt x="19130" y="3534"/>
                </a:lnTo>
                <a:lnTo>
                  <a:pt x="18549" y="3733"/>
                </a:lnTo>
                <a:lnTo>
                  <a:pt x="17968" y="3965"/>
                </a:lnTo>
                <a:lnTo>
                  <a:pt x="17388" y="4198"/>
                </a:lnTo>
                <a:lnTo>
                  <a:pt x="16823" y="4430"/>
                </a:lnTo>
                <a:lnTo>
                  <a:pt x="16243" y="4695"/>
                </a:lnTo>
                <a:lnTo>
                  <a:pt x="15679" y="4961"/>
                </a:lnTo>
                <a:lnTo>
                  <a:pt x="15115" y="5226"/>
                </a:lnTo>
                <a:lnTo>
                  <a:pt x="14567" y="5525"/>
                </a:lnTo>
                <a:lnTo>
                  <a:pt x="14020" y="5824"/>
                </a:lnTo>
                <a:lnTo>
                  <a:pt x="13472" y="6122"/>
                </a:lnTo>
                <a:lnTo>
                  <a:pt x="12941" y="6454"/>
                </a:lnTo>
                <a:lnTo>
                  <a:pt x="12410" y="6769"/>
                </a:lnTo>
                <a:lnTo>
                  <a:pt x="11896" y="7118"/>
                </a:lnTo>
                <a:lnTo>
                  <a:pt x="11382" y="7466"/>
                </a:lnTo>
                <a:lnTo>
                  <a:pt x="10884" y="7831"/>
                </a:lnTo>
                <a:lnTo>
                  <a:pt x="10403" y="8213"/>
                </a:lnTo>
                <a:lnTo>
                  <a:pt x="9922" y="8594"/>
                </a:lnTo>
                <a:lnTo>
                  <a:pt x="9457" y="8992"/>
                </a:lnTo>
                <a:lnTo>
                  <a:pt x="9009" y="9391"/>
                </a:lnTo>
                <a:lnTo>
                  <a:pt x="8561" y="9822"/>
                </a:lnTo>
                <a:lnTo>
                  <a:pt x="8146" y="10237"/>
                </a:lnTo>
                <a:lnTo>
                  <a:pt x="7731" y="10685"/>
                </a:lnTo>
                <a:lnTo>
                  <a:pt x="7333" y="11133"/>
                </a:lnTo>
                <a:lnTo>
                  <a:pt x="6952" y="11597"/>
                </a:lnTo>
                <a:lnTo>
                  <a:pt x="6653" y="11995"/>
                </a:lnTo>
                <a:lnTo>
                  <a:pt x="6371" y="12394"/>
                </a:lnTo>
                <a:lnTo>
                  <a:pt x="6106" y="12808"/>
                </a:lnTo>
                <a:lnTo>
                  <a:pt x="5857" y="13223"/>
                </a:lnTo>
                <a:lnTo>
                  <a:pt x="5608" y="13638"/>
                </a:lnTo>
                <a:lnTo>
                  <a:pt x="5392" y="14053"/>
                </a:lnTo>
                <a:lnTo>
                  <a:pt x="5193" y="14484"/>
                </a:lnTo>
                <a:lnTo>
                  <a:pt x="4994" y="14915"/>
                </a:lnTo>
                <a:lnTo>
                  <a:pt x="4828" y="15363"/>
                </a:lnTo>
                <a:lnTo>
                  <a:pt x="4662" y="15795"/>
                </a:lnTo>
                <a:lnTo>
                  <a:pt x="4513" y="16243"/>
                </a:lnTo>
                <a:lnTo>
                  <a:pt x="4380" y="16691"/>
                </a:lnTo>
                <a:lnTo>
                  <a:pt x="4264" y="17155"/>
                </a:lnTo>
                <a:lnTo>
                  <a:pt x="4148" y="17603"/>
                </a:lnTo>
                <a:lnTo>
                  <a:pt x="4065" y="18068"/>
                </a:lnTo>
                <a:lnTo>
                  <a:pt x="3965" y="18532"/>
                </a:lnTo>
                <a:lnTo>
                  <a:pt x="3899" y="18997"/>
                </a:lnTo>
                <a:lnTo>
                  <a:pt x="3833" y="19461"/>
                </a:lnTo>
                <a:lnTo>
                  <a:pt x="3783" y="19943"/>
                </a:lnTo>
                <a:lnTo>
                  <a:pt x="3733" y="20407"/>
                </a:lnTo>
                <a:lnTo>
                  <a:pt x="3683" y="21369"/>
                </a:lnTo>
                <a:lnTo>
                  <a:pt x="3667" y="22315"/>
                </a:lnTo>
                <a:lnTo>
                  <a:pt x="3667" y="23277"/>
                </a:lnTo>
                <a:lnTo>
                  <a:pt x="3716" y="24240"/>
                </a:lnTo>
                <a:lnTo>
                  <a:pt x="3783" y="25202"/>
                </a:lnTo>
                <a:lnTo>
                  <a:pt x="3866" y="26164"/>
                </a:lnTo>
                <a:lnTo>
                  <a:pt x="4015" y="27740"/>
                </a:lnTo>
                <a:lnTo>
                  <a:pt x="4115" y="29300"/>
                </a:lnTo>
                <a:lnTo>
                  <a:pt x="4198" y="30843"/>
                </a:lnTo>
                <a:lnTo>
                  <a:pt x="4231" y="32353"/>
                </a:lnTo>
                <a:lnTo>
                  <a:pt x="4231" y="33863"/>
                </a:lnTo>
                <a:lnTo>
                  <a:pt x="4181" y="35339"/>
                </a:lnTo>
                <a:lnTo>
                  <a:pt x="4098" y="36832"/>
                </a:lnTo>
                <a:lnTo>
                  <a:pt x="3982" y="38292"/>
                </a:lnTo>
                <a:lnTo>
                  <a:pt x="3916" y="39039"/>
                </a:lnTo>
                <a:lnTo>
                  <a:pt x="3833" y="39769"/>
                </a:lnTo>
                <a:lnTo>
                  <a:pt x="3633" y="41229"/>
                </a:lnTo>
                <a:lnTo>
                  <a:pt x="3385" y="42706"/>
                </a:lnTo>
                <a:lnTo>
                  <a:pt x="3119" y="44182"/>
                </a:lnTo>
                <a:lnTo>
                  <a:pt x="2787" y="45676"/>
                </a:lnTo>
                <a:lnTo>
                  <a:pt x="2422" y="47169"/>
                </a:lnTo>
                <a:lnTo>
                  <a:pt x="2024" y="48679"/>
                </a:lnTo>
                <a:lnTo>
                  <a:pt x="1576" y="50205"/>
                </a:lnTo>
                <a:lnTo>
                  <a:pt x="1261" y="51250"/>
                </a:lnTo>
                <a:lnTo>
                  <a:pt x="946" y="52279"/>
                </a:lnTo>
                <a:lnTo>
                  <a:pt x="664" y="53324"/>
                </a:lnTo>
                <a:lnTo>
                  <a:pt x="531" y="53855"/>
                </a:lnTo>
                <a:lnTo>
                  <a:pt x="398" y="54386"/>
                </a:lnTo>
                <a:lnTo>
                  <a:pt x="299" y="54917"/>
                </a:lnTo>
                <a:lnTo>
                  <a:pt x="199" y="55431"/>
                </a:lnTo>
                <a:lnTo>
                  <a:pt x="116" y="55962"/>
                </a:lnTo>
                <a:lnTo>
                  <a:pt x="66" y="56493"/>
                </a:lnTo>
                <a:lnTo>
                  <a:pt x="17" y="57040"/>
                </a:lnTo>
                <a:lnTo>
                  <a:pt x="0" y="57571"/>
                </a:lnTo>
                <a:lnTo>
                  <a:pt x="0" y="58102"/>
                </a:lnTo>
                <a:lnTo>
                  <a:pt x="33" y="58633"/>
                </a:lnTo>
                <a:lnTo>
                  <a:pt x="83" y="59181"/>
                </a:lnTo>
                <a:lnTo>
                  <a:pt x="166" y="59712"/>
                </a:lnTo>
                <a:lnTo>
                  <a:pt x="249" y="60226"/>
                </a:lnTo>
                <a:lnTo>
                  <a:pt x="365" y="60724"/>
                </a:lnTo>
                <a:lnTo>
                  <a:pt x="481" y="61205"/>
                </a:lnTo>
                <a:lnTo>
                  <a:pt x="630" y="61686"/>
                </a:lnTo>
                <a:lnTo>
                  <a:pt x="780" y="62151"/>
                </a:lnTo>
                <a:lnTo>
                  <a:pt x="962" y="62599"/>
                </a:lnTo>
                <a:lnTo>
                  <a:pt x="1145" y="63030"/>
                </a:lnTo>
                <a:lnTo>
                  <a:pt x="1344" y="63461"/>
                </a:lnTo>
                <a:lnTo>
                  <a:pt x="1576" y="63876"/>
                </a:lnTo>
                <a:lnTo>
                  <a:pt x="1808" y="64274"/>
                </a:lnTo>
                <a:lnTo>
                  <a:pt x="2057" y="64672"/>
                </a:lnTo>
                <a:lnTo>
                  <a:pt x="2323" y="65054"/>
                </a:lnTo>
                <a:lnTo>
                  <a:pt x="2588" y="65419"/>
                </a:lnTo>
                <a:lnTo>
                  <a:pt x="2870" y="65767"/>
                </a:lnTo>
                <a:lnTo>
                  <a:pt x="3169" y="66116"/>
                </a:lnTo>
                <a:lnTo>
                  <a:pt x="3484" y="66448"/>
                </a:lnTo>
                <a:lnTo>
                  <a:pt x="3816" y="66780"/>
                </a:lnTo>
                <a:lnTo>
                  <a:pt x="4148" y="67078"/>
                </a:lnTo>
                <a:lnTo>
                  <a:pt x="4496" y="67393"/>
                </a:lnTo>
                <a:lnTo>
                  <a:pt x="4845" y="67675"/>
                </a:lnTo>
                <a:lnTo>
                  <a:pt x="5210" y="67958"/>
                </a:lnTo>
                <a:lnTo>
                  <a:pt x="5591" y="68240"/>
                </a:lnTo>
                <a:lnTo>
                  <a:pt x="5973" y="68505"/>
                </a:lnTo>
                <a:lnTo>
                  <a:pt x="6371" y="68754"/>
                </a:lnTo>
                <a:lnTo>
                  <a:pt x="6769" y="69003"/>
                </a:lnTo>
                <a:lnTo>
                  <a:pt x="7184" y="69235"/>
                </a:lnTo>
                <a:lnTo>
                  <a:pt x="7599" y="69467"/>
                </a:lnTo>
                <a:lnTo>
                  <a:pt x="8030" y="69683"/>
                </a:lnTo>
                <a:lnTo>
                  <a:pt x="8462" y="69882"/>
                </a:lnTo>
                <a:lnTo>
                  <a:pt x="8893" y="70081"/>
                </a:lnTo>
                <a:lnTo>
                  <a:pt x="9789" y="70463"/>
                </a:lnTo>
                <a:lnTo>
                  <a:pt x="10701" y="70811"/>
                </a:lnTo>
                <a:lnTo>
                  <a:pt x="11647" y="71126"/>
                </a:lnTo>
                <a:lnTo>
                  <a:pt x="12593" y="71408"/>
                </a:lnTo>
                <a:lnTo>
                  <a:pt x="13555" y="71674"/>
                </a:lnTo>
                <a:lnTo>
                  <a:pt x="14517" y="71906"/>
                </a:lnTo>
                <a:lnTo>
                  <a:pt x="15496" y="72105"/>
                </a:lnTo>
                <a:lnTo>
                  <a:pt x="16458" y="72288"/>
                </a:lnTo>
                <a:lnTo>
                  <a:pt x="17437" y="72454"/>
                </a:lnTo>
                <a:lnTo>
                  <a:pt x="18400" y="72586"/>
                </a:lnTo>
                <a:lnTo>
                  <a:pt x="19362" y="72703"/>
                </a:lnTo>
                <a:lnTo>
                  <a:pt x="20308" y="72802"/>
                </a:lnTo>
                <a:lnTo>
                  <a:pt x="21253" y="72885"/>
                </a:lnTo>
                <a:lnTo>
                  <a:pt x="22166" y="72968"/>
                </a:lnTo>
                <a:lnTo>
                  <a:pt x="23062" y="73018"/>
                </a:lnTo>
                <a:lnTo>
                  <a:pt x="23941" y="73051"/>
                </a:lnTo>
                <a:lnTo>
                  <a:pt x="24389" y="73084"/>
                </a:lnTo>
                <a:lnTo>
                  <a:pt x="24820" y="73134"/>
                </a:lnTo>
                <a:lnTo>
                  <a:pt x="25235" y="73184"/>
                </a:lnTo>
                <a:lnTo>
                  <a:pt x="25633" y="73250"/>
                </a:lnTo>
                <a:lnTo>
                  <a:pt x="26015" y="73333"/>
                </a:lnTo>
                <a:lnTo>
                  <a:pt x="26397" y="73433"/>
                </a:lnTo>
                <a:lnTo>
                  <a:pt x="26762" y="73549"/>
                </a:lnTo>
                <a:lnTo>
                  <a:pt x="27110" y="73665"/>
                </a:lnTo>
                <a:lnTo>
                  <a:pt x="27458" y="73798"/>
                </a:lnTo>
                <a:lnTo>
                  <a:pt x="27790" y="73947"/>
                </a:lnTo>
                <a:lnTo>
                  <a:pt x="28122" y="74113"/>
                </a:lnTo>
                <a:lnTo>
                  <a:pt x="28437" y="74279"/>
                </a:lnTo>
                <a:lnTo>
                  <a:pt x="28753" y="74445"/>
                </a:lnTo>
                <a:lnTo>
                  <a:pt x="29051" y="74627"/>
                </a:lnTo>
                <a:lnTo>
                  <a:pt x="29648" y="75025"/>
                </a:lnTo>
                <a:lnTo>
                  <a:pt x="30246" y="75440"/>
                </a:lnTo>
                <a:lnTo>
                  <a:pt x="30810" y="75888"/>
                </a:lnTo>
                <a:lnTo>
                  <a:pt x="31391" y="76353"/>
                </a:lnTo>
                <a:lnTo>
                  <a:pt x="31971" y="76834"/>
                </a:lnTo>
                <a:lnTo>
                  <a:pt x="33166" y="77813"/>
                </a:lnTo>
                <a:lnTo>
                  <a:pt x="33796" y="78310"/>
                </a:lnTo>
                <a:lnTo>
                  <a:pt x="34460" y="78808"/>
                </a:lnTo>
                <a:lnTo>
                  <a:pt x="35090" y="79256"/>
                </a:lnTo>
                <a:lnTo>
                  <a:pt x="35737" y="79671"/>
                </a:lnTo>
                <a:lnTo>
                  <a:pt x="36401" y="80069"/>
                </a:lnTo>
                <a:lnTo>
                  <a:pt x="37065" y="80434"/>
                </a:lnTo>
                <a:lnTo>
                  <a:pt x="37728" y="80766"/>
                </a:lnTo>
                <a:lnTo>
                  <a:pt x="38425" y="81065"/>
                </a:lnTo>
                <a:lnTo>
                  <a:pt x="39122" y="81347"/>
                </a:lnTo>
                <a:lnTo>
                  <a:pt x="39819" y="81595"/>
                </a:lnTo>
                <a:lnTo>
                  <a:pt x="40532" y="81811"/>
                </a:lnTo>
                <a:lnTo>
                  <a:pt x="41262" y="81994"/>
                </a:lnTo>
                <a:lnTo>
                  <a:pt x="41992" y="82143"/>
                </a:lnTo>
                <a:lnTo>
                  <a:pt x="42739" y="82276"/>
                </a:lnTo>
                <a:lnTo>
                  <a:pt x="43486" y="82359"/>
                </a:lnTo>
                <a:lnTo>
                  <a:pt x="44249" y="82408"/>
                </a:lnTo>
                <a:lnTo>
                  <a:pt x="45028" y="82425"/>
                </a:lnTo>
                <a:lnTo>
                  <a:pt x="45792" y="82408"/>
                </a:lnTo>
                <a:lnTo>
                  <a:pt x="46339" y="82392"/>
                </a:lnTo>
                <a:lnTo>
                  <a:pt x="46870" y="82342"/>
                </a:lnTo>
                <a:lnTo>
                  <a:pt x="47401" y="82292"/>
                </a:lnTo>
                <a:lnTo>
                  <a:pt x="47932" y="82226"/>
                </a:lnTo>
                <a:lnTo>
                  <a:pt x="48463" y="82143"/>
                </a:lnTo>
                <a:lnTo>
                  <a:pt x="48994" y="82060"/>
                </a:lnTo>
                <a:lnTo>
                  <a:pt x="49525" y="81960"/>
                </a:lnTo>
                <a:lnTo>
                  <a:pt x="50039" y="81844"/>
                </a:lnTo>
                <a:lnTo>
                  <a:pt x="50570" y="81712"/>
                </a:lnTo>
                <a:lnTo>
                  <a:pt x="51084" y="81579"/>
                </a:lnTo>
                <a:lnTo>
                  <a:pt x="51599" y="81430"/>
                </a:lnTo>
                <a:lnTo>
                  <a:pt x="52113" y="81280"/>
                </a:lnTo>
                <a:lnTo>
                  <a:pt x="52627" y="81114"/>
                </a:lnTo>
                <a:lnTo>
                  <a:pt x="53142" y="80932"/>
                </a:lnTo>
                <a:lnTo>
                  <a:pt x="53639" y="80749"/>
                </a:lnTo>
                <a:lnTo>
                  <a:pt x="54154" y="80550"/>
                </a:lnTo>
                <a:lnTo>
                  <a:pt x="54651" y="80335"/>
                </a:lnTo>
                <a:lnTo>
                  <a:pt x="55133" y="80119"/>
                </a:lnTo>
                <a:lnTo>
                  <a:pt x="56111" y="79671"/>
                </a:lnTo>
                <a:lnTo>
                  <a:pt x="57074" y="79173"/>
                </a:lnTo>
                <a:lnTo>
                  <a:pt x="58003" y="78642"/>
                </a:lnTo>
                <a:lnTo>
                  <a:pt x="58915" y="78095"/>
                </a:lnTo>
                <a:lnTo>
                  <a:pt x="59811" y="77514"/>
                </a:lnTo>
                <a:lnTo>
                  <a:pt x="60674" y="76900"/>
                </a:lnTo>
                <a:lnTo>
                  <a:pt x="61504" y="76253"/>
                </a:lnTo>
                <a:lnTo>
                  <a:pt x="62200" y="75689"/>
                </a:lnTo>
                <a:lnTo>
                  <a:pt x="62897" y="75141"/>
                </a:lnTo>
                <a:lnTo>
                  <a:pt x="64224" y="74013"/>
                </a:lnTo>
                <a:lnTo>
                  <a:pt x="65519" y="72885"/>
                </a:lnTo>
                <a:lnTo>
                  <a:pt x="66829" y="71790"/>
                </a:lnTo>
                <a:lnTo>
                  <a:pt x="67493" y="71259"/>
                </a:lnTo>
                <a:lnTo>
                  <a:pt x="68157" y="70728"/>
                </a:lnTo>
                <a:lnTo>
                  <a:pt x="68837" y="70214"/>
                </a:lnTo>
                <a:lnTo>
                  <a:pt x="69550" y="69700"/>
                </a:lnTo>
                <a:lnTo>
                  <a:pt x="70264" y="69218"/>
                </a:lnTo>
                <a:lnTo>
                  <a:pt x="71010" y="68737"/>
                </a:lnTo>
                <a:lnTo>
                  <a:pt x="71773" y="68289"/>
                </a:lnTo>
                <a:lnTo>
                  <a:pt x="72570" y="67841"/>
                </a:lnTo>
                <a:lnTo>
                  <a:pt x="73681" y="67277"/>
                </a:lnTo>
                <a:lnTo>
                  <a:pt x="74793" y="66746"/>
                </a:lnTo>
                <a:lnTo>
                  <a:pt x="75888" y="66215"/>
                </a:lnTo>
                <a:lnTo>
                  <a:pt x="76436" y="65933"/>
                </a:lnTo>
                <a:lnTo>
                  <a:pt x="76967" y="65651"/>
                </a:lnTo>
                <a:lnTo>
                  <a:pt x="77497" y="65353"/>
                </a:lnTo>
                <a:lnTo>
                  <a:pt x="78012" y="65037"/>
                </a:lnTo>
                <a:lnTo>
                  <a:pt x="78509" y="64722"/>
                </a:lnTo>
                <a:lnTo>
                  <a:pt x="79007" y="64357"/>
                </a:lnTo>
                <a:lnTo>
                  <a:pt x="79488" y="63992"/>
                </a:lnTo>
                <a:lnTo>
                  <a:pt x="79953" y="63594"/>
                </a:lnTo>
                <a:lnTo>
                  <a:pt x="80417" y="63163"/>
                </a:lnTo>
                <a:lnTo>
                  <a:pt x="80849" y="62698"/>
                </a:lnTo>
                <a:lnTo>
                  <a:pt x="81297" y="62167"/>
                </a:lnTo>
                <a:lnTo>
                  <a:pt x="81745" y="61636"/>
                </a:lnTo>
                <a:lnTo>
                  <a:pt x="82193" y="61089"/>
                </a:lnTo>
                <a:lnTo>
                  <a:pt x="82624" y="60525"/>
                </a:lnTo>
                <a:lnTo>
                  <a:pt x="83039" y="59944"/>
                </a:lnTo>
                <a:lnTo>
                  <a:pt x="83454" y="59347"/>
                </a:lnTo>
                <a:lnTo>
                  <a:pt x="83852" y="58749"/>
                </a:lnTo>
                <a:lnTo>
                  <a:pt x="84250" y="58136"/>
                </a:lnTo>
                <a:lnTo>
                  <a:pt x="84632" y="57505"/>
                </a:lnTo>
                <a:lnTo>
                  <a:pt x="85013" y="56875"/>
                </a:lnTo>
                <a:lnTo>
                  <a:pt x="85378" y="56228"/>
                </a:lnTo>
                <a:lnTo>
                  <a:pt x="85727" y="55580"/>
                </a:lnTo>
                <a:lnTo>
                  <a:pt x="86058" y="54900"/>
                </a:lnTo>
                <a:lnTo>
                  <a:pt x="86390" y="54237"/>
                </a:lnTo>
                <a:lnTo>
                  <a:pt x="86706" y="53556"/>
                </a:lnTo>
                <a:lnTo>
                  <a:pt x="87021" y="52860"/>
                </a:lnTo>
                <a:lnTo>
                  <a:pt x="87303" y="52163"/>
                </a:lnTo>
                <a:lnTo>
                  <a:pt x="87585" y="51466"/>
                </a:lnTo>
                <a:lnTo>
                  <a:pt x="87850" y="50752"/>
                </a:lnTo>
                <a:lnTo>
                  <a:pt x="88116" y="50039"/>
                </a:lnTo>
                <a:lnTo>
                  <a:pt x="88348" y="49309"/>
                </a:lnTo>
                <a:lnTo>
                  <a:pt x="88580" y="48579"/>
                </a:lnTo>
                <a:lnTo>
                  <a:pt x="88796" y="47849"/>
                </a:lnTo>
                <a:lnTo>
                  <a:pt x="88995" y="47119"/>
                </a:lnTo>
                <a:lnTo>
                  <a:pt x="89178" y="46389"/>
                </a:lnTo>
                <a:lnTo>
                  <a:pt x="89344" y="45642"/>
                </a:lnTo>
                <a:lnTo>
                  <a:pt x="89493" y="44912"/>
                </a:lnTo>
                <a:lnTo>
                  <a:pt x="89642" y="44166"/>
                </a:lnTo>
                <a:lnTo>
                  <a:pt x="89758" y="43419"/>
                </a:lnTo>
                <a:lnTo>
                  <a:pt x="89858" y="42673"/>
                </a:lnTo>
                <a:lnTo>
                  <a:pt x="89957" y="41926"/>
                </a:lnTo>
                <a:lnTo>
                  <a:pt x="90024" y="41179"/>
                </a:lnTo>
                <a:lnTo>
                  <a:pt x="90074" y="40433"/>
                </a:lnTo>
                <a:lnTo>
                  <a:pt x="90123" y="39686"/>
                </a:lnTo>
                <a:lnTo>
                  <a:pt x="90140" y="38940"/>
                </a:lnTo>
                <a:lnTo>
                  <a:pt x="90140" y="38210"/>
                </a:lnTo>
                <a:lnTo>
                  <a:pt x="90123" y="37463"/>
                </a:lnTo>
                <a:lnTo>
                  <a:pt x="90090" y="36733"/>
                </a:lnTo>
                <a:lnTo>
                  <a:pt x="90040" y="36003"/>
                </a:lnTo>
                <a:lnTo>
                  <a:pt x="89974" y="35273"/>
                </a:lnTo>
                <a:lnTo>
                  <a:pt x="89874" y="34559"/>
                </a:lnTo>
                <a:lnTo>
                  <a:pt x="89758" y="33829"/>
                </a:lnTo>
                <a:lnTo>
                  <a:pt x="89626" y="33116"/>
                </a:lnTo>
                <a:lnTo>
                  <a:pt x="89476" y="32419"/>
                </a:lnTo>
                <a:lnTo>
                  <a:pt x="89310" y="31722"/>
                </a:lnTo>
                <a:lnTo>
                  <a:pt x="89111" y="31026"/>
                </a:lnTo>
                <a:lnTo>
                  <a:pt x="88896" y="30345"/>
                </a:lnTo>
                <a:lnTo>
                  <a:pt x="88663" y="29665"/>
                </a:lnTo>
                <a:lnTo>
                  <a:pt x="88398" y="29001"/>
                </a:lnTo>
                <a:lnTo>
                  <a:pt x="88132" y="28338"/>
                </a:lnTo>
                <a:lnTo>
                  <a:pt x="87817" y="27691"/>
                </a:lnTo>
                <a:lnTo>
                  <a:pt x="87502" y="27060"/>
                </a:lnTo>
                <a:lnTo>
                  <a:pt x="87154" y="26430"/>
                </a:lnTo>
                <a:lnTo>
                  <a:pt x="86772" y="25816"/>
                </a:lnTo>
                <a:lnTo>
                  <a:pt x="86374" y="25202"/>
                </a:lnTo>
                <a:lnTo>
                  <a:pt x="85959" y="24605"/>
                </a:lnTo>
                <a:lnTo>
                  <a:pt x="85511" y="24024"/>
                </a:lnTo>
                <a:lnTo>
                  <a:pt x="85046" y="23460"/>
                </a:lnTo>
                <a:lnTo>
                  <a:pt x="84565" y="22912"/>
                </a:lnTo>
                <a:lnTo>
                  <a:pt x="84034" y="22365"/>
                </a:lnTo>
                <a:lnTo>
                  <a:pt x="83503" y="21851"/>
                </a:lnTo>
                <a:lnTo>
                  <a:pt x="82923" y="21336"/>
                </a:lnTo>
                <a:lnTo>
                  <a:pt x="82325" y="20839"/>
                </a:lnTo>
                <a:lnTo>
                  <a:pt x="81712" y="20357"/>
                </a:lnTo>
                <a:lnTo>
                  <a:pt x="81197" y="19992"/>
                </a:lnTo>
                <a:lnTo>
                  <a:pt x="80650" y="19644"/>
                </a:lnTo>
                <a:lnTo>
                  <a:pt x="80119" y="19312"/>
                </a:lnTo>
                <a:lnTo>
                  <a:pt x="79555" y="19014"/>
                </a:lnTo>
                <a:lnTo>
                  <a:pt x="78991" y="18748"/>
                </a:lnTo>
                <a:lnTo>
                  <a:pt x="78427" y="18499"/>
                </a:lnTo>
                <a:lnTo>
                  <a:pt x="77846" y="18267"/>
                </a:lnTo>
                <a:lnTo>
                  <a:pt x="77249" y="18068"/>
                </a:lnTo>
                <a:lnTo>
                  <a:pt x="76651" y="17885"/>
                </a:lnTo>
                <a:lnTo>
                  <a:pt x="76054" y="17719"/>
                </a:lnTo>
                <a:lnTo>
                  <a:pt x="75440" y="17587"/>
                </a:lnTo>
                <a:lnTo>
                  <a:pt x="74826" y="17471"/>
                </a:lnTo>
                <a:lnTo>
                  <a:pt x="74196" y="17371"/>
                </a:lnTo>
                <a:lnTo>
                  <a:pt x="73565" y="17288"/>
                </a:lnTo>
                <a:lnTo>
                  <a:pt x="72935" y="17238"/>
                </a:lnTo>
                <a:lnTo>
                  <a:pt x="72304" y="17205"/>
                </a:lnTo>
                <a:lnTo>
                  <a:pt x="71707" y="17188"/>
                </a:lnTo>
                <a:lnTo>
                  <a:pt x="71093" y="17188"/>
                </a:lnTo>
                <a:lnTo>
                  <a:pt x="69865" y="17205"/>
                </a:lnTo>
                <a:lnTo>
                  <a:pt x="68638" y="17222"/>
                </a:lnTo>
                <a:lnTo>
                  <a:pt x="68024" y="17205"/>
                </a:lnTo>
                <a:lnTo>
                  <a:pt x="67410" y="17188"/>
                </a:lnTo>
                <a:lnTo>
                  <a:pt x="66813" y="17155"/>
                </a:lnTo>
                <a:lnTo>
                  <a:pt x="66199" y="17106"/>
                </a:lnTo>
                <a:lnTo>
                  <a:pt x="65602" y="17023"/>
                </a:lnTo>
                <a:lnTo>
                  <a:pt x="65004" y="16906"/>
                </a:lnTo>
                <a:lnTo>
                  <a:pt x="64424" y="16774"/>
                </a:lnTo>
                <a:lnTo>
                  <a:pt x="63843" y="16591"/>
                </a:lnTo>
                <a:lnTo>
                  <a:pt x="63544" y="16492"/>
                </a:lnTo>
                <a:lnTo>
                  <a:pt x="63262" y="16376"/>
                </a:lnTo>
                <a:lnTo>
                  <a:pt x="62980" y="16243"/>
                </a:lnTo>
                <a:lnTo>
                  <a:pt x="62715" y="16110"/>
                </a:lnTo>
                <a:lnTo>
                  <a:pt x="62399" y="15944"/>
                </a:lnTo>
                <a:lnTo>
                  <a:pt x="62101" y="15762"/>
                </a:lnTo>
                <a:lnTo>
                  <a:pt x="61819" y="15579"/>
                </a:lnTo>
                <a:lnTo>
                  <a:pt x="61537" y="15363"/>
                </a:lnTo>
                <a:lnTo>
                  <a:pt x="61271" y="15148"/>
                </a:lnTo>
                <a:lnTo>
                  <a:pt x="61022" y="14932"/>
                </a:lnTo>
                <a:lnTo>
                  <a:pt x="60774" y="14700"/>
                </a:lnTo>
                <a:lnTo>
                  <a:pt x="60525" y="14451"/>
                </a:lnTo>
                <a:lnTo>
                  <a:pt x="60292" y="14202"/>
                </a:lnTo>
                <a:lnTo>
                  <a:pt x="60060" y="13937"/>
                </a:lnTo>
                <a:lnTo>
                  <a:pt x="59612" y="13389"/>
                </a:lnTo>
                <a:lnTo>
                  <a:pt x="59197" y="12825"/>
                </a:lnTo>
                <a:lnTo>
                  <a:pt x="58783" y="12244"/>
                </a:lnTo>
                <a:lnTo>
                  <a:pt x="58384" y="11647"/>
                </a:lnTo>
                <a:lnTo>
                  <a:pt x="58003" y="11033"/>
                </a:lnTo>
                <a:lnTo>
                  <a:pt x="57240" y="9839"/>
                </a:lnTo>
                <a:lnTo>
                  <a:pt x="56858" y="9241"/>
                </a:lnTo>
                <a:lnTo>
                  <a:pt x="56476" y="8661"/>
                </a:lnTo>
                <a:lnTo>
                  <a:pt x="56078" y="8097"/>
                </a:lnTo>
                <a:lnTo>
                  <a:pt x="55663" y="7566"/>
                </a:lnTo>
                <a:lnTo>
                  <a:pt x="55232" y="7051"/>
                </a:lnTo>
                <a:lnTo>
                  <a:pt x="54801" y="6570"/>
                </a:lnTo>
                <a:lnTo>
                  <a:pt x="54369" y="6106"/>
                </a:lnTo>
                <a:lnTo>
                  <a:pt x="53921" y="5658"/>
                </a:lnTo>
                <a:lnTo>
                  <a:pt x="53457" y="5226"/>
                </a:lnTo>
                <a:lnTo>
                  <a:pt x="52992" y="4811"/>
                </a:lnTo>
                <a:lnTo>
                  <a:pt x="52511" y="4413"/>
                </a:lnTo>
                <a:lnTo>
                  <a:pt x="52030" y="4048"/>
                </a:lnTo>
                <a:lnTo>
                  <a:pt x="51532" y="3683"/>
                </a:lnTo>
                <a:lnTo>
                  <a:pt x="51034" y="3351"/>
                </a:lnTo>
                <a:lnTo>
                  <a:pt x="50520" y="3020"/>
                </a:lnTo>
                <a:lnTo>
                  <a:pt x="50006" y="2721"/>
                </a:lnTo>
                <a:lnTo>
                  <a:pt x="49475" y="2422"/>
                </a:lnTo>
                <a:lnTo>
                  <a:pt x="48944" y="2157"/>
                </a:lnTo>
                <a:lnTo>
                  <a:pt x="48413" y="1891"/>
                </a:lnTo>
                <a:lnTo>
                  <a:pt x="47866" y="1659"/>
                </a:lnTo>
                <a:lnTo>
                  <a:pt x="47301" y="1443"/>
                </a:lnTo>
                <a:lnTo>
                  <a:pt x="46737" y="1228"/>
                </a:lnTo>
                <a:lnTo>
                  <a:pt x="46173" y="1045"/>
                </a:lnTo>
                <a:lnTo>
                  <a:pt x="45593" y="863"/>
                </a:lnTo>
                <a:lnTo>
                  <a:pt x="44995" y="713"/>
                </a:lnTo>
                <a:lnTo>
                  <a:pt x="44415" y="581"/>
                </a:lnTo>
                <a:lnTo>
                  <a:pt x="43817" y="448"/>
                </a:lnTo>
                <a:lnTo>
                  <a:pt x="43203" y="332"/>
                </a:lnTo>
                <a:lnTo>
                  <a:pt x="42590" y="249"/>
                </a:lnTo>
                <a:lnTo>
                  <a:pt x="41976" y="166"/>
                </a:lnTo>
                <a:lnTo>
                  <a:pt x="41362" y="100"/>
                </a:lnTo>
                <a:lnTo>
                  <a:pt x="40731" y="50"/>
                </a:lnTo>
                <a:lnTo>
                  <a:pt x="40101" y="17"/>
                </a:lnTo>
                <a:lnTo>
                  <a:pt x="394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ubTitle" idx="1"/>
          </p:nvPr>
        </p:nvSpPr>
        <p:spPr>
          <a:xfrm>
            <a:off x="2509400" y="2896738"/>
            <a:ext cx="4277700" cy="18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2152775" y="1415900"/>
            <a:ext cx="4838400" cy="119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42621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8"/>
          <p:cNvGrpSpPr/>
          <p:nvPr/>
        </p:nvGrpSpPr>
        <p:grpSpPr>
          <a:xfrm>
            <a:off x="117400" y="295575"/>
            <a:ext cx="9026423" cy="4890458"/>
            <a:chOff x="117400" y="295575"/>
            <a:chExt cx="9026423" cy="4890458"/>
          </a:xfrm>
        </p:grpSpPr>
        <p:sp>
          <p:nvSpPr>
            <p:cNvPr id="70" name="Google Shape;70;p8"/>
            <p:cNvSpPr/>
            <p:nvPr/>
          </p:nvSpPr>
          <p:spPr>
            <a:xfrm rot="-771318">
              <a:off x="7844694" y="594996"/>
              <a:ext cx="928158" cy="928128"/>
            </a:xfrm>
            <a:custGeom>
              <a:avLst/>
              <a:gdLst/>
              <a:ahLst/>
              <a:cxnLst/>
              <a:rect l="l" t="t" r="r" b="b"/>
              <a:pathLst>
                <a:path w="31612" h="31611" extrusionOk="0">
                  <a:moveTo>
                    <a:pt x="3490" y="0"/>
                  </a:moveTo>
                  <a:lnTo>
                    <a:pt x="3239" y="29"/>
                  </a:lnTo>
                  <a:lnTo>
                    <a:pt x="3004" y="74"/>
                  </a:lnTo>
                  <a:lnTo>
                    <a:pt x="2768" y="118"/>
                  </a:lnTo>
                  <a:lnTo>
                    <a:pt x="2533" y="191"/>
                  </a:lnTo>
                  <a:lnTo>
                    <a:pt x="2312" y="280"/>
                  </a:lnTo>
                  <a:lnTo>
                    <a:pt x="2091" y="383"/>
                  </a:lnTo>
                  <a:lnTo>
                    <a:pt x="1885" y="501"/>
                  </a:lnTo>
                  <a:lnTo>
                    <a:pt x="1679" y="618"/>
                  </a:lnTo>
                  <a:lnTo>
                    <a:pt x="1487" y="766"/>
                  </a:lnTo>
                  <a:lnTo>
                    <a:pt x="1296" y="928"/>
                  </a:lnTo>
                  <a:lnTo>
                    <a:pt x="1119" y="1090"/>
                  </a:lnTo>
                  <a:lnTo>
                    <a:pt x="957" y="1266"/>
                  </a:lnTo>
                  <a:lnTo>
                    <a:pt x="795" y="1458"/>
                  </a:lnTo>
                  <a:lnTo>
                    <a:pt x="663" y="1664"/>
                  </a:lnTo>
                  <a:lnTo>
                    <a:pt x="530" y="1885"/>
                  </a:lnTo>
                  <a:lnTo>
                    <a:pt x="412" y="2105"/>
                  </a:lnTo>
                  <a:lnTo>
                    <a:pt x="309" y="2356"/>
                  </a:lnTo>
                  <a:lnTo>
                    <a:pt x="221" y="2591"/>
                  </a:lnTo>
                  <a:lnTo>
                    <a:pt x="133" y="2856"/>
                  </a:lnTo>
                  <a:lnTo>
                    <a:pt x="74" y="3121"/>
                  </a:lnTo>
                  <a:lnTo>
                    <a:pt x="30" y="3401"/>
                  </a:lnTo>
                  <a:lnTo>
                    <a:pt x="0" y="3681"/>
                  </a:lnTo>
                  <a:lnTo>
                    <a:pt x="0" y="3975"/>
                  </a:lnTo>
                  <a:lnTo>
                    <a:pt x="44" y="4343"/>
                  </a:lnTo>
                  <a:lnTo>
                    <a:pt x="89" y="4697"/>
                  </a:lnTo>
                  <a:lnTo>
                    <a:pt x="147" y="5050"/>
                  </a:lnTo>
                  <a:lnTo>
                    <a:pt x="192" y="5227"/>
                  </a:lnTo>
                  <a:lnTo>
                    <a:pt x="236" y="5403"/>
                  </a:lnTo>
                  <a:lnTo>
                    <a:pt x="471" y="6169"/>
                  </a:lnTo>
                  <a:lnTo>
                    <a:pt x="736" y="6920"/>
                  </a:lnTo>
                  <a:lnTo>
                    <a:pt x="1016" y="7656"/>
                  </a:lnTo>
                  <a:lnTo>
                    <a:pt x="1325" y="8378"/>
                  </a:lnTo>
                  <a:lnTo>
                    <a:pt x="1649" y="9084"/>
                  </a:lnTo>
                  <a:lnTo>
                    <a:pt x="1988" y="9762"/>
                  </a:lnTo>
                  <a:lnTo>
                    <a:pt x="2371" y="10439"/>
                  </a:lnTo>
                  <a:lnTo>
                    <a:pt x="2768" y="11087"/>
                  </a:lnTo>
                  <a:lnTo>
                    <a:pt x="3195" y="11720"/>
                  </a:lnTo>
                  <a:lnTo>
                    <a:pt x="3431" y="12029"/>
                  </a:lnTo>
                  <a:lnTo>
                    <a:pt x="3666" y="12338"/>
                  </a:lnTo>
                  <a:lnTo>
                    <a:pt x="3902" y="12647"/>
                  </a:lnTo>
                  <a:lnTo>
                    <a:pt x="4152" y="12942"/>
                  </a:lnTo>
                  <a:lnTo>
                    <a:pt x="4417" y="13222"/>
                  </a:lnTo>
                  <a:lnTo>
                    <a:pt x="4682" y="13501"/>
                  </a:lnTo>
                  <a:lnTo>
                    <a:pt x="4947" y="13781"/>
                  </a:lnTo>
                  <a:lnTo>
                    <a:pt x="5227" y="14061"/>
                  </a:lnTo>
                  <a:lnTo>
                    <a:pt x="5521" y="14326"/>
                  </a:lnTo>
                  <a:lnTo>
                    <a:pt x="5831" y="14591"/>
                  </a:lnTo>
                  <a:lnTo>
                    <a:pt x="6140" y="14841"/>
                  </a:lnTo>
                  <a:lnTo>
                    <a:pt x="6449" y="15091"/>
                  </a:lnTo>
                  <a:lnTo>
                    <a:pt x="6788" y="15327"/>
                  </a:lnTo>
                  <a:lnTo>
                    <a:pt x="7126" y="15563"/>
                  </a:lnTo>
                  <a:lnTo>
                    <a:pt x="7597" y="15901"/>
                  </a:lnTo>
                  <a:lnTo>
                    <a:pt x="8069" y="16240"/>
                  </a:lnTo>
                  <a:lnTo>
                    <a:pt x="8525" y="16593"/>
                  </a:lnTo>
                  <a:lnTo>
                    <a:pt x="8967" y="16961"/>
                  </a:lnTo>
                  <a:lnTo>
                    <a:pt x="9394" y="17329"/>
                  </a:lnTo>
                  <a:lnTo>
                    <a:pt x="9806" y="17712"/>
                  </a:lnTo>
                  <a:lnTo>
                    <a:pt x="10218" y="18110"/>
                  </a:lnTo>
                  <a:lnTo>
                    <a:pt x="10616" y="18522"/>
                  </a:lnTo>
                  <a:lnTo>
                    <a:pt x="10984" y="18949"/>
                  </a:lnTo>
                  <a:lnTo>
                    <a:pt x="11352" y="19391"/>
                  </a:lnTo>
                  <a:lnTo>
                    <a:pt x="11691" y="19847"/>
                  </a:lnTo>
                  <a:lnTo>
                    <a:pt x="12014" y="20318"/>
                  </a:lnTo>
                  <a:lnTo>
                    <a:pt x="12324" y="20804"/>
                  </a:lnTo>
                  <a:lnTo>
                    <a:pt x="12618" y="21305"/>
                  </a:lnTo>
                  <a:lnTo>
                    <a:pt x="12883" y="21835"/>
                  </a:lnTo>
                  <a:lnTo>
                    <a:pt x="13148" y="22365"/>
                  </a:lnTo>
                  <a:lnTo>
                    <a:pt x="13325" y="22747"/>
                  </a:lnTo>
                  <a:lnTo>
                    <a:pt x="13516" y="23116"/>
                  </a:lnTo>
                  <a:lnTo>
                    <a:pt x="13737" y="23469"/>
                  </a:lnTo>
                  <a:lnTo>
                    <a:pt x="13973" y="23808"/>
                  </a:lnTo>
                  <a:lnTo>
                    <a:pt x="14223" y="24131"/>
                  </a:lnTo>
                  <a:lnTo>
                    <a:pt x="14473" y="24455"/>
                  </a:lnTo>
                  <a:lnTo>
                    <a:pt x="14753" y="24750"/>
                  </a:lnTo>
                  <a:lnTo>
                    <a:pt x="15033" y="25044"/>
                  </a:lnTo>
                  <a:lnTo>
                    <a:pt x="15342" y="25324"/>
                  </a:lnTo>
                  <a:lnTo>
                    <a:pt x="15651" y="25589"/>
                  </a:lnTo>
                  <a:lnTo>
                    <a:pt x="15960" y="25854"/>
                  </a:lnTo>
                  <a:lnTo>
                    <a:pt x="16299" y="26090"/>
                  </a:lnTo>
                  <a:lnTo>
                    <a:pt x="16638" y="26340"/>
                  </a:lnTo>
                  <a:lnTo>
                    <a:pt x="16976" y="26576"/>
                  </a:lnTo>
                  <a:lnTo>
                    <a:pt x="17330" y="26796"/>
                  </a:lnTo>
                  <a:lnTo>
                    <a:pt x="17698" y="27017"/>
                  </a:lnTo>
                  <a:lnTo>
                    <a:pt x="18257" y="27371"/>
                  </a:lnTo>
                  <a:lnTo>
                    <a:pt x="18802" y="27739"/>
                  </a:lnTo>
                  <a:lnTo>
                    <a:pt x="19082" y="27945"/>
                  </a:lnTo>
                  <a:lnTo>
                    <a:pt x="19332" y="28151"/>
                  </a:lnTo>
                  <a:lnTo>
                    <a:pt x="19597" y="28357"/>
                  </a:lnTo>
                  <a:lnTo>
                    <a:pt x="19833" y="28578"/>
                  </a:lnTo>
                  <a:lnTo>
                    <a:pt x="20098" y="28828"/>
                  </a:lnTo>
                  <a:lnTo>
                    <a:pt x="20377" y="29064"/>
                  </a:lnTo>
                  <a:lnTo>
                    <a:pt x="20657" y="29270"/>
                  </a:lnTo>
                  <a:lnTo>
                    <a:pt x="20937" y="29491"/>
                  </a:lnTo>
                  <a:lnTo>
                    <a:pt x="21231" y="29682"/>
                  </a:lnTo>
                  <a:lnTo>
                    <a:pt x="21526" y="29874"/>
                  </a:lnTo>
                  <a:lnTo>
                    <a:pt x="21820" y="30050"/>
                  </a:lnTo>
                  <a:lnTo>
                    <a:pt x="22129" y="30227"/>
                  </a:lnTo>
                  <a:lnTo>
                    <a:pt x="22439" y="30389"/>
                  </a:lnTo>
                  <a:lnTo>
                    <a:pt x="22748" y="30536"/>
                  </a:lnTo>
                  <a:lnTo>
                    <a:pt x="23396" y="30816"/>
                  </a:lnTo>
                  <a:lnTo>
                    <a:pt x="24043" y="31066"/>
                  </a:lnTo>
                  <a:lnTo>
                    <a:pt x="24721" y="31302"/>
                  </a:lnTo>
                  <a:lnTo>
                    <a:pt x="25162" y="31434"/>
                  </a:lnTo>
                  <a:lnTo>
                    <a:pt x="25604" y="31523"/>
                  </a:lnTo>
                  <a:lnTo>
                    <a:pt x="26031" y="31581"/>
                  </a:lnTo>
                  <a:lnTo>
                    <a:pt x="26458" y="31611"/>
                  </a:lnTo>
                  <a:lnTo>
                    <a:pt x="26870" y="31611"/>
                  </a:lnTo>
                  <a:lnTo>
                    <a:pt x="27283" y="31581"/>
                  </a:lnTo>
                  <a:lnTo>
                    <a:pt x="27665" y="31508"/>
                  </a:lnTo>
                  <a:lnTo>
                    <a:pt x="28048" y="31405"/>
                  </a:lnTo>
                  <a:lnTo>
                    <a:pt x="28416" y="31287"/>
                  </a:lnTo>
                  <a:lnTo>
                    <a:pt x="28784" y="31125"/>
                  </a:lnTo>
                  <a:lnTo>
                    <a:pt x="29123" y="30934"/>
                  </a:lnTo>
                  <a:lnTo>
                    <a:pt x="29447" y="30713"/>
                  </a:lnTo>
                  <a:lnTo>
                    <a:pt x="29771" y="30462"/>
                  </a:lnTo>
                  <a:lnTo>
                    <a:pt x="30065" y="30183"/>
                  </a:lnTo>
                  <a:lnTo>
                    <a:pt x="30345" y="29874"/>
                  </a:lnTo>
                  <a:lnTo>
                    <a:pt x="30610" y="29535"/>
                  </a:lnTo>
                  <a:lnTo>
                    <a:pt x="30846" y="29182"/>
                  </a:lnTo>
                  <a:lnTo>
                    <a:pt x="31052" y="28828"/>
                  </a:lnTo>
                  <a:lnTo>
                    <a:pt x="31214" y="28475"/>
                  </a:lnTo>
                  <a:lnTo>
                    <a:pt x="31361" y="28121"/>
                  </a:lnTo>
                  <a:lnTo>
                    <a:pt x="31464" y="27768"/>
                  </a:lnTo>
                  <a:lnTo>
                    <a:pt x="31538" y="27400"/>
                  </a:lnTo>
                  <a:lnTo>
                    <a:pt x="31596" y="27047"/>
                  </a:lnTo>
                  <a:lnTo>
                    <a:pt x="31611" y="26679"/>
                  </a:lnTo>
                  <a:lnTo>
                    <a:pt x="31611" y="26325"/>
                  </a:lnTo>
                  <a:lnTo>
                    <a:pt x="31567" y="25957"/>
                  </a:lnTo>
                  <a:lnTo>
                    <a:pt x="31508" y="25604"/>
                  </a:lnTo>
                  <a:lnTo>
                    <a:pt x="31420" y="25236"/>
                  </a:lnTo>
                  <a:lnTo>
                    <a:pt x="31302" y="24868"/>
                  </a:lnTo>
                  <a:lnTo>
                    <a:pt x="31155" y="24500"/>
                  </a:lnTo>
                  <a:lnTo>
                    <a:pt x="30993" y="24146"/>
                  </a:lnTo>
                  <a:lnTo>
                    <a:pt x="30801" y="23778"/>
                  </a:lnTo>
                  <a:lnTo>
                    <a:pt x="30654" y="23498"/>
                  </a:lnTo>
                  <a:lnTo>
                    <a:pt x="30477" y="23219"/>
                  </a:lnTo>
                  <a:lnTo>
                    <a:pt x="30301" y="22968"/>
                  </a:lnTo>
                  <a:lnTo>
                    <a:pt x="30109" y="22718"/>
                  </a:lnTo>
                  <a:lnTo>
                    <a:pt x="29903" y="22468"/>
                  </a:lnTo>
                  <a:lnTo>
                    <a:pt x="29697" y="22232"/>
                  </a:lnTo>
                  <a:lnTo>
                    <a:pt x="29476" y="22011"/>
                  </a:lnTo>
                  <a:lnTo>
                    <a:pt x="29255" y="21805"/>
                  </a:lnTo>
                  <a:lnTo>
                    <a:pt x="29020" y="21599"/>
                  </a:lnTo>
                  <a:lnTo>
                    <a:pt x="28784" y="21393"/>
                  </a:lnTo>
                  <a:lnTo>
                    <a:pt x="28534" y="21202"/>
                  </a:lnTo>
                  <a:lnTo>
                    <a:pt x="28284" y="21025"/>
                  </a:lnTo>
                  <a:lnTo>
                    <a:pt x="28019" y="20848"/>
                  </a:lnTo>
                  <a:lnTo>
                    <a:pt x="27754" y="20686"/>
                  </a:lnTo>
                  <a:lnTo>
                    <a:pt x="27474" y="20524"/>
                  </a:lnTo>
                  <a:lnTo>
                    <a:pt x="27194" y="20377"/>
                  </a:lnTo>
                  <a:lnTo>
                    <a:pt x="26870" y="20200"/>
                  </a:lnTo>
                  <a:lnTo>
                    <a:pt x="26561" y="20009"/>
                  </a:lnTo>
                  <a:lnTo>
                    <a:pt x="26252" y="19803"/>
                  </a:lnTo>
                  <a:lnTo>
                    <a:pt x="25972" y="19597"/>
                  </a:lnTo>
                  <a:lnTo>
                    <a:pt x="25692" y="19376"/>
                  </a:lnTo>
                  <a:lnTo>
                    <a:pt x="25442" y="19140"/>
                  </a:lnTo>
                  <a:lnTo>
                    <a:pt x="25192" y="18890"/>
                  </a:lnTo>
                  <a:lnTo>
                    <a:pt x="24956" y="18640"/>
                  </a:lnTo>
                  <a:lnTo>
                    <a:pt x="24735" y="18375"/>
                  </a:lnTo>
                  <a:lnTo>
                    <a:pt x="24529" y="18095"/>
                  </a:lnTo>
                  <a:lnTo>
                    <a:pt x="24323" y="17800"/>
                  </a:lnTo>
                  <a:lnTo>
                    <a:pt x="24146" y="17506"/>
                  </a:lnTo>
                  <a:lnTo>
                    <a:pt x="23970" y="17197"/>
                  </a:lnTo>
                  <a:lnTo>
                    <a:pt x="23808" y="16873"/>
                  </a:lnTo>
                  <a:lnTo>
                    <a:pt x="23661" y="16549"/>
                  </a:lnTo>
                  <a:lnTo>
                    <a:pt x="23528" y="16196"/>
                  </a:lnTo>
                  <a:lnTo>
                    <a:pt x="22659" y="13914"/>
                  </a:lnTo>
                  <a:lnTo>
                    <a:pt x="22218" y="12765"/>
                  </a:lnTo>
                  <a:lnTo>
                    <a:pt x="21805" y="11602"/>
                  </a:lnTo>
                  <a:lnTo>
                    <a:pt x="21702" y="11322"/>
                  </a:lnTo>
                  <a:lnTo>
                    <a:pt x="21570" y="11042"/>
                  </a:lnTo>
                  <a:lnTo>
                    <a:pt x="21452" y="10763"/>
                  </a:lnTo>
                  <a:lnTo>
                    <a:pt x="21305" y="10498"/>
                  </a:lnTo>
                  <a:lnTo>
                    <a:pt x="21158" y="10247"/>
                  </a:lnTo>
                  <a:lnTo>
                    <a:pt x="20996" y="10012"/>
                  </a:lnTo>
                  <a:lnTo>
                    <a:pt x="20819" y="9776"/>
                  </a:lnTo>
                  <a:lnTo>
                    <a:pt x="20628" y="9555"/>
                  </a:lnTo>
                  <a:lnTo>
                    <a:pt x="20436" y="9349"/>
                  </a:lnTo>
                  <a:lnTo>
                    <a:pt x="20230" y="9158"/>
                  </a:lnTo>
                  <a:lnTo>
                    <a:pt x="20009" y="8966"/>
                  </a:lnTo>
                  <a:lnTo>
                    <a:pt x="19774" y="8790"/>
                  </a:lnTo>
                  <a:lnTo>
                    <a:pt x="19523" y="8628"/>
                  </a:lnTo>
                  <a:lnTo>
                    <a:pt x="19273" y="8481"/>
                  </a:lnTo>
                  <a:lnTo>
                    <a:pt x="19008" y="8348"/>
                  </a:lnTo>
                  <a:lnTo>
                    <a:pt x="18714" y="8216"/>
                  </a:lnTo>
                  <a:lnTo>
                    <a:pt x="17712" y="7803"/>
                  </a:lnTo>
                  <a:lnTo>
                    <a:pt x="16696" y="7421"/>
                  </a:lnTo>
                  <a:lnTo>
                    <a:pt x="16181" y="7244"/>
                  </a:lnTo>
                  <a:lnTo>
                    <a:pt x="15666" y="7067"/>
                  </a:lnTo>
                  <a:lnTo>
                    <a:pt x="15136" y="6905"/>
                  </a:lnTo>
                  <a:lnTo>
                    <a:pt x="14620" y="6773"/>
                  </a:lnTo>
                  <a:lnTo>
                    <a:pt x="14179" y="6640"/>
                  </a:lnTo>
                  <a:lnTo>
                    <a:pt x="13752" y="6522"/>
                  </a:lnTo>
                  <a:lnTo>
                    <a:pt x="13325" y="6375"/>
                  </a:lnTo>
                  <a:lnTo>
                    <a:pt x="12913" y="6213"/>
                  </a:lnTo>
                  <a:lnTo>
                    <a:pt x="12500" y="6051"/>
                  </a:lnTo>
                  <a:lnTo>
                    <a:pt x="12103" y="5860"/>
                  </a:lnTo>
                  <a:lnTo>
                    <a:pt x="11720" y="5668"/>
                  </a:lnTo>
                  <a:lnTo>
                    <a:pt x="11337" y="5462"/>
                  </a:lnTo>
                  <a:lnTo>
                    <a:pt x="10969" y="5227"/>
                  </a:lnTo>
                  <a:lnTo>
                    <a:pt x="10601" y="4991"/>
                  </a:lnTo>
                  <a:lnTo>
                    <a:pt x="10248" y="4726"/>
                  </a:lnTo>
                  <a:lnTo>
                    <a:pt x="9909" y="4461"/>
                  </a:lnTo>
                  <a:lnTo>
                    <a:pt x="9570" y="4167"/>
                  </a:lnTo>
                  <a:lnTo>
                    <a:pt x="9261" y="3858"/>
                  </a:lnTo>
                  <a:lnTo>
                    <a:pt x="8937" y="3534"/>
                  </a:lnTo>
                  <a:lnTo>
                    <a:pt x="8643" y="3195"/>
                  </a:lnTo>
                  <a:lnTo>
                    <a:pt x="8127" y="2591"/>
                  </a:lnTo>
                  <a:lnTo>
                    <a:pt x="7862" y="2312"/>
                  </a:lnTo>
                  <a:lnTo>
                    <a:pt x="7568" y="2032"/>
                  </a:lnTo>
                  <a:lnTo>
                    <a:pt x="7156" y="1634"/>
                  </a:lnTo>
                  <a:lnTo>
                    <a:pt x="6729" y="1251"/>
                  </a:lnTo>
                  <a:lnTo>
                    <a:pt x="6508" y="1075"/>
                  </a:lnTo>
                  <a:lnTo>
                    <a:pt x="6272" y="898"/>
                  </a:lnTo>
                  <a:lnTo>
                    <a:pt x="6052" y="721"/>
                  </a:lnTo>
                  <a:lnTo>
                    <a:pt x="5801" y="574"/>
                  </a:lnTo>
                  <a:lnTo>
                    <a:pt x="5551" y="442"/>
                  </a:lnTo>
                  <a:lnTo>
                    <a:pt x="5286" y="324"/>
                  </a:lnTo>
                  <a:lnTo>
                    <a:pt x="5021" y="221"/>
                  </a:lnTo>
                  <a:lnTo>
                    <a:pt x="4771" y="147"/>
                  </a:lnTo>
                  <a:lnTo>
                    <a:pt x="4506" y="74"/>
                  </a:lnTo>
                  <a:lnTo>
                    <a:pt x="4255" y="29"/>
                  </a:lnTo>
                  <a:lnTo>
                    <a:pt x="39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117400" y="295575"/>
              <a:ext cx="648152" cy="620170"/>
            </a:xfrm>
            <a:custGeom>
              <a:avLst/>
              <a:gdLst/>
              <a:ahLst/>
              <a:cxnLst/>
              <a:rect l="l" t="t" r="r" b="b"/>
              <a:pathLst>
                <a:path w="17743" h="16977" extrusionOk="0">
                  <a:moveTo>
                    <a:pt x="8820" y="0"/>
                  </a:moveTo>
                  <a:lnTo>
                    <a:pt x="8364" y="15"/>
                  </a:lnTo>
                  <a:lnTo>
                    <a:pt x="7922" y="30"/>
                  </a:lnTo>
                  <a:lnTo>
                    <a:pt x="7480" y="89"/>
                  </a:lnTo>
                  <a:lnTo>
                    <a:pt x="7053" y="148"/>
                  </a:lnTo>
                  <a:lnTo>
                    <a:pt x="6626" y="236"/>
                  </a:lnTo>
                  <a:lnTo>
                    <a:pt x="6214" y="339"/>
                  </a:lnTo>
                  <a:lnTo>
                    <a:pt x="5802" y="457"/>
                  </a:lnTo>
                  <a:lnTo>
                    <a:pt x="5404" y="604"/>
                  </a:lnTo>
                  <a:lnTo>
                    <a:pt x="5022" y="766"/>
                  </a:lnTo>
                  <a:lnTo>
                    <a:pt x="4639" y="957"/>
                  </a:lnTo>
                  <a:lnTo>
                    <a:pt x="4271" y="1163"/>
                  </a:lnTo>
                  <a:lnTo>
                    <a:pt x="3917" y="1399"/>
                  </a:lnTo>
                  <a:lnTo>
                    <a:pt x="3564" y="1664"/>
                  </a:lnTo>
                  <a:lnTo>
                    <a:pt x="3225" y="1958"/>
                  </a:lnTo>
                  <a:lnTo>
                    <a:pt x="2901" y="2268"/>
                  </a:lnTo>
                  <a:lnTo>
                    <a:pt x="2592" y="2606"/>
                  </a:lnTo>
                  <a:lnTo>
                    <a:pt x="2371" y="2871"/>
                  </a:lnTo>
                  <a:lnTo>
                    <a:pt x="2151" y="3151"/>
                  </a:lnTo>
                  <a:lnTo>
                    <a:pt x="1944" y="3431"/>
                  </a:lnTo>
                  <a:lnTo>
                    <a:pt x="1753" y="3725"/>
                  </a:lnTo>
                  <a:lnTo>
                    <a:pt x="1562" y="4020"/>
                  </a:lnTo>
                  <a:lnTo>
                    <a:pt x="1370" y="4314"/>
                  </a:lnTo>
                  <a:lnTo>
                    <a:pt x="1208" y="4609"/>
                  </a:lnTo>
                  <a:lnTo>
                    <a:pt x="1046" y="4918"/>
                  </a:lnTo>
                  <a:lnTo>
                    <a:pt x="899" y="5227"/>
                  </a:lnTo>
                  <a:lnTo>
                    <a:pt x="752" y="5551"/>
                  </a:lnTo>
                  <a:lnTo>
                    <a:pt x="634" y="5875"/>
                  </a:lnTo>
                  <a:lnTo>
                    <a:pt x="516" y="6199"/>
                  </a:lnTo>
                  <a:lnTo>
                    <a:pt x="399" y="6537"/>
                  </a:lnTo>
                  <a:lnTo>
                    <a:pt x="310" y="6861"/>
                  </a:lnTo>
                  <a:lnTo>
                    <a:pt x="222" y="7215"/>
                  </a:lnTo>
                  <a:lnTo>
                    <a:pt x="148" y="7553"/>
                  </a:lnTo>
                  <a:lnTo>
                    <a:pt x="89" y="7921"/>
                  </a:lnTo>
                  <a:lnTo>
                    <a:pt x="45" y="8290"/>
                  </a:lnTo>
                  <a:lnTo>
                    <a:pt x="16" y="8672"/>
                  </a:lnTo>
                  <a:lnTo>
                    <a:pt x="1" y="9055"/>
                  </a:lnTo>
                  <a:lnTo>
                    <a:pt x="1" y="9438"/>
                  </a:lnTo>
                  <a:lnTo>
                    <a:pt x="30" y="9806"/>
                  </a:lnTo>
                  <a:lnTo>
                    <a:pt x="60" y="10189"/>
                  </a:lnTo>
                  <a:lnTo>
                    <a:pt x="119" y="10557"/>
                  </a:lnTo>
                  <a:lnTo>
                    <a:pt x="178" y="10910"/>
                  </a:lnTo>
                  <a:lnTo>
                    <a:pt x="266" y="11249"/>
                  </a:lnTo>
                  <a:lnTo>
                    <a:pt x="384" y="11588"/>
                  </a:lnTo>
                  <a:lnTo>
                    <a:pt x="502" y="11926"/>
                  </a:lnTo>
                  <a:lnTo>
                    <a:pt x="649" y="12250"/>
                  </a:lnTo>
                  <a:lnTo>
                    <a:pt x="811" y="12574"/>
                  </a:lnTo>
                  <a:lnTo>
                    <a:pt x="987" y="12883"/>
                  </a:lnTo>
                  <a:lnTo>
                    <a:pt x="1179" y="13192"/>
                  </a:lnTo>
                  <a:lnTo>
                    <a:pt x="1385" y="13487"/>
                  </a:lnTo>
                  <a:lnTo>
                    <a:pt x="1606" y="13767"/>
                  </a:lnTo>
                  <a:lnTo>
                    <a:pt x="1841" y="14046"/>
                  </a:lnTo>
                  <a:lnTo>
                    <a:pt x="2077" y="14311"/>
                  </a:lnTo>
                  <a:lnTo>
                    <a:pt x="2342" y="14576"/>
                  </a:lnTo>
                  <a:lnTo>
                    <a:pt x="2607" y="14812"/>
                  </a:lnTo>
                  <a:lnTo>
                    <a:pt x="2901" y="15047"/>
                  </a:lnTo>
                  <a:lnTo>
                    <a:pt x="3196" y="15268"/>
                  </a:lnTo>
                  <a:lnTo>
                    <a:pt x="3490" y="15489"/>
                  </a:lnTo>
                  <a:lnTo>
                    <a:pt x="3800" y="15681"/>
                  </a:lnTo>
                  <a:lnTo>
                    <a:pt x="4123" y="15872"/>
                  </a:lnTo>
                  <a:lnTo>
                    <a:pt x="4447" y="16049"/>
                  </a:lnTo>
                  <a:lnTo>
                    <a:pt x="4786" y="16211"/>
                  </a:lnTo>
                  <a:lnTo>
                    <a:pt x="5125" y="16358"/>
                  </a:lnTo>
                  <a:lnTo>
                    <a:pt x="5478" y="16490"/>
                  </a:lnTo>
                  <a:lnTo>
                    <a:pt x="5831" y="16608"/>
                  </a:lnTo>
                  <a:lnTo>
                    <a:pt x="6199" y="16711"/>
                  </a:lnTo>
                  <a:lnTo>
                    <a:pt x="6553" y="16785"/>
                  </a:lnTo>
                  <a:lnTo>
                    <a:pt x="6921" y="16858"/>
                  </a:lnTo>
                  <a:lnTo>
                    <a:pt x="7304" y="16917"/>
                  </a:lnTo>
                  <a:lnTo>
                    <a:pt x="7672" y="16947"/>
                  </a:lnTo>
                  <a:lnTo>
                    <a:pt x="8040" y="16962"/>
                  </a:lnTo>
                  <a:lnTo>
                    <a:pt x="8423" y="16976"/>
                  </a:lnTo>
                  <a:lnTo>
                    <a:pt x="8806" y="16947"/>
                  </a:lnTo>
                  <a:lnTo>
                    <a:pt x="9232" y="16917"/>
                  </a:lnTo>
                  <a:lnTo>
                    <a:pt x="9659" y="16844"/>
                  </a:lnTo>
                  <a:lnTo>
                    <a:pt x="10072" y="16770"/>
                  </a:lnTo>
                  <a:lnTo>
                    <a:pt x="10484" y="16667"/>
                  </a:lnTo>
                  <a:lnTo>
                    <a:pt x="10896" y="16535"/>
                  </a:lnTo>
                  <a:lnTo>
                    <a:pt x="11308" y="16402"/>
                  </a:lnTo>
                  <a:lnTo>
                    <a:pt x="11706" y="16240"/>
                  </a:lnTo>
                  <a:lnTo>
                    <a:pt x="12089" y="16063"/>
                  </a:lnTo>
                  <a:lnTo>
                    <a:pt x="12472" y="15857"/>
                  </a:lnTo>
                  <a:lnTo>
                    <a:pt x="12854" y="15651"/>
                  </a:lnTo>
                  <a:lnTo>
                    <a:pt x="13208" y="15416"/>
                  </a:lnTo>
                  <a:lnTo>
                    <a:pt x="13561" y="15180"/>
                  </a:lnTo>
                  <a:lnTo>
                    <a:pt x="13915" y="14915"/>
                  </a:lnTo>
                  <a:lnTo>
                    <a:pt x="14238" y="14635"/>
                  </a:lnTo>
                  <a:lnTo>
                    <a:pt x="14562" y="14355"/>
                  </a:lnTo>
                  <a:lnTo>
                    <a:pt x="14872" y="14061"/>
                  </a:lnTo>
                  <a:lnTo>
                    <a:pt x="15181" y="13737"/>
                  </a:lnTo>
                  <a:lnTo>
                    <a:pt x="15460" y="13413"/>
                  </a:lnTo>
                  <a:lnTo>
                    <a:pt x="15725" y="13089"/>
                  </a:lnTo>
                  <a:lnTo>
                    <a:pt x="15990" y="12736"/>
                  </a:lnTo>
                  <a:lnTo>
                    <a:pt x="16226" y="12383"/>
                  </a:lnTo>
                  <a:lnTo>
                    <a:pt x="16447" y="12014"/>
                  </a:lnTo>
                  <a:lnTo>
                    <a:pt x="16668" y="11632"/>
                  </a:lnTo>
                  <a:lnTo>
                    <a:pt x="16859" y="11249"/>
                  </a:lnTo>
                  <a:lnTo>
                    <a:pt x="17036" y="10866"/>
                  </a:lnTo>
                  <a:lnTo>
                    <a:pt x="17183" y="10469"/>
                  </a:lnTo>
                  <a:lnTo>
                    <a:pt x="17330" y="10056"/>
                  </a:lnTo>
                  <a:lnTo>
                    <a:pt x="17448" y="9644"/>
                  </a:lnTo>
                  <a:lnTo>
                    <a:pt x="17551" y="9232"/>
                  </a:lnTo>
                  <a:lnTo>
                    <a:pt x="17625" y="8805"/>
                  </a:lnTo>
                  <a:lnTo>
                    <a:pt x="17684" y="8378"/>
                  </a:lnTo>
                  <a:lnTo>
                    <a:pt x="17728" y="7951"/>
                  </a:lnTo>
                  <a:lnTo>
                    <a:pt x="17743" y="7642"/>
                  </a:lnTo>
                  <a:lnTo>
                    <a:pt x="17743" y="7318"/>
                  </a:lnTo>
                  <a:lnTo>
                    <a:pt x="17743" y="7009"/>
                  </a:lnTo>
                  <a:lnTo>
                    <a:pt x="17728" y="6714"/>
                  </a:lnTo>
                  <a:lnTo>
                    <a:pt x="17698" y="6420"/>
                  </a:lnTo>
                  <a:lnTo>
                    <a:pt x="17654" y="6125"/>
                  </a:lnTo>
                  <a:lnTo>
                    <a:pt x="17610" y="5845"/>
                  </a:lnTo>
                  <a:lnTo>
                    <a:pt x="17551" y="5566"/>
                  </a:lnTo>
                  <a:lnTo>
                    <a:pt x="17478" y="5286"/>
                  </a:lnTo>
                  <a:lnTo>
                    <a:pt x="17404" y="5021"/>
                  </a:lnTo>
                  <a:lnTo>
                    <a:pt x="17316" y="4771"/>
                  </a:lnTo>
                  <a:lnTo>
                    <a:pt x="17213" y="4520"/>
                  </a:lnTo>
                  <a:lnTo>
                    <a:pt x="17109" y="4270"/>
                  </a:lnTo>
                  <a:lnTo>
                    <a:pt x="16992" y="4020"/>
                  </a:lnTo>
                  <a:lnTo>
                    <a:pt x="16859" y="3799"/>
                  </a:lnTo>
                  <a:lnTo>
                    <a:pt x="16727" y="3563"/>
                  </a:lnTo>
                  <a:lnTo>
                    <a:pt x="16565" y="3342"/>
                  </a:lnTo>
                  <a:lnTo>
                    <a:pt x="16417" y="3136"/>
                  </a:lnTo>
                  <a:lnTo>
                    <a:pt x="16241" y="2916"/>
                  </a:lnTo>
                  <a:lnTo>
                    <a:pt x="16064" y="2724"/>
                  </a:lnTo>
                  <a:lnTo>
                    <a:pt x="15873" y="2533"/>
                  </a:lnTo>
                  <a:lnTo>
                    <a:pt x="15681" y="2341"/>
                  </a:lnTo>
                  <a:lnTo>
                    <a:pt x="15460" y="2165"/>
                  </a:lnTo>
                  <a:lnTo>
                    <a:pt x="15240" y="1988"/>
                  </a:lnTo>
                  <a:lnTo>
                    <a:pt x="15019" y="1811"/>
                  </a:lnTo>
                  <a:lnTo>
                    <a:pt x="14783" y="1664"/>
                  </a:lnTo>
                  <a:lnTo>
                    <a:pt x="14533" y="1502"/>
                  </a:lnTo>
                  <a:lnTo>
                    <a:pt x="14268" y="1355"/>
                  </a:lnTo>
                  <a:lnTo>
                    <a:pt x="14003" y="1222"/>
                  </a:lnTo>
                  <a:lnTo>
                    <a:pt x="13723" y="1090"/>
                  </a:lnTo>
                  <a:lnTo>
                    <a:pt x="13443" y="957"/>
                  </a:lnTo>
                  <a:lnTo>
                    <a:pt x="13149" y="840"/>
                  </a:lnTo>
                  <a:lnTo>
                    <a:pt x="12619" y="663"/>
                  </a:lnTo>
                  <a:lnTo>
                    <a:pt x="12089" y="486"/>
                  </a:lnTo>
                  <a:lnTo>
                    <a:pt x="11559" y="339"/>
                  </a:lnTo>
                  <a:lnTo>
                    <a:pt x="11014" y="221"/>
                  </a:lnTo>
                  <a:lnTo>
                    <a:pt x="10484" y="133"/>
                  </a:lnTo>
                  <a:lnTo>
                    <a:pt x="9924" y="59"/>
                  </a:lnTo>
                  <a:lnTo>
                    <a:pt x="9380" y="15"/>
                  </a:lnTo>
                  <a:lnTo>
                    <a:pt x="88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4394942" y="1866376"/>
              <a:ext cx="4748881" cy="3319657"/>
            </a:xfrm>
            <a:custGeom>
              <a:avLst/>
              <a:gdLst/>
              <a:ahLst/>
              <a:cxnLst/>
              <a:rect l="l" t="t" r="r" b="b"/>
              <a:pathLst>
                <a:path w="120202" h="84026" extrusionOk="0">
                  <a:moveTo>
                    <a:pt x="94082" y="0"/>
                  </a:moveTo>
                  <a:lnTo>
                    <a:pt x="93317" y="15"/>
                  </a:lnTo>
                  <a:lnTo>
                    <a:pt x="92551" y="30"/>
                  </a:lnTo>
                  <a:lnTo>
                    <a:pt x="91800" y="59"/>
                  </a:lnTo>
                  <a:lnTo>
                    <a:pt x="91035" y="118"/>
                  </a:lnTo>
                  <a:lnTo>
                    <a:pt x="90269" y="177"/>
                  </a:lnTo>
                  <a:lnTo>
                    <a:pt x="89518" y="250"/>
                  </a:lnTo>
                  <a:lnTo>
                    <a:pt x="88752" y="339"/>
                  </a:lnTo>
                  <a:lnTo>
                    <a:pt x="88002" y="442"/>
                  </a:lnTo>
                  <a:lnTo>
                    <a:pt x="87265" y="560"/>
                  </a:lnTo>
                  <a:lnTo>
                    <a:pt x="86514" y="692"/>
                  </a:lnTo>
                  <a:lnTo>
                    <a:pt x="85778" y="825"/>
                  </a:lnTo>
                  <a:lnTo>
                    <a:pt x="85057" y="972"/>
                  </a:lnTo>
                  <a:lnTo>
                    <a:pt x="84321" y="1134"/>
                  </a:lnTo>
                  <a:lnTo>
                    <a:pt x="83614" y="1311"/>
                  </a:lnTo>
                  <a:lnTo>
                    <a:pt x="82907" y="1487"/>
                  </a:lnTo>
                  <a:lnTo>
                    <a:pt x="82201" y="1679"/>
                  </a:lnTo>
                  <a:lnTo>
                    <a:pt x="81509" y="1870"/>
                  </a:lnTo>
                  <a:lnTo>
                    <a:pt x="80861" y="2076"/>
                  </a:lnTo>
                  <a:lnTo>
                    <a:pt x="80228" y="2282"/>
                  </a:lnTo>
                  <a:lnTo>
                    <a:pt x="79595" y="2503"/>
                  </a:lnTo>
                  <a:lnTo>
                    <a:pt x="78976" y="2739"/>
                  </a:lnTo>
                  <a:lnTo>
                    <a:pt x="78343" y="2974"/>
                  </a:lnTo>
                  <a:lnTo>
                    <a:pt x="77725" y="3225"/>
                  </a:lnTo>
                  <a:lnTo>
                    <a:pt x="76503" y="3755"/>
                  </a:lnTo>
                  <a:lnTo>
                    <a:pt x="75281" y="4314"/>
                  </a:lnTo>
                  <a:lnTo>
                    <a:pt x="74073" y="4874"/>
                  </a:lnTo>
                  <a:lnTo>
                    <a:pt x="71659" y="6007"/>
                  </a:lnTo>
                  <a:lnTo>
                    <a:pt x="70437" y="6567"/>
                  </a:lnTo>
                  <a:lnTo>
                    <a:pt x="69215" y="7111"/>
                  </a:lnTo>
                  <a:lnTo>
                    <a:pt x="68611" y="7362"/>
                  </a:lnTo>
                  <a:lnTo>
                    <a:pt x="67993" y="7612"/>
                  </a:lnTo>
                  <a:lnTo>
                    <a:pt x="67374" y="7862"/>
                  </a:lnTo>
                  <a:lnTo>
                    <a:pt x="66756" y="8098"/>
                  </a:lnTo>
                  <a:lnTo>
                    <a:pt x="66123" y="8319"/>
                  </a:lnTo>
                  <a:lnTo>
                    <a:pt x="65490" y="8525"/>
                  </a:lnTo>
                  <a:lnTo>
                    <a:pt x="64857" y="8716"/>
                  </a:lnTo>
                  <a:lnTo>
                    <a:pt x="64209" y="8908"/>
                  </a:lnTo>
                  <a:lnTo>
                    <a:pt x="63561" y="9070"/>
                  </a:lnTo>
                  <a:lnTo>
                    <a:pt x="62898" y="9217"/>
                  </a:lnTo>
                  <a:lnTo>
                    <a:pt x="62236" y="9349"/>
                  </a:lnTo>
                  <a:lnTo>
                    <a:pt x="61573" y="9467"/>
                  </a:lnTo>
                  <a:lnTo>
                    <a:pt x="60646" y="9585"/>
                  </a:lnTo>
                  <a:lnTo>
                    <a:pt x="59718" y="9688"/>
                  </a:lnTo>
                  <a:lnTo>
                    <a:pt x="58790" y="9762"/>
                  </a:lnTo>
                  <a:lnTo>
                    <a:pt x="57863" y="9806"/>
                  </a:lnTo>
                  <a:lnTo>
                    <a:pt x="56935" y="9835"/>
                  </a:lnTo>
                  <a:lnTo>
                    <a:pt x="55993" y="9850"/>
                  </a:lnTo>
                  <a:lnTo>
                    <a:pt x="55066" y="9835"/>
                  </a:lnTo>
                  <a:lnTo>
                    <a:pt x="54138" y="9806"/>
                  </a:lnTo>
                  <a:lnTo>
                    <a:pt x="53210" y="9762"/>
                  </a:lnTo>
                  <a:lnTo>
                    <a:pt x="52268" y="9703"/>
                  </a:lnTo>
                  <a:lnTo>
                    <a:pt x="51341" y="9629"/>
                  </a:lnTo>
                  <a:lnTo>
                    <a:pt x="50413" y="9556"/>
                  </a:lnTo>
                  <a:lnTo>
                    <a:pt x="48558" y="9394"/>
                  </a:lnTo>
                  <a:lnTo>
                    <a:pt x="46703" y="9202"/>
                  </a:lnTo>
                  <a:lnTo>
                    <a:pt x="45230" y="9055"/>
                  </a:lnTo>
                  <a:lnTo>
                    <a:pt x="43743" y="8893"/>
                  </a:lnTo>
                  <a:lnTo>
                    <a:pt x="42992" y="8834"/>
                  </a:lnTo>
                  <a:lnTo>
                    <a:pt x="42241" y="8775"/>
                  </a:lnTo>
                  <a:lnTo>
                    <a:pt x="41491" y="8731"/>
                  </a:lnTo>
                  <a:lnTo>
                    <a:pt x="40754" y="8702"/>
                  </a:lnTo>
                  <a:lnTo>
                    <a:pt x="40004" y="8702"/>
                  </a:lnTo>
                  <a:lnTo>
                    <a:pt x="39267" y="8731"/>
                  </a:lnTo>
                  <a:lnTo>
                    <a:pt x="38517" y="8775"/>
                  </a:lnTo>
                  <a:lnTo>
                    <a:pt x="38148" y="8819"/>
                  </a:lnTo>
                  <a:lnTo>
                    <a:pt x="37780" y="8864"/>
                  </a:lnTo>
                  <a:lnTo>
                    <a:pt x="37427" y="8922"/>
                  </a:lnTo>
                  <a:lnTo>
                    <a:pt x="37059" y="8996"/>
                  </a:lnTo>
                  <a:lnTo>
                    <a:pt x="36691" y="9070"/>
                  </a:lnTo>
                  <a:lnTo>
                    <a:pt x="36337" y="9158"/>
                  </a:lnTo>
                  <a:lnTo>
                    <a:pt x="35969" y="9246"/>
                  </a:lnTo>
                  <a:lnTo>
                    <a:pt x="35616" y="9364"/>
                  </a:lnTo>
                  <a:lnTo>
                    <a:pt x="35263" y="9482"/>
                  </a:lnTo>
                  <a:lnTo>
                    <a:pt x="34909" y="9614"/>
                  </a:lnTo>
                  <a:lnTo>
                    <a:pt x="34247" y="9879"/>
                  </a:lnTo>
                  <a:lnTo>
                    <a:pt x="33599" y="10174"/>
                  </a:lnTo>
                  <a:lnTo>
                    <a:pt x="32966" y="10483"/>
                  </a:lnTo>
                  <a:lnTo>
                    <a:pt x="32347" y="10807"/>
                  </a:lnTo>
                  <a:lnTo>
                    <a:pt x="31744" y="11146"/>
                  </a:lnTo>
                  <a:lnTo>
                    <a:pt x="31140" y="11499"/>
                  </a:lnTo>
                  <a:lnTo>
                    <a:pt x="30551" y="11867"/>
                  </a:lnTo>
                  <a:lnTo>
                    <a:pt x="29962" y="12250"/>
                  </a:lnTo>
                  <a:lnTo>
                    <a:pt x="29388" y="12647"/>
                  </a:lnTo>
                  <a:lnTo>
                    <a:pt x="28829" y="13060"/>
                  </a:lnTo>
                  <a:lnTo>
                    <a:pt x="28269" y="13487"/>
                  </a:lnTo>
                  <a:lnTo>
                    <a:pt x="27724" y="13914"/>
                  </a:lnTo>
                  <a:lnTo>
                    <a:pt x="27194" y="14370"/>
                  </a:lnTo>
                  <a:lnTo>
                    <a:pt x="26664" y="14826"/>
                  </a:lnTo>
                  <a:lnTo>
                    <a:pt x="26134" y="15298"/>
                  </a:lnTo>
                  <a:lnTo>
                    <a:pt x="25619" y="15783"/>
                  </a:lnTo>
                  <a:lnTo>
                    <a:pt x="25177" y="16210"/>
                  </a:lnTo>
                  <a:lnTo>
                    <a:pt x="24750" y="16652"/>
                  </a:lnTo>
                  <a:lnTo>
                    <a:pt x="24323" y="17094"/>
                  </a:lnTo>
                  <a:lnTo>
                    <a:pt x="23926" y="17550"/>
                  </a:lnTo>
                  <a:lnTo>
                    <a:pt x="23528" y="17992"/>
                  </a:lnTo>
                  <a:lnTo>
                    <a:pt x="23160" y="18448"/>
                  </a:lnTo>
                  <a:lnTo>
                    <a:pt x="22792" y="18905"/>
                  </a:lnTo>
                  <a:lnTo>
                    <a:pt x="22439" y="19376"/>
                  </a:lnTo>
                  <a:lnTo>
                    <a:pt x="22085" y="19847"/>
                  </a:lnTo>
                  <a:lnTo>
                    <a:pt x="21761" y="20318"/>
                  </a:lnTo>
                  <a:lnTo>
                    <a:pt x="21437" y="20789"/>
                  </a:lnTo>
                  <a:lnTo>
                    <a:pt x="21128" y="21275"/>
                  </a:lnTo>
                  <a:lnTo>
                    <a:pt x="20834" y="21761"/>
                  </a:lnTo>
                  <a:lnTo>
                    <a:pt x="20539" y="22247"/>
                  </a:lnTo>
                  <a:lnTo>
                    <a:pt x="20260" y="22748"/>
                  </a:lnTo>
                  <a:lnTo>
                    <a:pt x="19995" y="23248"/>
                  </a:lnTo>
                  <a:lnTo>
                    <a:pt x="19730" y="23764"/>
                  </a:lnTo>
                  <a:lnTo>
                    <a:pt x="19465" y="24264"/>
                  </a:lnTo>
                  <a:lnTo>
                    <a:pt x="18979" y="25309"/>
                  </a:lnTo>
                  <a:lnTo>
                    <a:pt x="18522" y="26370"/>
                  </a:lnTo>
                  <a:lnTo>
                    <a:pt x="18081" y="27444"/>
                  </a:lnTo>
                  <a:lnTo>
                    <a:pt x="17668" y="28549"/>
                  </a:lnTo>
                  <a:lnTo>
                    <a:pt x="17271" y="29668"/>
                  </a:lnTo>
                  <a:lnTo>
                    <a:pt x="16888" y="30801"/>
                  </a:lnTo>
                  <a:lnTo>
                    <a:pt x="16505" y="31979"/>
                  </a:lnTo>
                  <a:lnTo>
                    <a:pt x="16122" y="33186"/>
                  </a:lnTo>
                  <a:lnTo>
                    <a:pt x="15916" y="33790"/>
                  </a:lnTo>
                  <a:lnTo>
                    <a:pt x="15695" y="34394"/>
                  </a:lnTo>
                  <a:lnTo>
                    <a:pt x="15460" y="34997"/>
                  </a:lnTo>
                  <a:lnTo>
                    <a:pt x="15224" y="35586"/>
                  </a:lnTo>
                  <a:lnTo>
                    <a:pt x="14974" y="36175"/>
                  </a:lnTo>
                  <a:lnTo>
                    <a:pt x="14709" y="36764"/>
                  </a:lnTo>
                  <a:lnTo>
                    <a:pt x="14429" y="37338"/>
                  </a:lnTo>
                  <a:lnTo>
                    <a:pt x="14120" y="37913"/>
                  </a:lnTo>
                  <a:lnTo>
                    <a:pt x="13811" y="38472"/>
                  </a:lnTo>
                  <a:lnTo>
                    <a:pt x="13472" y="39017"/>
                  </a:lnTo>
                  <a:lnTo>
                    <a:pt x="13119" y="39547"/>
                  </a:lnTo>
                  <a:lnTo>
                    <a:pt x="12736" y="40062"/>
                  </a:lnTo>
                  <a:lnTo>
                    <a:pt x="12338" y="40563"/>
                  </a:lnTo>
                  <a:lnTo>
                    <a:pt x="11926" y="41034"/>
                  </a:lnTo>
                  <a:lnTo>
                    <a:pt x="11514" y="41446"/>
                  </a:lnTo>
                  <a:lnTo>
                    <a:pt x="11102" y="41844"/>
                  </a:lnTo>
                  <a:lnTo>
                    <a:pt x="10675" y="42212"/>
                  </a:lnTo>
                  <a:lnTo>
                    <a:pt x="10233" y="42580"/>
                  </a:lnTo>
                  <a:lnTo>
                    <a:pt x="9777" y="42933"/>
                  </a:lnTo>
                  <a:lnTo>
                    <a:pt x="9320" y="43272"/>
                  </a:lnTo>
                  <a:lnTo>
                    <a:pt x="8393" y="43934"/>
                  </a:lnTo>
                  <a:lnTo>
                    <a:pt x="7465" y="44612"/>
                  </a:lnTo>
                  <a:lnTo>
                    <a:pt x="7009" y="44965"/>
                  </a:lnTo>
                  <a:lnTo>
                    <a:pt x="6552" y="45318"/>
                  </a:lnTo>
                  <a:lnTo>
                    <a:pt x="6125" y="45686"/>
                  </a:lnTo>
                  <a:lnTo>
                    <a:pt x="5698" y="46084"/>
                  </a:lnTo>
                  <a:lnTo>
                    <a:pt x="5286" y="46496"/>
                  </a:lnTo>
                  <a:lnTo>
                    <a:pt x="4903" y="46923"/>
                  </a:lnTo>
                  <a:lnTo>
                    <a:pt x="4388" y="47542"/>
                  </a:lnTo>
                  <a:lnTo>
                    <a:pt x="3917" y="48189"/>
                  </a:lnTo>
                  <a:lnTo>
                    <a:pt x="3460" y="48837"/>
                  </a:lnTo>
                  <a:lnTo>
                    <a:pt x="3033" y="49515"/>
                  </a:lnTo>
                  <a:lnTo>
                    <a:pt x="2651" y="50207"/>
                  </a:lnTo>
                  <a:lnTo>
                    <a:pt x="2282" y="50899"/>
                  </a:lnTo>
                  <a:lnTo>
                    <a:pt x="1944" y="51620"/>
                  </a:lnTo>
                  <a:lnTo>
                    <a:pt x="1635" y="52356"/>
                  </a:lnTo>
                  <a:lnTo>
                    <a:pt x="1355" y="53092"/>
                  </a:lnTo>
                  <a:lnTo>
                    <a:pt x="1105" y="53843"/>
                  </a:lnTo>
                  <a:lnTo>
                    <a:pt x="869" y="54609"/>
                  </a:lnTo>
                  <a:lnTo>
                    <a:pt x="678" y="55374"/>
                  </a:lnTo>
                  <a:lnTo>
                    <a:pt x="501" y="56155"/>
                  </a:lnTo>
                  <a:lnTo>
                    <a:pt x="354" y="56935"/>
                  </a:lnTo>
                  <a:lnTo>
                    <a:pt x="236" y="57715"/>
                  </a:lnTo>
                  <a:lnTo>
                    <a:pt x="148" y="58510"/>
                  </a:lnTo>
                  <a:lnTo>
                    <a:pt x="74" y="59320"/>
                  </a:lnTo>
                  <a:lnTo>
                    <a:pt x="30" y="60130"/>
                  </a:lnTo>
                  <a:lnTo>
                    <a:pt x="0" y="60940"/>
                  </a:lnTo>
                  <a:lnTo>
                    <a:pt x="0" y="61750"/>
                  </a:lnTo>
                  <a:lnTo>
                    <a:pt x="15" y="62559"/>
                  </a:lnTo>
                  <a:lnTo>
                    <a:pt x="59" y="63384"/>
                  </a:lnTo>
                  <a:lnTo>
                    <a:pt x="118" y="64194"/>
                  </a:lnTo>
                  <a:lnTo>
                    <a:pt x="192" y="65003"/>
                  </a:lnTo>
                  <a:lnTo>
                    <a:pt x="295" y="65813"/>
                  </a:lnTo>
                  <a:lnTo>
                    <a:pt x="413" y="66623"/>
                  </a:lnTo>
                  <a:lnTo>
                    <a:pt x="545" y="67418"/>
                  </a:lnTo>
                  <a:lnTo>
                    <a:pt x="707" y="68228"/>
                  </a:lnTo>
                  <a:lnTo>
                    <a:pt x="869" y="69023"/>
                  </a:lnTo>
                  <a:lnTo>
                    <a:pt x="1060" y="69833"/>
                  </a:lnTo>
                  <a:lnTo>
                    <a:pt x="1267" y="70628"/>
                  </a:lnTo>
                  <a:lnTo>
                    <a:pt x="1473" y="71423"/>
                  </a:lnTo>
                  <a:lnTo>
                    <a:pt x="1708" y="72203"/>
                  </a:lnTo>
                  <a:lnTo>
                    <a:pt x="1959" y="72998"/>
                  </a:lnTo>
                  <a:lnTo>
                    <a:pt x="2224" y="73779"/>
                  </a:lnTo>
                  <a:lnTo>
                    <a:pt x="2489" y="74544"/>
                  </a:lnTo>
                  <a:lnTo>
                    <a:pt x="2783" y="75324"/>
                  </a:lnTo>
                  <a:lnTo>
                    <a:pt x="3077" y="76075"/>
                  </a:lnTo>
                  <a:lnTo>
                    <a:pt x="3387" y="76841"/>
                  </a:lnTo>
                  <a:lnTo>
                    <a:pt x="3711" y="77592"/>
                  </a:lnTo>
                  <a:lnTo>
                    <a:pt x="4035" y="78343"/>
                  </a:lnTo>
                  <a:lnTo>
                    <a:pt x="4373" y="79079"/>
                  </a:lnTo>
                  <a:lnTo>
                    <a:pt x="4727" y="79815"/>
                  </a:lnTo>
                  <a:lnTo>
                    <a:pt x="5080" y="80536"/>
                  </a:lnTo>
                  <a:lnTo>
                    <a:pt x="5448" y="81243"/>
                  </a:lnTo>
                  <a:lnTo>
                    <a:pt x="5816" y="81950"/>
                  </a:lnTo>
                  <a:lnTo>
                    <a:pt x="6199" y="82657"/>
                  </a:lnTo>
                  <a:lnTo>
                    <a:pt x="6596" y="83349"/>
                  </a:lnTo>
                  <a:lnTo>
                    <a:pt x="6699" y="83511"/>
                  </a:lnTo>
                  <a:lnTo>
                    <a:pt x="6817" y="83658"/>
                  </a:lnTo>
                  <a:lnTo>
                    <a:pt x="6935" y="83776"/>
                  </a:lnTo>
                  <a:lnTo>
                    <a:pt x="7053" y="83879"/>
                  </a:lnTo>
                  <a:lnTo>
                    <a:pt x="7200" y="83938"/>
                  </a:lnTo>
                  <a:lnTo>
                    <a:pt x="7362" y="83996"/>
                  </a:lnTo>
                  <a:lnTo>
                    <a:pt x="7553" y="84026"/>
                  </a:lnTo>
                  <a:lnTo>
                    <a:pt x="7760" y="84026"/>
                  </a:lnTo>
                  <a:lnTo>
                    <a:pt x="63973" y="84011"/>
                  </a:lnTo>
                  <a:lnTo>
                    <a:pt x="120201" y="84011"/>
                  </a:lnTo>
                  <a:lnTo>
                    <a:pt x="120201" y="22527"/>
                  </a:lnTo>
                  <a:lnTo>
                    <a:pt x="120054" y="22483"/>
                  </a:lnTo>
                  <a:lnTo>
                    <a:pt x="119922" y="22424"/>
                  </a:lnTo>
                  <a:lnTo>
                    <a:pt x="119421" y="22144"/>
                  </a:lnTo>
                  <a:lnTo>
                    <a:pt x="118950" y="21849"/>
                  </a:lnTo>
                  <a:lnTo>
                    <a:pt x="118508" y="21540"/>
                  </a:lnTo>
                  <a:lnTo>
                    <a:pt x="118111" y="21231"/>
                  </a:lnTo>
                  <a:lnTo>
                    <a:pt x="117743" y="20922"/>
                  </a:lnTo>
                  <a:lnTo>
                    <a:pt x="117404" y="20583"/>
                  </a:lnTo>
                  <a:lnTo>
                    <a:pt x="117095" y="20245"/>
                  </a:lnTo>
                  <a:lnTo>
                    <a:pt x="116815" y="19906"/>
                  </a:lnTo>
                  <a:lnTo>
                    <a:pt x="116550" y="19553"/>
                  </a:lnTo>
                  <a:lnTo>
                    <a:pt x="116314" y="19185"/>
                  </a:lnTo>
                  <a:lnTo>
                    <a:pt x="116094" y="18816"/>
                  </a:lnTo>
                  <a:lnTo>
                    <a:pt x="115902" y="18448"/>
                  </a:lnTo>
                  <a:lnTo>
                    <a:pt x="115711" y="18066"/>
                  </a:lnTo>
                  <a:lnTo>
                    <a:pt x="115549" y="17668"/>
                  </a:lnTo>
                  <a:lnTo>
                    <a:pt x="115402" y="17271"/>
                  </a:lnTo>
                  <a:lnTo>
                    <a:pt x="115254" y="16873"/>
                  </a:lnTo>
                  <a:lnTo>
                    <a:pt x="115122" y="16461"/>
                  </a:lnTo>
                  <a:lnTo>
                    <a:pt x="115004" y="16049"/>
                  </a:lnTo>
                  <a:lnTo>
                    <a:pt x="114783" y="15209"/>
                  </a:lnTo>
                  <a:lnTo>
                    <a:pt x="114356" y="13472"/>
                  </a:lnTo>
                  <a:lnTo>
                    <a:pt x="114135" y="12574"/>
                  </a:lnTo>
                  <a:lnTo>
                    <a:pt x="113870" y="11661"/>
                  </a:lnTo>
                  <a:lnTo>
                    <a:pt x="113738" y="11205"/>
                  </a:lnTo>
                  <a:lnTo>
                    <a:pt x="113576" y="10748"/>
                  </a:lnTo>
                  <a:lnTo>
                    <a:pt x="113399" y="10277"/>
                  </a:lnTo>
                  <a:lnTo>
                    <a:pt x="113223" y="9821"/>
                  </a:lnTo>
                  <a:lnTo>
                    <a:pt x="113061" y="9482"/>
                  </a:lnTo>
                  <a:lnTo>
                    <a:pt x="112913" y="9143"/>
                  </a:lnTo>
                  <a:lnTo>
                    <a:pt x="112751" y="8819"/>
                  </a:lnTo>
                  <a:lnTo>
                    <a:pt x="112575" y="8495"/>
                  </a:lnTo>
                  <a:lnTo>
                    <a:pt x="112398" y="8186"/>
                  </a:lnTo>
                  <a:lnTo>
                    <a:pt x="112207" y="7877"/>
                  </a:lnTo>
                  <a:lnTo>
                    <a:pt x="112001" y="7568"/>
                  </a:lnTo>
                  <a:lnTo>
                    <a:pt x="111809" y="7273"/>
                  </a:lnTo>
                  <a:lnTo>
                    <a:pt x="111588" y="6994"/>
                  </a:lnTo>
                  <a:lnTo>
                    <a:pt x="111367" y="6699"/>
                  </a:lnTo>
                  <a:lnTo>
                    <a:pt x="111147" y="6434"/>
                  </a:lnTo>
                  <a:lnTo>
                    <a:pt x="110911" y="6154"/>
                  </a:lnTo>
                  <a:lnTo>
                    <a:pt x="110675" y="5889"/>
                  </a:lnTo>
                  <a:lnTo>
                    <a:pt x="110425" y="5639"/>
                  </a:lnTo>
                  <a:lnTo>
                    <a:pt x="110175" y="5374"/>
                  </a:lnTo>
                  <a:lnTo>
                    <a:pt x="109925" y="5139"/>
                  </a:lnTo>
                  <a:lnTo>
                    <a:pt x="109380" y="4667"/>
                  </a:lnTo>
                  <a:lnTo>
                    <a:pt x="108820" y="4211"/>
                  </a:lnTo>
                  <a:lnTo>
                    <a:pt x="108246" y="3784"/>
                  </a:lnTo>
                  <a:lnTo>
                    <a:pt x="107642" y="3386"/>
                  </a:lnTo>
                  <a:lnTo>
                    <a:pt x="107024" y="3018"/>
                  </a:lnTo>
                  <a:lnTo>
                    <a:pt x="106391" y="2665"/>
                  </a:lnTo>
                  <a:lnTo>
                    <a:pt x="105743" y="2341"/>
                  </a:lnTo>
                  <a:lnTo>
                    <a:pt x="105066" y="2047"/>
                  </a:lnTo>
                  <a:lnTo>
                    <a:pt x="104389" y="1782"/>
                  </a:lnTo>
                  <a:lnTo>
                    <a:pt x="103697" y="1517"/>
                  </a:lnTo>
                  <a:lnTo>
                    <a:pt x="102990" y="1296"/>
                  </a:lnTo>
                  <a:lnTo>
                    <a:pt x="102283" y="1075"/>
                  </a:lnTo>
                  <a:lnTo>
                    <a:pt x="101562" y="884"/>
                  </a:lnTo>
                  <a:lnTo>
                    <a:pt x="100826" y="722"/>
                  </a:lnTo>
                  <a:lnTo>
                    <a:pt x="100104" y="560"/>
                  </a:lnTo>
                  <a:lnTo>
                    <a:pt x="99353" y="427"/>
                  </a:lnTo>
                  <a:lnTo>
                    <a:pt x="98617" y="324"/>
                  </a:lnTo>
                  <a:lnTo>
                    <a:pt x="97866" y="221"/>
                  </a:lnTo>
                  <a:lnTo>
                    <a:pt x="97115" y="147"/>
                  </a:lnTo>
                  <a:lnTo>
                    <a:pt x="96364" y="88"/>
                  </a:lnTo>
                  <a:lnTo>
                    <a:pt x="95599" y="44"/>
                  </a:lnTo>
                  <a:lnTo>
                    <a:pt x="94848" y="15"/>
                  </a:lnTo>
                  <a:lnTo>
                    <a:pt x="940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1353849">
              <a:off x="3452820" y="4295938"/>
              <a:ext cx="551940" cy="651860"/>
            </a:xfrm>
            <a:custGeom>
              <a:avLst/>
              <a:gdLst/>
              <a:ahLst/>
              <a:cxnLst/>
              <a:rect l="l" t="t" r="r" b="b"/>
              <a:pathLst>
                <a:path w="6431" h="7565" extrusionOk="0">
                  <a:moveTo>
                    <a:pt x="4609" y="0"/>
                  </a:moveTo>
                  <a:lnTo>
                    <a:pt x="4439" y="27"/>
                  </a:lnTo>
                  <a:lnTo>
                    <a:pt x="3894" y="125"/>
                  </a:lnTo>
                  <a:lnTo>
                    <a:pt x="2823" y="331"/>
                  </a:lnTo>
                  <a:lnTo>
                    <a:pt x="2296" y="474"/>
                  </a:lnTo>
                  <a:lnTo>
                    <a:pt x="2064" y="545"/>
                  </a:lnTo>
                  <a:lnTo>
                    <a:pt x="1590" y="751"/>
                  </a:lnTo>
                  <a:lnTo>
                    <a:pt x="1117" y="1027"/>
                  </a:lnTo>
                  <a:lnTo>
                    <a:pt x="697" y="1376"/>
                  </a:lnTo>
                  <a:lnTo>
                    <a:pt x="340" y="1778"/>
                  </a:lnTo>
                  <a:lnTo>
                    <a:pt x="99" y="2242"/>
                  </a:lnTo>
                  <a:lnTo>
                    <a:pt x="10" y="2626"/>
                  </a:lnTo>
                  <a:lnTo>
                    <a:pt x="1" y="2894"/>
                  </a:lnTo>
                  <a:lnTo>
                    <a:pt x="37" y="3180"/>
                  </a:lnTo>
                  <a:lnTo>
                    <a:pt x="117" y="3474"/>
                  </a:lnTo>
                  <a:lnTo>
                    <a:pt x="179" y="3626"/>
                  </a:lnTo>
                  <a:lnTo>
                    <a:pt x="510" y="4403"/>
                  </a:lnTo>
                  <a:lnTo>
                    <a:pt x="1010" y="5555"/>
                  </a:lnTo>
                  <a:lnTo>
                    <a:pt x="1385" y="6296"/>
                  </a:lnTo>
                  <a:lnTo>
                    <a:pt x="1599" y="6653"/>
                  </a:lnTo>
                  <a:lnTo>
                    <a:pt x="1724" y="6850"/>
                  </a:lnTo>
                  <a:lnTo>
                    <a:pt x="2001" y="7162"/>
                  </a:lnTo>
                  <a:lnTo>
                    <a:pt x="2305" y="7386"/>
                  </a:lnTo>
                  <a:lnTo>
                    <a:pt x="2626" y="7519"/>
                  </a:lnTo>
                  <a:lnTo>
                    <a:pt x="2957" y="7564"/>
                  </a:lnTo>
                  <a:lnTo>
                    <a:pt x="3296" y="7511"/>
                  </a:lnTo>
                  <a:lnTo>
                    <a:pt x="3626" y="7377"/>
                  </a:lnTo>
                  <a:lnTo>
                    <a:pt x="3948" y="7144"/>
                  </a:lnTo>
                  <a:lnTo>
                    <a:pt x="4100" y="6984"/>
                  </a:lnTo>
                  <a:lnTo>
                    <a:pt x="4350" y="6707"/>
                  </a:lnTo>
                  <a:lnTo>
                    <a:pt x="4796" y="6135"/>
                  </a:lnTo>
                  <a:lnTo>
                    <a:pt x="5198" y="5546"/>
                  </a:lnTo>
                  <a:lnTo>
                    <a:pt x="5537" y="4948"/>
                  </a:lnTo>
                  <a:lnTo>
                    <a:pt x="5823" y="4331"/>
                  </a:lnTo>
                  <a:lnTo>
                    <a:pt x="6064" y="3715"/>
                  </a:lnTo>
                  <a:lnTo>
                    <a:pt x="6252" y="3099"/>
                  </a:lnTo>
                  <a:lnTo>
                    <a:pt x="6386" y="2492"/>
                  </a:lnTo>
                  <a:lnTo>
                    <a:pt x="6430" y="2197"/>
                  </a:lnTo>
                  <a:lnTo>
                    <a:pt x="6422" y="1947"/>
                  </a:lnTo>
                  <a:lnTo>
                    <a:pt x="6323" y="1465"/>
                  </a:lnTo>
                  <a:lnTo>
                    <a:pt x="6154" y="1045"/>
                  </a:lnTo>
                  <a:lnTo>
                    <a:pt x="5921" y="679"/>
                  </a:lnTo>
                  <a:lnTo>
                    <a:pt x="5627" y="384"/>
                  </a:lnTo>
                  <a:lnTo>
                    <a:pt x="5305" y="170"/>
                  </a:lnTo>
                  <a:lnTo>
                    <a:pt x="4966" y="36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4415400" y="2571750"/>
            <a:ext cx="4008600" cy="18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0926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9"/>
          <p:cNvGrpSpPr/>
          <p:nvPr/>
        </p:nvGrpSpPr>
        <p:grpSpPr>
          <a:xfrm>
            <a:off x="0" y="-728302"/>
            <a:ext cx="9202870" cy="6929260"/>
            <a:chOff x="0" y="-728302"/>
            <a:chExt cx="9202870" cy="6929260"/>
          </a:xfrm>
        </p:grpSpPr>
        <p:sp>
          <p:nvSpPr>
            <p:cNvPr id="77" name="Google Shape;77;p9"/>
            <p:cNvSpPr/>
            <p:nvPr/>
          </p:nvSpPr>
          <p:spPr>
            <a:xfrm>
              <a:off x="1719193" y="1219524"/>
              <a:ext cx="6137326" cy="3718308"/>
            </a:xfrm>
            <a:custGeom>
              <a:avLst/>
              <a:gdLst/>
              <a:ahLst/>
              <a:cxnLst/>
              <a:rect l="l" t="t" r="r" b="b"/>
              <a:pathLst>
                <a:path w="95086" h="57608" extrusionOk="0">
                  <a:moveTo>
                    <a:pt x="47142" y="0"/>
                  </a:moveTo>
                  <a:lnTo>
                    <a:pt x="46797" y="10"/>
                  </a:lnTo>
                  <a:lnTo>
                    <a:pt x="46451" y="19"/>
                  </a:lnTo>
                  <a:lnTo>
                    <a:pt x="46106" y="38"/>
                  </a:lnTo>
                  <a:lnTo>
                    <a:pt x="45760" y="56"/>
                  </a:lnTo>
                  <a:lnTo>
                    <a:pt x="45415" y="94"/>
                  </a:lnTo>
                  <a:lnTo>
                    <a:pt x="45069" y="131"/>
                  </a:lnTo>
                  <a:lnTo>
                    <a:pt x="44733" y="178"/>
                  </a:lnTo>
                  <a:lnTo>
                    <a:pt x="44388" y="224"/>
                  </a:lnTo>
                  <a:lnTo>
                    <a:pt x="44042" y="280"/>
                  </a:lnTo>
                  <a:lnTo>
                    <a:pt x="43706" y="346"/>
                  </a:lnTo>
                  <a:lnTo>
                    <a:pt x="43370" y="420"/>
                  </a:lnTo>
                  <a:lnTo>
                    <a:pt x="43025" y="495"/>
                  </a:lnTo>
                  <a:lnTo>
                    <a:pt x="42688" y="579"/>
                  </a:lnTo>
                  <a:lnTo>
                    <a:pt x="42352" y="673"/>
                  </a:lnTo>
                  <a:lnTo>
                    <a:pt x="42044" y="757"/>
                  </a:lnTo>
                  <a:lnTo>
                    <a:pt x="41745" y="859"/>
                  </a:lnTo>
                  <a:lnTo>
                    <a:pt x="41447" y="953"/>
                  </a:lnTo>
                  <a:lnTo>
                    <a:pt x="41157" y="1065"/>
                  </a:lnTo>
                  <a:lnTo>
                    <a:pt x="40868" y="1177"/>
                  </a:lnTo>
                  <a:lnTo>
                    <a:pt x="40578" y="1289"/>
                  </a:lnTo>
                  <a:lnTo>
                    <a:pt x="39999" y="1541"/>
                  </a:lnTo>
                  <a:lnTo>
                    <a:pt x="39439" y="1812"/>
                  </a:lnTo>
                  <a:lnTo>
                    <a:pt x="38879" y="2092"/>
                  </a:lnTo>
                  <a:lnTo>
                    <a:pt x="38328" y="2381"/>
                  </a:lnTo>
                  <a:lnTo>
                    <a:pt x="37777" y="2689"/>
                  </a:lnTo>
                  <a:lnTo>
                    <a:pt x="37236" y="3007"/>
                  </a:lnTo>
                  <a:lnTo>
                    <a:pt x="36694" y="3324"/>
                  </a:lnTo>
                  <a:lnTo>
                    <a:pt x="35630" y="3978"/>
                  </a:lnTo>
                  <a:lnTo>
                    <a:pt x="34556" y="4641"/>
                  </a:lnTo>
                  <a:lnTo>
                    <a:pt x="34015" y="4967"/>
                  </a:lnTo>
                  <a:lnTo>
                    <a:pt x="33482" y="5285"/>
                  </a:lnTo>
                  <a:lnTo>
                    <a:pt x="33184" y="5453"/>
                  </a:lnTo>
                  <a:lnTo>
                    <a:pt x="32885" y="5612"/>
                  </a:lnTo>
                  <a:lnTo>
                    <a:pt x="32586" y="5770"/>
                  </a:lnTo>
                  <a:lnTo>
                    <a:pt x="32287" y="5920"/>
                  </a:lnTo>
                  <a:lnTo>
                    <a:pt x="31989" y="6060"/>
                  </a:lnTo>
                  <a:lnTo>
                    <a:pt x="31690" y="6190"/>
                  </a:lnTo>
                  <a:lnTo>
                    <a:pt x="31391" y="6312"/>
                  </a:lnTo>
                  <a:lnTo>
                    <a:pt x="31092" y="6424"/>
                  </a:lnTo>
                  <a:lnTo>
                    <a:pt x="30803" y="6536"/>
                  </a:lnTo>
                  <a:lnTo>
                    <a:pt x="30504" y="6639"/>
                  </a:lnTo>
                  <a:lnTo>
                    <a:pt x="30205" y="6732"/>
                  </a:lnTo>
                  <a:lnTo>
                    <a:pt x="29906" y="6816"/>
                  </a:lnTo>
                  <a:lnTo>
                    <a:pt x="29598" y="6900"/>
                  </a:lnTo>
                  <a:lnTo>
                    <a:pt x="29300" y="6965"/>
                  </a:lnTo>
                  <a:lnTo>
                    <a:pt x="29001" y="7031"/>
                  </a:lnTo>
                  <a:lnTo>
                    <a:pt x="28693" y="7087"/>
                  </a:lnTo>
                  <a:lnTo>
                    <a:pt x="28394" y="7133"/>
                  </a:lnTo>
                  <a:lnTo>
                    <a:pt x="28086" y="7180"/>
                  </a:lnTo>
                  <a:lnTo>
                    <a:pt x="27778" y="7208"/>
                  </a:lnTo>
                  <a:lnTo>
                    <a:pt x="27470" y="7236"/>
                  </a:lnTo>
                  <a:lnTo>
                    <a:pt x="27161" y="7255"/>
                  </a:lnTo>
                  <a:lnTo>
                    <a:pt x="26844" y="7264"/>
                  </a:lnTo>
                  <a:lnTo>
                    <a:pt x="26209" y="7264"/>
                  </a:lnTo>
                  <a:lnTo>
                    <a:pt x="25892" y="7255"/>
                  </a:lnTo>
                  <a:lnTo>
                    <a:pt x="25574" y="7227"/>
                  </a:lnTo>
                  <a:lnTo>
                    <a:pt x="25247" y="7208"/>
                  </a:lnTo>
                  <a:lnTo>
                    <a:pt x="24921" y="7171"/>
                  </a:lnTo>
                  <a:lnTo>
                    <a:pt x="24594" y="7124"/>
                  </a:lnTo>
                  <a:lnTo>
                    <a:pt x="24258" y="7077"/>
                  </a:lnTo>
                  <a:lnTo>
                    <a:pt x="23931" y="7021"/>
                  </a:lnTo>
                  <a:lnTo>
                    <a:pt x="23585" y="6956"/>
                  </a:lnTo>
                  <a:lnTo>
                    <a:pt x="21513" y="6536"/>
                  </a:lnTo>
                  <a:lnTo>
                    <a:pt x="20467" y="6331"/>
                  </a:lnTo>
                  <a:lnTo>
                    <a:pt x="19431" y="6134"/>
                  </a:lnTo>
                  <a:lnTo>
                    <a:pt x="18917" y="6041"/>
                  </a:lnTo>
                  <a:lnTo>
                    <a:pt x="18394" y="5966"/>
                  </a:lnTo>
                  <a:lnTo>
                    <a:pt x="17871" y="5892"/>
                  </a:lnTo>
                  <a:lnTo>
                    <a:pt x="17358" y="5826"/>
                  </a:lnTo>
                  <a:lnTo>
                    <a:pt x="16835" y="5770"/>
                  </a:lnTo>
                  <a:lnTo>
                    <a:pt x="16322" y="5724"/>
                  </a:lnTo>
                  <a:lnTo>
                    <a:pt x="15799" y="5686"/>
                  </a:lnTo>
                  <a:lnTo>
                    <a:pt x="15276" y="5658"/>
                  </a:lnTo>
                  <a:lnTo>
                    <a:pt x="14940" y="5658"/>
                  </a:lnTo>
                  <a:lnTo>
                    <a:pt x="14594" y="5649"/>
                  </a:lnTo>
                  <a:lnTo>
                    <a:pt x="14258" y="5658"/>
                  </a:lnTo>
                  <a:lnTo>
                    <a:pt x="13922" y="5668"/>
                  </a:lnTo>
                  <a:lnTo>
                    <a:pt x="13577" y="5686"/>
                  </a:lnTo>
                  <a:lnTo>
                    <a:pt x="13240" y="5714"/>
                  </a:lnTo>
                  <a:lnTo>
                    <a:pt x="12895" y="5742"/>
                  </a:lnTo>
                  <a:lnTo>
                    <a:pt x="12559" y="5789"/>
                  </a:lnTo>
                  <a:lnTo>
                    <a:pt x="12213" y="5836"/>
                  </a:lnTo>
                  <a:lnTo>
                    <a:pt x="11877" y="5892"/>
                  </a:lnTo>
                  <a:lnTo>
                    <a:pt x="11532" y="5957"/>
                  </a:lnTo>
                  <a:lnTo>
                    <a:pt x="11196" y="6032"/>
                  </a:lnTo>
                  <a:lnTo>
                    <a:pt x="10850" y="6116"/>
                  </a:lnTo>
                  <a:lnTo>
                    <a:pt x="10514" y="6209"/>
                  </a:lnTo>
                  <a:lnTo>
                    <a:pt x="10169" y="6312"/>
                  </a:lnTo>
                  <a:lnTo>
                    <a:pt x="9823" y="6424"/>
                  </a:lnTo>
                  <a:lnTo>
                    <a:pt x="9310" y="6611"/>
                  </a:lnTo>
                  <a:lnTo>
                    <a:pt x="8805" y="6816"/>
                  </a:lnTo>
                  <a:lnTo>
                    <a:pt x="8311" y="7040"/>
                  </a:lnTo>
                  <a:lnTo>
                    <a:pt x="7834" y="7283"/>
                  </a:lnTo>
                  <a:lnTo>
                    <a:pt x="7358" y="7544"/>
                  </a:lnTo>
                  <a:lnTo>
                    <a:pt x="6910" y="7815"/>
                  </a:lnTo>
                  <a:lnTo>
                    <a:pt x="6462" y="8104"/>
                  </a:lnTo>
                  <a:lnTo>
                    <a:pt x="6042" y="8413"/>
                  </a:lnTo>
                  <a:lnTo>
                    <a:pt x="5622" y="8730"/>
                  </a:lnTo>
                  <a:lnTo>
                    <a:pt x="5220" y="9066"/>
                  </a:lnTo>
                  <a:lnTo>
                    <a:pt x="4837" y="9421"/>
                  </a:lnTo>
                  <a:lnTo>
                    <a:pt x="4464" y="9785"/>
                  </a:lnTo>
                  <a:lnTo>
                    <a:pt x="4100" y="10159"/>
                  </a:lnTo>
                  <a:lnTo>
                    <a:pt x="3754" y="10541"/>
                  </a:lnTo>
                  <a:lnTo>
                    <a:pt x="3428" y="10943"/>
                  </a:lnTo>
                  <a:lnTo>
                    <a:pt x="3110" y="11363"/>
                  </a:lnTo>
                  <a:lnTo>
                    <a:pt x="2802" y="11783"/>
                  </a:lnTo>
                  <a:lnTo>
                    <a:pt x="2522" y="12222"/>
                  </a:lnTo>
                  <a:lnTo>
                    <a:pt x="2242" y="12661"/>
                  </a:lnTo>
                  <a:lnTo>
                    <a:pt x="1990" y="13118"/>
                  </a:lnTo>
                  <a:lnTo>
                    <a:pt x="1747" y="13585"/>
                  </a:lnTo>
                  <a:lnTo>
                    <a:pt x="1523" y="14061"/>
                  </a:lnTo>
                  <a:lnTo>
                    <a:pt x="1308" y="14547"/>
                  </a:lnTo>
                  <a:lnTo>
                    <a:pt x="1112" y="15032"/>
                  </a:lnTo>
                  <a:lnTo>
                    <a:pt x="935" y="15536"/>
                  </a:lnTo>
                  <a:lnTo>
                    <a:pt x="776" y="16041"/>
                  </a:lnTo>
                  <a:lnTo>
                    <a:pt x="627" y="16554"/>
                  </a:lnTo>
                  <a:lnTo>
                    <a:pt x="496" y="17068"/>
                  </a:lnTo>
                  <a:lnTo>
                    <a:pt x="384" y="17590"/>
                  </a:lnTo>
                  <a:lnTo>
                    <a:pt x="281" y="18123"/>
                  </a:lnTo>
                  <a:lnTo>
                    <a:pt x="206" y="18664"/>
                  </a:lnTo>
                  <a:lnTo>
                    <a:pt x="141" y="19196"/>
                  </a:lnTo>
                  <a:lnTo>
                    <a:pt x="94" y="19701"/>
                  </a:lnTo>
                  <a:lnTo>
                    <a:pt x="57" y="20195"/>
                  </a:lnTo>
                  <a:lnTo>
                    <a:pt x="29" y="20690"/>
                  </a:lnTo>
                  <a:lnTo>
                    <a:pt x="10" y="21194"/>
                  </a:lnTo>
                  <a:lnTo>
                    <a:pt x="1" y="21699"/>
                  </a:lnTo>
                  <a:lnTo>
                    <a:pt x="1" y="22193"/>
                  </a:lnTo>
                  <a:lnTo>
                    <a:pt x="10" y="22698"/>
                  </a:lnTo>
                  <a:lnTo>
                    <a:pt x="20" y="23202"/>
                  </a:lnTo>
                  <a:lnTo>
                    <a:pt x="48" y="23706"/>
                  </a:lnTo>
                  <a:lnTo>
                    <a:pt x="85" y="24210"/>
                  </a:lnTo>
                  <a:lnTo>
                    <a:pt x="122" y="24714"/>
                  </a:lnTo>
                  <a:lnTo>
                    <a:pt x="169" y="25218"/>
                  </a:lnTo>
                  <a:lnTo>
                    <a:pt x="234" y="25723"/>
                  </a:lnTo>
                  <a:lnTo>
                    <a:pt x="300" y="26227"/>
                  </a:lnTo>
                  <a:lnTo>
                    <a:pt x="374" y="26731"/>
                  </a:lnTo>
                  <a:lnTo>
                    <a:pt x="458" y="27235"/>
                  </a:lnTo>
                  <a:lnTo>
                    <a:pt x="542" y="27739"/>
                  </a:lnTo>
                  <a:lnTo>
                    <a:pt x="645" y="28244"/>
                  </a:lnTo>
                  <a:lnTo>
                    <a:pt x="757" y="28738"/>
                  </a:lnTo>
                  <a:lnTo>
                    <a:pt x="869" y="29243"/>
                  </a:lnTo>
                  <a:lnTo>
                    <a:pt x="991" y="29737"/>
                  </a:lnTo>
                  <a:lnTo>
                    <a:pt x="1121" y="30242"/>
                  </a:lnTo>
                  <a:lnTo>
                    <a:pt x="1261" y="30736"/>
                  </a:lnTo>
                  <a:lnTo>
                    <a:pt x="1401" y="31231"/>
                  </a:lnTo>
                  <a:lnTo>
                    <a:pt x="1551" y="31717"/>
                  </a:lnTo>
                  <a:lnTo>
                    <a:pt x="1719" y="32212"/>
                  </a:lnTo>
                  <a:lnTo>
                    <a:pt x="1887" y="32697"/>
                  </a:lnTo>
                  <a:lnTo>
                    <a:pt x="2055" y="33183"/>
                  </a:lnTo>
                  <a:lnTo>
                    <a:pt x="2242" y="33668"/>
                  </a:lnTo>
                  <a:lnTo>
                    <a:pt x="2429" y="34154"/>
                  </a:lnTo>
                  <a:lnTo>
                    <a:pt x="2625" y="34630"/>
                  </a:lnTo>
                  <a:lnTo>
                    <a:pt x="2830" y="35106"/>
                  </a:lnTo>
                  <a:lnTo>
                    <a:pt x="3035" y="35573"/>
                  </a:lnTo>
                  <a:lnTo>
                    <a:pt x="3250" y="36049"/>
                  </a:lnTo>
                  <a:lnTo>
                    <a:pt x="3474" y="36506"/>
                  </a:lnTo>
                  <a:lnTo>
                    <a:pt x="3708" y="36973"/>
                  </a:lnTo>
                  <a:lnTo>
                    <a:pt x="3941" y="37431"/>
                  </a:lnTo>
                  <a:lnTo>
                    <a:pt x="4184" y="37888"/>
                  </a:lnTo>
                  <a:lnTo>
                    <a:pt x="4436" y="38336"/>
                  </a:lnTo>
                  <a:lnTo>
                    <a:pt x="4697" y="38785"/>
                  </a:lnTo>
                  <a:lnTo>
                    <a:pt x="4959" y="39233"/>
                  </a:lnTo>
                  <a:lnTo>
                    <a:pt x="5230" y="39672"/>
                  </a:lnTo>
                  <a:lnTo>
                    <a:pt x="5500" y="40101"/>
                  </a:lnTo>
                  <a:lnTo>
                    <a:pt x="5780" y="40531"/>
                  </a:lnTo>
                  <a:lnTo>
                    <a:pt x="6070" y="40960"/>
                  </a:lnTo>
                  <a:lnTo>
                    <a:pt x="6359" y="41380"/>
                  </a:lnTo>
                  <a:lnTo>
                    <a:pt x="6658" y="41800"/>
                  </a:lnTo>
                  <a:lnTo>
                    <a:pt x="6966" y="42211"/>
                  </a:lnTo>
                  <a:lnTo>
                    <a:pt x="7274" y="42613"/>
                  </a:lnTo>
                  <a:lnTo>
                    <a:pt x="7592" y="43014"/>
                  </a:lnTo>
                  <a:lnTo>
                    <a:pt x="7918" y="43406"/>
                  </a:lnTo>
                  <a:lnTo>
                    <a:pt x="8245" y="43798"/>
                  </a:lnTo>
                  <a:lnTo>
                    <a:pt x="8581" y="44181"/>
                  </a:lnTo>
                  <a:lnTo>
                    <a:pt x="8918" y="44555"/>
                  </a:lnTo>
                  <a:lnTo>
                    <a:pt x="9263" y="44928"/>
                  </a:lnTo>
                  <a:lnTo>
                    <a:pt x="9608" y="45292"/>
                  </a:lnTo>
                  <a:lnTo>
                    <a:pt x="9963" y="45647"/>
                  </a:lnTo>
                  <a:lnTo>
                    <a:pt x="10327" y="46002"/>
                  </a:lnTo>
                  <a:lnTo>
                    <a:pt x="10691" y="46347"/>
                  </a:lnTo>
                  <a:lnTo>
                    <a:pt x="11056" y="46683"/>
                  </a:lnTo>
                  <a:lnTo>
                    <a:pt x="11438" y="47010"/>
                  </a:lnTo>
                  <a:lnTo>
                    <a:pt x="11812" y="47337"/>
                  </a:lnTo>
                  <a:lnTo>
                    <a:pt x="12195" y="47654"/>
                  </a:lnTo>
                  <a:lnTo>
                    <a:pt x="12587" y="47962"/>
                  </a:lnTo>
                  <a:lnTo>
                    <a:pt x="12998" y="48271"/>
                  </a:lnTo>
                  <a:lnTo>
                    <a:pt x="13418" y="48579"/>
                  </a:lnTo>
                  <a:lnTo>
                    <a:pt x="13829" y="48877"/>
                  </a:lnTo>
                  <a:lnTo>
                    <a:pt x="14249" y="49167"/>
                  </a:lnTo>
                  <a:lnTo>
                    <a:pt x="14678" y="49438"/>
                  </a:lnTo>
                  <a:lnTo>
                    <a:pt x="15098" y="49699"/>
                  </a:lnTo>
                  <a:lnTo>
                    <a:pt x="15537" y="49951"/>
                  </a:lnTo>
                  <a:lnTo>
                    <a:pt x="15976" y="50185"/>
                  </a:lnTo>
                  <a:lnTo>
                    <a:pt x="16424" y="50409"/>
                  </a:lnTo>
                  <a:lnTo>
                    <a:pt x="16872" y="50623"/>
                  </a:lnTo>
                  <a:lnTo>
                    <a:pt x="17339" y="50819"/>
                  </a:lnTo>
                  <a:lnTo>
                    <a:pt x="17806" y="50997"/>
                  </a:lnTo>
                  <a:lnTo>
                    <a:pt x="18282" y="51156"/>
                  </a:lnTo>
                  <a:lnTo>
                    <a:pt x="18777" y="51296"/>
                  </a:lnTo>
                  <a:lnTo>
                    <a:pt x="19272" y="51426"/>
                  </a:lnTo>
                  <a:lnTo>
                    <a:pt x="19776" y="51529"/>
                  </a:lnTo>
                  <a:lnTo>
                    <a:pt x="20075" y="51576"/>
                  </a:lnTo>
                  <a:lnTo>
                    <a:pt x="20364" y="51622"/>
                  </a:lnTo>
                  <a:lnTo>
                    <a:pt x="20663" y="51669"/>
                  </a:lnTo>
                  <a:lnTo>
                    <a:pt x="20953" y="51697"/>
                  </a:lnTo>
                  <a:lnTo>
                    <a:pt x="21251" y="51725"/>
                  </a:lnTo>
                  <a:lnTo>
                    <a:pt x="21541" y="51753"/>
                  </a:lnTo>
                  <a:lnTo>
                    <a:pt x="22129" y="51781"/>
                  </a:lnTo>
                  <a:lnTo>
                    <a:pt x="22717" y="51781"/>
                  </a:lnTo>
                  <a:lnTo>
                    <a:pt x="23305" y="51772"/>
                  </a:lnTo>
                  <a:lnTo>
                    <a:pt x="23894" y="51734"/>
                  </a:lnTo>
                  <a:lnTo>
                    <a:pt x="24482" y="51688"/>
                  </a:lnTo>
                  <a:lnTo>
                    <a:pt x="25061" y="51613"/>
                  </a:lnTo>
                  <a:lnTo>
                    <a:pt x="25649" y="51520"/>
                  </a:lnTo>
                  <a:lnTo>
                    <a:pt x="26228" y="51417"/>
                  </a:lnTo>
                  <a:lnTo>
                    <a:pt x="26807" y="51296"/>
                  </a:lnTo>
                  <a:lnTo>
                    <a:pt x="27386" y="51165"/>
                  </a:lnTo>
                  <a:lnTo>
                    <a:pt x="27955" y="51016"/>
                  </a:lnTo>
                  <a:lnTo>
                    <a:pt x="28525" y="50857"/>
                  </a:lnTo>
                  <a:lnTo>
                    <a:pt x="29085" y="50679"/>
                  </a:lnTo>
                  <a:lnTo>
                    <a:pt x="29664" y="50493"/>
                  </a:lnTo>
                  <a:lnTo>
                    <a:pt x="30252" y="50287"/>
                  </a:lnTo>
                  <a:lnTo>
                    <a:pt x="30831" y="50082"/>
                  </a:lnTo>
                  <a:lnTo>
                    <a:pt x="31419" y="49867"/>
                  </a:lnTo>
                  <a:lnTo>
                    <a:pt x="32605" y="49419"/>
                  </a:lnTo>
                  <a:lnTo>
                    <a:pt x="33791" y="48961"/>
                  </a:lnTo>
                  <a:lnTo>
                    <a:pt x="34995" y="48495"/>
                  </a:lnTo>
                  <a:lnTo>
                    <a:pt x="36199" y="48046"/>
                  </a:lnTo>
                  <a:lnTo>
                    <a:pt x="36806" y="47832"/>
                  </a:lnTo>
                  <a:lnTo>
                    <a:pt x="37413" y="47626"/>
                  </a:lnTo>
                  <a:lnTo>
                    <a:pt x="38020" y="47430"/>
                  </a:lnTo>
                  <a:lnTo>
                    <a:pt x="38627" y="47234"/>
                  </a:lnTo>
                  <a:lnTo>
                    <a:pt x="39243" y="47057"/>
                  </a:lnTo>
                  <a:lnTo>
                    <a:pt x="39850" y="46898"/>
                  </a:lnTo>
                  <a:lnTo>
                    <a:pt x="40466" y="46749"/>
                  </a:lnTo>
                  <a:lnTo>
                    <a:pt x="41082" y="46609"/>
                  </a:lnTo>
                  <a:lnTo>
                    <a:pt x="41699" y="46497"/>
                  </a:lnTo>
                  <a:lnTo>
                    <a:pt x="42315" y="46403"/>
                  </a:lnTo>
                  <a:lnTo>
                    <a:pt x="42931" y="46319"/>
                  </a:lnTo>
                  <a:lnTo>
                    <a:pt x="43239" y="46291"/>
                  </a:lnTo>
                  <a:lnTo>
                    <a:pt x="43547" y="46263"/>
                  </a:lnTo>
                  <a:lnTo>
                    <a:pt x="43865" y="46245"/>
                  </a:lnTo>
                  <a:lnTo>
                    <a:pt x="44173" y="46235"/>
                  </a:lnTo>
                  <a:lnTo>
                    <a:pt x="44481" y="46226"/>
                  </a:lnTo>
                  <a:lnTo>
                    <a:pt x="44789" y="46226"/>
                  </a:lnTo>
                  <a:lnTo>
                    <a:pt x="45107" y="46235"/>
                  </a:lnTo>
                  <a:lnTo>
                    <a:pt x="45415" y="46245"/>
                  </a:lnTo>
                  <a:lnTo>
                    <a:pt x="45723" y="46273"/>
                  </a:lnTo>
                  <a:lnTo>
                    <a:pt x="46040" y="46291"/>
                  </a:lnTo>
                  <a:lnTo>
                    <a:pt x="46348" y="46329"/>
                  </a:lnTo>
                  <a:lnTo>
                    <a:pt x="46656" y="46375"/>
                  </a:lnTo>
                  <a:lnTo>
                    <a:pt x="46974" y="46422"/>
                  </a:lnTo>
                  <a:lnTo>
                    <a:pt x="47282" y="46478"/>
                  </a:lnTo>
                  <a:lnTo>
                    <a:pt x="47600" y="46543"/>
                  </a:lnTo>
                  <a:lnTo>
                    <a:pt x="47908" y="46618"/>
                  </a:lnTo>
                  <a:lnTo>
                    <a:pt x="48216" y="46702"/>
                  </a:lnTo>
                  <a:lnTo>
                    <a:pt x="48533" y="46786"/>
                  </a:lnTo>
                  <a:lnTo>
                    <a:pt x="48776" y="46870"/>
                  </a:lnTo>
                  <a:lnTo>
                    <a:pt x="49019" y="46954"/>
                  </a:lnTo>
                  <a:lnTo>
                    <a:pt x="49252" y="47047"/>
                  </a:lnTo>
                  <a:lnTo>
                    <a:pt x="49486" y="47150"/>
                  </a:lnTo>
                  <a:lnTo>
                    <a:pt x="49719" y="47253"/>
                  </a:lnTo>
                  <a:lnTo>
                    <a:pt x="49943" y="47365"/>
                  </a:lnTo>
                  <a:lnTo>
                    <a:pt x="50391" y="47598"/>
                  </a:lnTo>
                  <a:lnTo>
                    <a:pt x="50830" y="47850"/>
                  </a:lnTo>
                  <a:lnTo>
                    <a:pt x="51259" y="48121"/>
                  </a:lnTo>
                  <a:lnTo>
                    <a:pt x="51680" y="48392"/>
                  </a:lnTo>
                  <a:lnTo>
                    <a:pt x="52100" y="48681"/>
                  </a:lnTo>
                  <a:lnTo>
                    <a:pt x="52940" y="49251"/>
                  </a:lnTo>
                  <a:lnTo>
                    <a:pt x="53360" y="49531"/>
                  </a:lnTo>
                  <a:lnTo>
                    <a:pt x="53790" y="49811"/>
                  </a:lnTo>
                  <a:lnTo>
                    <a:pt x="54219" y="50073"/>
                  </a:lnTo>
                  <a:lnTo>
                    <a:pt x="54658" y="50325"/>
                  </a:lnTo>
                  <a:lnTo>
                    <a:pt x="54882" y="50446"/>
                  </a:lnTo>
                  <a:lnTo>
                    <a:pt x="55106" y="50558"/>
                  </a:lnTo>
                  <a:lnTo>
                    <a:pt x="55340" y="50670"/>
                  </a:lnTo>
                  <a:lnTo>
                    <a:pt x="55573" y="50773"/>
                  </a:lnTo>
                  <a:lnTo>
                    <a:pt x="55750" y="50847"/>
                  </a:lnTo>
                  <a:lnTo>
                    <a:pt x="55928" y="50913"/>
                  </a:lnTo>
                  <a:lnTo>
                    <a:pt x="56115" y="50978"/>
                  </a:lnTo>
                  <a:lnTo>
                    <a:pt x="56292" y="51034"/>
                  </a:lnTo>
                  <a:lnTo>
                    <a:pt x="56479" y="51081"/>
                  </a:lnTo>
                  <a:lnTo>
                    <a:pt x="56665" y="51128"/>
                  </a:lnTo>
                  <a:lnTo>
                    <a:pt x="56852" y="51156"/>
                  </a:lnTo>
                  <a:lnTo>
                    <a:pt x="57048" y="51184"/>
                  </a:lnTo>
                  <a:lnTo>
                    <a:pt x="57235" y="51212"/>
                  </a:lnTo>
                  <a:lnTo>
                    <a:pt x="57422" y="51221"/>
                  </a:lnTo>
                  <a:lnTo>
                    <a:pt x="57618" y="51230"/>
                  </a:lnTo>
                  <a:lnTo>
                    <a:pt x="57805" y="51221"/>
                  </a:lnTo>
                  <a:lnTo>
                    <a:pt x="57991" y="51212"/>
                  </a:lnTo>
                  <a:lnTo>
                    <a:pt x="58187" y="51184"/>
                  </a:lnTo>
                  <a:lnTo>
                    <a:pt x="58374" y="51156"/>
                  </a:lnTo>
                  <a:lnTo>
                    <a:pt x="58561" y="51109"/>
                  </a:lnTo>
                  <a:lnTo>
                    <a:pt x="58972" y="50997"/>
                  </a:lnTo>
                  <a:lnTo>
                    <a:pt x="59317" y="50904"/>
                  </a:lnTo>
                  <a:lnTo>
                    <a:pt x="59476" y="50866"/>
                  </a:lnTo>
                  <a:lnTo>
                    <a:pt x="59616" y="50838"/>
                  </a:lnTo>
                  <a:lnTo>
                    <a:pt x="59756" y="50819"/>
                  </a:lnTo>
                  <a:lnTo>
                    <a:pt x="60027" y="50819"/>
                  </a:lnTo>
                  <a:lnTo>
                    <a:pt x="60157" y="50838"/>
                  </a:lnTo>
                  <a:lnTo>
                    <a:pt x="60297" y="50875"/>
                  </a:lnTo>
                  <a:lnTo>
                    <a:pt x="60447" y="50922"/>
                  </a:lnTo>
                  <a:lnTo>
                    <a:pt x="60596" y="50988"/>
                  </a:lnTo>
                  <a:lnTo>
                    <a:pt x="60755" y="51072"/>
                  </a:lnTo>
                  <a:lnTo>
                    <a:pt x="60932" y="51184"/>
                  </a:lnTo>
                  <a:lnTo>
                    <a:pt x="61128" y="51305"/>
                  </a:lnTo>
                  <a:lnTo>
                    <a:pt x="61380" y="51492"/>
                  </a:lnTo>
                  <a:lnTo>
                    <a:pt x="61623" y="51688"/>
                  </a:lnTo>
                  <a:lnTo>
                    <a:pt x="62109" y="52080"/>
                  </a:lnTo>
                  <a:lnTo>
                    <a:pt x="62585" y="52481"/>
                  </a:lnTo>
                  <a:lnTo>
                    <a:pt x="62837" y="52677"/>
                  </a:lnTo>
                  <a:lnTo>
                    <a:pt x="63089" y="52855"/>
                  </a:lnTo>
                  <a:lnTo>
                    <a:pt x="63593" y="53191"/>
                  </a:lnTo>
                  <a:lnTo>
                    <a:pt x="64097" y="53518"/>
                  </a:lnTo>
                  <a:lnTo>
                    <a:pt x="64602" y="53835"/>
                  </a:lnTo>
                  <a:lnTo>
                    <a:pt x="65125" y="54143"/>
                  </a:lnTo>
                  <a:lnTo>
                    <a:pt x="65647" y="54442"/>
                  </a:lnTo>
                  <a:lnTo>
                    <a:pt x="66170" y="54722"/>
                  </a:lnTo>
                  <a:lnTo>
                    <a:pt x="66712" y="54984"/>
                  </a:lnTo>
                  <a:lnTo>
                    <a:pt x="67263" y="55236"/>
                  </a:lnTo>
                  <a:lnTo>
                    <a:pt x="67804" y="55460"/>
                  </a:lnTo>
                  <a:lnTo>
                    <a:pt x="68346" y="55675"/>
                  </a:lnTo>
                  <a:lnTo>
                    <a:pt x="68887" y="55880"/>
                  </a:lnTo>
                  <a:lnTo>
                    <a:pt x="69438" y="56076"/>
                  </a:lnTo>
                  <a:lnTo>
                    <a:pt x="69998" y="56253"/>
                  </a:lnTo>
                  <a:lnTo>
                    <a:pt x="70558" y="56421"/>
                  </a:lnTo>
                  <a:lnTo>
                    <a:pt x="71119" y="56580"/>
                  </a:lnTo>
                  <a:lnTo>
                    <a:pt x="71688" y="56730"/>
                  </a:lnTo>
                  <a:lnTo>
                    <a:pt x="72258" y="56860"/>
                  </a:lnTo>
                  <a:lnTo>
                    <a:pt x="72827" y="56991"/>
                  </a:lnTo>
                  <a:lnTo>
                    <a:pt x="73397" y="57094"/>
                  </a:lnTo>
                  <a:lnTo>
                    <a:pt x="73976" y="57196"/>
                  </a:lnTo>
                  <a:lnTo>
                    <a:pt x="74555" y="57280"/>
                  </a:lnTo>
                  <a:lnTo>
                    <a:pt x="75133" y="57364"/>
                  </a:lnTo>
                  <a:lnTo>
                    <a:pt x="75712" y="57420"/>
                  </a:lnTo>
                  <a:lnTo>
                    <a:pt x="76291" y="57476"/>
                  </a:lnTo>
                  <a:lnTo>
                    <a:pt x="76833" y="57514"/>
                  </a:lnTo>
                  <a:lnTo>
                    <a:pt x="77393" y="57551"/>
                  </a:lnTo>
                  <a:lnTo>
                    <a:pt x="77972" y="57579"/>
                  </a:lnTo>
                  <a:lnTo>
                    <a:pt x="78560" y="57598"/>
                  </a:lnTo>
                  <a:lnTo>
                    <a:pt x="79148" y="57607"/>
                  </a:lnTo>
                  <a:lnTo>
                    <a:pt x="79746" y="57607"/>
                  </a:lnTo>
                  <a:lnTo>
                    <a:pt x="80353" y="57598"/>
                  </a:lnTo>
                  <a:lnTo>
                    <a:pt x="80960" y="57570"/>
                  </a:lnTo>
                  <a:lnTo>
                    <a:pt x="81557" y="57523"/>
                  </a:lnTo>
                  <a:lnTo>
                    <a:pt x="82155" y="57458"/>
                  </a:lnTo>
                  <a:lnTo>
                    <a:pt x="82743" y="57383"/>
                  </a:lnTo>
                  <a:lnTo>
                    <a:pt x="83032" y="57336"/>
                  </a:lnTo>
                  <a:lnTo>
                    <a:pt x="83322" y="57280"/>
                  </a:lnTo>
                  <a:lnTo>
                    <a:pt x="83611" y="57224"/>
                  </a:lnTo>
                  <a:lnTo>
                    <a:pt x="83891" y="57159"/>
                  </a:lnTo>
                  <a:lnTo>
                    <a:pt x="84171" y="57094"/>
                  </a:lnTo>
                  <a:lnTo>
                    <a:pt x="84442" y="57019"/>
                  </a:lnTo>
                  <a:lnTo>
                    <a:pt x="84713" y="56935"/>
                  </a:lnTo>
                  <a:lnTo>
                    <a:pt x="84984" y="56842"/>
                  </a:lnTo>
                  <a:lnTo>
                    <a:pt x="85245" y="56748"/>
                  </a:lnTo>
                  <a:lnTo>
                    <a:pt x="85497" y="56646"/>
                  </a:lnTo>
                  <a:lnTo>
                    <a:pt x="85945" y="56449"/>
                  </a:lnTo>
                  <a:lnTo>
                    <a:pt x="86384" y="56244"/>
                  </a:lnTo>
                  <a:lnTo>
                    <a:pt x="86823" y="56020"/>
                  </a:lnTo>
                  <a:lnTo>
                    <a:pt x="87253" y="55787"/>
                  </a:lnTo>
                  <a:lnTo>
                    <a:pt x="87673" y="55534"/>
                  </a:lnTo>
                  <a:lnTo>
                    <a:pt x="88083" y="55273"/>
                  </a:lnTo>
                  <a:lnTo>
                    <a:pt x="88485" y="55002"/>
                  </a:lnTo>
                  <a:lnTo>
                    <a:pt x="88886" y="54713"/>
                  </a:lnTo>
                  <a:lnTo>
                    <a:pt x="89279" y="54423"/>
                  </a:lnTo>
                  <a:lnTo>
                    <a:pt x="89652" y="54115"/>
                  </a:lnTo>
                  <a:lnTo>
                    <a:pt x="90026" y="53789"/>
                  </a:lnTo>
                  <a:lnTo>
                    <a:pt x="90390" y="53462"/>
                  </a:lnTo>
                  <a:lnTo>
                    <a:pt x="90735" y="53126"/>
                  </a:lnTo>
                  <a:lnTo>
                    <a:pt x="91071" y="52771"/>
                  </a:lnTo>
                  <a:lnTo>
                    <a:pt x="91407" y="52407"/>
                  </a:lnTo>
                  <a:lnTo>
                    <a:pt x="91715" y="52043"/>
                  </a:lnTo>
                  <a:lnTo>
                    <a:pt x="92024" y="51660"/>
                  </a:lnTo>
                  <a:lnTo>
                    <a:pt x="92322" y="51268"/>
                  </a:lnTo>
                  <a:lnTo>
                    <a:pt x="92602" y="50866"/>
                  </a:lnTo>
                  <a:lnTo>
                    <a:pt x="92864" y="50465"/>
                  </a:lnTo>
                  <a:lnTo>
                    <a:pt x="93116" y="50054"/>
                  </a:lnTo>
                  <a:lnTo>
                    <a:pt x="93359" y="49624"/>
                  </a:lnTo>
                  <a:lnTo>
                    <a:pt x="93592" y="49195"/>
                  </a:lnTo>
                  <a:lnTo>
                    <a:pt x="93798" y="48756"/>
                  </a:lnTo>
                  <a:lnTo>
                    <a:pt x="93994" y="48317"/>
                  </a:lnTo>
                  <a:lnTo>
                    <a:pt x="94180" y="47860"/>
                  </a:lnTo>
                  <a:lnTo>
                    <a:pt x="94348" y="47402"/>
                  </a:lnTo>
                  <a:lnTo>
                    <a:pt x="94498" y="46945"/>
                  </a:lnTo>
                  <a:lnTo>
                    <a:pt x="94629" y="46478"/>
                  </a:lnTo>
                  <a:lnTo>
                    <a:pt x="94750" y="46002"/>
                  </a:lnTo>
                  <a:lnTo>
                    <a:pt x="94843" y="45516"/>
                  </a:lnTo>
                  <a:lnTo>
                    <a:pt x="94927" y="45031"/>
                  </a:lnTo>
                  <a:lnTo>
                    <a:pt x="94983" y="44639"/>
                  </a:lnTo>
                  <a:lnTo>
                    <a:pt x="95021" y="44246"/>
                  </a:lnTo>
                  <a:lnTo>
                    <a:pt x="95058" y="43854"/>
                  </a:lnTo>
                  <a:lnTo>
                    <a:pt x="95077" y="43462"/>
                  </a:lnTo>
                  <a:lnTo>
                    <a:pt x="95086" y="43089"/>
                  </a:lnTo>
                  <a:lnTo>
                    <a:pt x="95086" y="42706"/>
                  </a:lnTo>
                  <a:lnTo>
                    <a:pt x="95077" y="42332"/>
                  </a:lnTo>
                  <a:lnTo>
                    <a:pt x="95049" y="41959"/>
                  </a:lnTo>
                  <a:lnTo>
                    <a:pt x="95021" y="41595"/>
                  </a:lnTo>
                  <a:lnTo>
                    <a:pt x="94983" y="41231"/>
                  </a:lnTo>
                  <a:lnTo>
                    <a:pt x="94927" y="40867"/>
                  </a:lnTo>
                  <a:lnTo>
                    <a:pt x="94862" y="40512"/>
                  </a:lnTo>
                  <a:lnTo>
                    <a:pt x="94797" y="40166"/>
                  </a:lnTo>
                  <a:lnTo>
                    <a:pt x="94713" y="39812"/>
                  </a:lnTo>
                  <a:lnTo>
                    <a:pt x="94629" y="39466"/>
                  </a:lnTo>
                  <a:lnTo>
                    <a:pt x="94526" y="39130"/>
                  </a:lnTo>
                  <a:lnTo>
                    <a:pt x="94423" y="38785"/>
                  </a:lnTo>
                  <a:lnTo>
                    <a:pt x="94311" y="38448"/>
                  </a:lnTo>
                  <a:lnTo>
                    <a:pt x="94190" y="38122"/>
                  </a:lnTo>
                  <a:lnTo>
                    <a:pt x="94059" y="37795"/>
                  </a:lnTo>
                  <a:lnTo>
                    <a:pt x="93919" y="37468"/>
                  </a:lnTo>
                  <a:lnTo>
                    <a:pt x="93770" y="37151"/>
                  </a:lnTo>
                  <a:lnTo>
                    <a:pt x="93620" y="36824"/>
                  </a:lnTo>
                  <a:lnTo>
                    <a:pt x="93461" y="36516"/>
                  </a:lnTo>
                  <a:lnTo>
                    <a:pt x="93293" y="36198"/>
                  </a:lnTo>
                  <a:lnTo>
                    <a:pt x="93116" y="35890"/>
                  </a:lnTo>
                  <a:lnTo>
                    <a:pt x="92939" y="35591"/>
                  </a:lnTo>
                  <a:lnTo>
                    <a:pt x="92752" y="35283"/>
                  </a:lnTo>
                  <a:lnTo>
                    <a:pt x="92556" y="34985"/>
                  </a:lnTo>
                  <a:lnTo>
                    <a:pt x="92350" y="34686"/>
                  </a:lnTo>
                  <a:lnTo>
                    <a:pt x="92145" y="34396"/>
                  </a:lnTo>
                  <a:lnTo>
                    <a:pt x="91930" y="34107"/>
                  </a:lnTo>
                  <a:lnTo>
                    <a:pt x="91715" y="33818"/>
                  </a:lnTo>
                  <a:lnTo>
                    <a:pt x="91491" y="33537"/>
                  </a:lnTo>
                  <a:lnTo>
                    <a:pt x="91267" y="33257"/>
                  </a:lnTo>
                  <a:lnTo>
                    <a:pt x="91034" y="32977"/>
                  </a:lnTo>
                  <a:lnTo>
                    <a:pt x="90558" y="32426"/>
                  </a:lnTo>
                  <a:lnTo>
                    <a:pt x="90054" y="31894"/>
                  </a:lnTo>
                  <a:lnTo>
                    <a:pt x="89540" y="31371"/>
                  </a:lnTo>
                  <a:lnTo>
                    <a:pt x="89017" y="30858"/>
                  </a:lnTo>
                  <a:lnTo>
                    <a:pt x="88476" y="30354"/>
                  </a:lnTo>
                  <a:lnTo>
                    <a:pt x="87915" y="29859"/>
                  </a:lnTo>
                  <a:lnTo>
                    <a:pt x="87355" y="29383"/>
                  </a:lnTo>
                  <a:lnTo>
                    <a:pt x="86786" y="28906"/>
                  </a:lnTo>
                  <a:lnTo>
                    <a:pt x="86207" y="28449"/>
                  </a:lnTo>
                  <a:lnTo>
                    <a:pt x="85619" y="27991"/>
                  </a:lnTo>
                  <a:lnTo>
                    <a:pt x="85030" y="27553"/>
                  </a:lnTo>
                  <a:lnTo>
                    <a:pt x="84442" y="27114"/>
                  </a:lnTo>
                  <a:lnTo>
                    <a:pt x="83854" y="26694"/>
                  </a:lnTo>
                  <a:lnTo>
                    <a:pt x="83256" y="26274"/>
                  </a:lnTo>
                  <a:lnTo>
                    <a:pt x="82211" y="25555"/>
                  </a:lnTo>
                  <a:lnTo>
                    <a:pt x="81146" y="24845"/>
                  </a:lnTo>
                  <a:lnTo>
                    <a:pt x="80073" y="24135"/>
                  </a:lnTo>
                  <a:lnTo>
                    <a:pt x="79008" y="23417"/>
                  </a:lnTo>
                  <a:lnTo>
                    <a:pt x="78485" y="23062"/>
                  </a:lnTo>
                  <a:lnTo>
                    <a:pt x="77953" y="22688"/>
                  </a:lnTo>
                  <a:lnTo>
                    <a:pt x="77440" y="22324"/>
                  </a:lnTo>
                  <a:lnTo>
                    <a:pt x="76917" y="21941"/>
                  </a:lnTo>
                  <a:lnTo>
                    <a:pt x="76413" y="21559"/>
                  </a:lnTo>
                  <a:lnTo>
                    <a:pt x="75908" y="21166"/>
                  </a:lnTo>
                  <a:lnTo>
                    <a:pt x="75414" y="20765"/>
                  </a:lnTo>
                  <a:lnTo>
                    <a:pt x="74928" y="20354"/>
                  </a:lnTo>
                  <a:lnTo>
                    <a:pt x="74508" y="19981"/>
                  </a:lnTo>
                  <a:lnTo>
                    <a:pt x="74116" y="19607"/>
                  </a:lnTo>
                  <a:lnTo>
                    <a:pt x="73724" y="19215"/>
                  </a:lnTo>
                  <a:lnTo>
                    <a:pt x="73350" y="18814"/>
                  </a:lnTo>
                  <a:lnTo>
                    <a:pt x="72986" y="18412"/>
                  </a:lnTo>
                  <a:lnTo>
                    <a:pt x="72631" y="17992"/>
                  </a:lnTo>
                  <a:lnTo>
                    <a:pt x="72286" y="17572"/>
                  </a:lnTo>
                  <a:lnTo>
                    <a:pt x="71950" y="17142"/>
                  </a:lnTo>
                  <a:lnTo>
                    <a:pt x="71623" y="16703"/>
                  </a:lnTo>
                  <a:lnTo>
                    <a:pt x="71296" y="16265"/>
                  </a:lnTo>
                  <a:lnTo>
                    <a:pt x="70979" y="15817"/>
                  </a:lnTo>
                  <a:lnTo>
                    <a:pt x="70661" y="15368"/>
                  </a:lnTo>
                  <a:lnTo>
                    <a:pt x="70045" y="14463"/>
                  </a:lnTo>
                  <a:lnTo>
                    <a:pt x="69429" y="13557"/>
                  </a:lnTo>
                  <a:lnTo>
                    <a:pt x="68822" y="12642"/>
                  </a:lnTo>
                  <a:lnTo>
                    <a:pt x="68206" y="11736"/>
                  </a:lnTo>
                  <a:lnTo>
                    <a:pt x="67888" y="11288"/>
                  </a:lnTo>
                  <a:lnTo>
                    <a:pt x="67571" y="10840"/>
                  </a:lnTo>
                  <a:lnTo>
                    <a:pt x="67253" y="10401"/>
                  </a:lnTo>
                  <a:lnTo>
                    <a:pt x="66917" y="9962"/>
                  </a:lnTo>
                  <a:lnTo>
                    <a:pt x="66581" y="9533"/>
                  </a:lnTo>
                  <a:lnTo>
                    <a:pt x="66245" y="9113"/>
                  </a:lnTo>
                  <a:lnTo>
                    <a:pt x="65890" y="8693"/>
                  </a:lnTo>
                  <a:lnTo>
                    <a:pt x="65526" y="8282"/>
                  </a:lnTo>
                  <a:lnTo>
                    <a:pt x="65153" y="7890"/>
                  </a:lnTo>
                  <a:lnTo>
                    <a:pt x="64770" y="7498"/>
                  </a:lnTo>
                  <a:lnTo>
                    <a:pt x="64378" y="7115"/>
                  </a:lnTo>
                  <a:lnTo>
                    <a:pt x="63967" y="6741"/>
                  </a:lnTo>
                  <a:lnTo>
                    <a:pt x="63668" y="6489"/>
                  </a:lnTo>
                  <a:lnTo>
                    <a:pt x="63369" y="6246"/>
                  </a:lnTo>
                  <a:lnTo>
                    <a:pt x="62772" y="5761"/>
                  </a:lnTo>
                  <a:lnTo>
                    <a:pt x="62155" y="5294"/>
                  </a:lnTo>
                  <a:lnTo>
                    <a:pt x="61530" y="4855"/>
                  </a:lnTo>
                  <a:lnTo>
                    <a:pt x="60895" y="4426"/>
                  </a:lnTo>
                  <a:lnTo>
                    <a:pt x="60251" y="4024"/>
                  </a:lnTo>
                  <a:lnTo>
                    <a:pt x="59597" y="3632"/>
                  </a:lnTo>
                  <a:lnTo>
                    <a:pt x="58925" y="3259"/>
                  </a:lnTo>
                  <a:lnTo>
                    <a:pt x="58253" y="2913"/>
                  </a:lnTo>
                  <a:lnTo>
                    <a:pt x="57571" y="2577"/>
                  </a:lnTo>
                  <a:lnTo>
                    <a:pt x="56871" y="2260"/>
                  </a:lnTo>
                  <a:lnTo>
                    <a:pt x="56171" y="1961"/>
                  </a:lnTo>
                  <a:lnTo>
                    <a:pt x="55461" y="1672"/>
                  </a:lnTo>
                  <a:lnTo>
                    <a:pt x="54742" y="1410"/>
                  </a:lnTo>
                  <a:lnTo>
                    <a:pt x="54014" y="1158"/>
                  </a:lnTo>
                  <a:lnTo>
                    <a:pt x="53286" y="925"/>
                  </a:lnTo>
                  <a:lnTo>
                    <a:pt x="52949" y="822"/>
                  </a:lnTo>
                  <a:lnTo>
                    <a:pt x="52613" y="729"/>
                  </a:lnTo>
                  <a:lnTo>
                    <a:pt x="52277" y="635"/>
                  </a:lnTo>
                  <a:lnTo>
                    <a:pt x="51941" y="551"/>
                  </a:lnTo>
                  <a:lnTo>
                    <a:pt x="51605" y="476"/>
                  </a:lnTo>
                  <a:lnTo>
                    <a:pt x="51259" y="402"/>
                  </a:lnTo>
                  <a:lnTo>
                    <a:pt x="50923" y="336"/>
                  </a:lnTo>
                  <a:lnTo>
                    <a:pt x="50578" y="280"/>
                  </a:lnTo>
                  <a:lnTo>
                    <a:pt x="50242" y="224"/>
                  </a:lnTo>
                  <a:lnTo>
                    <a:pt x="49896" y="178"/>
                  </a:lnTo>
                  <a:lnTo>
                    <a:pt x="49551" y="131"/>
                  </a:lnTo>
                  <a:lnTo>
                    <a:pt x="49205" y="94"/>
                  </a:lnTo>
                  <a:lnTo>
                    <a:pt x="48869" y="66"/>
                  </a:lnTo>
                  <a:lnTo>
                    <a:pt x="48524" y="38"/>
                  </a:lnTo>
                  <a:lnTo>
                    <a:pt x="48178" y="19"/>
                  </a:lnTo>
                  <a:lnTo>
                    <a:pt x="47833" y="10"/>
                  </a:lnTo>
                  <a:lnTo>
                    <a:pt x="474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0" y="223015"/>
              <a:ext cx="1840783" cy="1439313"/>
            </a:xfrm>
            <a:custGeom>
              <a:avLst/>
              <a:gdLst/>
              <a:ahLst/>
              <a:cxnLst/>
              <a:rect l="l" t="t" r="r" b="b"/>
              <a:pathLst>
                <a:path w="31596" h="24705" extrusionOk="0">
                  <a:moveTo>
                    <a:pt x="25125" y="0"/>
                  </a:moveTo>
                  <a:lnTo>
                    <a:pt x="24985" y="9"/>
                  </a:lnTo>
                  <a:lnTo>
                    <a:pt x="24836" y="37"/>
                  </a:lnTo>
                  <a:lnTo>
                    <a:pt x="24696" y="84"/>
                  </a:lnTo>
                  <a:lnTo>
                    <a:pt x="24565" y="149"/>
                  </a:lnTo>
                  <a:lnTo>
                    <a:pt x="24434" y="233"/>
                  </a:lnTo>
                  <a:lnTo>
                    <a:pt x="24229" y="383"/>
                  </a:lnTo>
                  <a:lnTo>
                    <a:pt x="24033" y="542"/>
                  </a:lnTo>
                  <a:lnTo>
                    <a:pt x="23855" y="710"/>
                  </a:lnTo>
                  <a:lnTo>
                    <a:pt x="23678" y="896"/>
                  </a:lnTo>
                  <a:lnTo>
                    <a:pt x="23491" y="1102"/>
                  </a:lnTo>
                  <a:lnTo>
                    <a:pt x="23304" y="1298"/>
                  </a:lnTo>
                  <a:lnTo>
                    <a:pt x="23108" y="1494"/>
                  </a:lnTo>
                  <a:lnTo>
                    <a:pt x="22903" y="1681"/>
                  </a:lnTo>
                  <a:lnTo>
                    <a:pt x="22698" y="1858"/>
                  </a:lnTo>
                  <a:lnTo>
                    <a:pt x="22492" y="2035"/>
                  </a:lnTo>
                  <a:lnTo>
                    <a:pt x="22277" y="2203"/>
                  </a:lnTo>
                  <a:lnTo>
                    <a:pt x="22063" y="2372"/>
                  </a:lnTo>
                  <a:lnTo>
                    <a:pt x="21839" y="2530"/>
                  </a:lnTo>
                  <a:lnTo>
                    <a:pt x="21614" y="2680"/>
                  </a:lnTo>
                  <a:lnTo>
                    <a:pt x="21157" y="2978"/>
                  </a:lnTo>
                  <a:lnTo>
                    <a:pt x="20681" y="3258"/>
                  </a:lnTo>
                  <a:lnTo>
                    <a:pt x="20205" y="3529"/>
                  </a:lnTo>
                  <a:lnTo>
                    <a:pt x="18767" y="4295"/>
                  </a:lnTo>
                  <a:lnTo>
                    <a:pt x="17338" y="5079"/>
                  </a:lnTo>
                  <a:lnTo>
                    <a:pt x="14491" y="6666"/>
                  </a:lnTo>
                  <a:lnTo>
                    <a:pt x="13968" y="6965"/>
                  </a:lnTo>
                  <a:lnTo>
                    <a:pt x="13445" y="7264"/>
                  </a:lnTo>
                  <a:lnTo>
                    <a:pt x="12408" y="7871"/>
                  </a:lnTo>
                  <a:lnTo>
                    <a:pt x="11363" y="8468"/>
                  </a:lnTo>
                  <a:lnTo>
                    <a:pt x="10840" y="8758"/>
                  </a:lnTo>
                  <a:lnTo>
                    <a:pt x="10308" y="9038"/>
                  </a:lnTo>
                  <a:lnTo>
                    <a:pt x="8991" y="9729"/>
                  </a:lnTo>
                  <a:lnTo>
                    <a:pt x="7693" y="10429"/>
                  </a:lnTo>
                  <a:lnTo>
                    <a:pt x="6386" y="11148"/>
                  </a:lnTo>
                  <a:lnTo>
                    <a:pt x="5098" y="11867"/>
                  </a:lnTo>
                  <a:lnTo>
                    <a:pt x="3809" y="12614"/>
                  </a:lnTo>
                  <a:lnTo>
                    <a:pt x="2530" y="13361"/>
                  </a:lnTo>
                  <a:lnTo>
                    <a:pt x="1260" y="14126"/>
                  </a:lnTo>
                  <a:lnTo>
                    <a:pt x="0" y="14911"/>
                  </a:lnTo>
                  <a:lnTo>
                    <a:pt x="0" y="24705"/>
                  </a:lnTo>
                  <a:lnTo>
                    <a:pt x="224" y="24677"/>
                  </a:lnTo>
                  <a:lnTo>
                    <a:pt x="336" y="24667"/>
                  </a:lnTo>
                  <a:lnTo>
                    <a:pt x="448" y="24649"/>
                  </a:lnTo>
                  <a:lnTo>
                    <a:pt x="878" y="24546"/>
                  </a:lnTo>
                  <a:lnTo>
                    <a:pt x="1298" y="24434"/>
                  </a:lnTo>
                  <a:lnTo>
                    <a:pt x="1709" y="24303"/>
                  </a:lnTo>
                  <a:lnTo>
                    <a:pt x="2119" y="24163"/>
                  </a:lnTo>
                  <a:lnTo>
                    <a:pt x="2521" y="24023"/>
                  </a:lnTo>
                  <a:lnTo>
                    <a:pt x="2913" y="23864"/>
                  </a:lnTo>
                  <a:lnTo>
                    <a:pt x="3305" y="23687"/>
                  </a:lnTo>
                  <a:lnTo>
                    <a:pt x="3697" y="23510"/>
                  </a:lnTo>
                  <a:lnTo>
                    <a:pt x="4071" y="23314"/>
                  </a:lnTo>
                  <a:lnTo>
                    <a:pt x="4454" y="23108"/>
                  </a:lnTo>
                  <a:lnTo>
                    <a:pt x="4818" y="22903"/>
                  </a:lnTo>
                  <a:lnTo>
                    <a:pt x="5191" y="22669"/>
                  </a:lnTo>
                  <a:lnTo>
                    <a:pt x="5546" y="22436"/>
                  </a:lnTo>
                  <a:lnTo>
                    <a:pt x="5901" y="22193"/>
                  </a:lnTo>
                  <a:lnTo>
                    <a:pt x="6256" y="21932"/>
                  </a:lnTo>
                  <a:lnTo>
                    <a:pt x="6601" y="21670"/>
                  </a:lnTo>
                  <a:lnTo>
                    <a:pt x="7031" y="21325"/>
                  </a:lnTo>
                  <a:lnTo>
                    <a:pt x="7479" y="20989"/>
                  </a:lnTo>
                  <a:lnTo>
                    <a:pt x="7918" y="20662"/>
                  </a:lnTo>
                  <a:lnTo>
                    <a:pt x="8366" y="20344"/>
                  </a:lnTo>
                  <a:lnTo>
                    <a:pt x="8823" y="20036"/>
                  </a:lnTo>
                  <a:lnTo>
                    <a:pt x="9281" y="19738"/>
                  </a:lnTo>
                  <a:lnTo>
                    <a:pt x="9748" y="19439"/>
                  </a:lnTo>
                  <a:lnTo>
                    <a:pt x="10214" y="19159"/>
                  </a:lnTo>
                  <a:lnTo>
                    <a:pt x="10691" y="18879"/>
                  </a:lnTo>
                  <a:lnTo>
                    <a:pt x="11167" y="18608"/>
                  </a:lnTo>
                  <a:lnTo>
                    <a:pt x="11652" y="18356"/>
                  </a:lnTo>
                  <a:lnTo>
                    <a:pt x="12147" y="18104"/>
                  </a:lnTo>
                  <a:lnTo>
                    <a:pt x="12642" y="17870"/>
                  </a:lnTo>
                  <a:lnTo>
                    <a:pt x="13146" y="17637"/>
                  </a:lnTo>
                  <a:lnTo>
                    <a:pt x="13650" y="17413"/>
                  </a:lnTo>
                  <a:lnTo>
                    <a:pt x="14164" y="17207"/>
                  </a:lnTo>
                  <a:lnTo>
                    <a:pt x="14659" y="17002"/>
                  </a:lnTo>
                  <a:lnTo>
                    <a:pt x="15144" y="16778"/>
                  </a:lnTo>
                  <a:lnTo>
                    <a:pt x="15620" y="16544"/>
                  </a:lnTo>
                  <a:lnTo>
                    <a:pt x="16087" y="16292"/>
                  </a:lnTo>
                  <a:lnTo>
                    <a:pt x="16545" y="16022"/>
                  </a:lnTo>
                  <a:lnTo>
                    <a:pt x="17002" y="15751"/>
                  </a:lnTo>
                  <a:lnTo>
                    <a:pt x="17450" y="15471"/>
                  </a:lnTo>
                  <a:lnTo>
                    <a:pt x="17908" y="15191"/>
                  </a:lnTo>
                  <a:lnTo>
                    <a:pt x="18477" y="14817"/>
                  </a:lnTo>
                  <a:lnTo>
                    <a:pt x="19056" y="14453"/>
                  </a:lnTo>
                  <a:lnTo>
                    <a:pt x="19644" y="14098"/>
                  </a:lnTo>
                  <a:lnTo>
                    <a:pt x="20233" y="13753"/>
                  </a:lnTo>
                  <a:lnTo>
                    <a:pt x="20830" y="13417"/>
                  </a:lnTo>
                  <a:lnTo>
                    <a:pt x="21428" y="13081"/>
                  </a:lnTo>
                  <a:lnTo>
                    <a:pt x="22035" y="12772"/>
                  </a:lnTo>
                  <a:lnTo>
                    <a:pt x="22642" y="12474"/>
                  </a:lnTo>
                  <a:lnTo>
                    <a:pt x="23557" y="12044"/>
                  </a:lnTo>
                  <a:lnTo>
                    <a:pt x="24472" y="11624"/>
                  </a:lnTo>
                  <a:lnTo>
                    <a:pt x="24929" y="11400"/>
                  </a:lnTo>
                  <a:lnTo>
                    <a:pt x="25387" y="11185"/>
                  </a:lnTo>
                  <a:lnTo>
                    <a:pt x="25835" y="10952"/>
                  </a:lnTo>
                  <a:lnTo>
                    <a:pt x="26283" y="10709"/>
                  </a:lnTo>
                  <a:lnTo>
                    <a:pt x="26647" y="10504"/>
                  </a:lnTo>
                  <a:lnTo>
                    <a:pt x="27002" y="10280"/>
                  </a:lnTo>
                  <a:lnTo>
                    <a:pt x="27347" y="10056"/>
                  </a:lnTo>
                  <a:lnTo>
                    <a:pt x="27683" y="9813"/>
                  </a:lnTo>
                  <a:lnTo>
                    <a:pt x="28010" y="9561"/>
                  </a:lnTo>
                  <a:lnTo>
                    <a:pt x="28328" y="9309"/>
                  </a:lnTo>
                  <a:lnTo>
                    <a:pt x="28645" y="9038"/>
                  </a:lnTo>
                  <a:lnTo>
                    <a:pt x="28953" y="8767"/>
                  </a:lnTo>
                  <a:lnTo>
                    <a:pt x="29252" y="8487"/>
                  </a:lnTo>
                  <a:lnTo>
                    <a:pt x="29541" y="8198"/>
                  </a:lnTo>
                  <a:lnTo>
                    <a:pt x="29831" y="7908"/>
                  </a:lnTo>
                  <a:lnTo>
                    <a:pt x="30111" y="7609"/>
                  </a:lnTo>
                  <a:lnTo>
                    <a:pt x="30391" y="7301"/>
                  </a:lnTo>
                  <a:lnTo>
                    <a:pt x="30662" y="6993"/>
                  </a:lnTo>
                  <a:lnTo>
                    <a:pt x="31203" y="6368"/>
                  </a:lnTo>
                  <a:lnTo>
                    <a:pt x="31315" y="6228"/>
                  </a:lnTo>
                  <a:lnTo>
                    <a:pt x="31409" y="6078"/>
                  </a:lnTo>
                  <a:lnTo>
                    <a:pt x="31483" y="5919"/>
                  </a:lnTo>
                  <a:lnTo>
                    <a:pt x="31539" y="5761"/>
                  </a:lnTo>
                  <a:lnTo>
                    <a:pt x="31567" y="5686"/>
                  </a:lnTo>
                  <a:lnTo>
                    <a:pt x="31577" y="5602"/>
                  </a:lnTo>
                  <a:lnTo>
                    <a:pt x="31595" y="5518"/>
                  </a:lnTo>
                  <a:lnTo>
                    <a:pt x="31595" y="5434"/>
                  </a:lnTo>
                  <a:lnTo>
                    <a:pt x="31595" y="5350"/>
                  </a:lnTo>
                  <a:lnTo>
                    <a:pt x="31586" y="5257"/>
                  </a:lnTo>
                  <a:lnTo>
                    <a:pt x="31577" y="5172"/>
                  </a:lnTo>
                  <a:lnTo>
                    <a:pt x="31549" y="5079"/>
                  </a:lnTo>
                  <a:lnTo>
                    <a:pt x="31446" y="4734"/>
                  </a:lnTo>
                  <a:lnTo>
                    <a:pt x="31381" y="4566"/>
                  </a:lnTo>
                  <a:lnTo>
                    <a:pt x="31325" y="4398"/>
                  </a:lnTo>
                  <a:lnTo>
                    <a:pt x="31250" y="4239"/>
                  </a:lnTo>
                  <a:lnTo>
                    <a:pt x="31175" y="4080"/>
                  </a:lnTo>
                  <a:lnTo>
                    <a:pt x="31091" y="3931"/>
                  </a:lnTo>
                  <a:lnTo>
                    <a:pt x="30998" y="3781"/>
                  </a:lnTo>
                  <a:lnTo>
                    <a:pt x="30905" y="3641"/>
                  </a:lnTo>
                  <a:lnTo>
                    <a:pt x="30792" y="3501"/>
                  </a:lnTo>
                  <a:lnTo>
                    <a:pt x="30671" y="3371"/>
                  </a:lnTo>
                  <a:lnTo>
                    <a:pt x="30550" y="3249"/>
                  </a:lnTo>
                  <a:lnTo>
                    <a:pt x="30410" y="3128"/>
                  </a:lnTo>
                  <a:lnTo>
                    <a:pt x="30260" y="3016"/>
                  </a:lnTo>
                  <a:lnTo>
                    <a:pt x="30102" y="2913"/>
                  </a:lnTo>
                  <a:lnTo>
                    <a:pt x="29924" y="2820"/>
                  </a:lnTo>
                  <a:lnTo>
                    <a:pt x="29747" y="2726"/>
                  </a:lnTo>
                  <a:lnTo>
                    <a:pt x="29569" y="2614"/>
                  </a:lnTo>
                  <a:lnTo>
                    <a:pt x="29401" y="2493"/>
                  </a:lnTo>
                  <a:lnTo>
                    <a:pt x="29243" y="2372"/>
                  </a:lnTo>
                  <a:lnTo>
                    <a:pt x="28925" y="2101"/>
                  </a:lnTo>
                  <a:lnTo>
                    <a:pt x="28608" y="1821"/>
                  </a:lnTo>
                  <a:lnTo>
                    <a:pt x="28477" y="1709"/>
                  </a:lnTo>
                  <a:lnTo>
                    <a:pt x="28356" y="1587"/>
                  </a:lnTo>
                  <a:lnTo>
                    <a:pt x="28113" y="1335"/>
                  </a:lnTo>
                  <a:lnTo>
                    <a:pt x="27870" y="1092"/>
                  </a:lnTo>
                  <a:lnTo>
                    <a:pt x="27739" y="980"/>
                  </a:lnTo>
                  <a:lnTo>
                    <a:pt x="27609" y="878"/>
                  </a:lnTo>
                  <a:lnTo>
                    <a:pt x="27375" y="719"/>
                  </a:lnTo>
                  <a:lnTo>
                    <a:pt x="27142" y="588"/>
                  </a:lnTo>
                  <a:lnTo>
                    <a:pt x="26899" y="467"/>
                  </a:lnTo>
                  <a:lnTo>
                    <a:pt x="26647" y="364"/>
                  </a:lnTo>
                  <a:lnTo>
                    <a:pt x="26386" y="271"/>
                  </a:lnTo>
                  <a:lnTo>
                    <a:pt x="26124" y="187"/>
                  </a:lnTo>
                  <a:lnTo>
                    <a:pt x="25853" y="112"/>
                  </a:lnTo>
                  <a:lnTo>
                    <a:pt x="25583" y="56"/>
                  </a:lnTo>
                  <a:lnTo>
                    <a:pt x="25433" y="19"/>
                  </a:lnTo>
                  <a:lnTo>
                    <a:pt x="25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9"/>
            <p:cNvSpPr/>
            <p:nvPr/>
          </p:nvSpPr>
          <p:spPr>
            <a:xfrm rot="1099268">
              <a:off x="1722387" y="16091"/>
              <a:ext cx="5613512" cy="5440474"/>
            </a:xfrm>
            <a:custGeom>
              <a:avLst/>
              <a:gdLst/>
              <a:ahLst/>
              <a:cxnLst/>
              <a:rect l="l" t="t" r="r" b="b"/>
              <a:pathLst>
                <a:path w="83957" h="81369" extrusionOk="0">
                  <a:moveTo>
                    <a:pt x="66404" y="0"/>
                  </a:moveTo>
                  <a:lnTo>
                    <a:pt x="66021" y="10"/>
                  </a:lnTo>
                  <a:lnTo>
                    <a:pt x="65647" y="38"/>
                  </a:lnTo>
                  <a:lnTo>
                    <a:pt x="65274" y="66"/>
                  </a:lnTo>
                  <a:lnTo>
                    <a:pt x="64900" y="103"/>
                  </a:lnTo>
                  <a:lnTo>
                    <a:pt x="64536" y="150"/>
                  </a:lnTo>
                  <a:lnTo>
                    <a:pt x="64163" y="206"/>
                  </a:lnTo>
                  <a:lnTo>
                    <a:pt x="63799" y="271"/>
                  </a:lnTo>
                  <a:lnTo>
                    <a:pt x="63434" y="346"/>
                  </a:lnTo>
                  <a:lnTo>
                    <a:pt x="63070" y="421"/>
                  </a:lnTo>
                  <a:lnTo>
                    <a:pt x="62706" y="514"/>
                  </a:lnTo>
                  <a:lnTo>
                    <a:pt x="62351" y="607"/>
                  </a:lnTo>
                  <a:lnTo>
                    <a:pt x="61997" y="710"/>
                  </a:lnTo>
                  <a:lnTo>
                    <a:pt x="61642" y="822"/>
                  </a:lnTo>
                  <a:lnTo>
                    <a:pt x="61287" y="943"/>
                  </a:lnTo>
                  <a:lnTo>
                    <a:pt x="60932" y="1065"/>
                  </a:lnTo>
                  <a:lnTo>
                    <a:pt x="60587" y="1196"/>
                  </a:lnTo>
                  <a:lnTo>
                    <a:pt x="60241" y="1336"/>
                  </a:lnTo>
                  <a:lnTo>
                    <a:pt x="59896" y="1485"/>
                  </a:lnTo>
                  <a:lnTo>
                    <a:pt x="59550" y="1634"/>
                  </a:lnTo>
                  <a:lnTo>
                    <a:pt x="59214" y="1793"/>
                  </a:lnTo>
                  <a:lnTo>
                    <a:pt x="58878" y="1961"/>
                  </a:lnTo>
                  <a:lnTo>
                    <a:pt x="58542" y="2139"/>
                  </a:lnTo>
                  <a:lnTo>
                    <a:pt x="58206" y="2316"/>
                  </a:lnTo>
                  <a:lnTo>
                    <a:pt x="57870" y="2503"/>
                  </a:lnTo>
                  <a:lnTo>
                    <a:pt x="57543" y="2689"/>
                  </a:lnTo>
                  <a:lnTo>
                    <a:pt x="57216" y="2885"/>
                  </a:lnTo>
                  <a:lnTo>
                    <a:pt x="56889" y="3091"/>
                  </a:lnTo>
                  <a:lnTo>
                    <a:pt x="56563" y="3296"/>
                  </a:lnTo>
                  <a:lnTo>
                    <a:pt x="56245" y="3511"/>
                  </a:lnTo>
                  <a:lnTo>
                    <a:pt x="55928" y="3735"/>
                  </a:lnTo>
                  <a:lnTo>
                    <a:pt x="55610" y="3959"/>
                  </a:lnTo>
                  <a:lnTo>
                    <a:pt x="54985" y="4426"/>
                  </a:lnTo>
                  <a:lnTo>
                    <a:pt x="54369" y="4911"/>
                  </a:lnTo>
                  <a:lnTo>
                    <a:pt x="53762" y="5416"/>
                  </a:lnTo>
                  <a:lnTo>
                    <a:pt x="53164" y="5939"/>
                  </a:lnTo>
                  <a:lnTo>
                    <a:pt x="52576" y="6471"/>
                  </a:lnTo>
                  <a:lnTo>
                    <a:pt x="51997" y="7031"/>
                  </a:lnTo>
                  <a:lnTo>
                    <a:pt x="51427" y="7591"/>
                  </a:lnTo>
                  <a:lnTo>
                    <a:pt x="50877" y="8179"/>
                  </a:lnTo>
                  <a:lnTo>
                    <a:pt x="50662" y="8403"/>
                  </a:lnTo>
                  <a:lnTo>
                    <a:pt x="50438" y="8618"/>
                  </a:lnTo>
                  <a:lnTo>
                    <a:pt x="50214" y="8824"/>
                  </a:lnTo>
                  <a:lnTo>
                    <a:pt x="49990" y="9029"/>
                  </a:lnTo>
                  <a:lnTo>
                    <a:pt x="49747" y="9225"/>
                  </a:lnTo>
                  <a:lnTo>
                    <a:pt x="49513" y="9421"/>
                  </a:lnTo>
                  <a:lnTo>
                    <a:pt x="49271" y="9608"/>
                  </a:lnTo>
                  <a:lnTo>
                    <a:pt x="49019" y="9785"/>
                  </a:lnTo>
                  <a:lnTo>
                    <a:pt x="48767" y="9953"/>
                  </a:lnTo>
                  <a:lnTo>
                    <a:pt x="48505" y="10112"/>
                  </a:lnTo>
                  <a:lnTo>
                    <a:pt x="48244" y="10271"/>
                  </a:lnTo>
                  <a:lnTo>
                    <a:pt x="47982" y="10420"/>
                  </a:lnTo>
                  <a:lnTo>
                    <a:pt x="47711" y="10569"/>
                  </a:lnTo>
                  <a:lnTo>
                    <a:pt x="47431" y="10700"/>
                  </a:lnTo>
                  <a:lnTo>
                    <a:pt x="47161" y="10831"/>
                  </a:lnTo>
                  <a:lnTo>
                    <a:pt x="46880" y="10943"/>
                  </a:lnTo>
                  <a:lnTo>
                    <a:pt x="46591" y="11055"/>
                  </a:lnTo>
                  <a:lnTo>
                    <a:pt x="46311" y="11158"/>
                  </a:lnTo>
                  <a:lnTo>
                    <a:pt x="46022" y="11251"/>
                  </a:lnTo>
                  <a:lnTo>
                    <a:pt x="45732" y="11344"/>
                  </a:lnTo>
                  <a:lnTo>
                    <a:pt x="45433" y="11419"/>
                  </a:lnTo>
                  <a:lnTo>
                    <a:pt x="45135" y="11484"/>
                  </a:lnTo>
                  <a:lnTo>
                    <a:pt x="44836" y="11550"/>
                  </a:lnTo>
                  <a:lnTo>
                    <a:pt x="44537" y="11606"/>
                  </a:lnTo>
                  <a:lnTo>
                    <a:pt x="44238" y="11643"/>
                  </a:lnTo>
                  <a:lnTo>
                    <a:pt x="43930" y="11681"/>
                  </a:lnTo>
                  <a:lnTo>
                    <a:pt x="43622" y="11699"/>
                  </a:lnTo>
                  <a:lnTo>
                    <a:pt x="43314" y="11718"/>
                  </a:lnTo>
                  <a:lnTo>
                    <a:pt x="42698" y="11718"/>
                  </a:lnTo>
                  <a:lnTo>
                    <a:pt x="42390" y="11699"/>
                  </a:lnTo>
                  <a:lnTo>
                    <a:pt x="42072" y="11681"/>
                  </a:lnTo>
                  <a:lnTo>
                    <a:pt x="41661" y="11634"/>
                  </a:lnTo>
                  <a:lnTo>
                    <a:pt x="41250" y="11578"/>
                  </a:lnTo>
                  <a:lnTo>
                    <a:pt x="40849" y="11512"/>
                  </a:lnTo>
                  <a:lnTo>
                    <a:pt x="40438" y="11447"/>
                  </a:lnTo>
                  <a:lnTo>
                    <a:pt x="40027" y="11363"/>
                  </a:lnTo>
                  <a:lnTo>
                    <a:pt x="39626" y="11279"/>
                  </a:lnTo>
                  <a:lnTo>
                    <a:pt x="38814" y="11102"/>
                  </a:lnTo>
                  <a:lnTo>
                    <a:pt x="37198" y="10719"/>
                  </a:lnTo>
                  <a:lnTo>
                    <a:pt x="36386" y="10541"/>
                  </a:lnTo>
                  <a:lnTo>
                    <a:pt x="35975" y="10457"/>
                  </a:lnTo>
                  <a:lnTo>
                    <a:pt x="35574" y="10383"/>
                  </a:lnTo>
                  <a:lnTo>
                    <a:pt x="35172" y="10317"/>
                  </a:lnTo>
                  <a:lnTo>
                    <a:pt x="34761" y="10252"/>
                  </a:lnTo>
                  <a:lnTo>
                    <a:pt x="34351" y="10196"/>
                  </a:lnTo>
                  <a:lnTo>
                    <a:pt x="33921" y="10149"/>
                  </a:lnTo>
                  <a:lnTo>
                    <a:pt x="33492" y="10103"/>
                  </a:lnTo>
                  <a:lnTo>
                    <a:pt x="33053" y="10065"/>
                  </a:lnTo>
                  <a:lnTo>
                    <a:pt x="32614" y="10037"/>
                  </a:lnTo>
                  <a:lnTo>
                    <a:pt x="32157" y="10009"/>
                  </a:lnTo>
                  <a:lnTo>
                    <a:pt x="31708" y="10000"/>
                  </a:lnTo>
                  <a:lnTo>
                    <a:pt x="31251" y="9991"/>
                  </a:lnTo>
                  <a:lnTo>
                    <a:pt x="30793" y="9991"/>
                  </a:lnTo>
                  <a:lnTo>
                    <a:pt x="30327" y="10000"/>
                  </a:lnTo>
                  <a:lnTo>
                    <a:pt x="29869" y="10019"/>
                  </a:lnTo>
                  <a:lnTo>
                    <a:pt x="29402" y="10037"/>
                  </a:lnTo>
                  <a:lnTo>
                    <a:pt x="28945" y="10075"/>
                  </a:lnTo>
                  <a:lnTo>
                    <a:pt x="28478" y="10121"/>
                  </a:lnTo>
                  <a:lnTo>
                    <a:pt x="28020" y="10177"/>
                  </a:lnTo>
                  <a:lnTo>
                    <a:pt x="27563" y="10243"/>
                  </a:lnTo>
                  <a:lnTo>
                    <a:pt x="27115" y="10317"/>
                  </a:lnTo>
                  <a:lnTo>
                    <a:pt x="26667" y="10401"/>
                  </a:lnTo>
                  <a:lnTo>
                    <a:pt x="26218" y="10504"/>
                  </a:lnTo>
                  <a:lnTo>
                    <a:pt x="25780" y="10607"/>
                  </a:lnTo>
                  <a:lnTo>
                    <a:pt x="25350" y="10728"/>
                  </a:lnTo>
                  <a:lnTo>
                    <a:pt x="24930" y="10859"/>
                  </a:lnTo>
                  <a:lnTo>
                    <a:pt x="24510" y="11008"/>
                  </a:lnTo>
                  <a:lnTo>
                    <a:pt x="24099" y="11167"/>
                  </a:lnTo>
                  <a:lnTo>
                    <a:pt x="23707" y="11335"/>
                  </a:lnTo>
                  <a:lnTo>
                    <a:pt x="23315" y="11522"/>
                  </a:lnTo>
                  <a:lnTo>
                    <a:pt x="22941" y="11718"/>
                  </a:lnTo>
                  <a:lnTo>
                    <a:pt x="22577" y="11923"/>
                  </a:lnTo>
                  <a:lnTo>
                    <a:pt x="22222" y="12147"/>
                  </a:lnTo>
                  <a:lnTo>
                    <a:pt x="21886" y="12390"/>
                  </a:lnTo>
                  <a:lnTo>
                    <a:pt x="21569" y="12642"/>
                  </a:lnTo>
                  <a:lnTo>
                    <a:pt x="21251" y="12894"/>
                  </a:lnTo>
                  <a:lnTo>
                    <a:pt x="20943" y="13165"/>
                  </a:lnTo>
                  <a:lnTo>
                    <a:pt x="20644" y="13436"/>
                  </a:lnTo>
                  <a:lnTo>
                    <a:pt x="20355" y="13716"/>
                  </a:lnTo>
                  <a:lnTo>
                    <a:pt x="20075" y="14005"/>
                  </a:lnTo>
                  <a:lnTo>
                    <a:pt x="19795" y="14304"/>
                  </a:lnTo>
                  <a:lnTo>
                    <a:pt x="19524" y="14603"/>
                  </a:lnTo>
                  <a:lnTo>
                    <a:pt x="19253" y="14911"/>
                  </a:lnTo>
                  <a:lnTo>
                    <a:pt x="18992" y="15219"/>
                  </a:lnTo>
                  <a:lnTo>
                    <a:pt x="18478" y="15845"/>
                  </a:lnTo>
                  <a:lnTo>
                    <a:pt x="17974" y="16489"/>
                  </a:lnTo>
                  <a:lnTo>
                    <a:pt x="17479" y="17142"/>
                  </a:lnTo>
                  <a:lnTo>
                    <a:pt x="16499" y="18450"/>
                  </a:lnTo>
                  <a:lnTo>
                    <a:pt x="15995" y="19094"/>
                  </a:lnTo>
                  <a:lnTo>
                    <a:pt x="15481" y="19729"/>
                  </a:lnTo>
                  <a:lnTo>
                    <a:pt x="15220" y="20037"/>
                  </a:lnTo>
                  <a:lnTo>
                    <a:pt x="14958" y="20345"/>
                  </a:lnTo>
                  <a:lnTo>
                    <a:pt x="14688" y="20653"/>
                  </a:lnTo>
                  <a:lnTo>
                    <a:pt x="14417" y="20942"/>
                  </a:lnTo>
                  <a:lnTo>
                    <a:pt x="14127" y="21241"/>
                  </a:lnTo>
                  <a:lnTo>
                    <a:pt x="13847" y="21521"/>
                  </a:lnTo>
                  <a:lnTo>
                    <a:pt x="13548" y="21801"/>
                  </a:lnTo>
                  <a:lnTo>
                    <a:pt x="13250" y="22072"/>
                  </a:lnTo>
                  <a:lnTo>
                    <a:pt x="12802" y="22455"/>
                  </a:lnTo>
                  <a:lnTo>
                    <a:pt x="12344" y="22819"/>
                  </a:lnTo>
                  <a:lnTo>
                    <a:pt x="11877" y="23183"/>
                  </a:lnTo>
                  <a:lnTo>
                    <a:pt x="11420" y="23529"/>
                  </a:lnTo>
                  <a:lnTo>
                    <a:pt x="10486" y="24229"/>
                  </a:lnTo>
                  <a:lnTo>
                    <a:pt x="10019" y="24584"/>
                  </a:lnTo>
                  <a:lnTo>
                    <a:pt x="9562" y="24929"/>
                  </a:lnTo>
                  <a:lnTo>
                    <a:pt x="9114" y="25293"/>
                  </a:lnTo>
                  <a:lnTo>
                    <a:pt x="8675" y="25667"/>
                  </a:lnTo>
                  <a:lnTo>
                    <a:pt x="8245" y="26050"/>
                  </a:lnTo>
                  <a:lnTo>
                    <a:pt x="8030" y="26255"/>
                  </a:lnTo>
                  <a:lnTo>
                    <a:pt x="7825" y="26451"/>
                  </a:lnTo>
                  <a:lnTo>
                    <a:pt x="7620" y="26656"/>
                  </a:lnTo>
                  <a:lnTo>
                    <a:pt x="7424" y="26871"/>
                  </a:lnTo>
                  <a:lnTo>
                    <a:pt x="7237" y="27086"/>
                  </a:lnTo>
                  <a:lnTo>
                    <a:pt x="7041" y="27310"/>
                  </a:lnTo>
                  <a:lnTo>
                    <a:pt x="6863" y="27543"/>
                  </a:lnTo>
                  <a:lnTo>
                    <a:pt x="6686" y="27777"/>
                  </a:lnTo>
                  <a:lnTo>
                    <a:pt x="6509" y="28020"/>
                  </a:lnTo>
                  <a:lnTo>
                    <a:pt x="6340" y="28272"/>
                  </a:lnTo>
                  <a:lnTo>
                    <a:pt x="5911" y="28944"/>
                  </a:lnTo>
                  <a:lnTo>
                    <a:pt x="5500" y="29626"/>
                  </a:lnTo>
                  <a:lnTo>
                    <a:pt x="5099" y="30316"/>
                  </a:lnTo>
                  <a:lnTo>
                    <a:pt x="4716" y="31026"/>
                  </a:lnTo>
                  <a:lnTo>
                    <a:pt x="4342" y="31736"/>
                  </a:lnTo>
                  <a:lnTo>
                    <a:pt x="3978" y="32454"/>
                  </a:lnTo>
                  <a:lnTo>
                    <a:pt x="3642" y="33183"/>
                  </a:lnTo>
                  <a:lnTo>
                    <a:pt x="3306" y="33920"/>
                  </a:lnTo>
                  <a:lnTo>
                    <a:pt x="2998" y="34667"/>
                  </a:lnTo>
                  <a:lnTo>
                    <a:pt x="2690" y="35414"/>
                  </a:lnTo>
                  <a:lnTo>
                    <a:pt x="2410" y="36170"/>
                  </a:lnTo>
                  <a:lnTo>
                    <a:pt x="2139" y="36936"/>
                  </a:lnTo>
                  <a:lnTo>
                    <a:pt x="1887" y="37702"/>
                  </a:lnTo>
                  <a:lnTo>
                    <a:pt x="1644" y="38477"/>
                  </a:lnTo>
                  <a:lnTo>
                    <a:pt x="1420" y="39252"/>
                  </a:lnTo>
                  <a:lnTo>
                    <a:pt x="1215" y="40036"/>
                  </a:lnTo>
                  <a:lnTo>
                    <a:pt x="1019" y="40829"/>
                  </a:lnTo>
                  <a:lnTo>
                    <a:pt x="851" y="41614"/>
                  </a:lnTo>
                  <a:lnTo>
                    <a:pt x="682" y="42407"/>
                  </a:lnTo>
                  <a:lnTo>
                    <a:pt x="542" y="43201"/>
                  </a:lnTo>
                  <a:lnTo>
                    <a:pt x="412" y="44004"/>
                  </a:lnTo>
                  <a:lnTo>
                    <a:pt x="309" y="44807"/>
                  </a:lnTo>
                  <a:lnTo>
                    <a:pt x="216" y="45610"/>
                  </a:lnTo>
                  <a:lnTo>
                    <a:pt x="132" y="46413"/>
                  </a:lnTo>
                  <a:lnTo>
                    <a:pt x="76" y="47216"/>
                  </a:lnTo>
                  <a:lnTo>
                    <a:pt x="29" y="48019"/>
                  </a:lnTo>
                  <a:lnTo>
                    <a:pt x="10" y="48822"/>
                  </a:lnTo>
                  <a:lnTo>
                    <a:pt x="1" y="49625"/>
                  </a:lnTo>
                  <a:lnTo>
                    <a:pt x="10" y="50427"/>
                  </a:lnTo>
                  <a:lnTo>
                    <a:pt x="38" y="51230"/>
                  </a:lnTo>
                  <a:lnTo>
                    <a:pt x="85" y="52033"/>
                  </a:lnTo>
                  <a:lnTo>
                    <a:pt x="150" y="52827"/>
                  </a:lnTo>
                  <a:lnTo>
                    <a:pt x="206" y="53359"/>
                  </a:lnTo>
                  <a:lnTo>
                    <a:pt x="272" y="53891"/>
                  </a:lnTo>
                  <a:lnTo>
                    <a:pt x="346" y="54433"/>
                  </a:lnTo>
                  <a:lnTo>
                    <a:pt x="440" y="54965"/>
                  </a:lnTo>
                  <a:lnTo>
                    <a:pt x="533" y="55497"/>
                  </a:lnTo>
                  <a:lnTo>
                    <a:pt x="654" y="56029"/>
                  </a:lnTo>
                  <a:lnTo>
                    <a:pt x="776" y="56562"/>
                  </a:lnTo>
                  <a:lnTo>
                    <a:pt x="907" y="57094"/>
                  </a:lnTo>
                  <a:lnTo>
                    <a:pt x="1056" y="57617"/>
                  </a:lnTo>
                  <a:lnTo>
                    <a:pt x="1215" y="58140"/>
                  </a:lnTo>
                  <a:lnTo>
                    <a:pt x="1392" y="58662"/>
                  </a:lnTo>
                  <a:lnTo>
                    <a:pt x="1579" y="59176"/>
                  </a:lnTo>
                  <a:lnTo>
                    <a:pt x="1775" y="59689"/>
                  </a:lnTo>
                  <a:lnTo>
                    <a:pt x="1980" y="60194"/>
                  </a:lnTo>
                  <a:lnTo>
                    <a:pt x="2204" y="60698"/>
                  </a:lnTo>
                  <a:lnTo>
                    <a:pt x="2438" y="61183"/>
                  </a:lnTo>
                  <a:lnTo>
                    <a:pt x="2690" y="61669"/>
                  </a:lnTo>
                  <a:lnTo>
                    <a:pt x="2951" y="62145"/>
                  </a:lnTo>
                  <a:lnTo>
                    <a:pt x="3222" y="62621"/>
                  </a:lnTo>
                  <a:lnTo>
                    <a:pt x="3511" y="63079"/>
                  </a:lnTo>
                  <a:lnTo>
                    <a:pt x="3810" y="63527"/>
                  </a:lnTo>
                  <a:lnTo>
                    <a:pt x="4128" y="63966"/>
                  </a:lnTo>
                  <a:lnTo>
                    <a:pt x="4454" y="64404"/>
                  </a:lnTo>
                  <a:lnTo>
                    <a:pt x="4791" y="64815"/>
                  </a:lnTo>
                  <a:lnTo>
                    <a:pt x="5145" y="65226"/>
                  </a:lnTo>
                  <a:lnTo>
                    <a:pt x="5519" y="65627"/>
                  </a:lnTo>
                  <a:lnTo>
                    <a:pt x="5902" y="66010"/>
                  </a:lnTo>
                  <a:lnTo>
                    <a:pt x="6294" y="66374"/>
                  </a:lnTo>
                  <a:lnTo>
                    <a:pt x="6705" y="66729"/>
                  </a:lnTo>
                  <a:lnTo>
                    <a:pt x="7134" y="67075"/>
                  </a:lnTo>
                  <a:lnTo>
                    <a:pt x="7573" y="67401"/>
                  </a:lnTo>
                  <a:lnTo>
                    <a:pt x="8021" y="67710"/>
                  </a:lnTo>
                  <a:lnTo>
                    <a:pt x="8227" y="67850"/>
                  </a:lnTo>
                  <a:lnTo>
                    <a:pt x="8441" y="67971"/>
                  </a:lnTo>
                  <a:lnTo>
                    <a:pt x="8861" y="68214"/>
                  </a:lnTo>
                  <a:lnTo>
                    <a:pt x="9300" y="68428"/>
                  </a:lnTo>
                  <a:lnTo>
                    <a:pt x="9739" y="68634"/>
                  </a:lnTo>
                  <a:lnTo>
                    <a:pt x="10187" y="68830"/>
                  </a:lnTo>
                  <a:lnTo>
                    <a:pt x="10635" y="69007"/>
                  </a:lnTo>
                  <a:lnTo>
                    <a:pt x="11093" y="69175"/>
                  </a:lnTo>
                  <a:lnTo>
                    <a:pt x="11550" y="69343"/>
                  </a:lnTo>
                  <a:lnTo>
                    <a:pt x="12475" y="69670"/>
                  </a:lnTo>
                  <a:lnTo>
                    <a:pt x="13390" y="69997"/>
                  </a:lnTo>
                  <a:lnTo>
                    <a:pt x="13847" y="70174"/>
                  </a:lnTo>
                  <a:lnTo>
                    <a:pt x="14295" y="70352"/>
                  </a:lnTo>
                  <a:lnTo>
                    <a:pt x="14744" y="70548"/>
                  </a:lnTo>
                  <a:lnTo>
                    <a:pt x="15192" y="70753"/>
                  </a:lnTo>
                  <a:lnTo>
                    <a:pt x="15444" y="70893"/>
                  </a:lnTo>
                  <a:lnTo>
                    <a:pt x="15696" y="71024"/>
                  </a:lnTo>
                  <a:lnTo>
                    <a:pt x="15948" y="71173"/>
                  </a:lnTo>
                  <a:lnTo>
                    <a:pt x="16191" y="71323"/>
                  </a:lnTo>
                  <a:lnTo>
                    <a:pt x="16424" y="71482"/>
                  </a:lnTo>
                  <a:lnTo>
                    <a:pt x="16658" y="71640"/>
                  </a:lnTo>
                  <a:lnTo>
                    <a:pt x="16891" y="71808"/>
                  </a:lnTo>
                  <a:lnTo>
                    <a:pt x="17106" y="71976"/>
                  </a:lnTo>
                  <a:lnTo>
                    <a:pt x="17330" y="72163"/>
                  </a:lnTo>
                  <a:lnTo>
                    <a:pt x="17535" y="72341"/>
                  </a:lnTo>
                  <a:lnTo>
                    <a:pt x="17741" y="72537"/>
                  </a:lnTo>
                  <a:lnTo>
                    <a:pt x="17946" y="72723"/>
                  </a:lnTo>
                  <a:lnTo>
                    <a:pt x="18142" y="72929"/>
                  </a:lnTo>
                  <a:lnTo>
                    <a:pt x="18329" y="73134"/>
                  </a:lnTo>
                  <a:lnTo>
                    <a:pt x="18516" y="73340"/>
                  </a:lnTo>
                  <a:lnTo>
                    <a:pt x="18693" y="73554"/>
                  </a:lnTo>
                  <a:lnTo>
                    <a:pt x="18861" y="73778"/>
                  </a:lnTo>
                  <a:lnTo>
                    <a:pt x="19029" y="74002"/>
                  </a:lnTo>
                  <a:lnTo>
                    <a:pt x="19188" y="74226"/>
                  </a:lnTo>
                  <a:lnTo>
                    <a:pt x="19347" y="74460"/>
                  </a:lnTo>
                  <a:lnTo>
                    <a:pt x="19496" y="74703"/>
                  </a:lnTo>
                  <a:lnTo>
                    <a:pt x="19636" y="74945"/>
                  </a:lnTo>
                  <a:lnTo>
                    <a:pt x="19767" y="75188"/>
                  </a:lnTo>
                  <a:lnTo>
                    <a:pt x="19897" y="75440"/>
                  </a:lnTo>
                  <a:lnTo>
                    <a:pt x="20019" y="75692"/>
                  </a:lnTo>
                  <a:lnTo>
                    <a:pt x="20131" y="75954"/>
                  </a:lnTo>
                  <a:lnTo>
                    <a:pt x="20243" y="76215"/>
                  </a:lnTo>
                  <a:lnTo>
                    <a:pt x="20346" y="76486"/>
                  </a:lnTo>
                  <a:lnTo>
                    <a:pt x="20439" y="76757"/>
                  </a:lnTo>
                  <a:lnTo>
                    <a:pt x="20523" y="77027"/>
                  </a:lnTo>
                  <a:lnTo>
                    <a:pt x="20607" y="77308"/>
                  </a:lnTo>
                  <a:lnTo>
                    <a:pt x="20682" y="77588"/>
                  </a:lnTo>
                  <a:lnTo>
                    <a:pt x="20803" y="78111"/>
                  </a:lnTo>
                  <a:lnTo>
                    <a:pt x="20868" y="78381"/>
                  </a:lnTo>
                  <a:lnTo>
                    <a:pt x="20943" y="78643"/>
                  </a:lnTo>
                  <a:lnTo>
                    <a:pt x="21027" y="78904"/>
                  </a:lnTo>
                  <a:lnTo>
                    <a:pt x="21121" y="79147"/>
                  </a:lnTo>
                  <a:lnTo>
                    <a:pt x="21167" y="79278"/>
                  </a:lnTo>
                  <a:lnTo>
                    <a:pt x="21233" y="79399"/>
                  </a:lnTo>
                  <a:lnTo>
                    <a:pt x="21298" y="79511"/>
                  </a:lnTo>
                  <a:lnTo>
                    <a:pt x="21363" y="79632"/>
                  </a:lnTo>
                  <a:lnTo>
                    <a:pt x="21438" y="79735"/>
                  </a:lnTo>
                  <a:lnTo>
                    <a:pt x="21522" y="79847"/>
                  </a:lnTo>
                  <a:lnTo>
                    <a:pt x="21606" y="79950"/>
                  </a:lnTo>
                  <a:lnTo>
                    <a:pt x="21699" y="80043"/>
                  </a:lnTo>
                  <a:lnTo>
                    <a:pt x="21793" y="80137"/>
                  </a:lnTo>
                  <a:lnTo>
                    <a:pt x="21886" y="80221"/>
                  </a:lnTo>
                  <a:lnTo>
                    <a:pt x="21989" y="80305"/>
                  </a:lnTo>
                  <a:lnTo>
                    <a:pt x="22101" y="80379"/>
                  </a:lnTo>
                  <a:lnTo>
                    <a:pt x="22316" y="80529"/>
                  </a:lnTo>
                  <a:lnTo>
                    <a:pt x="22549" y="80650"/>
                  </a:lnTo>
                  <a:lnTo>
                    <a:pt x="22792" y="80762"/>
                  </a:lnTo>
                  <a:lnTo>
                    <a:pt x="23044" y="80865"/>
                  </a:lnTo>
                  <a:lnTo>
                    <a:pt x="23305" y="80949"/>
                  </a:lnTo>
                  <a:lnTo>
                    <a:pt x="23576" y="81024"/>
                  </a:lnTo>
                  <a:lnTo>
                    <a:pt x="23847" y="81080"/>
                  </a:lnTo>
                  <a:lnTo>
                    <a:pt x="24118" y="81136"/>
                  </a:lnTo>
                  <a:lnTo>
                    <a:pt x="24398" y="81182"/>
                  </a:lnTo>
                  <a:lnTo>
                    <a:pt x="24668" y="81220"/>
                  </a:lnTo>
                  <a:lnTo>
                    <a:pt x="24949" y="81248"/>
                  </a:lnTo>
                  <a:lnTo>
                    <a:pt x="25219" y="81266"/>
                  </a:lnTo>
                  <a:lnTo>
                    <a:pt x="25966" y="81322"/>
                  </a:lnTo>
                  <a:lnTo>
                    <a:pt x="26713" y="81350"/>
                  </a:lnTo>
                  <a:lnTo>
                    <a:pt x="27460" y="81369"/>
                  </a:lnTo>
                  <a:lnTo>
                    <a:pt x="28207" y="81369"/>
                  </a:lnTo>
                  <a:lnTo>
                    <a:pt x="28805" y="81360"/>
                  </a:lnTo>
                  <a:lnTo>
                    <a:pt x="29402" y="81341"/>
                  </a:lnTo>
                  <a:lnTo>
                    <a:pt x="29990" y="81313"/>
                  </a:lnTo>
                  <a:lnTo>
                    <a:pt x="30588" y="81276"/>
                  </a:lnTo>
                  <a:lnTo>
                    <a:pt x="31774" y="81192"/>
                  </a:lnTo>
                  <a:lnTo>
                    <a:pt x="32969" y="81098"/>
                  </a:lnTo>
                  <a:lnTo>
                    <a:pt x="34155" y="80977"/>
                  </a:lnTo>
                  <a:lnTo>
                    <a:pt x="35340" y="80865"/>
                  </a:lnTo>
                  <a:lnTo>
                    <a:pt x="36526" y="80743"/>
                  </a:lnTo>
                  <a:lnTo>
                    <a:pt x="37721" y="80622"/>
                  </a:lnTo>
                  <a:lnTo>
                    <a:pt x="38365" y="80557"/>
                  </a:lnTo>
                  <a:lnTo>
                    <a:pt x="39019" y="80482"/>
                  </a:lnTo>
                  <a:lnTo>
                    <a:pt x="39673" y="80398"/>
                  </a:lnTo>
                  <a:lnTo>
                    <a:pt x="40335" y="80305"/>
                  </a:lnTo>
                  <a:lnTo>
                    <a:pt x="40989" y="80202"/>
                  </a:lnTo>
                  <a:lnTo>
                    <a:pt x="41643" y="80090"/>
                  </a:lnTo>
                  <a:lnTo>
                    <a:pt x="42296" y="79969"/>
                  </a:lnTo>
                  <a:lnTo>
                    <a:pt x="42959" y="79828"/>
                  </a:lnTo>
                  <a:lnTo>
                    <a:pt x="43613" y="79688"/>
                  </a:lnTo>
                  <a:lnTo>
                    <a:pt x="44266" y="79539"/>
                  </a:lnTo>
                  <a:lnTo>
                    <a:pt x="44929" y="79371"/>
                  </a:lnTo>
                  <a:lnTo>
                    <a:pt x="45583" y="79203"/>
                  </a:lnTo>
                  <a:lnTo>
                    <a:pt x="46236" y="79016"/>
                  </a:lnTo>
                  <a:lnTo>
                    <a:pt x="46890" y="78829"/>
                  </a:lnTo>
                  <a:lnTo>
                    <a:pt x="47543" y="78633"/>
                  </a:lnTo>
                  <a:lnTo>
                    <a:pt x="48188" y="78419"/>
                  </a:lnTo>
                  <a:lnTo>
                    <a:pt x="48832" y="78204"/>
                  </a:lnTo>
                  <a:lnTo>
                    <a:pt x="49485" y="77970"/>
                  </a:lnTo>
                  <a:lnTo>
                    <a:pt x="50120" y="77737"/>
                  </a:lnTo>
                  <a:lnTo>
                    <a:pt x="50765" y="77485"/>
                  </a:lnTo>
                  <a:lnTo>
                    <a:pt x="51399" y="77233"/>
                  </a:lnTo>
                  <a:lnTo>
                    <a:pt x="52034" y="76971"/>
                  </a:lnTo>
                  <a:lnTo>
                    <a:pt x="52669" y="76691"/>
                  </a:lnTo>
                  <a:lnTo>
                    <a:pt x="53295" y="76411"/>
                  </a:lnTo>
                  <a:lnTo>
                    <a:pt x="53920" y="76122"/>
                  </a:lnTo>
                  <a:lnTo>
                    <a:pt x="54537" y="75823"/>
                  </a:lnTo>
                  <a:lnTo>
                    <a:pt x="55153" y="75506"/>
                  </a:lnTo>
                  <a:lnTo>
                    <a:pt x="55760" y="75188"/>
                  </a:lnTo>
                  <a:lnTo>
                    <a:pt x="56367" y="74861"/>
                  </a:lnTo>
                  <a:lnTo>
                    <a:pt x="56964" y="74525"/>
                  </a:lnTo>
                  <a:lnTo>
                    <a:pt x="57562" y="74180"/>
                  </a:lnTo>
                  <a:lnTo>
                    <a:pt x="58150" y="73834"/>
                  </a:lnTo>
                  <a:lnTo>
                    <a:pt x="58729" y="73470"/>
                  </a:lnTo>
                  <a:lnTo>
                    <a:pt x="59308" y="73097"/>
                  </a:lnTo>
                  <a:lnTo>
                    <a:pt x="59877" y="72714"/>
                  </a:lnTo>
                  <a:lnTo>
                    <a:pt x="60437" y="72331"/>
                  </a:lnTo>
                  <a:lnTo>
                    <a:pt x="60998" y="71930"/>
                  </a:lnTo>
                  <a:lnTo>
                    <a:pt x="61548" y="71528"/>
                  </a:lnTo>
                  <a:lnTo>
                    <a:pt x="62090" y="71117"/>
                  </a:lnTo>
                  <a:lnTo>
                    <a:pt x="62622" y="70688"/>
                  </a:lnTo>
                  <a:lnTo>
                    <a:pt x="63154" y="70258"/>
                  </a:lnTo>
                  <a:lnTo>
                    <a:pt x="63677" y="69820"/>
                  </a:lnTo>
                  <a:lnTo>
                    <a:pt x="64181" y="69381"/>
                  </a:lnTo>
                  <a:lnTo>
                    <a:pt x="64686" y="68923"/>
                  </a:lnTo>
                  <a:lnTo>
                    <a:pt x="65180" y="68456"/>
                  </a:lnTo>
                  <a:lnTo>
                    <a:pt x="65666" y="67990"/>
                  </a:lnTo>
                  <a:lnTo>
                    <a:pt x="66142" y="67504"/>
                  </a:lnTo>
                  <a:lnTo>
                    <a:pt x="66609" y="67019"/>
                  </a:lnTo>
                  <a:lnTo>
                    <a:pt x="67066" y="66524"/>
                  </a:lnTo>
                  <a:lnTo>
                    <a:pt x="67515" y="66020"/>
                  </a:lnTo>
                  <a:lnTo>
                    <a:pt x="67953" y="65515"/>
                  </a:lnTo>
                  <a:lnTo>
                    <a:pt x="68374" y="64993"/>
                  </a:lnTo>
                  <a:lnTo>
                    <a:pt x="68794" y="64460"/>
                  </a:lnTo>
                  <a:lnTo>
                    <a:pt x="69195" y="63928"/>
                  </a:lnTo>
                  <a:lnTo>
                    <a:pt x="69587" y="63387"/>
                  </a:lnTo>
                  <a:lnTo>
                    <a:pt x="69970" y="62836"/>
                  </a:lnTo>
                  <a:lnTo>
                    <a:pt x="70344" y="62276"/>
                  </a:lnTo>
                  <a:lnTo>
                    <a:pt x="70698" y="61715"/>
                  </a:lnTo>
                  <a:lnTo>
                    <a:pt x="71044" y="61137"/>
                  </a:lnTo>
                  <a:lnTo>
                    <a:pt x="71380" y="60558"/>
                  </a:lnTo>
                  <a:lnTo>
                    <a:pt x="71707" y="59969"/>
                  </a:lnTo>
                  <a:lnTo>
                    <a:pt x="72015" y="59372"/>
                  </a:lnTo>
                  <a:lnTo>
                    <a:pt x="72314" y="58765"/>
                  </a:lnTo>
                  <a:lnTo>
                    <a:pt x="72594" y="58158"/>
                  </a:lnTo>
                  <a:lnTo>
                    <a:pt x="73415" y="56328"/>
                  </a:lnTo>
                  <a:lnTo>
                    <a:pt x="73826" y="55423"/>
                  </a:lnTo>
                  <a:lnTo>
                    <a:pt x="74218" y="54536"/>
                  </a:lnTo>
                  <a:lnTo>
                    <a:pt x="74592" y="53639"/>
                  </a:lnTo>
                  <a:lnTo>
                    <a:pt x="74956" y="52752"/>
                  </a:lnTo>
                  <a:lnTo>
                    <a:pt x="75301" y="51865"/>
                  </a:lnTo>
                  <a:lnTo>
                    <a:pt x="75460" y="51417"/>
                  </a:lnTo>
                  <a:lnTo>
                    <a:pt x="75619" y="50969"/>
                  </a:lnTo>
                  <a:lnTo>
                    <a:pt x="75768" y="50512"/>
                  </a:lnTo>
                  <a:lnTo>
                    <a:pt x="75918" y="50063"/>
                  </a:lnTo>
                  <a:lnTo>
                    <a:pt x="76048" y="49606"/>
                  </a:lnTo>
                  <a:lnTo>
                    <a:pt x="76179" y="49148"/>
                  </a:lnTo>
                  <a:lnTo>
                    <a:pt x="76300" y="48691"/>
                  </a:lnTo>
                  <a:lnTo>
                    <a:pt x="76413" y="48224"/>
                  </a:lnTo>
                  <a:lnTo>
                    <a:pt x="76515" y="47757"/>
                  </a:lnTo>
                  <a:lnTo>
                    <a:pt x="76609" y="47281"/>
                  </a:lnTo>
                  <a:lnTo>
                    <a:pt x="76693" y="46805"/>
                  </a:lnTo>
                  <a:lnTo>
                    <a:pt x="76777" y="46319"/>
                  </a:lnTo>
                  <a:lnTo>
                    <a:pt x="76842" y="45834"/>
                  </a:lnTo>
                  <a:lnTo>
                    <a:pt x="76889" y="45339"/>
                  </a:lnTo>
                  <a:lnTo>
                    <a:pt x="76935" y="44835"/>
                  </a:lnTo>
                  <a:lnTo>
                    <a:pt x="76973" y="44331"/>
                  </a:lnTo>
                  <a:lnTo>
                    <a:pt x="76991" y="43817"/>
                  </a:lnTo>
                  <a:lnTo>
                    <a:pt x="77001" y="43294"/>
                  </a:lnTo>
                  <a:lnTo>
                    <a:pt x="77001" y="42697"/>
                  </a:lnTo>
                  <a:lnTo>
                    <a:pt x="76982" y="42099"/>
                  </a:lnTo>
                  <a:lnTo>
                    <a:pt x="76963" y="41502"/>
                  </a:lnTo>
                  <a:lnTo>
                    <a:pt x="76935" y="40895"/>
                  </a:lnTo>
                  <a:lnTo>
                    <a:pt x="76879" y="39700"/>
                  </a:lnTo>
                  <a:lnTo>
                    <a:pt x="76851" y="39102"/>
                  </a:lnTo>
                  <a:lnTo>
                    <a:pt x="76833" y="38505"/>
                  </a:lnTo>
                  <a:lnTo>
                    <a:pt x="76823" y="37898"/>
                  </a:lnTo>
                  <a:lnTo>
                    <a:pt x="76823" y="37300"/>
                  </a:lnTo>
                  <a:lnTo>
                    <a:pt x="76833" y="36703"/>
                  </a:lnTo>
                  <a:lnTo>
                    <a:pt x="76870" y="36114"/>
                  </a:lnTo>
                  <a:lnTo>
                    <a:pt x="76926" y="35517"/>
                  </a:lnTo>
                  <a:lnTo>
                    <a:pt x="76954" y="35218"/>
                  </a:lnTo>
                  <a:lnTo>
                    <a:pt x="77001" y="34919"/>
                  </a:lnTo>
                  <a:lnTo>
                    <a:pt x="77047" y="34630"/>
                  </a:lnTo>
                  <a:lnTo>
                    <a:pt x="77103" y="34331"/>
                  </a:lnTo>
                  <a:lnTo>
                    <a:pt x="77159" y="34042"/>
                  </a:lnTo>
                  <a:lnTo>
                    <a:pt x="77234" y="33743"/>
                  </a:lnTo>
                  <a:lnTo>
                    <a:pt x="77318" y="33416"/>
                  </a:lnTo>
                  <a:lnTo>
                    <a:pt x="77412" y="33099"/>
                  </a:lnTo>
                  <a:lnTo>
                    <a:pt x="77514" y="32772"/>
                  </a:lnTo>
                  <a:lnTo>
                    <a:pt x="77626" y="32464"/>
                  </a:lnTo>
                  <a:lnTo>
                    <a:pt x="77738" y="32146"/>
                  </a:lnTo>
                  <a:lnTo>
                    <a:pt x="77869" y="31838"/>
                  </a:lnTo>
                  <a:lnTo>
                    <a:pt x="78000" y="31530"/>
                  </a:lnTo>
                  <a:lnTo>
                    <a:pt x="78130" y="31231"/>
                  </a:lnTo>
                  <a:lnTo>
                    <a:pt x="78420" y="30625"/>
                  </a:lnTo>
                  <a:lnTo>
                    <a:pt x="78728" y="30036"/>
                  </a:lnTo>
                  <a:lnTo>
                    <a:pt x="79045" y="29448"/>
                  </a:lnTo>
                  <a:lnTo>
                    <a:pt x="79372" y="28860"/>
                  </a:lnTo>
                  <a:lnTo>
                    <a:pt x="80054" y="27711"/>
                  </a:lnTo>
                  <a:lnTo>
                    <a:pt x="80735" y="26554"/>
                  </a:lnTo>
                  <a:lnTo>
                    <a:pt x="81062" y="25966"/>
                  </a:lnTo>
                  <a:lnTo>
                    <a:pt x="81380" y="25377"/>
                  </a:lnTo>
                  <a:lnTo>
                    <a:pt x="81688" y="24789"/>
                  </a:lnTo>
                  <a:lnTo>
                    <a:pt x="81977" y="24182"/>
                  </a:lnTo>
                  <a:lnTo>
                    <a:pt x="82248" y="23594"/>
                  </a:lnTo>
                  <a:lnTo>
                    <a:pt x="82500" y="22987"/>
                  </a:lnTo>
                  <a:lnTo>
                    <a:pt x="82733" y="22380"/>
                  </a:lnTo>
                  <a:lnTo>
                    <a:pt x="82948" y="21764"/>
                  </a:lnTo>
                  <a:lnTo>
                    <a:pt x="83154" y="21148"/>
                  </a:lnTo>
                  <a:lnTo>
                    <a:pt x="83340" y="20522"/>
                  </a:lnTo>
                  <a:lnTo>
                    <a:pt x="83499" y="19897"/>
                  </a:lnTo>
                  <a:lnTo>
                    <a:pt x="83574" y="19579"/>
                  </a:lnTo>
                  <a:lnTo>
                    <a:pt x="83639" y="19262"/>
                  </a:lnTo>
                  <a:lnTo>
                    <a:pt x="83695" y="18944"/>
                  </a:lnTo>
                  <a:lnTo>
                    <a:pt x="83751" y="18627"/>
                  </a:lnTo>
                  <a:lnTo>
                    <a:pt x="83807" y="18310"/>
                  </a:lnTo>
                  <a:lnTo>
                    <a:pt x="83845" y="17992"/>
                  </a:lnTo>
                  <a:lnTo>
                    <a:pt x="83882" y="17675"/>
                  </a:lnTo>
                  <a:lnTo>
                    <a:pt x="83910" y="17348"/>
                  </a:lnTo>
                  <a:lnTo>
                    <a:pt x="83929" y="17030"/>
                  </a:lnTo>
                  <a:lnTo>
                    <a:pt x="83947" y="16704"/>
                  </a:lnTo>
                  <a:lnTo>
                    <a:pt x="83957" y="16377"/>
                  </a:lnTo>
                  <a:lnTo>
                    <a:pt x="83957" y="16059"/>
                  </a:lnTo>
                  <a:lnTo>
                    <a:pt x="83947" y="15733"/>
                  </a:lnTo>
                  <a:lnTo>
                    <a:pt x="83938" y="15406"/>
                  </a:lnTo>
                  <a:lnTo>
                    <a:pt x="83919" y="15079"/>
                  </a:lnTo>
                  <a:lnTo>
                    <a:pt x="83882" y="14752"/>
                  </a:lnTo>
                  <a:lnTo>
                    <a:pt x="83845" y="14425"/>
                  </a:lnTo>
                  <a:lnTo>
                    <a:pt x="83798" y="14099"/>
                  </a:lnTo>
                  <a:lnTo>
                    <a:pt x="83704" y="13548"/>
                  </a:lnTo>
                  <a:lnTo>
                    <a:pt x="83583" y="12997"/>
                  </a:lnTo>
                  <a:lnTo>
                    <a:pt x="83452" y="12465"/>
                  </a:lnTo>
                  <a:lnTo>
                    <a:pt x="83294" y="11933"/>
                  </a:lnTo>
                  <a:lnTo>
                    <a:pt x="83126" y="11410"/>
                  </a:lnTo>
                  <a:lnTo>
                    <a:pt x="82939" y="10896"/>
                  </a:lnTo>
                  <a:lnTo>
                    <a:pt x="82733" y="10392"/>
                  </a:lnTo>
                  <a:lnTo>
                    <a:pt x="82509" y="9897"/>
                  </a:lnTo>
                  <a:lnTo>
                    <a:pt x="82267" y="9412"/>
                  </a:lnTo>
                  <a:lnTo>
                    <a:pt x="82015" y="8926"/>
                  </a:lnTo>
                  <a:lnTo>
                    <a:pt x="81734" y="8459"/>
                  </a:lnTo>
                  <a:lnTo>
                    <a:pt x="81454" y="8002"/>
                  </a:lnTo>
                  <a:lnTo>
                    <a:pt x="81146" y="7554"/>
                  </a:lnTo>
                  <a:lnTo>
                    <a:pt x="80829" y="7115"/>
                  </a:lnTo>
                  <a:lnTo>
                    <a:pt x="80502" y="6695"/>
                  </a:lnTo>
                  <a:lnTo>
                    <a:pt x="80157" y="6275"/>
                  </a:lnTo>
                  <a:lnTo>
                    <a:pt x="79792" y="5873"/>
                  </a:lnTo>
                  <a:lnTo>
                    <a:pt x="79428" y="5472"/>
                  </a:lnTo>
                  <a:lnTo>
                    <a:pt x="79045" y="5089"/>
                  </a:lnTo>
                  <a:lnTo>
                    <a:pt x="78644" y="4715"/>
                  </a:lnTo>
                  <a:lnTo>
                    <a:pt x="78233" y="4361"/>
                  </a:lnTo>
                  <a:lnTo>
                    <a:pt x="77822" y="4015"/>
                  </a:lnTo>
                  <a:lnTo>
                    <a:pt x="77384" y="3679"/>
                  </a:lnTo>
                  <a:lnTo>
                    <a:pt x="76945" y="3352"/>
                  </a:lnTo>
                  <a:lnTo>
                    <a:pt x="76497" y="3044"/>
                  </a:lnTo>
                  <a:lnTo>
                    <a:pt x="76039" y="2745"/>
                  </a:lnTo>
                  <a:lnTo>
                    <a:pt x="75563" y="2465"/>
                  </a:lnTo>
                  <a:lnTo>
                    <a:pt x="75087" y="2195"/>
                  </a:lnTo>
                  <a:lnTo>
                    <a:pt x="74601" y="1942"/>
                  </a:lnTo>
                  <a:lnTo>
                    <a:pt x="74097" y="1700"/>
                  </a:lnTo>
                  <a:lnTo>
                    <a:pt x="73593" y="1476"/>
                  </a:lnTo>
                  <a:lnTo>
                    <a:pt x="73089" y="1261"/>
                  </a:lnTo>
                  <a:lnTo>
                    <a:pt x="72678" y="1102"/>
                  </a:lnTo>
                  <a:lnTo>
                    <a:pt x="72276" y="962"/>
                  </a:lnTo>
                  <a:lnTo>
                    <a:pt x="71875" y="822"/>
                  </a:lnTo>
                  <a:lnTo>
                    <a:pt x="71473" y="701"/>
                  </a:lnTo>
                  <a:lnTo>
                    <a:pt x="71072" y="589"/>
                  </a:lnTo>
                  <a:lnTo>
                    <a:pt x="70670" y="486"/>
                  </a:lnTo>
                  <a:lnTo>
                    <a:pt x="70278" y="393"/>
                  </a:lnTo>
                  <a:lnTo>
                    <a:pt x="69877" y="309"/>
                  </a:lnTo>
                  <a:lnTo>
                    <a:pt x="69485" y="234"/>
                  </a:lnTo>
                  <a:lnTo>
                    <a:pt x="69093" y="168"/>
                  </a:lnTo>
                  <a:lnTo>
                    <a:pt x="68710" y="122"/>
                  </a:lnTo>
                  <a:lnTo>
                    <a:pt x="68318" y="75"/>
                  </a:lnTo>
                  <a:lnTo>
                    <a:pt x="67935" y="38"/>
                  </a:lnTo>
                  <a:lnTo>
                    <a:pt x="67543" y="19"/>
                  </a:lnTo>
                  <a:lnTo>
                    <a:pt x="671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9"/>
            <p:cNvSpPr/>
            <p:nvPr/>
          </p:nvSpPr>
          <p:spPr>
            <a:xfrm>
              <a:off x="7903847" y="-63732"/>
              <a:ext cx="1299023" cy="1401794"/>
            </a:xfrm>
            <a:custGeom>
              <a:avLst/>
              <a:gdLst/>
              <a:ahLst/>
              <a:cxnLst/>
              <a:rect l="l" t="t" r="r" b="b"/>
              <a:pathLst>
                <a:path w="22297" h="24061" extrusionOk="0">
                  <a:moveTo>
                    <a:pt x="11101" y="0"/>
                  </a:moveTo>
                  <a:lnTo>
                    <a:pt x="5761" y="10"/>
                  </a:lnTo>
                  <a:lnTo>
                    <a:pt x="0" y="10"/>
                  </a:lnTo>
                  <a:lnTo>
                    <a:pt x="149" y="1055"/>
                  </a:lnTo>
                  <a:lnTo>
                    <a:pt x="233" y="1560"/>
                  </a:lnTo>
                  <a:lnTo>
                    <a:pt x="318" y="2054"/>
                  </a:lnTo>
                  <a:lnTo>
                    <a:pt x="448" y="2661"/>
                  </a:lnTo>
                  <a:lnTo>
                    <a:pt x="588" y="3259"/>
                  </a:lnTo>
                  <a:lnTo>
                    <a:pt x="738" y="3856"/>
                  </a:lnTo>
                  <a:lnTo>
                    <a:pt x="896" y="4454"/>
                  </a:lnTo>
                  <a:lnTo>
                    <a:pt x="1074" y="5042"/>
                  </a:lnTo>
                  <a:lnTo>
                    <a:pt x="1261" y="5630"/>
                  </a:lnTo>
                  <a:lnTo>
                    <a:pt x="1457" y="6209"/>
                  </a:lnTo>
                  <a:lnTo>
                    <a:pt x="1662" y="6788"/>
                  </a:lnTo>
                  <a:lnTo>
                    <a:pt x="1877" y="7358"/>
                  </a:lnTo>
                  <a:lnTo>
                    <a:pt x="2110" y="7927"/>
                  </a:lnTo>
                  <a:lnTo>
                    <a:pt x="2353" y="8497"/>
                  </a:lnTo>
                  <a:lnTo>
                    <a:pt x="2605" y="9057"/>
                  </a:lnTo>
                  <a:lnTo>
                    <a:pt x="2866" y="9617"/>
                  </a:lnTo>
                  <a:lnTo>
                    <a:pt x="3137" y="10168"/>
                  </a:lnTo>
                  <a:lnTo>
                    <a:pt x="3417" y="10719"/>
                  </a:lnTo>
                  <a:lnTo>
                    <a:pt x="3707" y="11270"/>
                  </a:lnTo>
                  <a:lnTo>
                    <a:pt x="4006" y="11821"/>
                  </a:lnTo>
                  <a:lnTo>
                    <a:pt x="4323" y="12353"/>
                  </a:lnTo>
                  <a:lnTo>
                    <a:pt x="4640" y="12876"/>
                  </a:lnTo>
                  <a:lnTo>
                    <a:pt x="4977" y="13389"/>
                  </a:lnTo>
                  <a:lnTo>
                    <a:pt x="5322" y="13893"/>
                  </a:lnTo>
                  <a:lnTo>
                    <a:pt x="5667" y="14388"/>
                  </a:lnTo>
                  <a:lnTo>
                    <a:pt x="6032" y="14864"/>
                  </a:lnTo>
                  <a:lnTo>
                    <a:pt x="6396" y="15331"/>
                  </a:lnTo>
                  <a:lnTo>
                    <a:pt x="6779" y="15789"/>
                  </a:lnTo>
                  <a:lnTo>
                    <a:pt x="7161" y="16237"/>
                  </a:lnTo>
                  <a:lnTo>
                    <a:pt x="7553" y="16676"/>
                  </a:lnTo>
                  <a:lnTo>
                    <a:pt x="7964" y="17096"/>
                  </a:lnTo>
                  <a:lnTo>
                    <a:pt x="8375" y="17516"/>
                  </a:lnTo>
                  <a:lnTo>
                    <a:pt x="8805" y="17917"/>
                  </a:lnTo>
                  <a:lnTo>
                    <a:pt x="9234" y="18309"/>
                  </a:lnTo>
                  <a:lnTo>
                    <a:pt x="9673" y="18692"/>
                  </a:lnTo>
                  <a:lnTo>
                    <a:pt x="10130" y="19056"/>
                  </a:lnTo>
                  <a:lnTo>
                    <a:pt x="10588" y="19421"/>
                  </a:lnTo>
                  <a:lnTo>
                    <a:pt x="11055" y="19766"/>
                  </a:lnTo>
                  <a:lnTo>
                    <a:pt x="11540" y="20102"/>
                  </a:lnTo>
                  <a:lnTo>
                    <a:pt x="12026" y="20429"/>
                  </a:lnTo>
                  <a:lnTo>
                    <a:pt x="12521" y="20746"/>
                  </a:lnTo>
                  <a:lnTo>
                    <a:pt x="13025" y="21054"/>
                  </a:lnTo>
                  <a:lnTo>
                    <a:pt x="13548" y="21344"/>
                  </a:lnTo>
                  <a:lnTo>
                    <a:pt x="14070" y="21633"/>
                  </a:lnTo>
                  <a:lnTo>
                    <a:pt x="14603" y="21904"/>
                  </a:lnTo>
                  <a:lnTo>
                    <a:pt x="15144" y="22166"/>
                  </a:lnTo>
                  <a:lnTo>
                    <a:pt x="15695" y="22418"/>
                  </a:lnTo>
                  <a:lnTo>
                    <a:pt x="16255" y="22660"/>
                  </a:lnTo>
                  <a:lnTo>
                    <a:pt x="16825" y="22894"/>
                  </a:lnTo>
                  <a:lnTo>
                    <a:pt x="17404" y="23109"/>
                  </a:lnTo>
                  <a:lnTo>
                    <a:pt x="17992" y="23314"/>
                  </a:lnTo>
                  <a:lnTo>
                    <a:pt x="18244" y="23407"/>
                  </a:lnTo>
                  <a:lnTo>
                    <a:pt x="18505" y="23482"/>
                  </a:lnTo>
                  <a:lnTo>
                    <a:pt x="18767" y="23557"/>
                  </a:lnTo>
                  <a:lnTo>
                    <a:pt x="19028" y="23622"/>
                  </a:lnTo>
                  <a:lnTo>
                    <a:pt x="19551" y="23743"/>
                  </a:lnTo>
                  <a:lnTo>
                    <a:pt x="20083" y="23846"/>
                  </a:lnTo>
                  <a:lnTo>
                    <a:pt x="20625" y="23930"/>
                  </a:lnTo>
                  <a:lnTo>
                    <a:pt x="21157" y="23986"/>
                  </a:lnTo>
                  <a:lnTo>
                    <a:pt x="21699" y="24033"/>
                  </a:lnTo>
                  <a:lnTo>
                    <a:pt x="22249" y="24061"/>
                  </a:lnTo>
                  <a:lnTo>
                    <a:pt x="22277" y="23967"/>
                  </a:lnTo>
                  <a:lnTo>
                    <a:pt x="22287" y="23939"/>
                  </a:lnTo>
                  <a:lnTo>
                    <a:pt x="22296" y="23911"/>
                  </a:lnTo>
                  <a:lnTo>
                    <a:pt x="22296" y="18216"/>
                  </a:lnTo>
                  <a:lnTo>
                    <a:pt x="22287" y="12530"/>
                  </a:lnTo>
                  <a:lnTo>
                    <a:pt x="22287" y="12483"/>
                  </a:lnTo>
                  <a:lnTo>
                    <a:pt x="22268" y="12437"/>
                  </a:lnTo>
                  <a:lnTo>
                    <a:pt x="22240" y="12399"/>
                  </a:lnTo>
                  <a:lnTo>
                    <a:pt x="22212" y="12353"/>
                  </a:lnTo>
                  <a:lnTo>
                    <a:pt x="22128" y="12269"/>
                  </a:lnTo>
                  <a:lnTo>
                    <a:pt x="22091" y="12241"/>
                  </a:lnTo>
                  <a:lnTo>
                    <a:pt x="22044" y="12222"/>
                  </a:lnTo>
                  <a:lnTo>
                    <a:pt x="21633" y="12054"/>
                  </a:lnTo>
                  <a:lnTo>
                    <a:pt x="21213" y="11895"/>
                  </a:lnTo>
                  <a:lnTo>
                    <a:pt x="20793" y="11727"/>
                  </a:lnTo>
                  <a:lnTo>
                    <a:pt x="20373" y="11559"/>
                  </a:lnTo>
                  <a:lnTo>
                    <a:pt x="19794" y="11298"/>
                  </a:lnTo>
                  <a:lnTo>
                    <a:pt x="19224" y="11018"/>
                  </a:lnTo>
                  <a:lnTo>
                    <a:pt x="18944" y="10868"/>
                  </a:lnTo>
                  <a:lnTo>
                    <a:pt x="18664" y="10719"/>
                  </a:lnTo>
                  <a:lnTo>
                    <a:pt x="18393" y="10569"/>
                  </a:lnTo>
                  <a:lnTo>
                    <a:pt x="18132" y="10411"/>
                  </a:lnTo>
                  <a:lnTo>
                    <a:pt x="17871" y="10243"/>
                  </a:lnTo>
                  <a:lnTo>
                    <a:pt x="17609" y="10075"/>
                  </a:lnTo>
                  <a:lnTo>
                    <a:pt x="17348" y="9897"/>
                  </a:lnTo>
                  <a:lnTo>
                    <a:pt x="17105" y="9720"/>
                  </a:lnTo>
                  <a:lnTo>
                    <a:pt x="16853" y="9542"/>
                  </a:lnTo>
                  <a:lnTo>
                    <a:pt x="16610" y="9356"/>
                  </a:lnTo>
                  <a:lnTo>
                    <a:pt x="16377" y="9160"/>
                  </a:lnTo>
                  <a:lnTo>
                    <a:pt x="16143" y="8964"/>
                  </a:lnTo>
                  <a:lnTo>
                    <a:pt x="15910" y="8758"/>
                  </a:lnTo>
                  <a:lnTo>
                    <a:pt x="15686" y="8553"/>
                  </a:lnTo>
                  <a:lnTo>
                    <a:pt x="15462" y="8338"/>
                  </a:lnTo>
                  <a:lnTo>
                    <a:pt x="15247" y="8123"/>
                  </a:lnTo>
                  <a:lnTo>
                    <a:pt x="15042" y="7899"/>
                  </a:lnTo>
                  <a:lnTo>
                    <a:pt x="14836" y="7666"/>
                  </a:lnTo>
                  <a:lnTo>
                    <a:pt x="14631" y="7432"/>
                  </a:lnTo>
                  <a:lnTo>
                    <a:pt x="14435" y="7190"/>
                  </a:lnTo>
                  <a:lnTo>
                    <a:pt x="14248" y="6947"/>
                  </a:lnTo>
                  <a:lnTo>
                    <a:pt x="14061" y="6695"/>
                  </a:lnTo>
                  <a:lnTo>
                    <a:pt x="13874" y="6433"/>
                  </a:lnTo>
                  <a:lnTo>
                    <a:pt x="13706" y="6172"/>
                  </a:lnTo>
                  <a:lnTo>
                    <a:pt x="13529" y="5910"/>
                  </a:lnTo>
                  <a:lnTo>
                    <a:pt x="13370" y="5630"/>
                  </a:lnTo>
                  <a:lnTo>
                    <a:pt x="13202" y="5350"/>
                  </a:lnTo>
                  <a:lnTo>
                    <a:pt x="13053" y="5061"/>
                  </a:lnTo>
                  <a:lnTo>
                    <a:pt x="12913" y="4790"/>
                  </a:lnTo>
                  <a:lnTo>
                    <a:pt x="12782" y="4510"/>
                  </a:lnTo>
                  <a:lnTo>
                    <a:pt x="12661" y="4230"/>
                  </a:lnTo>
                  <a:lnTo>
                    <a:pt x="12539" y="3950"/>
                  </a:lnTo>
                  <a:lnTo>
                    <a:pt x="12437" y="3660"/>
                  </a:lnTo>
                  <a:lnTo>
                    <a:pt x="12334" y="3371"/>
                  </a:lnTo>
                  <a:lnTo>
                    <a:pt x="12241" y="3081"/>
                  </a:lnTo>
                  <a:lnTo>
                    <a:pt x="12156" y="2792"/>
                  </a:lnTo>
                  <a:lnTo>
                    <a:pt x="12072" y="2503"/>
                  </a:lnTo>
                  <a:lnTo>
                    <a:pt x="11988" y="2204"/>
                  </a:lnTo>
                  <a:lnTo>
                    <a:pt x="11858" y="1616"/>
                  </a:lnTo>
                  <a:lnTo>
                    <a:pt x="11727" y="1018"/>
                  </a:lnTo>
                  <a:lnTo>
                    <a:pt x="11615" y="411"/>
                  </a:lnTo>
                  <a:lnTo>
                    <a:pt x="11596" y="299"/>
                  </a:lnTo>
                  <a:lnTo>
                    <a:pt x="11559" y="206"/>
                  </a:lnTo>
                  <a:lnTo>
                    <a:pt x="11512" y="131"/>
                  </a:lnTo>
                  <a:lnTo>
                    <a:pt x="11456" y="84"/>
                  </a:lnTo>
                  <a:lnTo>
                    <a:pt x="11391" y="38"/>
                  </a:lnTo>
                  <a:lnTo>
                    <a:pt x="11307" y="19"/>
                  </a:lnTo>
                  <a:lnTo>
                    <a:pt x="11213" y="10"/>
                  </a:lnTo>
                  <a:lnTo>
                    <a:pt x="11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9"/>
            <p:cNvSpPr/>
            <p:nvPr/>
          </p:nvSpPr>
          <p:spPr>
            <a:xfrm>
              <a:off x="5199177" y="443500"/>
              <a:ext cx="350351" cy="387336"/>
            </a:xfrm>
            <a:custGeom>
              <a:avLst/>
              <a:gdLst/>
              <a:ahLst/>
              <a:cxnLst/>
              <a:rect l="l" t="t" r="r" b="b"/>
              <a:pathLst>
                <a:path w="13707" h="15154" extrusionOk="0">
                  <a:moveTo>
                    <a:pt x="8684" y="0"/>
                  </a:moveTo>
                  <a:lnTo>
                    <a:pt x="8376" y="19"/>
                  </a:lnTo>
                  <a:lnTo>
                    <a:pt x="8068" y="65"/>
                  </a:lnTo>
                  <a:lnTo>
                    <a:pt x="7759" y="112"/>
                  </a:lnTo>
                  <a:lnTo>
                    <a:pt x="7442" y="187"/>
                  </a:lnTo>
                  <a:lnTo>
                    <a:pt x="7125" y="271"/>
                  </a:lnTo>
                  <a:lnTo>
                    <a:pt x="6816" y="364"/>
                  </a:lnTo>
                  <a:lnTo>
                    <a:pt x="6527" y="467"/>
                  </a:lnTo>
                  <a:lnTo>
                    <a:pt x="6228" y="579"/>
                  </a:lnTo>
                  <a:lnTo>
                    <a:pt x="5930" y="710"/>
                  </a:lnTo>
                  <a:lnTo>
                    <a:pt x="5621" y="840"/>
                  </a:lnTo>
                  <a:lnTo>
                    <a:pt x="5313" y="990"/>
                  </a:lnTo>
                  <a:lnTo>
                    <a:pt x="5005" y="1139"/>
                  </a:lnTo>
                  <a:lnTo>
                    <a:pt x="4688" y="1307"/>
                  </a:lnTo>
                  <a:lnTo>
                    <a:pt x="4380" y="1485"/>
                  </a:lnTo>
                  <a:lnTo>
                    <a:pt x="4071" y="1662"/>
                  </a:lnTo>
                  <a:lnTo>
                    <a:pt x="3773" y="1858"/>
                  </a:lnTo>
                  <a:lnTo>
                    <a:pt x="3465" y="2063"/>
                  </a:lnTo>
                  <a:lnTo>
                    <a:pt x="3175" y="2278"/>
                  </a:lnTo>
                  <a:lnTo>
                    <a:pt x="2886" y="2493"/>
                  </a:lnTo>
                  <a:lnTo>
                    <a:pt x="2606" y="2726"/>
                  </a:lnTo>
                  <a:lnTo>
                    <a:pt x="2326" y="2960"/>
                  </a:lnTo>
                  <a:lnTo>
                    <a:pt x="2064" y="3212"/>
                  </a:lnTo>
                  <a:lnTo>
                    <a:pt x="1812" y="3464"/>
                  </a:lnTo>
                  <a:lnTo>
                    <a:pt x="1569" y="3725"/>
                  </a:lnTo>
                  <a:lnTo>
                    <a:pt x="1345" y="3996"/>
                  </a:lnTo>
                  <a:lnTo>
                    <a:pt x="1130" y="4267"/>
                  </a:lnTo>
                  <a:lnTo>
                    <a:pt x="925" y="4556"/>
                  </a:lnTo>
                  <a:lnTo>
                    <a:pt x="748" y="4846"/>
                  </a:lnTo>
                  <a:lnTo>
                    <a:pt x="580" y="5135"/>
                  </a:lnTo>
                  <a:lnTo>
                    <a:pt x="430" y="5443"/>
                  </a:lnTo>
                  <a:lnTo>
                    <a:pt x="309" y="5751"/>
                  </a:lnTo>
                  <a:lnTo>
                    <a:pt x="197" y="6069"/>
                  </a:lnTo>
                  <a:lnTo>
                    <a:pt x="159" y="6228"/>
                  </a:lnTo>
                  <a:lnTo>
                    <a:pt x="113" y="6386"/>
                  </a:lnTo>
                  <a:lnTo>
                    <a:pt x="85" y="6554"/>
                  </a:lnTo>
                  <a:lnTo>
                    <a:pt x="57" y="6713"/>
                  </a:lnTo>
                  <a:lnTo>
                    <a:pt x="29" y="6881"/>
                  </a:lnTo>
                  <a:lnTo>
                    <a:pt x="19" y="7049"/>
                  </a:lnTo>
                  <a:lnTo>
                    <a:pt x="10" y="7217"/>
                  </a:lnTo>
                  <a:lnTo>
                    <a:pt x="1" y="7385"/>
                  </a:lnTo>
                  <a:lnTo>
                    <a:pt x="10" y="7553"/>
                  </a:lnTo>
                  <a:lnTo>
                    <a:pt x="19" y="7721"/>
                  </a:lnTo>
                  <a:lnTo>
                    <a:pt x="38" y="7899"/>
                  </a:lnTo>
                  <a:lnTo>
                    <a:pt x="57" y="8076"/>
                  </a:lnTo>
                  <a:lnTo>
                    <a:pt x="103" y="8300"/>
                  </a:lnTo>
                  <a:lnTo>
                    <a:pt x="150" y="8515"/>
                  </a:lnTo>
                  <a:lnTo>
                    <a:pt x="197" y="8739"/>
                  </a:lnTo>
                  <a:lnTo>
                    <a:pt x="262" y="8963"/>
                  </a:lnTo>
                  <a:lnTo>
                    <a:pt x="327" y="9178"/>
                  </a:lnTo>
                  <a:lnTo>
                    <a:pt x="402" y="9393"/>
                  </a:lnTo>
                  <a:lnTo>
                    <a:pt x="486" y="9607"/>
                  </a:lnTo>
                  <a:lnTo>
                    <a:pt x="570" y="9822"/>
                  </a:lnTo>
                  <a:lnTo>
                    <a:pt x="664" y="10028"/>
                  </a:lnTo>
                  <a:lnTo>
                    <a:pt x="757" y="10242"/>
                  </a:lnTo>
                  <a:lnTo>
                    <a:pt x="869" y="10448"/>
                  </a:lnTo>
                  <a:lnTo>
                    <a:pt x="972" y="10644"/>
                  </a:lnTo>
                  <a:lnTo>
                    <a:pt x="1093" y="10849"/>
                  </a:lnTo>
                  <a:lnTo>
                    <a:pt x="1214" y="11045"/>
                  </a:lnTo>
                  <a:lnTo>
                    <a:pt x="1336" y="11241"/>
                  </a:lnTo>
                  <a:lnTo>
                    <a:pt x="1467" y="11428"/>
                  </a:lnTo>
                  <a:lnTo>
                    <a:pt x="1607" y="11615"/>
                  </a:lnTo>
                  <a:lnTo>
                    <a:pt x="1747" y="11801"/>
                  </a:lnTo>
                  <a:lnTo>
                    <a:pt x="2036" y="12166"/>
                  </a:lnTo>
                  <a:lnTo>
                    <a:pt x="2344" y="12511"/>
                  </a:lnTo>
                  <a:lnTo>
                    <a:pt x="2671" y="12838"/>
                  </a:lnTo>
                  <a:lnTo>
                    <a:pt x="3007" y="13146"/>
                  </a:lnTo>
                  <a:lnTo>
                    <a:pt x="3362" y="13445"/>
                  </a:lnTo>
                  <a:lnTo>
                    <a:pt x="3717" y="13715"/>
                  </a:lnTo>
                  <a:lnTo>
                    <a:pt x="4090" y="13977"/>
                  </a:lnTo>
                  <a:lnTo>
                    <a:pt x="4361" y="14145"/>
                  </a:lnTo>
                  <a:lnTo>
                    <a:pt x="4641" y="14304"/>
                  </a:lnTo>
                  <a:lnTo>
                    <a:pt x="4921" y="14453"/>
                  </a:lnTo>
                  <a:lnTo>
                    <a:pt x="5220" y="14593"/>
                  </a:lnTo>
                  <a:lnTo>
                    <a:pt x="5528" y="14724"/>
                  </a:lnTo>
                  <a:lnTo>
                    <a:pt x="5836" y="14845"/>
                  </a:lnTo>
                  <a:lnTo>
                    <a:pt x="6154" y="14939"/>
                  </a:lnTo>
                  <a:lnTo>
                    <a:pt x="6480" y="15023"/>
                  </a:lnTo>
                  <a:lnTo>
                    <a:pt x="6798" y="15088"/>
                  </a:lnTo>
                  <a:lnTo>
                    <a:pt x="7125" y="15135"/>
                  </a:lnTo>
                  <a:lnTo>
                    <a:pt x="7283" y="15144"/>
                  </a:lnTo>
                  <a:lnTo>
                    <a:pt x="7451" y="15153"/>
                  </a:lnTo>
                  <a:lnTo>
                    <a:pt x="7610" y="15153"/>
                  </a:lnTo>
                  <a:lnTo>
                    <a:pt x="7769" y="15144"/>
                  </a:lnTo>
                  <a:lnTo>
                    <a:pt x="7928" y="15135"/>
                  </a:lnTo>
                  <a:lnTo>
                    <a:pt x="8086" y="15116"/>
                  </a:lnTo>
                  <a:lnTo>
                    <a:pt x="8254" y="15088"/>
                  </a:lnTo>
                  <a:lnTo>
                    <a:pt x="8404" y="15060"/>
                  </a:lnTo>
                  <a:lnTo>
                    <a:pt x="8562" y="15013"/>
                  </a:lnTo>
                  <a:lnTo>
                    <a:pt x="8721" y="14967"/>
                  </a:lnTo>
                  <a:lnTo>
                    <a:pt x="8871" y="14911"/>
                  </a:lnTo>
                  <a:lnTo>
                    <a:pt x="9029" y="14845"/>
                  </a:lnTo>
                  <a:lnTo>
                    <a:pt x="9197" y="14761"/>
                  </a:lnTo>
                  <a:lnTo>
                    <a:pt x="9365" y="14668"/>
                  </a:lnTo>
                  <a:lnTo>
                    <a:pt x="9524" y="14556"/>
                  </a:lnTo>
                  <a:lnTo>
                    <a:pt x="9683" y="14444"/>
                  </a:lnTo>
                  <a:lnTo>
                    <a:pt x="9842" y="14332"/>
                  </a:lnTo>
                  <a:lnTo>
                    <a:pt x="9982" y="14201"/>
                  </a:lnTo>
                  <a:lnTo>
                    <a:pt x="10131" y="14070"/>
                  </a:lnTo>
                  <a:lnTo>
                    <a:pt x="10262" y="13921"/>
                  </a:lnTo>
                  <a:lnTo>
                    <a:pt x="10402" y="13781"/>
                  </a:lnTo>
                  <a:lnTo>
                    <a:pt x="10523" y="13622"/>
                  </a:lnTo>
                  <a:lnTo>
                    <a:pt x="10654" y="13463"/>
                  </a:lnTo>
                  <a:lnTo>
                    <a:pt x="10775" y="13305"/>
                  </a:lnTo>
                  <a:lnTo>
                    <a:pt x="10999" y="12959"/>
                  </a:lnTo>
                  <a:lnTo>
                    <a:pt x="11214" y="12604"/>
                  </a:lnTo>
                  <a:lnTo>
                    <a:pt x="11419" y="12240"/>
                  </a:lnTo>
                  <a:lnTo>
                    <a:pt x="11616" y="11876"/>
                  </a:lnTo>
                  <a:lnTo>
                    <a:pt x="11793" y="11493"/>
                  </a:lnTo>
                  <a:lnTo>
                    <a:pt x="11961" y="11120"/>
                  </a:lnTo>
                  <a:lnTo>
                    <a:pt x="12278" y="10382"/>
                  </a:lnTo>
                  <a:lnTo>
                    <a:pt x="12568" y="9691"/>
                  </a:lnTo>
                  <a:lnTo>
                    <a:pt x="12764" y="9206"/>
                  </a:lnTo>
                  <a:lnTo>
                    <a:pt x="12960" y="8711"/>
                  </a:lnTo>
                  <a:lnTo>
                    <a:pt x="13128" y="8198"/>
                  </a:lnTo>
                  <a:lnTo>
                    <a:pt x="13287" y="7675"/>
                  </a:lnTo>
                  <a:lnTo>
                    <a:pt x="13362" y="7413"/>
                  </a:lnTo>
                  <a:lnTo>
                    <a:pt x="13427" y="7152"/>
                  </a:lnTo>
                  <a:lnTo>
                    <a:pt x="13492" y="6881"/>
                  </a:lnTo>
                  <a:lnTo>
                    <a:pt x="13548" y="6610"/>
                  </a:lnTo>
                  <a:lnTo>
                    <a:pt x="13595" y="6349"/>
                  </a:lnTo>
                  <a:lnTo>
                    <a:pt x="13632" y="6078"/>
                  </a:lnTo>
                  <a:lnTo>
                    <a:pt x="13660" y="5807"/>
                  </a:lnTo>
                  <a:lnTo>
                    <a:pt x="13688" y="5546"/>
                  </a:lnTo>
                  <a:lnTo>
                    <a:pt x="13707" y="5210"/>
                  </a:lnTo>
                  <a:lnTo>
                    <a:pt x="13707" y="4874"/>
                  </a:lnTo>
                  <a:lnTo>
                    <a:pt x="13698" y="4547"/>
                  </a:lnTo>
                  <a:lnTo>
                    <a:pt x="13660" y="4211"/>
                  </a:lnTo>
                  <a:lnTo>
                    <a:pt x="13614" y="3893"/>
                  </a:lnTo>
                  <a:lnTo>
                    <a:pt x="13548" y="3576"/>
                  </a:lnTo>
                  <a:lnTo>
                    <a:pt x="13464" y="3258"/>
                  </a:lnTo>
                  <a:lnTo>
                    <a:pt x="13408" y="3109"/>
                  </a:lnTo>
                  <a:lnTo>
                    <a:pt x="13352" y="2960"/>
                  </a:lnTo>
                  <a:lnTo>
                    <a:pt x="13296" y="2810"/>
                  </a:lnTo>
                  <a:lnTo>
                    <a:pt x="13221" y="2661"/>
                  </a:lnTo>
                  <a:lnTo>
                    <a:pt x="13156" y="2512"/>
                  </a:lnTo>
                  <a:lnTo>
                    <a:pt x="13072" y="2372"/>
                  </a:lnTo>
                  <a:lnTo>
                    <a:pt x="12988" y="2231"/>
                  </a:lnTo>
                  <a:lnTo>
                    <a:pt x="12895" y="2091"/>
                  </a:lnTo>
                  <a:lnTo>
                    <a:pt x="12801" y="1951"/>
                  </a:lnTo>
                  <a:lnTo>
                    <a:pt x="12699" y="1811"/>
                  </a:lnTo>
                  <a:lnTo>
                    <a:pt x="12587" y="1681"/>
                  </a:lnTo>
                  <a:lnTo>
                    <a:pt x="12475" y="1550"/>
                  </a:lnTo>
                  <a:lnTo>
                    <a:pt x="12353" y="1429"/>
                  </a:lnTo>
                  <a:lnTo>
                    <a:pt x="12222" y="1307"/>
                  </a:lnTo>
                  <a:lnTo>
                    <a:pt x="12082" y="1186"/>
                  </a:lnTo>
                  <a:lnTo>
                    <a:pt x="11942" y="1064"/>
                  </a:lnTo>
                  <a:lnTo>
                    <a:pt x="11793" y="952"/>
                  </a:lnTo>
                  <a:lnTo>
                    <a:pt x="11634" y="840"/>
                  </a:lnTo>
                  <a:lnTo>
                    <a:pt x="11354" y="654"/>
                  </a:lnTo>
                  <a:lnTo>
                    <a:pt x="11074" y="504"/>
                  </a:lnTo>
                  <a:lnTo>
                    <a:pt x="10785" y="364"/>
                  </a:lnTo>
                  <a:lnTo>
                    <a:pt x="10495" y="252"/>
                  </a:lnTo>
                  <a:lnTo>
                    <a:pt x="10196" y="159"/>
                  </a:lnTo>
                  <a:lnTo>
                    <a:pt x="9898" y="93"/>
                  </a:lnTo>
                  <a:lnTo>
                    <a:pt x="9599" y="37"/>
                  </a:lnTo>
                  <a:lnTo>
                    <a:pt x="9300" y="9"/>
                  </a:lnTo>
                  <a:lnTo>
                    <a:pt x="89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9"/>
            <p:cNvSpPr/>
            <p:nvPr/>
          </p:nvSpPr>
          <p:spPr>
            <a:xfrm>
              <a:off x="8084802" y="2828977"/>
              <a:ext cx="420502" cy="418440"/>
            </a:xfrm>
            <a:custGeom>
              <a:avLst/>
              <a:gdLst/>
              <a:ahLst/>
              <a:cxnLst/>
              <a:rect l="l" t="t" r="r" b="b"/>
              <a:pathLst>
                <a:path w="13455" h="13389" extrusionOk="0">
                  <a:moveTo>
                    <a:pt x="6433" y="0"/>
                  </a:moveTo>
                  <a:lnTo>
                    <a:pt x="6106" y="9"/>
                  </a:lnTo>
                  <a:lnTo>
                    <a:pt x="5789" y="47"/>
                  </a:lnTo>
                  <a:lnTo>
                    <a:pt x="5472" y="84"/>
                  </a:lnTo>
                  <a:lnTo>
                    <a:pt x="5154" y="149"/>
                  </a:lnTo>
                  <a:lnTo>
                    <a:pt x="4855" y="224"/>
                  </a:lnTo>
                  <a:lnTo>
                    <a:pt x="4547" y="318"/>
                  </a:lnTo>
                  <a:lnTo>
                    <a:pt x="4248" y="430"/>
                  </a:lnTo>
                  <a:lnTo>
                    <a:pt x="3959" y="551"/>
                  </a:lnTo>
                  <a:lnTo>
                    <a:pt x="3679" y="691"/>
                  </a:lnTo>
                  <a:lnTo>
                    <a:pt x="3399" y="840"/>
                  </a:lnTo>
                  <a:lnTo>
                    <a:pt x="3128" y="1008"/>
                  </a:lnTo>
                  <a:lnTo>
                    <a:pt x="2867" y="1176"/>
                  </a:lnTo>
                  <a:lnTo>
                    <a:pt x="2615" y="1373"/>
                  </a:lnTo>
                  <a:lnTo>
                    <a:pt x="2372" y="1569"/>
                  </a:lnTo>
                  <a:lnTo>
                    <a:pt x="2138" y="1783"/>
                  </a:lnTo>
                  <a:lnTo>
                    <a:pt x="1914" y="2007"/>
                  </a:lnTo>
                  <a:lnTo>
                    <a:pt x="1700" y="2241"/>
                  </a:lnTo>
                  <a:lnTo>
                    <a:pt x="1494" y="2484"/>
                  </a:lnTo>
                  <a:lnTo>
                    <a:pt x="1298" y="2736"/>
                  </a:lnTo>
                  <a:lnTo>
                    <a:pt x="1111" y="2997"/>
                  </a:lnTo>
                  <a:lnTo>
                    <a:pt x="943" y="3268"/>
                  </a:lnTo>
                  <a:lnTo>
                    <a:pt x="785" y="3548"/>
                  </a:lnTo>
                  <a:lnTo>
                    <a:pt x="644" y="3828"/>
                  </a:lnTo>
                  <a:lnTo>
                    <a:pt x="514" y="4127"/>
                  </a:lnTo>
                  <a:lnTo>
                    <a:pt x="392" y="4426"/>
                  </a:lnTo>
                  <a:lnTo>
                    <a:pt x="290" y="4734"/>
                  </a:lnTo>
                  <a:lnTo>
                    <a:pt x="206" y="5042"/>
                  </a:lnTo>
                  <a:lnTo>
                    <a:pt x="131" y="5359"/>
                  </a:lnTo>
                  <a:lnTo>
                    <a:pt x="75" y="5686"/>
                  </a:lnTo>
                  <a:lnTo>
                    <a:pt x="28" y="6004"/>
                  </a:lnTo>
                  <a:lnTo>
                    <a:pt x="10" y="6340"/>
                  </a:lnTo>
                  <a:lnTo>
                    <a:pt x="0" y="6676"/>
                  </a:lnTo>
                  <a:lnTo>
                    <a:pt x="10" y="7012"/>
                  </a:lnTo>
                  <a:lnTo>
                    <a:pt x="28" y="7357"/>
                  </a:lnTo>
                  <a:lnTo>
                    <a:pt x="75" y="7684"/>
                  </a:lnTo>
                  <a:lnTo>
                    <a:pt x="131" y="8020"/>
                  </a:lnTo>
                  <a:lnTo>
                    <a:pt x="206" y="8338"/>
                  </a:lnTo>
                  <a:lnTo>
                    <a:pt x="299" y="8655"/>
                  </a:lnTo>
                  <a:lnTo>
                    <a:pt x="402" y="8973"/>
                  </a:lnTo>
                  <a:lnTo>
                    <a:pt x="523" y="9271"/>
                  </a:lnTo>
                  <a:lnTo>
                    <a:pt x="654" y="9570"/>
                  </a:lnTo>
                  <a:lnTo>
                    <a:pt x="803" y="9860"/>
                  </a:lnTo>
                  <a:lnTo>
                    <a:pt x="962" y="10140"/>
                  </a:lnTo>
                  <a:lnTo>
                    <a:pt x="1139" y="10410"/>
                  </a:lnTo>
                  <a:lnTo>
                    <a:pt x="1317" y="10681"/>
                  </a:lnTo>
                  <a:lnTo>
                    <a:pt x="1522" y="10933"/>
                  </a:lnTo>
                  <a:lnTo>
                    <a:pt x="1728" y="11176"/>
                  </a:lnTo>
                  <a:lnTo>
                    <a:pt x="1942" y="11409"/>
                  </a:lnTo>
                  <a:lnTo>
                    <a:pt x="2176" y="11633"/>
                  </a:lnTo>
                  <a:lnTo>
                    <a:pt x="2418" y="11848"/>
                  </a:lnTo>
                  <a:lnTo>
                    <a:pt x="2661" y="12044"/>
                  </a:lnTo>
                  <a:lnTo>
                    <a:pt x="2923" y="12231"/>
                  </a:lnTo>
                  <a:lnTo>
                    <a:pt x="3193" y="12408"/>
                  </a:lnTo>
                  <a:lnTo>
                    <a:pt x="3464" y="12576"/>
                  </a:lnTo>
                  <a:lnTo>
                    <a:pt x="3754" y="12726"/>
                  </a:lnTo>
                  <a:lnTo>
                    <a:pt x="4043" y="12857"/>
                  </a:lnTo>
                  <a:lnTo>
                    <a:pt x="4342" y="12978"/>
                  </a:lnTo>
                  <a:lnTo>
                    <a:pt x="4650" y="13081"/>
                  </a:lnTo>
                  <a:lnTo>
                    <a:pt x="4958" y="13174"/>
                  </a:lnTo>
                  <a:lnTo>
                    <a:pt x="5285" y="13249"/>
                  </a:lnTo>
                  <a:lnTo>
                    <a:pt x="5602" y="13314"/>
                  </a:lnTo>
                  <a:lnTo>
                    <a:pt x="5929" y="13351"/>
                  </a:lnTo>
                  <a:lnTo>
                    <a:pt x="6265" y="13379"/>
                  </a:lnTo>
                  <a:lnTo>
                    <a:pt x="6601" y="13389"/>
                  </a:lnTo>
                  <a:lnTo>
                    <a:pt x="6956" y="13379"/>
                  </a:lnTo>
                  <a:lnTo>
                    <a:pt x="7302" y="13361"/>
                  </a:lnTo>
                  <a:lnTo>
                    <a:pt x="7647" y="13314"/>
                  </a:lnTo>
                  <a:lnTo>
                    <a:pt x="7983" y="13258"/>
                  </a:lnTo>
                  <a:lnTo>
                    <a:pt x="8319" y="13183"/>
                  </a:lnTo>
                  <a:lnTo>
                    <a:pt x="8646" y="13090"/>
                  </a:lnTo>
                  <a:lnTo>
                    <a:pt x="8963" y="12987"/>
                  </a:lnTo>
                  <a:lnTo>
                    <a:pt x="9272" y="12866"/>
                  </a:lnTo>
                  <a:lnTo>
                    <a:pt x="9580" y="12735"/>
                  </a:lnTo>
                  <a:lnTo>
                    <a:pt x="9869" y="12586"/>
                  </a:lnTo>
                  <a:lnTo>
                    <a:pt x="10159" y="12427"/>
                  </a:lnTo>
                  <a:lnTo>
                    <a:pt x="10439" y="12250"/>
                  </a:lnTo>
                  <a:lnTo>
                    <a:pt x="10709" y="12063"/>
                  </a:lnTo>
                  <a:lnTo>
                    <a:pt x="10962" y="11867"/>
                  </a:lnTo>
                  <a:lnTo>
                    <a:pt x="11214" y="11652"/>
                  </a:lnTo>
                  <a:lnTo>
                    <a:pt x="11456" y="11428"/>
                  </a:lnTo>
                  <a:lnTo>
                    <a:pt x="11680" y="11195"/>
                  </a:lnTo>
                  <a:lnTo>
                    <a:pt x="11895" y="10952"/>
                  </a:lnTo>
                  <a:lnTo>
                    <a:pt x="12101" y="10700"/>
                  </a:lnTo>
                  <a:lnTo>
                    <a:pt x="12287" y="10438"/>
                  </a:lnTo>
                  <a:lnTo>
                    <a:pt x="12465" y="10168"/>
                  </a:lnTo>
                  <a:lnTo>
                    <a:pt x="12633" y="9888"/>
                  </a:lnTo>
                  <a:lnTo>
                    <a:pt x="12782" y="9598"/>
                  </a:lnTo>
                  <a:lnTo>
                    <a:pt x="12922" y="9299"/>
                  </a:lnTo>
                  <a:lnTo>
                    <a:pt x="13044" y="8991"/>
                  </a:lnTo>
                  <a:lnTo>
                    <a:pt x="13146" y="8683"/>
                  </a:lnTo>
                  <a:lnTo>
                    <a:pt x="13240" y="8366"/>
                  </a:lnTo>
                  <a:lnTo>
                    <a:pt x="13324" y="8039"/>
                  </a:lnTo>
                  <a:lnTo>
                    <a:pt x="13380" y="7712"/>
                  </a:lnTo>
                  <a:lnTo>
                    <a:pt x="13426" y="7376"/>
                  </a:lnTo>
                  <a:lnTo>
                    <a:pt x="13445" y="7031"/>
                  </a:lnTo>
                  <a:lnTo>
                    <a:pt x="13454" y="6685"/>
                  </a:lnTo>
                  <a:lnTo>
                    <a:pt x="13454" y="6368"/>
                  </a:lnTo>
                  <a:lnTo>
                    <a:pt x="13436" y="6041"/>
                  </a:lnTo>
                  <a:lnTo>
                    <a:pt x="13398" y="5723"/>
                  </a:lnTo>
                  <a:lnTo>
                    <a:pt x="13352" y="5415"/>
                  </a:lnTo>
                  <a:lnTo>
                    <a:pt x="13286" y="5098"/>
                  </a:lnTo>
                  <a:lnTo>
                    <a:pt x="13212" y="4790"/>
                  </a:lnTo>
                  <a:lnTo>
                    <a:pt x="13118" y="4491"/>
                  </a:lnTo>
                  <a:lnTo>
                    <a:pt x="13006" y="4192"/>
                  </a:lnTo>
                  <a:lnTo>
                    <a:pt x="12885" y="3893"/>
                  </a:lnTo>
                  <a:lnTo>
                    <a:pt x="12745" y="3613"/>
                  </a:lnTo>
                  <a:lnTo>
                    <a:pt x="12595" y="3333"/>
                  </a:lnTo>
                  <a:lnTo>
                    <a:pt x="12427" y="3053"/>
                  </a:lnTo>
                  <a:lnTo>
                    <a:pt x="12250" y="2792"/>
                  </a:lnTo>
                  <a:lnTo>
                    <a:pt x="12063" y="2530"/>
                  </a:lnTo>
                  <a:lnTo>
                    <a:pt x="11849" y="2288"/>
                  </a:lnTo>
                  <a:lnTo>
                    <a:pt x="11634" y="2045"/>
                  </a:lnTo>
                  <a:lnTo>
                    <a:pt x="11400" y="1821"/>
                  </a:lnTo>
                  <a:lnTo>
                    <a:pt x="11158" y="1606"/>
                  </a:lnTo>
                  <a:lnTo>
                    <a:pt x="10896" y="1391"/>
                  </a:lnTo>
                  <a:lnTo>
                    <a:pt x="10625" y="1204"/>
                  </a:lnTo>
                  <a:lnTo>
                    <a:pt x="10336" y="1018"/>
                  </a:lnTo>
                  <a:lnTo>
                    <a:pt x="10047" y="850"/>
                  </a:lnTo>
                  <a:lnTo>
                    <a:pt x="9738" y="691"/>
                  </a:lnTo>
                  <a:lnTo>
                    <a:pt x="9412" y="551"/>
                  </a:lnTo>
                  <a:lnTo>
                    <a:pt x="9085" y="430"/>
                  </a:lnTo>
                  <a:lnTo>
                    <a:pt x="8739" y="318"/>
                  </a:lnTo>
                  <a:lnTo>
                    <a:pt x="8375" y="224"/>
                  </a:lnTo>
                  <a:lnTo>
                    <a:pt x="8011" y="140"/>
                  </a:lnTo>
                  <a:lnTo>
                    <a:pt x="7628" y="84"/>
                  </a:lnTo>
                  <a:lnTo>
                    <a:pt x="7246" y="37"/>
                  </a:lnTo>
                  <a:lnTo>
                    <a:pt x="6844" y="9"/>
                  </a:lnTo>
                  <a:lnTo>
                    <a:pt x="6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909200" y="2405628"/>
            <a:ext cx="532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910850" y="3634075"/>
            <a:ext cx="53223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title" idx="2" hasCustomPrompt="1"/>
          </p:nvPr>
        </p:nvSpPr>
        <p:spPr>
          <a:xfrm>
            <a:off x="1909200" y="1324875"/>
            <a:ext cx="5325600" cy="10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799788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0"/>
          <p:cNvGrpSpPr/>
          <p:nvPr/>
        </p:nvGrpSpPr>
        <p:grpSpPr>
          <a:xfrm>
            <a:off x="-550929" y="-388743"/>
            <a:ext cx="5722068" cy="5601822"/>
            <a:chOff x="-550929" y="-388743"/>
            <a:chExt cx="5722068" cy="5601822"/>
          </a:xfrm>
        </p:grpSpPr>
        <p:sp>
          <p:nvSpPr>
            <p:cNvPr id="88" name="Google Shape;88;p10"/>
            <p:cNvSpPr/>
            <p:nvPr/>
          </p:nvSpPr>
          <p:spPr>
            <a:xfrm flipH="1">
              <a:off x="-12045" y="-21312"/>
              <a:ext cx="5183183" cy="5186114"/>
            </a:xfrm>
            <a:custGeom>
              <a:avLst/>
              <a:gdLst/>
              <a:ahLst/>
              <a:cxnLst/>
              <a:rect l="l" t="t" r="r" b="b"/>
              <a:pathLst>
                <a:path w="130905" h="130979" extrusionOk="0">
                  <a:moveTo>
                    <a:pt x="33672" y="1"/>
                  </a:moveTo>
                  <a:lnTo>
                    <a:pt x="33554" y="15"/>
                  </a:lnTo>
                  <a:lnTo>
                    <a:pt x="33437" y="30"/>
                  </a:lnTo>
                  <a:lnTo>
                    <a:pt x="33260" y="89"/>
                  </a:lnTo>
                  <a:lnTo>
                    <a:pt x="33083" y="163"/>
                  </a:lnTo>
                  <a:lnTo>
                    <a:pt x="33010" y="207"/>
                  </a:lnTo>
                  <a:lnTo>
                    <a:pt x="32921" y="251"/>
                  </a:lnTo>
                  <a:lnTo>
                    <a:pt x="32862" y="310"/>
                  </a:lnTo>
                  <a:lnTo>
                    <a:pt x="32804" y="369"/>
                  </a:lnTo>
                  <a:lnTo>
                    <a:pt x="32259" y="1179"/>
                  </a:lnTo>
                  <a:lnTo>
                    <a:pt x="31729" y="1988"/>
                  </a:lnTo>
                  <a:lnTo>
                    <a:pt x="31213" y="2813"/>
                  </a:lnTo>
                  <a:lnTo>
                    <a:pt x="30728" y="3637"/>
                  </a:lnTo>
                  <a:lnTo>
                    <a:pt x="30256" y="4462"/>
                  </a:lnTo>
                  <a:lnTo>
                    <a:pt x="29815" y="5301"/>
                  </a:lnTo>
                  <a:lnTo>
                    <a:pt x="29388" y="6155"/>
                  </a:lnTo>
                  <a:lnTo>
                    <a:pt x="28990" y="6994"/>
                  </a:lnTo>
                  <a:lnTo>
                    <a:pt x="28622" y="7848"/>
                  </a:lnTo>
                  <a:lnTo>
                    <a:pt x="28269" y="8702"/>
                  </a:lnTo>
                  <a:lnTo>
                    <a:pt x="27960" y="9571"/>
                  </a:lnTo>
                  <a:lnTo>
                    <a:pt x="27665" y="10439"/>
                  </a:lnTo>
                  <a:lnTo>
                    <a:pt x="27400" y="11308"/>
                  </a:lnTo>
                  <a:lnTo>
                    <a:pt x="27165" y="12177"/>
                  </a:lnTo>
                  <a:lnTo>
                    <a:pt x="26958" y="13060"/>
                  </a:lnTo>
                  <a:lnTo>
                    <a:pt x="26796" y="13944"/>
                  </a:lnTo>
                  <a:lnTo>
                    <a:pt x="26649" y="14827"/>
                  </a:lnTo>
                  <a:lnTo>
                    <a:pt x="26546" y="15725"/>
                  </a:lnTo>
                  <a:lnTo>
                    <a:pt x="26458" y="16609"/>
                  </a:lnTo>
                  <a:lnTo>
                    <a:pt x="26428" y="17507"/>
                  </a:lnTo>
                  <a:lnTo>
                    <a:pt x="26414" y="17963"/>
                  </a:lnTo>
                  <a:lnTo>
                    <a:pt x="26414" y="18405"/>
                  </a:lnTo>
                  <a:lnTo>
                    <a:pt x="26428" y="18861"/>
                  </a:lnTo>
                  <a:lnTo>
                    <a:pt x="26443" y="19303"/>
                  </a:lnTo>
                  <a:lnTo>
                    <a:pt x="26473" y="19759"/>
                  </a:lnTo>
                  <a:lnTo>
                    <a:pt x="26517" y="20216"/>
                  </a:lnTo>
                  <a:lnTo>
                    <a:pt x="26561" y="20657"/>
                  </a:lnTo>
                  <a:lnTo>
                    <a:pt x="26605" y="21114"/>
                  </a:lnTo>
                  <a:lnTo>
                    <a:pt x="26679" y="21570"/>
                  </a:lnTo>
                  <a:lnTo>
                    <a:pt x="26752" y="22027"/>
                  </a:lnTo>
                  <a:lnTo>
                    <a:pt x="26841" y="22483"/>
                  </a:lnTo>
                  <a:lnTo>
                    <a:pt x="26929" y="22925"/>
                  </a:lnTo>
                  <a:lnTo>
                    <a:pt x="27032" y="23381"/>
                  </a:lnTo>
                  <a:lnTo>
                    <a:pt x="27150" y="23838"/>
                  </a:lnTo>
                  <a:lnTo>
                    <a:pt x="27268" y="24294"/>
                  </a:lnTo>
                  <a:lnTo>
                    <a:pt x="27415" y="24751"/>
                  </a:lnTo>
                  <a:lnTo>
                    <a:pt x="27547" y="25207"/>
                  </a:lnTo>
                  <a:lnTo>
                    <a:pt x="27709" y="25663"/>
                  </a:lnTo>
                  <a:lnTo>
                    <a:pt x="27871" y="26120"/>
                  </a:lnTo>
                  <a:lnTo>
                    <a:pt x="28048" y="26576"/>
                  </a:lnTo>
                  <a:lnTo>
                    <a:pt x="28239" y="27033"/>
                  </a:lnTo>
                  <a:lnTo>
                    <a:pt x="28431" y="27489"/>
                  </a:lnTo>
                  <a:lnTo>
                    <a:pt x="28652" y="27945"/>
                  </a:lnTo>
                  <a:lnTo>
                    <a:pt x="28858" y="28402"/>
                  </a:lnTo>
                  <a:lnTo>
                    <a:pt x="29255" y="29182"/>
                  </a:lnTo>
                  <a:lnTo>
                    <a:pt x="29653" y="29933"/>
                  </a:lnTo>
                  <a:lnTo>
                    <a:pt x="30080" y="30684"/>
                  </a:lnTo>
                  <a:lnTo>
                    <a:pt x="30521" y="31420"/>
                  </a:lnTo>
                  <a:lnTo>
                    <a:pt x="30963" y="32156"/>
                  </a:lnTo>
                  <a:lnTo>
                    <a:pt x="31434" y="32878"/>
                  </a:lnTo>
                  <a:lnTo>
                    <a:pt x="31905" y="33599"/>
                  </a:lnTo>
                  <a:lnTo>
                    <a:pt x="32391" y="34306"/>
                  </a:lnTo>
                  <a:lnTo>
                    <a:pt x="32892" y="35013"/>
                  </a:lnTo>
                  <a:lnTo>
                    <a:pt x="33393" y="35719"/>
                  </a:lnTo>
                  <a:lnTo>
                    <a:pt x="34423" y="37103"/>
                  </a:lnTo>
                  <a:lnTo>
                    <a:pt x="35469" y="38473"/>
                  </a:lnTo>
                  <a:lnTo>
                    <a:pt x="36543" y="39842"/>
                  </a:lnTo>
                  <a:lnTo>
                    <a:pt x="38693" y="42551"/>
                  </a:lnTo>
                  <a:lnTo>
                    <a:pt x="39753" y="43906"/>
                  </a:lnTo>
                  <a:lnTo>
                    <a:pt x="40798" y="45275"/>
                  </a:lnTo>
                  <a:lnTo>
                    <a:pt x="41829" y="46644"/>
                  </a:lnTo>
                  <a:lnTo>
                    <a:pt x="42330" y="47351"/>
                  </a:lnTo>
                  <a:lnTo>
                    <a:pt x="42815" y="48043"/>
                  </a:lnTo>
                  <a:lnTo>
                    <a:pt x="43301" y="48749"/>
                  </a:lnTo>
                  <a:lnTo>
                    <a:pt x="43758" y="49456"/>
                  </a:lnTo>
                  <a:lnTo>
                    <a:pt x="44229" y="50178"/>
                  </a:lnTo>
                  <a:lnTo>
                    <a:pt x="44671" y="50899"/>
                  </a:lnTo>
                  <a:lnTo>
                    <a:pt x="45245" y="51871"/>
                  </a:lnTo>
                  <a:lnTo>
                    <a:pt x="45790" y="52872"/>
                  </a:lnTo>
                  <a:lnTo>
                    <a:pt x="46305" y="53888"/>
                  </a:lnTo>
                  <a:lnTo>
                    <a:pt x="46805" y="54904"/>
                  </a:lnTo>
                  <a:lnTo>
                    <a:pt x="47262" y="55949"/>
                  </a:lnTo>
                  <a:lnTo>
                    <a:pt x="47704" y="57009"/>
                  </a:lnTo>
                  <a:lnTo>
                    <a:pt x="48116" y="58069"/>
                  </a:lnTo>
                  <a:lnTo>
                    <a:pt x="48484" y="59144"/>
                  </a:lnTo>
                  <a:lnTo>
                    <a:pt x="48823" y="60219"/>
                  </a:lnTo>
                  <a:lnTo>
                    <a:pt x="48985" y="60764"/>
                  </a:lnTo>
                  <a:lnTo>
                    <a:pt x="49132" y="61323"/>
                  </a:lnTo>
                  <a:lnTo>
                    <a:pt x="49279" y="61868"/>
                  </a:lnTo>
                  <a:lnTo>
                    <a:pt x="49411" y="62413"/>
                  </a:lnTo>
                  <a:lnTo>
                    <a:pt x="49529" y="62957"/>
                  </a:lnTo>
                  <a:lnTo>
                    <a:pt x="49647" y="63517"/>
                  </a:lnTo>
                  <a:lnTo>
                    <a:pt x="49750" y="64062"/>
                  </a:lnTo>
                  <a:lnTo>
                    <a:pt x="49838" y="64621"/>
                  </a:lnTo>
                  <a:lnTo>
                    <a:pt x="49927" y="65166"/>
                  </a:lnTo>
                  <a:lnTo>
                    <a:pt x="50000" y="65725"/>
                  </a:lnTo>
                  <a:lnTo>
                    <a:pt x="50059" y="66285"/>
                  </a:lnTo>
                  <a:lnTo>
                    <a:pt x="50118" y="66830"/>
                  </a:lnTo>
                  <a:lnTo>
                    <a:pt x="50148" y="67389"/>
                  </a:lnTo>
                  <a:lnTo>
                    <a:pt x="50192" y="67934"/>
                  </a:lnTo>
                  <a:lnTo>
                    <a:pt x="50207" y="68493"/>
                  </a:lnTo>
                  <a:lnTo>
                    <a:pt x="50221" y="69038"/>
                  </a:lnTo>
                  <a:lnTo>
                    <a:pt x="50221" y="69598"/>
                  </a:lnTo>
                  <a:lnTo>
                    <a:pt x="50207" y="70142"/>
                  </a:lnTo>
                  <a:lnTo>
                    <a:pt x="50177" y="70702"/>
                  </a:lnTo>
                  <a:lnTo>
                    <a:pt x="50148" y="71247"/>
                  </a:lnTo>
                  <a:lnTo>
                    <a:pt x="50103" y="71791"/>
                  </a:lnTo>
                  <a:lnTo>
                    <a:pt x="50045" y="72336"/>
                  </a:lnTo>
                  <a:lnTo>
                    <a:pt x="49971" y="72881"/>
                  </a:lnTo>
                  <a:lnTo>
                    <a:pt x="49883" y="73426"/>
                  </a:lnTo>
                  <a:lnTo>
                    <a:pt x="49794" y="73970"/>
                  </a:lnTo>
                  <a:lnTo>
                    <a:pt x="49677" y="74500"/>
                  </a:lnTo>
                  <a:lnTo>
                    <a:pt x="49559" y="75045"/>
                  </a:lnTo>
                  <a:lnTo>
                    <a:pt x="49426" y="75575"/>
                  </a:lnTo>
                  <a:lnTo>
                    <a:pt x="49279" y="76105"/>
                  </a:lnTo>
                  <a:lnTo>
                    <a:pt x="49117" y="76635"/>
                  </a:lnTo>
                  <a:lnTo>
                    <a:pt x="48940" y="77151"/>
                  </a:lnTo>
                  <a:lnTo>
                    <a:pt x="48764" y="77681"/>
                  </a:lnTo>
                  <a:lnTo>
                    <a:pt x="48558" y="78196"/>
                  </a:lnTo>
                  <a:lnTo>
                    <a:pt x="48337" y="78711"/>
                  </a:lnTo>
                  <a:lnTo>
                    <a:pt x="48116" y="79212"/>
                  </a:lnTo>
                  <a:lnTo>
                    <a:pt x="47866" y="79727"/>
                  </a:lnTo>
                  <a:lnTo>
                    <a:pt x="47615" y="80228"/>
                  </a:lnTo>
                  <a:lnTo>
                    <a:pt x="47350" y="80728"/>
                  </a:lnTo>
                  <a:lnTo>
                    <a:pt x="47056" y="81229"/>
                  </a:lnTo>
                  <a:lnTo>
                    <a:pt x="46761" y="81715"/>
                  </a:lnTo>
                  <a:lnTo>
                    <a:pt x="46437" y="82201"/>
                  </a:lnTo>
                  <a:lnTo>
                    <a:pt x="46113" y="82687"/>
                  </a:lnTo>
                  <a:lnTo>
                    <a:pt x="45760" y="83158"/>
                  </a:lnTo>
                  <a:lnTo>
                    <a:pt x="45407" y="83629"/>
                  </a:lnTo>
                  <a:lnTo>
                    <a:pt x="45024" y="84100"/>
                  </a:lnTo>
                  <a:lnTo>
                    <a:pt x="44641" y="84556"/>
                  </a:lnTo>
                  <a:lnTo>
                    <a:pt x="43964" y="85293"/>
                  </a:lnTo>
                  <a:lnTo>
                    <a:pt x="43287" y="85999"/>
                  </a:lnTo>
                  <a:lnTo>
                    <a:pt x="42580" y="86691"/>
                  </a:lnTo>
                  <a:lnTo>
                    <a:pt x="41858" y="87369"/>
                  </a:lnTo>
                  <a:lnTo>
                    <a:pt x="41122" y="88016"/>
                  </a:lnTo>
                  <a:lnTo>
                    <a:pt x="40371" y="88635"/>
                  </a:lnTo>
                  <a:lnTo>
                    <a:pt x="39591" y="89239"/>
                  </a:lnTo>
                  <a:lnTo>
                    <a:pt x="38811" y="89813"/>
                  </a:lnTo>
                  <a:lnTo>
                    <a:pt x="38016" y="90372"/>
                  </a:lnTo>
                  <a:lnTo>
                    <a:pt x="37191" y="90917"/>
                  </a:lnTo>
                  <a:lnTo>
                    <a:pt x="36367" y="91447"/>
                  </a:lnTo>
                  <a:lnTo>
                    <a:pt x="35527" y="91948"/>
                  </a:lnTo>
                  <a:lnTo>
                    <a:pt x="34688" y="92433"/>
                  </a:lnTo>
                  <a:lnTo>
                    <a:pt x="33820" y="92905"/>
                  </a:lnTo>
                  <a:lnTo>
                    <a:pt x="32951" y="93346"/>
                  </a:lnTo>
                  <a:lnTo>
                    <a:pt x="32067" y="93788"/>
                  </a:lnTo>
                  <a:lnTo>
                    <a:pt x="31184" y="94200"/>
                  </a:lnTo>
                  <a:lnTo>
                    <a:pt x="30286" y="94613"/>
                  </a:lnTo>
                  <a:lnTo>
                    <a:pt x="29373" y="94995"/>
                  </a:lnTo>
                  <a:lnTo>
                    <a:pt x="28460" y="95363"/>
                  </a:lnTo>
                  <a:lnTo>
                    <a:pt x="27547" y="95731"/>
                  </a:lnTo>
                  <a:lnTo>
                    <a:pt x="26620" y="96070"/>
                  </a:lnTo>
                  <a:lnTo>
                    <a:pt x="25692" y="96409"/>
                  </a:lnTo>
                  <a:lnTo>
                    <a:pt x="24750" y="96718"/>
                  </a:lnTo>
                  <a:lnTo>
                    <a:pt x="23822" y="97027"/>
                  </a:lnTo>
                  <a:lnTo>
                    <a:pt x="22880" y="97322"/>
                  </a:lnTo>
                  <a:lnTo>
                    <a:pt x="21938" y="97616"/>
                  </a:lnTo>
                  <a:lnTo>
                    <a:pt x="20995" y="97896"/>
                  </a:lnTo>
                  <a:lnTo>
                    <a:pt x="20053" y="98161"/>
                  </a:lnTo>
                  <a:lnTo>
                    <a:pt x="19111" y="98411"/>
                  </a:lnTo>
                  <a:lnTo>
                    <a:pt x="17226" y="98897"/>
                  </a:lnTo>
                  <a:lnTo>
                    <a:pt x="16152" y="99177"/>
                  </a:lnTo>
                  <a:lnTo>
                    <a:pt x="15062" y="99486"/>
                  </a:lnTo>
                  <a:lnTo>
                    <a:pt x="13972" y="99810"/>
                  </a:lnTo>
                  <a:lnTo>
                    <a:pt x="12898" y="100178"/>
                  </a:lnTo>
                  <a:lnTo>
                    <a:pt x="12368" y="100369"/>
                  </a:lnTo>
                  <a:lnTo>
                    <a:pt x="11838" y="100575"/>
                  </a:lnTo>
                  <a:lnTo>
                    <a:pt x="11308" y="100782"/>
                  </a:lnTo>
                  <a:lnTo>
                    <a:pt x="10792" y="101002"/>
                  </a:lnTo>
                  <a:lnTo>
                    <a:pt x="10277" y="101223"/>
                  </a:lnTo>
                  <a:lnTo>
                    <a:pt x="9762" y="101474"/>
                  </a:lnTo>
                  <a:lnTo>
                    <a:pt x="9261" y="101709"/>
                  </a:lnTo>
                  <a:lnTo>
                    <a:pt x="8760" y="101974"/>
                  </a:lnTo>
                  <a:lnTo>
                    <a:pt x="8275" y="102239"/>
                  </a:lnTo>
                  <a:lnTo>
                    <a:pt x="7789" y="102519"/>
                  </a:lnTo>
                  <a:lnTo>
                    <a:pt x="7318" y="102813"/>
                  </a:lnTo>
                  <a:lnTo>
                    <a:pt x="6861" y="103108"/>
                  </a:lnTo>
                  <a:lnTo>
                    <a:pt x="6405" y="103432"/>
                  </a:lnTo>
                  <a:lnTo>
                    <a:pt x="5963" y="103756"/>
                  </a:lnTo>
                  <a:lnTo>
                    <a:pt x="5536" y="104094"/>
                  </a:lnTo>
                  <a:lnTo>
                    <a:pt x="5124" y="104448"/>
                  </a:lnTo>
                  <a:lnTo>
                    <a:pt x="4712" y="104816"/>
                  </a:lnTo>
                  <a:lnTo>
                    <a:pt x="4329" y="105184"/>
                  </a:lnTo>
                  <a:lnTo>
                    <a:pt x="3946" y="105581"/>
                  </a:lnTo>
                  <a:lnTo>
                    <a:pt x="3578" y="105994"/>
                  </a:lnTo>
                  <a:lnTo>
                    <a:pt x="3239" y="106406"/>
                  </a:lnTo>
                  <a:lnTo>
                    <a:pt x="2901" y="106848"/>
                  </a:lnTo>
                  <a:lnTo>
                    <a:pt x="2591" y="107304"/>
                  </a:lnTo>
                  <a:lnTo>
                    <a:pt x="2282" y="107760"/>
                  </a:lnTo>
                  <a:lnTo>
                    <a:pt x="2076" y="108114"/>
                  </a:lnTo>
                  <a:lnTo>
                    <a:pt x="1870" y="108467"/>
                  </a:lnTo>
                  <a:lnTo>
                    <a:pt x="1693" y="108820"/>
                  </a:lnTo>
                  <a:lnTo>
                    <a:pt x="1517" y="109174"/>
                  </a:lnTo>
                  <a:lnTo>
                    <a:pt x="1340" y="109542"/>
                  </a:lnTo>
                  <a:lnTo>
                    <a:pt x="1193" y="109895"/>
                  </a:lnTo>
                  <a:lnTo>
                    <a:pt x="1045" y="110263"/>
                  </a:lnTo>
                  <a:lnTo>
                    <a:pt x="913" y="110617"/>
                  </a:lnTo>
                  <a:lnTo>
                    <a:pt x="780" y="110985"/>
                  </a:lnTo>
                  <a:lnTo>
                    <a:pt x="677" y="111338"/>
                  </a:lnTo>
                  <a:lnTo>
                    <a:pt x="574" y="111706"/>
                  </a:lnTo>
                  <a:lnTo>
                    <a:pt x="471" y="112074"/>
                  </a:lnTo>
                  <a:lnTo>
                    <a:pt x="383" y="112442"/>
                  </a:lnTo>
                  <a:lnTo>
                    <a:pt x="309" y="112810"/>
                  </a:lnTo>
                  <a:lnTo>
                    <a:pt x="236" y="113179"/>
                  </a:lnTo>
                  <a:lnTo>
                    <a:pt x="177" y="113547"/>
                  </a:lnTo>
                  <a:lnTo>
                    <a:pt x="88" y="114298"/>
                  </a:lnTo>
                  <a:lnTo>
                    <a:pt x="30" y="115034"/>
                  </a:lnTo>
                  <a:lnTo>
                    <a:pt x="0" y="115785"/>
                  </a:lnTo>
                  <a:lnTo>
                    <a:pt x="0" y="116535"/>
                  </a:lnTo>
                  <a:lnTo>
                    <a:pt x="30" y="117272"/>
                  </a:lnTo>
                  <a:lnTo>
                    <a:pt x="103" y="118023"/>
                  </a:lnTo>
                  <a:lnTo>
                    <a:pt x="177" y="118773"/>
                  </a:lnTo>
                  <a:lnTo>
                    <a:pt x="295" y="119524"/>
                  </a:lnTo>
                  <a:lnTo>
                    <a:pt x="427" y="120275"/>
                  </a:lnTo>
                  <a:lnTo>
                    <a:pt x="589" y="121011"/>
                  </a:lnTo>
                  <a:lnTo>
                    <a:pt x="766" y="121762"/>
                  </a:lnTo>
                  <a:lnTo>
                    <a:pt x="957" y="122498"/>
                  </a:lnTo>
                  <a:lnTo>
                    <a:pt x="1178" y="123235"/>
                  </a:lnTo>
                  <a:lnTo>
                    <a:pt x="1413" y="123971"/>
                  </a:lnTo>
                  <a:lnTo>
                    <a:pt x="1664" y="124692"/>
                  </a:lnTo>
                  <a:lnTo>
                    <a:pt x="1929" y="125414"/>
                  </a:lnTo>
                  <a:lnTo>
                    <a:pt x="2209" y="126135"/>
                  </a:lnTo>
                  <a:lnTo>
                    <a:pt x="2488" y="126856"/>
                  </a:lnTo>
                  <a:lnTo>
                    <a:pt x="2783" y="127563"/>
                  </a:lnTo>
                  <a:lnTo>
                    <a:pt x="3092" y="128255"/>
                  </a:lnTo>
                  <a:lnTo>
                    <a:pt x="3416" y="128947"/>
                  </a:lnTo>
                  <a:lnTo>
                    <a:pt x="3725" y="129639"/>
                  </a:lnTo>
                  <a:lnTo>
                    <a:pt x="4388" y="130979"/>
                  </a:lnTo>
                  <a:lnTo>
                    <a:pt x="130905" y="130979"/>
                  </a:lnTo>
                  <a:lnTo>
                    <a:pt x="130905" y="15"/>
                  </a:lnTo>
                  <a:lnTo>
                    <a:pt x="33923" y="15"/>
                  </a:lnTo>
                  <a:lnTo>
                    <a:pt x="33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0"/>
            <p:cNvSpPr/>
            <p:nvPr/>
          </p:nvSpPr>
          <p:spPr>
            <a:xfrm rot="2443655" flipH="1">
              <a:off x="41001" y="664841"/>
              <a:ext cx="4526695" cy="3494654"/>
            </a:xfrm>
            <a:custGeom>
              <a:avLst/>
              <a:gdLst/>
              <a:ahLst/>
              <a:cxnLst/>
              <a:rect l="l" t="t" r="r" b="b"/>
              <a:pathLst>
                <a:path w="30611" h="23632" extrusionOk="0">
                  <a:moveTo>
                    <a:pt x="4639" y="1"/>
                  </a:moveTo>
                  <a:lnTo>
                    <a:pt x="4270" y="30"/>
                  </a:lnTo>
                  <a:lnTo>
                    <a:pt x="3932" y="74"/>
                  </a:lnTo>
                  <a:lnTo>
                    <a:pt x="3593" y="133"/>
                  </a:lnTo>
                  <a:lnTo>
                    <a:pt x="3255" y="222"/>
                  </a:lnTo>
                  <a:lnTo>
                    <a:pt x="2945" y="339"/>
                  </a:lnTo>
                  <a:lnTo>
                    <a:pt x="2636" y="472"/>
                  </a:lnTo>
                  <a:lnTo>
                    <a:pt x="2342" y="619"/>
                  </a:lnTo>
                  <a:lnTo>
                    <a:pt x="2062" y="796"/>
                  </a:lnTo>
                  <a:lnTo>
                    <a:pt x="1797" y="972"/>
                  </a:lnTo>
                  <a:lnTo>
                    <a:pt x="1547" y="1179"/>
                  </a:lnTo>
                  <a:lnTo>
                    <a:pt x="1311" y="1399"/>
                  </a:lnTo>
                  <a:lnTo>
                    <a:pt x="1105" y="1635"/>
                  </a:lnTo>
                  <a:lnTo>
                    <a:pt x="899" y="1885"/>
                  </a:lnTo>
                  <a:lnTo>
                    <a:pt x="722" y="2150"/>
                  </a:lnTo>
                  <a:lnTo>
                    <a:pt x="560" y="2430"/>
                  </a:lnTo>
                  <a:lnTo>
                    <a:pt x="413" y="2725"/>
                  </a:lnTo>
                  <a:lnTo>
                    <a:pt x="280" y="3019"/>
                  </a:lnTo>
                  <a:lnTo>
                    <a:pt x="177" y="3328"/>
                  </a:lnTo>
                  <a:lnTo>
                    <a:pt x="104" y="3637"/>
                  </a:lnTo>
                  <a:lnTo>
                    <a:pt x="45" y="3961"/>
                  </a:lnTo>
                  <a:lnTo>
                    <a:pt x="15" y="4285"/>
                  </a:lnTo>
                  <a:lnTo>
                    <a:pt x="1" y="4624"/>
                  </a:lnTo>
                  <a:lnTo>
                    <a:pt x="15" y="4962"/>
                  </a:lnTo>
                  <a:lnTo>
                    <a:pt x="60" y="5301"/>
                  </a:lnTo>
                  <a:lnTo>
                    <a:pt x="118" y="5640"/>
                  </a:lnTo>
                  <a:lnTo>
                    <a:pt x="222" y="5993"/>
                  </a:lnTo>
                  <a:lnTo>
                    <a:pt x="339" y="6332"/>
                  </a:lnTo>
                  <a:lnTo>
                    <a:pt x="487" y="6685"/>
                  </a:lnTo>
                  <a:lnTo>
                    <a:pt x="663" y="7024"/>
                  </a:lnTo>
                  <a:lnTo>
                    <a:pt x="884" y="7377"/>
                  </a:lnTo>
                  <a:lnTo>
                    <a:pt x="1120" y="7716"/>
                  </a:lnTo>
                  <a:lnTo>
                    <a:pt x="1370" y="8025"/>
                  </a:lnTo>
                  <a:lnTo>
                    <a:pt x="1635" y="8319"/>
                  </a:lnTo>
                  <a:lnTo>
                    <a:pt x="1929" y="8614"/>
                  </a:lnTo>
                  <a:lnTo>
                    <a:pt x="2224" y="8879"/>
                  </a:lnTo>
                  <a:lnTo>
                    <a:pt x="2533" y="9159"/>
                  </a:lnTo>
                  <a:lnTo>
                    <a:pt x="2857" y="9409"/>
                  </a:lnTo>
                  <a:lnTo>
                    <a:pt x="3490" y="9924"/>
                  </a:lnTo>
                  <a:lnTo>
                    <a:pt x="4153" y="10440"/>
                  </a:lnTo>
                  <a:lnTo>
                    <a:pt x="4771" y="10955"/>
                  </a:lnTo>
                  <a:lnTo>
                    <a:pt x="5080" y="11220"/>
                  </a:lnTo>
                  <a:lnTo>
                    <a:pt x="5375" y="11500"/>
                  </a:lnTo>
                  <a:lnTo>
                    <a:pt x="5949" y="12074"/>
                  </a:lnTo>
                  <a:lnTo>
                    <a:pt x="6494" y="12677"/>
                  </a:lnTo>
                  <a:lnTo>
                    <a:pt x="7038" y="13296"/>
                  </a:lnTo>
                  <a:lnTo>
                    <a:pt x="7539" y="13929"/>
                  </a:lnTo>
                  <a:lnTo>
                    <a:pt x="8040" y="14577"/>
                  </a:lnTo>
                  <a:lnTo>
                    <a:pt x="8511" y="15239"/>
                  </a:lnTo>
                  <a:lnTo>
                    <a:pt x="8952" y="15931"/>
                  </a:lnTo>
                  <a:lnTo>
                    <a:pt x="9379" y="16623"/>
                  </a:lnTo>
                  <a:lnTo>
                    <a:pt x="9836" y="17374"/>
                  </a:lnTo>
                  <a:lnTo>
                    <a:pt x="10292" y="18096"/>
                  </a:lnTo>
                  <a:lnTo>
                    <a:pt x="10778" y="18788"/>
                  </a:lnTo>
                  <a:lnTo>
                    <a:pt x="11264" y="19450"/>
                  </a:lnTo>
                  <a:lnTo>
                    <a:pt x="11514" y="19774"/>
                  </a:lnTo>
                  <a:lnTo>
                    <a:pt x="11765" y="20069"/>
                  </a:lnTo>
                  <a:lnTo>
                    <a:pt x="12030" y="20378"/>
                  </a:lnTo>
                  <a:lnTo>
                    <a:pt x="12295" y="20658"/>
                  </a:lnTo>
                  <a:lnTo>
                    <a:pt x="12574" y="20937"/>
                  </a:lnTo>
                  <a:lnTo>
                    <a:pt x="12854" y="21202"/>
                  </a:lnTo>
                  <a:lnTo>
                    <a:pt x="13134" y="21453"/>
                  </a:lnTo>
                  <a:lnTo>
                    <a:pt x="13428" y="21688"/>
                  </a:lnTo>
                  <a:lnTo>
                    <a:pt x="13723" y="21924"/>
                  </a:lnTo>
                  <a:lnTo>
                    <a:pt x="14032" y="22130"/>
                  </a:lnTo>
                  <a:lnTo>
                    <a:pt x="14341" y="22336"/>
                  </a:lnTo>
                  <a:lnTo>
                    <a:pt x="14665" y="22527"/>
                  </a:lnTo>
                  <a:lnTo>
                    <a:pt x="14989" y="22704"/>
                  </a:lnTo>
                  <a:lnTo>
                    <a:pt x="15328" y="22866"/>
                  </a:lnTo>
                  <a:lnTo>
                    <a:pt x="15666" y="23013"/>
                  </a:lnTo>
                  <a:lnTo>
                    <a:pt x="16020" y="23146"/>
                  </a:lnTo>
                  <a:lnTo>
                    <a:pt x="16388" y="23264"/>
                  </a:lnTo>
                  <a:lnTo>
                    <a:pt x="16756" y="23367"/>
                  </a:lnTo>
                  <a:lnTo>
                    <a:pt x="17139" y="23455"/>
                  </a:lnTo>
                  <a:lnTo>
                    <a:pt x="17536" y="23514"/>
                  </a:lnTo>
                  <a:lnTo>
                    <a:pt x="17934" y="23573"/>
                  </a:lnTo>
                  <a:lnTo>
                    <a:pt x="18346" y="23602"/>
                  </a:lnTo>
                  <a:lnTo>
                    <a:pt x="18773" y="23632"/>
                  </a:lnTo>
                  <a:lnTo>
                    <a:pt x="19200" y="23632"/>
                  </a:lnTo>
                  <a:lnTo>
                    <a:pt x="19612" y="23617"/>
                  </a:lnTo>
                  <a:lnTo>
                    <a:pt x="20039" y="23587"/>
                  </a:lnTo>
                  <a:lnTo>
                    <a:pt x="20481" y="23529"/>
                  </a:lnTo>
                  <a:lnTo>
                    <a:pt x="20922" y="23470"/>
                  </a:lnTo>
                  <a:lnTo>
                    <a:pt x="21497" y="23367"/>
                  </a:lnTo>
                  <a:lnTo>
                    <a:pt x="22071" y="23219"/>
                  </a:lnTo>
                  <a:lnTo>
                    <a:pt x="22630" y="23043"/>
                  </a:lnTo>
                  <a:lnTo>
                    <a:pt x="23175" y="22851"/>
                  </a:lnTo>
                  <a:lnTo>
                    <a:pt x="23705" y="22616"/>
                  </a:lnTo>
                  <a:lnTo>
                    <a:pt x="24221" y="22365"/>
                  </a:lnTo>
                  <a:lnTo>
                    <a:pt x="24721" y="22086"/>
                  </a:lnTo>
                  <a:lnTo>
                    <a:pt x="25207" y="21776"/>
                  </a:lnTo>
                  <a:lnTo>
                    <a:pt x="25678" y="21453"/>
                  </a:lnTo>
                  <a:lnTo>
                    <a:pt x="26135" y="21099"/>
                  </a:lnTo>
                  <a:lnTo>
                    <a:pt x="26576" y="20716"/>
                  </a:lnTo>
                  <a:lnTo>
                    <a:pt x="26988" y="20319"/>
                  </a:lnTo>
                  <a:lnTo>
                    <a:pt x="27386" y="19907"/>
                  </a:lnTo>
                  <a:lnTo>
                    <a:pt x="27769" y="19480"/>
                  </a:lnTo>
                  <a:lnTo>
                    <a:pt x="28122" y="19023"/>
                  </a:lnTo>
                  <a:lnTo>
                    <a:pt x="28461" y="18567"/>
                  </a:lnTo>
                  <a:lnTo>
                    <a:pt x="28770" y="18081"/>
                  </a:lnTo>
                  <a:lnTo>
                    <a:pt x="29064" y="17580"/>
                  </a:lnTo>
                  <a:lnTo>
                    <a:pt x="29330" y="17080"/>
                  </a:lnTo>
                  <a:lnTo>
                    <a:pt x="29580" y="16550"/>
                  </a:lnTo>
                  <a:lnTo>
                    <a:pt x="29801" y="16020"/>
                  </a:lnTo>
                  <a:lnTo>
                    <a:pt x="30007" y="15475"/>
                  </a:lnTo>
                  <a:lnTo>
                    <a:pt x="30169" y="14930"/>
                  </a:lnTo>
                  <a:lnTo>
                    <a:pt x="30316" y="14371"/>
                  </a:lnTo>
                  <a:lnTo>
                    <a:pt x="30434" y="13796"/>
                  </a:lnTo>
                  <a:lnTo>
                    <a:pt x="30522" y="13222"/>
                  </a:lnTo>
                  <a:lnTo>
                    <a:pt x="30581" y="12648"/>
                  </a:lnTo>
                  <a:lnTo>
                    <a:pt x="30610" y="12074"/>
                  </a:lnTo>
                  <a:lnTo>
                    <a:pt x="30610" y="11485"/>
                  </a:lnTo>
                  <a:lnTo>
                    <a:pt x="30566" y="10911"/>
                  </a:lnTo>
                  <a:lnTo>
                    <a:pt x="30507" y="10322"/>
                  </a:lnTo>
                  <a:lnTo>
                    <a:pt x="30419" y="9733"/>
                  </a:lnTo>
                  <a:lnTo>
                    <a:pt x="30345" y="9409"/>
                  </a:lnTo>
                  <a:lnTo>
                    <a:pt x="30272" y="9100"/>
                  </a:lnTo>
                  <a:lnTo>
                    <a:pt x="30183" y="8791"/>
                  </a:lnTo>
                  <a:lnTo>
                    <a:pt x="30080" y="8481"/>
                  </a:lnTo>
                  <a:lnTo>
                    <a:pt x="29977" y="8172"/>
                  </a:lnTo>
                  <a:lnTo>
                    <a:pt x="29845" y="7878"/>
                  </a:lnTo>
                  <a:lnTo>
                    <a:pt x="29727" y="7583"/>
                  </a:lnTo>
                  <a:lnTo>
                    <a:pt x="29580" y="7289"/>
                  </a:lnTo>
                  <a:lnTo>
                    <a:pt x="29433" y="7009"/>
                  </a:lnTo>
                  <a:lnTo>
                    <a:pt x="29271" y="6729"/>
                  </a:lnTo>
                  <a:lnTo>
                    <a:pt x="29109" y="6450"/>
                  </a:lnTo>
                  <a:lnTo>
                    <a:pt x="28932" y="6185"/>
                  </a:lnTo>
                  <a:lnTo>
                    <a:pt x="28741" y="5920"/>
                  </a:lnTo>
                  <a:lnTo>
                    <a:pt x="28549" y="5669"/>
                  </a:lnTo>
                  <a:lnTo>
                    <a:pt x="28343" y="5419"/>
                  </a:lnTo>
                  <a:lnTo>
                    <a:pt x="28137" y="5169"/>
                  </a:lnTo>
                  <a:lnTo>
                    <a:pt x="27916" y="4948"/>
                  </a:lnTo>
                  <a:lnTo>
                    <a:pt x="27695" y="4712"/>
                  </a:lnTo>
                  <a:lnTo>
                    <a:pt x="27460" y="4491"/>
                  </a:lnTo>
                  <a:lnTo>
                    <a:pt x="27224" y="4285"/>
                  </a:lnTo>
                  <a:lnTo>
                    <a:pt x="26974" y="4079"/>
                  </a:lnTo>
                  <a:lnTo>
                    <a:pt x="26709" y="3888"/>
                  </a:lnTo>
                  <a:lnTo>
                    <a:pt x="26458" y="3696"/>
                  </a:lnTo>
                  <a:lnTo>
                    <a:pt x="26179" y="3520"/>
                  </a:lnTo>
                  <a:lnTo>
                    <a:pt x="25914" y="3358"/>
                  </a:lnTo>
                  <a:lnTo>
                    <a:pt x="25634" y="3196"/>
                  </a:lnTo>
                  <a:lnTo>
                    <a:pt x="25339" y="3048"/>
                  </a:lnTo>
                  <a:lnTo>
                    <a:pt x="25045" y="2916"/>
                  </a:lnTo>
                  <a:lnTo>
                    <a:pt x="24751" y="2783"/>
                  </a:lnTo>
                  <a:lnTo>
                    <a:pt x="24456" y="2666"/>
                  </a:lnTo>
                  <a:lnTo>
                    <a:pt x="24147" y="2548"/>
                  </a:lnTo>
                  <a:lnTo>
                    <a:pt x="23823" y="2460"/>
                  </a:lnTo>
                  <a:lnTo>
                    <a:pt x="23440" y="2356"/>
                  </a:lnTo>
                  <a:lnTo>
                    <a:pt x="23043" y="2268"/>
                  </a:lnTo>
                  <a:lnTo>
                    <a:pt x="22645" y="2195"/>
                  </a:lnTo>
                  <a:lnTo>
                    <a:pt x="22248" y="2136"/>
                  </a:lnTo>
                  <a:lnTo>
                    <a:pt x="21850" y="2106"/>
                  </a:lnTo>
                  <a:lnTo>
                    <a:pt x="21453" y="2077"/>
                  </a:lnTo>
                  <a:lnTo>
                    <a:pt x="21055" y="2062"/>
                  </a:lnTo>
                  <a:lnTo>
                    <a:pt x="20657" y="2062"/>
                  </a:lnTo>
                  <a:lnTo>
                    <a:pt x="19862" y="2077"/>
                  </a:lnTo>
                  <a:lnTo>
                    <a:pt x="19053" y="2136"/>
                  </a:lnTo>
                  <a:lnTo>
                    <a:pt x="18258" y="2195"/>
                  </a:lnTo>
                  <a:lnTo>
                    <a:pt x="17448" y="2283"/>
                  </a:lnTo>
                  <a:lnTo>
                    <a:pt x="16653" y="2356"/>
                  </a:lnTo>
                  <a:lnTo>
                    <a:pt x="15843" y="2415"/>
                  </a:lnTo>
                  <a:lnTo>
                    <a:pt x="15033" y="2460"/>
                  </a:lnTo>
                  <a:lnTo>
                    <a:pt x="14636" y="2474"/>
                  </a:lnTo>
                  <a:lnTo>
                    <a:pt x="14223" y="2474"/>
                  </a:lnTo>
                  <a:lnTo>
                    <a:pt x="13826" y="2460"/>
                  </a:lnTo>
                  <a:lnTo>
                    <a:pt x="13428" y="2445"/>
                  </a:lnTo>
                  <a:lnTo>
                    <a:pt x="13016" y="2415"/>
                  </a:lnTo>
                  <a:lnTo>
                    <a:pt x="12619" y="2371"/>
                  </a:lnTo>
                  <a:lnTo>
                    <a:pt x="12206" y="2298"/>
                  </a:lnTo>
                  <a:lnTo>
                    <a:pt x="11809" y="2224"/>
                  </a:lnTo>
                  <a:lnTo>
                    <a:pt x="11411" y="2136"/>
                  </a:lnTo>
                  <a:lnTo>
                    <a:pt x="10999" y="2018"/>
                  </a:lnTo>
                  <a:lnTo>
                    <a:pt x="10675" y="1900"/>
                  </a:lnTo>
                  <a:lnTo>
                    <a:pt x="10336" y="1782"/>
                  </a:lnTo>
                  <a:lnTo>
                    <a:pt x="9689" y="1532"/>
                  </a:lnTo>
                  <a:lnTo>
                    <a:pt x="8393" y="987"/>
                  </a:lnTo>
                  <a:lnTo>
                    <a:pt x="7745" y="722"/>
                  </a:lnTo>
                  <a:lnTo>
                    <a:pt x="7097" y="472"/>
                  </a:lnTo>
                  <a:lnTo>
                    <a:pt x="6773" y="369"/>
                  </a:lnTo>
                  <a:lnTo>
                    <a:pt x="6435" y="266"/>
                  </a:lnTo>
                  <a:lnTo>
                    <a:pt x="6096" y="177"/>
                  </a:lnTo>
                  <a:lnTo>
                    <a:pt x="5757" y="104"/>
                  </a:lnTo>
                  <a:lnTo>
                    <a:pt x="5375" y="45"/>
                  </a:lnTo>
                  <a:lnTo>
                    <a:pt x="5007" y="15"/>
                  </a:lnTo>
                  <a:lnTo>
                    <a:pt x="4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1007332" y="277925"/>
              <a:ext cx="380375" cy="487317"/>
            </a:xfrm>
            <a:custGeom>
              <a:avLst/>
              <a:gdLst/>
              <a:ahLst/>
              <a:cxnLst/>
              <a:rect l="l" t="t" r="r" b="b"/>
              <a:pathLst>
                <a:path w="22280" h="28544" extrusionOk="0">
                  <a:moveTo>
                    <a:pt x="15399" y="0"/>
                  </a:moveTo>
                  <a:lnTo>
                    <a:pt x="14948" y="15"/>
                  </a:lnTo>
                  <a:lnTo>
                    <a:pt x="14467" y="75"/>
                  </a:lnTo>
                  <a:lnTo>
                    <a:pt x="13971" y="165"/>
                  </a:lnTo>
                  <a:lnTo>
                    <a:pt x="13581" y="256"/>
                  </a:lnTo>
                  <a:lnTo>
                    <a:pt x="13205" y="346"/>
                  </a:lnTo>
                  <a:lnTo>
                    <a:pt x="12815" y="466"/>
                  </a:lnTo>
                  <a:lnTo>
                    <a:pt x="12439" y="586"/>
                  </a:lnTo>
                  <a:lnTo>
                    <a:pt x="12049" y="721"/>
                  </a:lnTo>
                  <a:lnTo>
                    <a:pt x="11673" y="856"/>
                  </a:lnTo>
                  <a:lnTo>
                    <a:pt x="11297" y="1022"/>
                  </a:lnTo>
                  <a:lnTo>
                    <a:pt x="10922" y="1187"/>
                  </a:lnTo>
                  <a:lnTo>
                    <a:pt x="10546" y="1352"/>
                  </a:lnTo>
                  <a:lnTo>
                    <a:pt x="10186" y="1548"/>
                  </a:lnTo>
                  <a:lnTo>
                    <a:pt x="9810" y="1743"/>
                  </a:lnTo>
                  <a:lnTo>
                    <a:pt x="9450" y="1953"/>
                  </a:lnTo>
                  <a:lnTo>
                    <a:pt x="8729" y="2374"/>
                  </a:lnTo>
                  <a:lnTo>
                    <a:pt x="8037" y="2839"/>
                  </a:lnTo>
                  <a:lnTo>
                    <a:pt x="7346" y="3335"/>
                  </a:lnTo>
                  <a:lnTo>
                    <a:pt x="6685" y="3846"/>
                  </a:lnTo>
                  <a:lnTo>
                    <a:pt x="6039" y="4387"/>
                  </a:lnTo>
                  <a:lnTo>
                    <a:pt x="5423" y="4943"/>
                  </a:lnTo>
                  <a:lnTo>
                    <a:pt x="4823" y="5514"/>
                  </a:lnTo>
                  <a:lnTo>
                    <a:pt x="4252" y="6099"/>
                  </a:lnTo>
                  <a:lnTo>
                    <a:pt x="3711" y="6685"/>
                  </a:lnTo>
                  <a:lnTo>
                    <a:pt x="3200" y="7271"/>
                  </a:lnTo>
                  <a:lnTo>
                    <a:pt x="2749" y="7842"/>
                  </a:lnTo>
                  <a:lnTo>
                    <a:pt x="2314" y="8428"/>
                  </a:lnTo>
                  <a:lnTo>
                    <a:pt x="1923" y="9014"/>
                  </a:lnTo>
                  <a:lnTo>
                    <a:pt x="1563" y="9630"/>
                  </a:lnTo>
                  <a:lnTo>
                    <a:pt x="1382" y="9930"/>
                  </a:lnTo>
                  <a:lnTo>
                    <a:pt x="1232" y="10246"/>
                  </a:lnTo>
                  <a:lnTo>
                    <a:pt x="1067" y="10561"/>
                  </a:lnTo>
                  <a:lnTo>
                    <a:pt x="932" y="10877"/>
                  </a:lnTo>
                  <a:lnTo>
                    <a:pt x="796" y="11192"/>
                  </a:lnTo>
                  <a:lnTo>
                    <a:pt x="676" y="11508"/>
                  </a:lnTo>
                  <a:lnTo>
                    <a:pt x="556" y="11838"/>
                  </a:lnTo>
                  <a:lnTo>
                    <a:pt x="451" y="12154"/>
                  </a:lnTo>
                  <a:lnTo>
                    <a:pt x="361" y="12484"/>
                  </a:lnTo>
                  <a:lnTo>
                    <a:pt x="271" y="12815"/>
                  </a:lnTo>
                  <a:lnTo>
                    <a:pt x="196" y="13160"/>
                  </a:lnTo>
                  <a:lnTo>
                    <a:pt x="135" y="13491"/>
                  </a:lnTo>
                  <a:lnTo>
                    <a:pt x="90" y="13836"/>
                  </a:lnTo>
                  <a:lnTo>
                    <a:pt x="45" y="14167"/>
                  </a:lnTo>
                  <a:lnTo>
                    <a:pt x="30" y="14512"/>
                  </a:lnTo>
                  <a:lnTo>
                    <a:pt x="15" y="14858"/>
                  </a:lnTo>
                  <a:lnTo>
                    <a:pt x="0" y="15218"/>
                  </a:lnTo>
                  <a:lnTo>
                    <a:pt x="15" y="15564"/>
                  </a:lnTo>
                  <a:lnTo>
                    <a:pt x="30" y="15909"/>
                  </a:lnTo>
                  <a:lnTo>
                    <a:pt x="75" y="16270"/>
                  </a:lnTo>
                  <a:lnTo>
                    <a:pt x="120" y="16630"/>
                  </a:lnTo>
                  <a:lnTo>
                    <a:pt x="180" y="16991"/>
                  </a:lnTo>
                  <a:lnTo>
                    <a:pt x="256" y="17351"/>
                  </a:lnTo>
                  <a:lnTo>
                    <a:pt x="346" y="17712"/>
                  </a:lnTo>
                  <a:lnTo>
                    <a:pt x="466" y="18148"/>
                  </a:lnTo>
                  <a:lnTo>
                    <a:pt x="601" y="18583"/>
                  </a:lnTo>
                  <a:lnTo>
                    <a:pt x="751" y="19019"/>
                  </a:lnTo>
                  <a:lnTo>
                    <a:pt x="917" y="19440"/>
                  </a:lnTo>
                  <a:lnTo>
                    <a:pt x="1097" y="19875"/>
                  </a:lnTo>
                  <a:lnTo>
                    <a:pt x="1277" y="20281"/>
                  </a:lnTo>
                  <a:lnTo>
                    <a:pt x="1472" y="20702"/>
                  </a:lnTo>
                  <a:lnTo>
                    <a:pt x="1683" y="21107"/>
                  </a:lnTo>
                  <a:lnTo>
                    <a:pt x="2118" y="21918"/>
                  </a:lnTo>
                  <a:lnTo>
                    <a:pt x="2584" y="22715"/>
                  </a:lnTo>
                  <a:lnTo>
                    <a:pt x="3080" y="23496"/>
                  </a:lnTo>
                  <a:lnTo>
                    <a:pt x="3576" y="24262"/>
                  </a:lnTo>
                  <a:lnTo>
                    <a:pt x="3786" y="24577"/>
                  </a:lnTo>
                  <a:lnTo>
                    <a:pt x="4011" y="24878"/>
                  </a:lnTo>
                  <a:lnTo>
                    <a:pt x="4222" y="25163"/>
                  </a:lnTo>
                  <a:lnTo>
                    <a:pt x="4447" y="25449"/>
                  </a:lnTo>
                  <a:lnTo>
                    <a:pt x="4687" y="25719"/>
                  </a:lnTo>
                  <a:lnTo>
                    <a:pt x="4928" y="25975"/>
                  </a:lnTo>
                  <a:lnTo>
                    <a:pt x="5168" y="26215"/>
                  </a:lnTo>
                  <a:lnTo>
                    <a:pt x="5408" y="26455"/>
                  </a:lnTo>
                  <a:lnTo>
                    <a:pt x="5664" y="26681"/>
                  </a:lnTo>
                  <a:lnTo>
                    <a:pt x="5919" y="26891"/>
                  </a:lnTo>
                  <a:lnTo>
                    <a:pt x="6190" y="27086"/>
                  </a:lnTo>
                  <a:lnTo>
                    <a:pt x="6445" y="27282"/>
                  </a:lnTo>
                  <a:lnTo>
                    <a:pt x="6730" y="27462"/>
                  </a:lnTo>
                  <a:lnTo>
                    <a:pt x="7001" y="27627"/>
                  </a:lnTo>
                  <a:lnTo>
                    <a:pt x="7286" y="27777"/>
                  </a:lnTo>
                  <a:lnTo>
                    <a:pt x="7572" y="27912"/>
                  </a:lnTo>
                  <a:lnTo>
                    <a:pt x="7872" y="28033"/>
                  </a:lnTo>
                  <a:lnTo>
                    <a:pt x="8173" y="28153"/>
                  </a:lnTo>
                  <a:lnTo>
                    <a:pt x="8473" y="28243"/>
                  </a:lnTo>
                  <a:lnTo>
                    <a:pt x="8789" y="28333"/>
                  </a:lnTo>
                  <a:lnTo>
                    <a:pt x="9104" y="28408"/>
                  </a:lnTo>
                  <a:lnTo>
                    <a:pt x="9435" y="28453"/>
                  </a:lnTo>
                  <a:lnTo>
                    <a:pt x="9765" y="28498"/>
                  </a:lnTo>
                  <a:lnTo>
                    <a:pt x="10096" y="28528"/>
                  </a:lnTo>
                  <a:lnTo>
                    <a:pt x="10441" y="28543"/>
                  </a:lnTo>
                  <a:lnTo>
                    <a:pt x="10787" y="28543"/>
                  </a:lnTo>
                  <a:lnTo>
                    <a:pt x="11132" y="28528"/>
                  </a:lnTo>
                  <a:lnTo>
                    <a:pt x="11493" y="28483"/>
                  </a:lnTo>
                  <a:lnTo>
                    <a:pt x="11853" y="28438"/>
                  </a:lnTo>
                  <a:lnTo>
                    <a:pt x="12214" y="28378"/>
                  </a:lnTo>
                  <a:lnTo>
                    <a:pt x="12589" y="28303"/>
                  </a:lnTo>
                  <a:lnTo>
                    <a:pt x="12980" y="28198"/>
                  </a:lnTo>
                  <a:lnTo>
                    <a:pt x="13326" y="28093"/>
                  </a:lnTo>
                  <a:lnTo>
                    <a:pt x="13671" y="27988"/>
                  </a:lnTo>
                  <a:lnTo>
                    <a:pt x="14002" y="27852"/>
                  </a:lnTo>
                  <a:lnTo>
                    <a:pt x="14332" y="27717"/>
                  </a:lnTo>
                  <a:lnTo>
                    <a:pt x="14663" y="27567"/>
                  </a:lnTo>
                  <a:lnTo>
                    <a:pt x="14963" y="27402"/>
                  </a:lnTo>
                  <a:lnTo>
                    <a:pt x="15278" y="27236"/>
                  </a:lnTo>
                  <a:lnTo>
                    <a:pt x="15564" y="27041"/>
                  </a:lnTo>
                  <a:lnTo>
                    <a:pt x="15864" y="26861"/>
                  </a:lnTo>
                  <a:lnTo>
                    <a:pt x="16150" y="26651"/>
                  </a:lnTo>
                  <a:lnTo>
                    <a:pt x="16420" y="26440"/>
                  </a:lnTo>
                  <a:lnTo>
                    <a:pt x="16691" y="26215"/>
                  </a:lnTo>
                  <a:lnTo>
                    <a:pt x="16946" y="25990"/>
                  </a:lnTo>
                  <a:lnTo>
                    <a:pt x="17201" y="25749"/>
                  </a:lnTo>
                  <a:lnTo>
                    <a:pt x="17442" y="25494"/>
                  </a:lnTo>
                  <a:lnTo>
                    <a:pt x="17682" y="25238"/>
                  </a:lnTo>
                  <a:lnTo>
                    <a:pt x="17907" y="24968"/>
                  </a:lnTo>
                  <a:lnTo>
                    <a:pt x="18133" y="24698"/>
                  </a:lnTo>
                  <a:lnTo>
                    <a:pt x="18358" y="24412"/>
                  </a:lnTo>
                  <a:lnTo>
                    <a:pt x="18568" y="24127"/>
                  </a:lnTo>
                  <a:lnTo>
                    <a:pt x="18764" y="23841"/>
                  </a:lnTo>
                  <a:lnTo>
                    <a:pt x="18974" y="23526"/>
                  </a:lnTo>
                  <a:lnTo>
                    <a:pt x="19335" y="22910"/>
                  </a:lnTo>
                  <a:lnTo>
                    <a:pt x="19695" y="22264"/>
                  </a:lnTo>
                  <a:lnTo>
                    <a:pt x="20011" y="21603"/>
                  </a:lnTo>
                  <a:lnTo>
                    <a:pt x="20311" y="20927"/>
                  </a:lnTo>
                  <a:lnTo>
                    <a:pt x="20597" y="20221"/>
                  </a:lnTo>
                  <a:lnTo>
                    <a:pt x="20852" y="19515"/>
                  </a:lnTo>
                  <a:lnTo>
                    <a:pt x="21077" y="18794"/>
                  </a:lnTo>
                  <a:lnTo>
                    <a:pt x="21288" y="18058"/>
                  </a:lnTo>
                  <a:lnTo>
                    <a:pt x="21468" y="17321"/>
                  </a:lnTo>
                  <a:lnTo>
                    <a:pt x="21633" y="16585"/>
                  </a:lnTo>
                  <a:lnTo>
                    <a:pt x="21783" y="15834"/>
                  </a:lnTo>
                  <a:lnTo>
                    <a:pt x="21904" y="15083"/>
                  </a:lnTo>
                  <a:lnTo>
                    <a:pt x="22009" y="14347"/>
                  </a:lnTo>
                  <a:lnTo>
                    <a:pt x="22099" y="13611"/>
                  </a:lnTo>
                  <a:lnTo>
                    <a:pt x="22174" y="12875"/>
                  </a:lnTo>
                  <a:lnTo>
                    <a:pt x="22219" y="12154"/>
                  </a:lnTo>
                  <a:lnTo>
                    <a:pt x="22249" y="11448"/>
                  </a:lnTo>
                  <a:lnTo>
                    <a:pt x="22279" y="10741"/>
                  </a:lnTo>
                  <a:lnTo>
                    <a:pt x="22279" y="10065"/>
                  </a:lnTo>
                  <a:lnTo>
                    <a:pt x="22264" y="9404"/>
                  </a:lnTo>
                  <a:lnTo>
                    <a:pt x="22234" y="8758"/>
                  </a:lnTo>
                  <a:lnTo>
                    <a:pt x="22189" y="7992"/>
                  </a:lnTo>
                  <a:lnTo>
                    <a:pt x="22144" y="7542"/>
                  </a:lnTo>
                  <a:lnTo>
                    <a:pt x="22099" y="7106"/>
                  </a:lnTo>
                  <a:lnTo>
                    <a:pt x="22024" y="6670"/>
                  </a:lnTo>
                  <a:lnTo>
                    <a:pt x="21949" y="6235"/>
                  </a:lnTo>
                  <a:lnTo>
                    <a:pt x="21858" y="5814"/>
                  </a:lnTo>
                  <a:lnTo>
                    <a:pt x="21753" y="5408"/>
                  </a:lnTo>
                  <a:lnTo>
                    <a:pt x="21633" y="5003"/>
                  </a:lnTo>
                  <a:lnTo>
                    <a:pt x="21498" y="4597"/>
                  </a:lnTo>
                  <a:lnTo>
                    <a:pt x="21363" y="4222"/>
                  </a:lnTo>
                  <a:lnTo>
                    <a:pt x="21197" y="3846"/>
                  </a:lnTo>
                  <a:lnTo>
                    <a:pt x="21032" y="3485"/>
                  </a:lnTo>
                  <a:lnTo>
                    <a:pt x="20837" y="3140"/>
                  </a:lnTo>
                  <a:lnTo>
                    <a:pt x="20642" y="2794"/>
                  </a:lnTo>
                  <a:lnTo>
                    <a:pt x="20431" y="2479"/>
                  </a:lnTo>
                  <a:lnTo>
                    <a:pt x="20191" y="2178"/>
                  </a:lnTo>
                  <a:lnTo>
                    <a:pt x="19951" y="1878"/>
                  </a:lnTo>
                  <a:lnTo>
                    <a:pt x="19695" y="1608"/>
                  </a:lnTo>
                  <a:lnTo>
                    <a:pt x="19425" y="1352"/>
                  </a:lnTo>
                  <a:lnTo>
                    <a:pt x="19139" y="1127"/>
                  </a:lnTo>
                  <a:lnTo>
                    <a:pt x="18824" y="902"/>
                  </a:lnTo>
                  <a:lnTo>
                    <a:pt x="18508" y="706"/>
                  </a:lnTo>
                  <a:lnTo>
                    <a:pt x="18178" y="541"/>
                  </a:lnTo>
                  <a:lnTo>
                    <a:pt x="17832" y="391"/>
                  </a:lnTo>
                  <a:lnTo>
                    <a:pt x="17472" y="256"/>
                  </a:lnTo>
                  <a:lnTo>
                    <a:pt x="17081" y="150"/>
                  </a:lnTo>
                  <a:lnTo>
                    <a:pt x="16691" y="75"/>
                  </a:lnTo>
                  <a:lnTo>
                    <a:pt x="16270" y="15"/>
                  </a:lnTo>
                  <a:lnTo>
                    <a:pt x="158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rot="714087" flipH="1">
              <a:off x="2714771" y="339501"/>
              <a:ext cx="694692" cy="935313"/>
            </a:xfrm>
            <a:custGeom>
              <a:avLst/>
              <a:gdLst/>
              <a:ahLst/>
              <a:cxnLst/>
              <a:rect l="l" t="t" r="r" b="b"/>
              <a:pathLst>
                <a:path w="16491" h="22203" extrusionOk="0">
                  <a:moveTo>
                    <a:pt x="2312" y="0"/>
                  </a:moveTo>
                  <a:lnTo>
                    <a:pt x="2150" y="15"/>
                  </a:lnTo>
                  <a:lnTo>
                    <a:pt x="1973" y="59"/>
                  </a:lnTo>
                  <a:lnTo>
                    <a:pt x="1811" y="103"/>
                  </a:lnTo>
                  <a:lnTo>
                    <a:pt x="1635" y="177"/>
                  </a:lnTo>
                  <a:lnTo>
                    <a:pt x="1458" y="280"/>
                  </a:lnTo>
                  <a:lnTo>
                    <a:pt x="1296" y="383"/>
                  </a:lnTo>
                  <a:lnTo>
                    <a:pt x="1119" y="530"/>
                  </a:lnTo>
                  <a:lnTo>
                    <a:pt x="943" y="692"/>
                  </a:lnTo>
                  <a:lnTo>
                    <a:pt x="736" y="898"/>
                  </a:lnTo>
                  <a:lnTo>
                    <a:pt x="574" y="1134"/>
                  </a:lnTo>
                  <a:lnTo>
                    <a:pt x="427" y="1384"/>
                  </a:lnTo>
                  <a:lnTo>
                    <a:pt x="309" y="1634"/>
                  </a:lnTo>
                  <a:lnTo>
                    <a:pt x="206" y="1914"/>
                  </a:lnTo>
                  <a:lnTo>
                    <a:pt x="133" y="2194"/>
                  </a:lnTo>
                  <a:lnTo>
                    <a:pt x="74" y="2474"/>
                  </a:lnTo>
                  <a:lnTo>
                    <a:pt x="30" y="2768"/>
                  </a:lnTo>
                  <a:lnTo>
                    <a:pt x="15" y="3004"/>
                  </a:lnTo>
                  <a:lnTo>
                    <a:pt x="0" y="3239"/>
                  </a:lnTo>
                  <a:lnTo>
                    <a:pt x="0" y="3504"/>
                  </a:lnTo>
                  <a:lnTo>
                    <a:pt x="15" y="3754"/>
                  </a:lnTo>
                  <a:lnTo>
                    <a:pt x="44" y="4019"/>
                  </a:lnTo>
                  <a:lnTo>
                    <a:pt x="74" y="4270"/>
                  </a:lnTo>
                  <a:lnTo>
                    <a:pt x="118" y="4535"/>
                  </a:lnTo>
                  <a:lnTo>
                    <a:pt x="177" y="4785"/>
                  </a:lnTo>
                  <a:lnTo>
                    <a:pt x="309" y="5286"/>
                  </a:lnTo>
                  <a:lnTo>
                    <a:pt x="486" y="5786"/>
                  </a:lnTo>
                  <a:lnTo>
                    <a:pt x="678" y="6287"/>
                  </a:lnTo>
                  <a:lnTo>
                    <a:pt x="898" y="6758"/>
                  </a:lnTo>
                  <a:lnTo>
                    <a:pt x="1134" y="7229"/>
                  </a:lnTo>
                  <a:lnTo>
                    <a:pt x="1414" y="7744"/>
                  </a:lnTo>
                  <a:lnTo>
                    <a:pt x="1693" y="8260"/>
                  </a:lnTo>
                  <a:lnTo>
                    <a:pt x="2282" y="9261"/>
                  </a:lnTo>
                  <a:lnTo>
                    <a:pt x="2577" y="9776"/>
                  </a:lnTo>
                  <a:lnTo>
                    <a:pt x="2871" y="10277"/>
                  </a:lnTo>
                  <a:lnTo>
                    <a:pt x="3136" y="10792"/>
                  </a:lnTo>
                  <a:lnTo>
                    <a:pt x="3387" y="11322"/>
                  </a:lnTo>
                  <a:lnTo>
                    <a:pt x="3637" y="11911"/>
                  </a:lnTo>
                  <a:lnTo>
                    <a:pt x="3858" y="12500"/>
                  </a:lnTo>
                  <a:lnTo>
                    <a:pt x="4314" y="13693"/>
                  </a:lnTo>
                  <a:lnTo>
                    <a:pt x="4550" y="14282"/>
                  </a:lnTo>
                  <a:lnTo>
                    <a:pt x="4682" y="14561"/>
                  </a:lnTo>
                  <a:lnTo>
                    <a:pt x="4815" y="14856"/>
                  </a:lnTo>
                  <a:lnTo>
                    <a:pt x="4962" y="15136"/>
                  </a:lnTo>
                  <a:lnTo>
                    <a:pt x="5109" y="15401"/>
                  </a:lnTo>
                  <a:lnTo>
                    <a:pt x="5286" y="15666"/>
                  </a:lnTo>
                  <a:lnTo>
                    <a:pt x="5463" y="15931"/>
                  </a:lnTo>
                  <a:lnTo>
                    <a:pt x="5625" y="16137"/>
                  </a:lnTo>
                  <a:lnTo>
                    <a:pt x="5801" y="16343"/>
                  </a:lnTo>
                  <a:lnTo>
                    <a:pt x="5978" y="16549"/>
                  </a:lnTo>
                  <a:lnTo>
                    <a:pt x="6155" y="16740"/>
                  </a:lnTo>
                  <a:lnTo>
                    <a:pt x="6552" y="17108"/>
                  </a:lnTo>
                  <a:lnTo>
                    <a:pt x="6950" y="17447"/>
                  </a:lnTo>
                  <a:lnTo>
                    <a:pt x="7362" y="17786"/>
                  </a:lnTo>
                  <a:lnTo>
                    <a:pt x="7789" y="18124"/>
                  </a:lnTo>
                  <a:lnTo>
                    <a:pt x="8613" y="18772"/>
                  </a:lnTo>
                  <a:lnTo>
                    <a:pt x="8996" y="19096"/>
                  </a:lnTo>
                  <a:lnTo>
                    <a:pt x="9335" y="19435"/>
                  </a:lnTo>
                  <a:lnTo>
                    <a:pt x="9673" y="19788"/>
                  </a:lnTo>
                  <a:lnTo>
                    <a:pt x="10012" y="20156"/>
                  </a:lnTo>
                  <a:lnTo>
                    <a:pt x="10336" y="20510"/>
                  </a:lnTo>
                  <a:lnTo>
                    <a:pt x="10675" y="20848"/>
                  </a:lnTo>
                  <a:lnTo>
                    <a:pt x="11028" y="21187"/>
                  </a:lnTo>
                  <a:lnTo>
                    <a:pt x="11219" y="21349"/>
                  </a:lnTo>
                  <a:lnTo>
                    <a:pt x="11411" y="21496"/>
                  </a:lnTo>
                  <a:lnTo>
                    <a:pt x="11617" y="21643"/>
                  </a:lnTo>
                  <a:lnTo>
                    <a:pt x="11823" y="21776"/>
                  </a:lnTo>
                  <a:lnTo>
                    <a:pt x="12029" y="21879"/>
                  </a:lnTo>
                  <a:lnTo>
                    <a:pt x="12250" y="21982"/>
                  </a:lnTo>
                  <a:lnTo>
                    <a:pt x="12471" y="22056"/>
                  </a:lnTo>
                  <a:lnTo>
                    <a:pt x="12692" y="22114"/>
                  </a:lnTo>
                  <a:lnTo>
                    <a:pt x="12913" y="22159"/>
                  </a:lnTo>
                  <a:lnTo>
                    <a:pt x="13133" y="22188"/>
                  </a:lnTo>
                  <a:lnTo>
                    <a:pt x="13354" y="22203"/>
                  </a:lnTo>
                  <a:lnTo>
                    <a:pt x="13590" y="22188"/>
                  </a:lnTo>
                  <a:lnTo>
                    <a:pt x="13811" y="22173"/>
                  </a:lnTo>
                  <a:lnTo>
                    <a:pt x="14046" y="22129"/>
                  </a:lnTo>
                  <a:lnTo>
                    <a:pt x="14267" y="22085"/>
                  </a:lnTo>
                  <a:lnTo>
                    <a:pt x="14503" y="22011"/>
                  </a:lnTo>
                  <a:lnTo>
                    <a:pt x="14738" y="21923"/>
                  </a:lnTo>
                  <a:lnTo>
                    <a:pt x="14959" y="21820"/>
                  </a:lnTo>
                  <a:lnTo>
                    <a:pt x="15165" y="21717"/>
                  </a:lnTo>
                  <a:lnTo>
                    <a:pt x="15357" y="21599"/>
                  </a:lnTo>
                  <a:lnTo>
                    <a:pt x="15519" y="21467"/>
                  </a:lnTo>
                  <a:lnTo>
                    <a:pt x="15681" y="21319"/>
                  </a:lnTo>
                  <a:lnTo>
                    <a:pt x="15813" y="21172"/>
                  </a:lnTo>
                  <a:lnTo>
                    <a:pt x="15931" y="21010"/>
                  </a:lnTo>
                  <a:lnTo>
                    <a:pt x="16034" y="20848"/>
                  </a:lnTo>
                  <a:lnTo>
                    <a:pt x="16137" y="20672"/>
                  </a:lnTo>
                  <a:lnTo>
                    <a:pt x="16211" y="20480"/>
                  </a:lnTo>
                  <a:lnTo>
                    <a:pt x="16284" y="20289"/>
                  </a:lnTo>
                  <a:lnTo>
                    <a:pt x="16328" y="20097"/>
                  </a:lnTo>
                  <a:lnTo>
                    <a:pt x="16387" y="19891"/>
                  </a:lnTo>
                  <a:lnTo>
                    <a:pt x="16417" y="19685"/>
                  </a:lnTo>
                  <a:lnTo>
                    <a:pt x="16446" y="19479"/>
                  </a:lnTo>
                  <a:lnTo>
                    <a:pt x="16476" y="19052"/>
                  </a:lnTo>
                  <a:lnTo>
                    <a:pt x="16490" y="18831"/>
                  </a:lnTo>
                  <a:lnTo>
                    <a:pt x="16490" y="18610"/>
                  </a:lnTo>
                  <a:lnTo>
                    <a:pt x="16476" y="18389"/>
                  </a:lnTo>
                  <a:lnTo>
                    <a:pt x="16446" y="18183"/>
                  </a:lnTo>
                  <a:lnTo>
                    <a:pt x="16417" y="17977"/>
                  </a:lnTo>
                  <a:lnTo>
                    <a:pt x="16373" y="17771"/>
                  </a:lnTo>
                  <a:lnTo>
                    <a:pt x="16269" y="17374"/>
                  </a:lnTo>
                  <a:lnTo>
                    <a:pt x="16137" y="16991"/>
                  </a:lnTo>
                  <a:lnTo>
                    <a:pt x="15990" y="16608"/>
                  </a:lnTo>
                  <a:lnTo>
                    <a:pt x="15813" y="16240"/>
                  </a:lnTo>
                  <a:lnTo>
                    <a:pt x="15622" y="15872"/>
                  </a:lnTo>
                  <a:lnTo>
                    <a:pt x="15209" y="15150"/>
                  </a:lnTo>
                  <a:lnTo>
                    <a:pt x="14797" y="14429"/>
                  </a:lnTo>
                  <a:lnTo>
                    <a:pt x="14591" y="14061"/>
                  </a:lnTo>
                  <a:lnTo>
                    <a:pt x="14400" y="13693"/>
                  </a:lnTo>
                  <a:lnTo>
                    <a:pt x="14208" y="13310"/>
                  </a:lnTo>
                  <a:lnTo>
                    <a:pt x="14046" y="12912"/>
                  </a:lnTo>
                  <a:lnTo>
                    <a:pt x="13811" y="12265"/>
                  </a:lnTo>
                  <a:lnTo>
                    <a:pt x="13590" y="11587"/>
                  </a:lnTo>
                  <a:lnTo>
                    <a:pt x="13398" y="10925"/>
                  </a:lnTo>
                  <a:lnTo>
                    <a:pt x="13192" y="10247"/>
                  </a:lnTo>
                  <a:lnTo>
                    <a:pt x="13001" y="9570"/>
                  </a:lnTo>
                  <a:lnTo>
                    <a:pt x="12780" y="8908"/>
                  </a:lnTo>
                  <a:lnTo>
                    <a:pt x="12545" y="8245"/>
                  </a:lnTo>
                  <a:lnTo>
                    <a:pt x="12412" y="7921"/>
                  </a:lnTo>
                  <a:lnTo>
                    <a:pt x="12265" y="7597"/>
                  </a:lnTo>
                  <a:lnTo>
                    <a:pt x="12176" y="7406"/>
                  </a:lnTo>
                  <a:lnTo>
                    <a:pt x="12073" y="7229"/>
                  </a:lnTo>
                  <a:lnTo>
                    <a:pt x="11970" y="7067"/>
                  </a:lnTo>
                  <a:lnTo>
                    <a:pt x="11867" y="6920"/>
                  </a:lnTo>
                  <a:lnTo>
                    <a:pt x="11764" y="6773"/>
                  </a:lnTo>
                  <a:lnTo>
                    <a:pt x="11646" y="6640"/>
                  </a:lnTo>
                  <a:lnTo>
                    <a:pt x="11529" y="6522"/>
                  </a:lnTo>
                  <a:lnTo>
                    <a:pt x="11411" y="6419"/>
                  </a:lnTo>
                  <a:lnTo>
                    <a:pt x="11161" y="6228"/>
                  </a:lnTo>
                  <a:lnTo>
                    <a:pt x="10881" y="6051"/>
                  </a:lnTo>
                  <a:lnTo>
                    <a:pt x="10616" y="5904"/>
                  </a:lnTo>
                  <a:lnTo>
                    <a:pt x="10321" y="5786"/>
                  </a:lnTo>
                  <a:lnTo>
                    <a:pt x="10027" y="5668"/>
                  </a:lnTo>
                  <a:lnTo>
                    <a:pt x="9718" y="5565"/>
                  </a:lnTo>
                  <a:lnTo>
                    <a:pt x="9099" y="5359"/>
                  </a:lnTo>
                  <a:lnTo>
                    <a:pt x="8775" y="5242"/>
                  </a:lnTo>
                  <a:lnTo>
                    <a:pt x="8466" y="5109"/>
                  </a:lnTo>
                  <a:lnTo>
                    <a:pt x="8142" y="4962"/>
                  </a:lnTo>
                  <a:lnTo>
                    <a:pt x="7818" y="4785"/>
                  </a:lnTo>
                  <a:lnTo>
                    <a:pt x="7656" y="4682"/>
                  </a:lnTo>
                  <a:lnTo>
                    <a:pt x="7509" y="4564"/>
                  </a:lnTo>
                  <a:lnTo>
                    <a:pt x="7362" y="4446"/>
                  </a:lnTo>
                  <a:lnTo>
                    <a:pt x="7215" y="4329"/>
                  </a:lnTo>
                  <a:lnTo>
                    <a:pt x="6935" y="4049"/>
                  </a:lnTo>
                  <a:lnTo>
                    <a:pt x="6670" y="3754"/>
                  </a:lnTo>
                  <a:lnTo>
                    <a:pt x="6434" y="3445"/>
                  </a:lnTo>
                  <a:lnTo>
                    <a:pt x="6184" y="3136"/>
                  </a:lnTo>
                  <a:lnTo>
                    <a:pt x="5728" y="2547"/>
                  </a:lnTo>
                  <a:lnTo>
                    <a:pt x="5256" y="1958"/>
                  </a:lnTo>
                  <a:lnTo>
                    <a:pt x="5021" y="1664"/>
                  </a:lnTo>
                  <a:lnTo>
                    <a:pt x="4756" y="1369"/>
                  </a:lnTo>
                  <a:lnTo>
                    <a:pt x="4476" y="1090"/>
                  </a:lnTo>
                  <a:lnTo>
                    <a:pt x="4196" y="825"/>
                  </a:lnTo>
                  <a:lnTo>
                    <a:pt x="3902" y="589"/>
                  </a:lnTo>
                  <a:lnTo>
                    <a:pt x="3607" y="368"/>
                  </a:lnTo>
                  <a:lnTo>
                    <a:pt x="3445" y="280"/>
                  </a:lnTo>
                  <a:lnTo>
                    <a:pt x="3298" y="206"/>
                  </a:lnTo>
                  <a:lnTo>
                    <a:pt x="3136" y="133"/>
                  </a:lnTo>
                  <a:lnTo>
                    <a:pt x="2974" y="74"/>
                  </a:lnTo>
                  <a:lnTo>
                    <a:pt x="2812" y="44"/>
                  </a:lnTo>
                  <a:lnTo>
                    <a:pt x="2650" y="15"/>
                  </a:lnTo>
                  <a:lnTo>
                    <a:pt x="24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720000" y="3835500"/>
            <a:ext cx="3596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title"/>
          </p:nvPr>
        </p:nvSpPr>
        <p:spPr>
          <a:xfrm>
            <a:off x="720000" y="1685575"/>
            <a:ext cx="2914500" cy="162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54493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1"/>
          <p:cNvGrpSpPr/>
          <p:nvPr/>
        </p:nvGrpSpPr>
        <p:grpSpPr>
          <a:xfrm>
            <a:off x="-12" y="0"/>
            <a:ext cx="9144020" cy="5143491"/>
            <a:chOff x="-12" y="0"/>
            <a:chExt cx="9144020" cy="5143491"/>
          </a:xfrm>
        </p:grpSpPr>
        <p:sp>
          <p:nvSpPr>
            <p:cNvPr id="96" name="Google Shape;96;p11"/>
            <p:cNvSpPr/>
            <p:nvPr/>
          </p:nvSpPr>
          <p:spPr>
            <a:xfrm flipH="1">
              <a:off x="-12" y="3017782"/>
              <a:ext cx="2435792" cy="2125708"/>
            </a:xfrm>
            <a:custGeom>
              <a:avLst/>
              <a:gdLst/>
              <a:ahLst/>
              <a:cxnLst/>
              <a:rect l="l" t="t" r="r" b="b"/>
              <a:pathLst>
                <a:path w="48255" h="42112" extrusionOk="0">
                  <a:moveTo>
                    <a:pt x="44772" y="0"/>
                  </a:moveTo>
                  <a:lnTo>
                    <a:pt x="44423" y="9"/>
                  </a:lnTo>
                  <a:lnTo>
                    <a:pt x="44074" y="26"/>
                  </a:lnTo>
                  <a:lnTo>
                    <a:pt x="43725" y="53"/>
                  </a:lnTo>
                  <a:lnTo>
                    <a:pt x="43367" y="87"/>
                  </a:lnTo>
                  <a:lnTo>
                    <a:pt x="43017" y="131"/>
                  </a:lnTo>
                  <a:lnTo>
                    <a:pt x="42668" y="183"/>
                  </a:lnTo>
                  <a:lnTo>
                    <a:pt x="42171" y="262"/>
                  </a:lnTo>
                  <a:lnTo>
                    <a:pt x="41691" y="358"/>
                  </a:lnTo>
                  <a:lnTo>
                    <a:pt x="41211" y="462"/>
                  </a:lnTo>
                  <a:lnTo>
                    <a:pt x="40739" y="584"/>
                  </a:lnTo>
                  <a:lnTo>
                    <a:pt x="40268" y="706"/>
                  </a:lnTo>
                  <a:lnTo>
                    <a:pt x="39814" y="845"/>
                  </a:lnTo>
                  <a:lnTo>
                    <a:pt x="39360" y="1002"/>
                  </a:lnTo>
                  <a:lnTo>
                    <a:pt x="38915" y="1159"/>
                  </a:lnTo>
                  <a:lnTo>
                    <a:pt x="38478" y="1333"/>
                  </a:lnTo>
                  <a:lnTo>
                    <a:pt x="38051" y="1516"/>
                  </a:lnTo>
                  <a:lnTo>
                    <a:pt x="37623" y="1708"/>
                  </a:lnTo>
                  <a:lnTo>
                    <a:pt x="37204" y="1917"/>
                  </a:lnTo>
                  <a:lnTo>
                    <a:pt x="36794" y="2126"/>
                  </a:lnTo>
                  <a:lnTo>
                    <a:pt x="36383" y="2352"/>
                  </a:lnTo>
                  <a:lnTo>
                    <a:pt x="35990" y="2588"/>
                  </a:lnTo>
                  <a:lnTo>
                    <a:pt x="35589" y="2832"/>
                  </a:lnTo>
                  <a:lnTo>
                    <a:pt x="35205" y="3084"/>
                  </a:lnTo>
                  <a:lnTo>
                    <a:pt x="34821" y="3346"/>
                  </a:lnTo>
                  <a:lnTo>
                    <a:pt x="34445" y="3616"/>
                  </a:lnTo>
                  <a:lnTo>
                    <a:pt x="34079" y="3903"/>
                  </a:lnTo>
                  <a:lnTo>
                    <a:pt x="33712" y="4191"/>
                  </a:lnTo>
                  <a:lnTo>
                    <a:pt x="33354" y="4496"/>
                  </a:lnTo>
                  <a:lnTo>
                    <a:pt x="33005" y="4800"/>
                  </a:lnTo>
                  <a:lnTo>
                    <a:pt x="32656" y="5123"/>
                  </a:lnTo>
                  <a:lnTo>
                    <a:pt x="32316" y="5445"/>
                  </a:lnTo>
                  <a:lnTo>
                    <a:pt x="31984" y="5776"/>
                  </a:lnTo>
                  <a:lnTo>
                    <a:pt x="31652" y="6125"/>
                  </a:lnTo>
                  <a:lnTo>
                    <a:pt x="31329" y="6473"/>
                  </a:lnTo>
                  <a:lnTo>
                    <a:pt x="31015" y="6830"/>
                  </a:lnTo>
                  <a:lnTo>
                    <a:pt x="30701" y="7205"/>
                  </a:lnTo>
                  <a:lnTo>
                    <a:pt x="30386" y="7579"/>
                  </a:lnTo>
                  <a:lnTo>
                    <a:pt x="30090" y="7963"/>
                  </a:lnTo>
                  <a:lnTo>
                    <a:pt x="29522" y="8703"/>
                  </a:lnTo>
                  <a:lnTo>
                    <a:pt x="28972" y="9452"/>
                  </a:lnTo>
                  <a:lnTo>
                    <a:pt x="28440" y="10210"/>
                  </a:lnTo>
                  <a:lnTo>
                    <a:pt x="27925" y="10977"/>
                  </a:lnTo>
                  <a:lnTo>
                    <a:pt x="27418" y="11761"/>
                  </a:lnTo>
                  <a:lnTo>
                    <a:pt x="26938" y="12545"/>
                  </a:lnTo>
                  <a:lnTo>
                    <a:pt x="26476" y="13346"/>
                  </a:lnTo>
                  <a:lnTo>
                    <a:pt x="26249" y="13747"/>
                  </a:lnTo>
                  <a:lnTo>
                    <a:pt x="26022" y="14148"/>
                  </a:lnTo>
                  <a:lnTo>
                    <a:pt x="25812" y="14557"/>
                  </a:lnTo>
                  <a:lnTo>
                    <a:pt x="25594" y="14967"/>
                  </a:lnTo>
                  <a:lnTo>
                    <a:pt x="25393" y="15385"/>
                  </a:lnTo>
                  <a:lnTo>
                    <a:pt x="25192" y="15794"/>
                  </a:lnTo>
                  <a:lnTo>
                    <a:pt x="24992" y="16213"/>
                  </a:lnTo>
                  <a:lnTo>
                    <a:pt x="24800" y="16639"/>
                  </a:lnTo>
                  <a:lnTo>
                    <a:pt x="24616" y="17058"/>
                  </a:lnTo>
                  <a:lnTo>
                    <a:pt x="24433" y="17484"/>
                  </a:lnTo>
                  <a:lnTo>
                    <a:pt x="24258" y="17920"/>
                  </a:lnTo>
                  <a:lnTo>
                    <a:pt x="24084" y="18347"/>
                  </a:lnTo>
                  <a:lnTo>
                    <a:pt x="23918" y="18782"/>
                  </a:lnTo>
                  <a:lnTo>
                    <a:pt x="23761" y="19227"/>
                  </a:lnTo>
                  <a:lnTo>
                    <a:pt x="23613" y="19662"/>
                  </a:lnTo>
                  <a:lnTo>
                    <a:pt x="23455" y="20107"/>
                  </a:lnTo>
                  <a:lnTo>
                    <a:pt x="23316" y="20560"/>
                  </a:lnTo>
                  <a:lnTo>
                    <a:pt x="23176" y="21004"/>
                  </a:lnTo>
                  <a:lnTo>
                    <a:pt x="22888" y="21980"/>
                  </a:lnTo>
                  <a:lnTo>
                    <a:pt x="22582" y="22947"/>
                  </a:lnTo>
                  <a:lnTo>
                    <a:pt x="22259" y="23914"/>
                  </a:lnTo>
                  <a:lnTo>
                    <a:pt x="21936" y="24881"/>
                  </a:lnTo>
                  <a:lnTo>
                    <a:pt x="21596" y="25839"/>
                  </a:lnTo>
                  <a:lnTo>
                    <a:pt x="21238" y="26797"/>
                  </a:lnTo>
                  <a:lnTo>
                    <a:pt x="20880" y="27738"/>
                  </a:lnTo>
                  <a:lnTo>
                    <a:pt x="20496" y="28688"/>
                  </a:lnTo>
                  <a:lnTo>
                    <a:pt x="20357" y="29010"/>
                  </a:lnTo>
                  <a:lnTo>
                    <a:pt x="20217" y="29323"/>
                  </a:lnTo>
                  <a:lnTo>
                    <a:pt x="20068" y="29628"/>
                  </a:lnTo>
                  <a:lnTo>
                    <a:pt x="19911" y="29933"/>
                  </a:lnTo>
                  <a:lnTo>
                    <a:pt x="19745" y="30229"/>
                  </a:lnTo>
                  <a:lnTo>
                    <a:pt x="19571" y="30517"/>
                  </a:lnTo>
                  <a:lnTo>
                    <a:pt x="19396" y="30804"/>
                  </a:lnTo>
                  <a:lnTo>
                    <a:pt x="19213" y="31074"/>
                  </a:lnTo>
                  <a:lnTo>
                    <a:pt x="19021" y="31345"/>
                  </a:lnTo>
                  <a:lnTo>
                    <a:pt x="18829" y="31606"/>
                  </a:lnTo>
                  <a:lnTo>
                    <a:pt x="18628" y="31859"/>
                  </a:lnTo>
                  <a:lnTo>
                    <a:pt x="18419" y="32111"/>
                  </a:lnTo>
                  <a:lnTo>
                    <a:pt x="18200" y="32355"/>
                  </a:lnTo>
                  <a:lnTo>
                    <a:pt x="17973" y="32582"/>
                  </a:lnTo>
                  <a:lnTo>
                    <a:pt x="17746" y="32808"/>
                  </a:lnTo>
                  <a:lnTo>
                    <a:pt x="17511" y="33035"/>
                  </a:lnTo>
                  <a:lnTo>
                    <a:pt x="17266" y="33244"/>
                  </a:lnTo>
                  <a:lnTo>
                    <a:pt x="17013" y="33453"/>
                  </a:lnTo>
                  <a:lnTo>
                    <a:pt x="16760" y="33644"/>
                  </a:lnTo>
                  <a:lnTo>
                    <a:pt x="16498" y="33836"/>
                  </a:lnTo>
                  <a:lnTo>
                    <a:pt x="16228" y="34019"/>
                  </a:lnTo>
                  <a:lnTo>
                    <a:pt x="15957" y="34193"/>
                  </a:lnTo>
                  <a:lnTo>
                    <a:pt x="15669" y="34367"/>
                  </a:lnTo>
                  <a:lnTo>
                    <a:pt x="15381" y="34524"/>
                  </a:lnTo>
                  <a:lnTo>
                    <a:pt x="15084" y="34681"/>
                  </a:lnTo>
                  <a:lnTo>
                    <a:pt x="14787" y="34829"/>
                  </a:lnTo>
                  <a:lnTo>
                    <a:pt x="14473" y="34969"/>
                  </a:lnTo>
                  <a:lnTo>
                    <a:pt x="14159" y="35099"/>
                  </a:lnTo>
                  <a:lnTo>
                    <a:pt x="13836" y="35221"/>
                  </a:lnTo>
                  <a:lnTo>
                    <a:pt x="13513" y="35334"/>
                  </a:lnTo>
                  <a:lnTo>
                    <a:pt x="13172" y="35439"/>
                  </a:lnTo>
                  <a:lnTo>
                    <a:pt x="12832" y="35543"/>
                  </a:lnTo>
                  <a:lnTo>
                    <a:pt x="11243" y="35988"/>
                  </a:lnTo>
                  <a:lnTo>
                    <a:pt x="9646" y="36432"/>
                  </a:lnTo>
                  <a:lnTo>
                    <a:pt x="8851" y="36650"/>
                  </a:lnTo>
                  <a:lnTo>
                    <a:pt x="8048" y="36859"/>
                  </a:lnTo>
                  <a:lnTo>
                    <a:pt x="7254" y="37068"/>
                  </a:lnTo>
                  <a:lnTo>
                    <a:pt x="6451" y="37260"/>
                  </a:lnTo>
                  <a:lnTo>
                    <a:pt x="6084" y="37356"/>
                  </a:lnTo>
                  <a:lnTo>
                    <a:pt x="5726" y="37469"/>
                  </a:lnTo>
                  <a:lnTo>
                    <a:pt x="5377" y="37582"/>
                  </a:lnTo>
                  <a:lnTo>
                    <a:pt x="5037" y="37713"/>
                  </a:lnTo>
                  <a:lnTo>
                    <a:pt x="4705" y="37861"/>
                  </a:lnTo>
                  <a:lnTo>
                    <a:pt x="4373" y="38009"/>
                  </a:lnTo>
                  <a:lnTo>
                    <a:pt x="4059" y="38174"/>
                  </a:lnTo>
                  <a:lnTo>
                    <a:pt x="3745" y="38357"/>
                  </a:lnTo>
                  <a:lnTo>
                    <a:pt x="3439" y="38540"/>
                  </a:lnTo>
                  <a:lnTo>
                    <a:pt x="3143" y="38749"/>
                  </a:lnTo>
                  <a:lnTo>
                    <a:pt x="2854" y="38958"/>
                  </a:lnTo>
                  <a:lnTo>
                    <a:pt x="2575" y="39185"/>
                  </a:lnTo>
                  <a:lnTo>
                    <a:pt x="2296" y="39420"/>
                  </a:lnTo>
                  <a:lnTo>
                    <a:pt x="2025" y="39673"/>
                  </a:lnTo>
                  <a:lnTo>
                    <a:pt x="1772" y="39934"/>
                  </a:lnTo>
                  <a:lnTo>
                    <a:pt x="1510" y="40204"/>
                  </a:lnTo>
                  <a:lnTo>
                    <a:pt x="1126" y="40648"/>
                  </a:lnTo>
                  <a:lnTo>
                    <a:pt x="751" y="41093"/>
                  </a:lnTo>
                  <a:lnTo>
                    <a:pt x="0" y="41990"/>
                  </a:lnTo>
                  <a:lnTo>
                    <a:pt x="70" y="42112"/>
                  </a:lnTo>
                  <a:lnTo>
                    <a:pt x="48255" y="42112"/>
                  </a:lnTo>
                  <a:lnTo>
                    <a:pt x="48255" y="523"/>
                  </a:lnTo>
                  <a:lnTo>
                    <a:pt x="47915" y="410"/>
                  </a:lnTo>
                  <a:lnTo>
                    <a:pt x="47565" y="314"/>
                  </a:lnTo>
                  <a:lnTo>
                    <a:pt x="47216" y="236"/>
                  </a:lnTo>
                  <a:lnTo>
                    <a:pt x="46876" y="166"/>
                  </a:lnTo>
                  <a:lnTo>
                    <a:pt x="46527" y="114"/>
                  </a:lnTo>
                  <a:lnTo>
                    <a:pt x="46177" y="70"/>
                  </a:lnTo>
                  <a:lnTo>
                    <a:pt x="45828" y="35"/>
                  </a:lnTo>
                  <a:lnTo>
                    <a:pt x="45479" y="9"/>
                  </a:lnTo>
                  <a:lnTo>
                    <a:pt x="45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 flipH="1">
              <a:off x="7445339" y="0"/>
              <a:ext cx="1698669" cy="1565509"/>
            </a:xfrm>
            <a:custGeom>
              <a:avLst/>
              <a:gdLst/>
              <a:ahLst/>
              <a:cxnLst/>
              <a:rect l="l" t="t" r="r" b="b"/>
              <a:pathLst>
                <a:path w="33652" h="31014" extrusionOk="0">
                  <a:moveTo>
                    <a:pt x="23377" y="0"/>
                  </a:moveTo>
                  <a:lnTo>
                    <a:pt x="23316" y="488"/>
                  </a:lnTo>
                  <a:lnTo>
                    <a:pt x="23237" y="984"/>
                  </a:lnTo>
                  <a:lnTo>
                    <a:pt x="23141" y="1464"/>
                  </a:lnTo>
                  <a:lnTo>
                    <a:pt x="23028" y="1943"/>
                  </a:lnTo>
                  <a:lnTo>
                    <a:pt x="22906" y="2422"/>
                  </a:lnTo>
                  <a:lnTo>
                    <a:pt x="22766" y="2884"/>
                  </a:lnTo>
                  <a:lnTo>
                    <a:pt x="22618" y="3345"/>
                  </a:lnTo>
                  <a:lnTo>
                    <a:pt x="22452" y="3807"/>
                  </a:lnTo>
                  <a:lnTo>
                    <a:pt x="22269" y="4251"/>
                  </a:lnTo>
                  <a:lnTo>
                    <a:pt x="22068" y="4696"/>
                  </a:lnTo>
                  <a:lnTo>
                    <a:pt x="21858" y="5140"/>
                  </a:lnTo>
                  <a:lnTo>
                    <a:pt x="21631" y="5567"/>
                  </a:lnTo>
                  <a:lnTo>
                    <a:pt x="21387" y="5994"/>
                  </a:lnTo>
                  <a:lnTo>
                    <a:pt x="21134" y="6420"/>
                  </a:lnTo>
                  <a:lnTo>
                    <a:pt x="20863" y="6839"/>
                  </a:lnTo>
                  <a:lnTo>
                    <a:pt x="20584" y="7248"/>
                  </a:lnTo>
                  <a:lnTo>
                    <a:pt x="19781" y="8354"/>
                  </a:lnTo>
                  <a:lnTo>
                    <a:pt x="19379" y="8903"/>
                  </a:lnTo>
                  <a:lnTo>
                    <a:pt x="18969" y="9443"/>
                  </a:lnTo>
                  <a:lnTo>
                    <a:pt x="18550" y="9983"/>
                  </a:lnTo>
                  <a:lnTo>
                    <a:pt x="18122" y="10524"/>
                  </a:lnTo>
                  <a:lnTo>
                    <a:pt x="17694" y="11055"/>
                  </a:lnTo>
                  <a:lnTo>
                    <a:pt x="17258" y="11578"/>
                  </a:lnTo>
                  <a:lnTo>
                    <a:pt x="16813" y="12092"/>
                  </a:lnTo>
                  <a:lnTo>
                    <a:pt x="16359" y="12597"/>
                  </a:lnTo>
                  <a:lnTo>
                    <a:pt x="15896" y="13093"/>
                  </a:lnTo>
                  <a:lnTo>
                    <a:pt x="15425" y="13590"/>
                  </a:lnTo>
                  <a:lnTo>
                    <a:pt x="14936" y="14069"/>
                  </a:lnTo>
                  <a:lnTo>
                    <a:pt x="14447" y="14540"/>
                  </a:lnTo>
                  <a:lnTo>
                    <a:pt x="13941" y="14993"/>
                  </a:lnTo>
                  <a:lnTo>
                    <a:pt x="13417" y="15446"/>
                  </a:lnTo>
                  <a:lnTo>
                    <a:pt x="12824" y="15933"/>
                  </a:lnTo>
                  <a:lnTo>
                    <a:pt x="12213" y="16413"/>
                  </a:lnTo>
                  <a:lnTo>
                    <a:pt x="11593" y="16883"/>
                  </a:lnTo>
                  <a:lnTo>
                    <a:pt x="10973" y="17327"/>
                  </a:lnTo>
                  <a:lnTo>
                    <a:pt x="10650" y="17536"/>
                  </a:lnTo>
                  <a:lnTo>
                    <a:pt x="10336" y="17754"/>
                  </a:lnTo>
                  <a:lnTo>
                    <a:pt x="10013" y="17955"/>
                  </a:lnTo>
                  <a:lnTo>
                    <a:pt x="9690" y="18164"/>
                  </a:lnTo>
                  <a:lnTo>
                    <a:pt x="9358" y="18355"/>
                  </a:lnTo>
                  <a:lnTo>
                    <a:pt x="9026" y="18547"/>
                  </a:lnTo>
                  <a:lnTo>
                    <a:pt x="8695" y="18739"/>
                  </a:lnTo>
                  <a:lnTo>
                    <a:pt x="8363" y="18913"/>
                  </a:lnTo>
                  <a:lnTo>
                    <a:pt x="8023" y="19087"/>
                  </a:lnTo>
                  <a:lnTo>
                    <a:pt x="7682" y="19261"/>
                  </a:lnTo>
                  <a:lnTo>
                    <a:pt x="7342" y="19427"/>
                  </a:lnTo>
                  <a:lnTo>
                    <a:pt x="6992" y="19584"/>
                  </a:lnTo>
                  <a:lnTo>
                    <a:pt x="6643" y="19732"/>
                  </a:lnTo>
                  <a:lnTo>
                    <a:pt x="6285" y="19880"/>
                  </a:lnTo>
                  <a:lnTo>
                    <a:pt x="5936" y="20019"/>
                  </a:lnTo>
                  <a:lnTo>
                    <a:pt x="5570" y="20150"/>
                  </a:lnTo>
                  <a:lnTo>
                    <a:pt x="5212" y="20280"/>
                  </a:lnTo>
                  <a:lnTo>
                    <a:pt x="4845" y="20402"/>
                  </a:lnTo>
                  <a:lnTo>
                    <a:pt x="4470" y="20516"/>
                  </a:lnTo>
                  <a:lnTo>
                    <a:pt x="4103" y="20620"/>
                  </a:lnTo>
                  <a:lnTo>
                    <a:pt x="3719" y="20716"/>
                  </a:lnTo>
                  <a:lnTo>
                    <a:pt x="3344" y="20812"/>
                  </a:lnTo>
                  <a:lnTo>
                    <a:pt x="2960" y="20890"/>
                  </a:lnTo>
                  <a:lnTo>
                    <a:pt x="2567" y="20969"/>
                  </a:lnTo>
                  <a:lnTo>
                    <a:pt x="2244" y="21021"/>
                  </a:lnTo>
                  <a:lnTo>
                    <a:pt x="1921" y="21065"/>
                  </a:lnTo>
                  <a:lnTo>
                    <a:pt x="1275" y="21134"/>
                  </a:lnTo>
                  <a:lnTo>
                    <a:pt x="646" y="21195"/>
                  </a:lnTo>
                  <a:lnTo>
                    <a:pt x="0" y="21247"/>
                  </a:lnTo>
                  <a:lnTo>
                    <a:pt x="0" y="30978"/>
                  </a:lnTo>
                  <a:lnTo>
                    <a:pt x="411" y="30987"/>
                  </a:lnTo>
                  <a:lnTo>
                    <a:pt x="830" y="30996"/>
                  </a:lnTo>
                  <a:lnTo>
                    <a:pt x="1668" y="31013"/>
                  </a:lnTo>
                  <a:lnTo>
                    <a:pt x="2087" y="31013"/>
                  </a:lnTo>
                  <a:lnTo>
                    <a:pt x="2506" y="31004"/>
                  </a:lnTo>
                  <a:lnTo>
                    <a:pt x="2925" y="30996"/>
                  </a:lnTo>
                  <a:lnTo>
                    <a:pt x="3344" y="30961"/>
                  </a:lnTo>
                  <a:lnTo>
                    <a:pt x="3763" y="30926"/>
                  </a:lnTo>
                  <a:lnTo>
                    <a:pt x="4173" y="30874"/>
                  </a:lnTo>
                  <a:lnTo>
                    <a:pt x="4592" y="30821"/>
                  </a:lnTo>
                  <a:lnTo>
                    <a:pt x="5011" y="30760"/>
                  </a:lnTo>
                  <a:lnTo>
                    <a:pt x="5421" y="30700"/>
                  </a:lnTo>
                  <a:lnTo>
                    <a:pt x="5831" y="30621"/>
                  </a:lnTo>
                  <a:lnTo>
                    <a:pt x="6242" y="30543"/>
                  </a:lnTo>
                  <a:lnTo>
                    <a:pt x="6652" y="30456"/>
                  </a:lnTo>
                  <a:lnTo>
                    <a:pt x="7062" y="30360"/>
                  </a:lnTo>
                  <a:lnTo>
                    <a:pt x="7464" y="30255"/>
                  </a:lnTo>
                  <a:lnTo>
                    <a:pt x="7874" y="30151"/>
                  </a:lnTo>
                  <a:lnTo>
                    <a:pt x="8276" y="30029"/>
                  </a:lnTo>
                  <a:lnTo>
                    <a:pt x="8668" y="29907"/>
                  </a:lnTo>
                  <a:lnTo>
                    <a:pt x="9070" y="29767"/>
                  </a:lnTo>
                  <a:lnTo>
                    <a:pt x="9472" y="29628"/>
                  </a:lnTo>
                  <a:lnTo>
                    <a:pt x="9864" y="29480"/>
                  </a:lnTo>
                  <a:lnTo>
                    <a:pt x="10371" y="29271"/>
                  </a:lnTo>
                  <a:lnTo>
                    <a:pt x="10877" y="29053"/>
                  </a:lnTo>
                  <a:lnTo>
                    <a:pt x="11383" y="28818"/>
                  </a:lnTo>
                  <a:lnTo>
                    <a:pt x="11872" y="28583"/>
                  </a:lnTo>
                  <a:lnTo>
                    <a:pt x="12361" y="28330"/>
                  </a:lnTo>
                  <a:lnTo>
                    <a:pt x="12841" y="28069"/>
                  </a:lnTo>
                  <a:lnTo>
                    <a:pt x="13312" y="27790"/>
                  </a:lnTo>
                  <a:lnTo>
                    <a:pt x="13784" y="27511"/>
                  </a:lnTo>
                  <a:lnTo>
                    <a:pt x="14238" y="27215"/>
                  </a:lnTo>
                  <a:lnTo>
                    <a:pt x="14700" y="26910"/>
                  </a:lnTo>
                  <a:lnTo>
                    <a:pt x="15146" y="26596"/>
                  </a:lnTo>
                  <a:lnTo>
                    <a:pt x="15591" y="26274"/>
                  </a:lnTo>
                  <a:lnTo>
                    <a:pt x="16027" y="25943"/>
                  </a:lnTo>
                  <a:lnTo>
                    <a:pt x="16455" y="25603"/>
                  </a:lnTo>
                  <a:lnTo>
                    <a:pt x="16883" y="25255"/>
                  </a:lnTo>
                  <a:lnTo>
                    <a:pt x="17310" y="24898"/>
                  </a:lnTo>
                  <a:lnTo>
                    <a:pt x="18489" y="23887"/>
                  </a:lnTo>
                  <a:lnTo>
                    <a:pt x="19667" y="22885"/>
                  </a:lnTo>
                  <a:lnTo>
                    <a:pt x="20854" y="21875"/>
                  </a:lnTo>
                  <a:lnTo>
                    <a:pt x="21439" y="21369"/>
                  </a:lnTo>
                  <a:lnTo>
                    <a:pt x="22024" y="20855"/>
                  </a:lnTo>
                  <a:lnTo>
                    <a:pt x="22600" y="20341"/>
                  </a:lnTo>
                  <a:lnTo>
                    <a:pt x="23176" y="19819"/>
                  </a:lnTo>
                  <a:lnTo>
                    <a:pt x="23735" y="19287"/>
                  </a:lnTo>
                  <a:lnTo>
                    <a:pt x="24294" y="18747"/>
                  </a:lnTo>
                  <a:lnTo>
                    <a:pt x="24844" y="18207"/>
                  </a:lnTo>
                  <a:lnTo>
                    <a:pt x="25385" y="17641"/>
                  </a:lnTo>
                  <a:lnTo>
                    <a:pt x="25909" y="17075"/>
                  </a:lnTo>
                  <a:lnTo>
                    <a:pt x="26432" y="16491"/>
                  </a:lnTo>
                  <a:lnTo>
                    <a:pt x="27166" y="15637"/>
                  </a:lnTo>
                  <a:lnTo>
                    <a:pt x="27899" y="14775"/>
                  </a:lnTo>
                  <a:lnTo>
                    <a:pt x="28615" y="13912"/>
                  </a:lnTo>
                  <a:lnTo>
                    <a:pt x="28973" y="13468"/>
                  </a:lnTo>
                  <a:lnTo>
                    <a:pt x="29313" y="13024"/>
                  </a:lnTo>
                  <a:lnTo>
                    <a:pt x="29653" y="12579"/>
                  </a:lnTo>
                  <a:lnTo>
                    <a:pt x="29994" y="12126"/>
                  </a:lnTo>
                  <a:lnTo>
                    <a:pt x="30317" y="11665"/>
                  </a:lnTo>
                  <a:lnTo>
                    <a:pt x="30631" y="11203"/>
                  </a:lnTo>
                  <a:lnTo>
                    <a:pt x="30937" y="10724"/>
                  </a:lnTo>
                  <a:lnTo>
                    <a:pt x="31233" y="10245"/>
                  </a:lnTo>
                  <a:lnTo>
                    <a:pt x="31521" y="9757"/>
                  </a:lnTo>
                  <a:lnTo>
                    <a:pt x="31792" y="9260"/>
                  </a:lnTo>
                  <a:lnTo>
                    <a:pt x="32019" y="8807"/>
                  </a:lnTo>
                  <a:lnTo>
                    <a:pt x="32237" y="8354"/>
                  </a:lnTo>
                  <a:lnTo>
                    <a:pt x="32438" y="7901"/>
                  </a:lnTo>
                  <a:lnTo>
                    <a:pt x="32621" y="7448"/>
                  </a:lnTo>
                  <a:lnTo>
                    <a:pt x="32796" y="6987"/>
                  </a:lnTo>
                  <a:lnTo>
                    <a:pt x="32953" y="6525"/>
                  </a:lnTo>
                  <a:lnTo>
                    <a:pt x="33093" y="6055"/>
                  </a:lnTo>
                  <a:lnTo>
                    <a:pt x="33215" y="5584"/>
                  </a:lnTo>
                  <a:lnTo>
                    <a:pt x="33328" y="5105"/>
                  </a:lnTo>
                  <a:lnTo>
                    <a:pt x="33424" y="4626"/>
                  </a:lnTo>
                  <a:lnTo>
                    <a:pt x="33503" y="4138"/>
                  </a:lnTo>
                  <a:lnTo>
                    <a:pt x="33564" y="3650"/>
                  </a:lnTo>
                  <a:lnTo>
                    <a:pt x="33608" y="3162"/>
                  </a:lnTo>
                  <a:lnTo>
                    <a:pt x="33634" y="2666"/>
                  </a:lnTo>
                  <a:lnTo>
                    <a:pt x="33651" y="2169"/>
                  </a:lnTo>
                  <a:lnTo>
                    <a:pt x="33643" y="1664"/>
                  </a:lnTo>
                  <a:lnTo>
                    <a:pt x="33634" y="1455"/>
                  </a:lnTo>
                  <a:lnTo>
                    <a:pt x="33617" y="1246"/>
                  </a:lnTo>
                  <a:lnTo>
                    <a:pt x="33564" y="828"/>
                  </a:lnTo>
                  <a:lnTo>
                    <a:pt x="33494" y="409"/>
                  </a:lnTo>
                  <a:lnTo>
                    <a:pt x="33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-11" y="6300"/>
              <a:ext cx="879116" cy="1427403"/>
            </a:xfrm>
            <a:custGeom>
              <a:avLst/>
              <a:gdLst/>
              <a:ahLst/>
              <a:cxnLst/>
              <a:rect l="l" t="t" r="r" b="b"/>
              <a:pathLst>
                <a:path w="17416" h="28278" extrusionOk="0">
                  <a:moveTo>
                    <a:pt x="0" y="0"/>
                  </a:moveTo>
                  <a:lnTo>
                    <a:pt x="0" y="488"/>
                  </a:lnTo>
                  <a:lnTo>
                    <a:pt x="0" y="984"/>
                  </a:lnTo>
                  <a:lnTo>
                    <a:pt x="18" y="1481"/>
                  </a:lnTo>
                  <a:lnTo>
                    <a:pt x="35" y="1969"/>
                  </a:lnTo>
                  <a:lnTo>
                    <a:pt x="61" y="2465"/>
                  </a:lnTo>
                  <a:lnTo>
                    <a:pt x="96" y="2953"/>
                  </a:lnTo>
                  <a:lnTo>
                    <a:pt x="131" y="3450"/>
                  </a:lnTo>
                  <a:lnTo>
                    <a:pt x="175" y="3938"/>
                  </a:lnTo>
                  <a:lnTo>
                    <a:pt x="227" y="4425"/>
                  </a:lnTo>
                  <a:lnTo>
                    <a:pt x="288" y="4913"/>
                  </a:lnTo>
                  <a:lnTo>
                    <a:pt x="358" y="5401"/>
                  </a:lnTo>
                  <a:lnTo>
                    <a:pt x="428" y="5889"/>
                  </a:lnTo>
                  <a:lnTo>
                    <a:pt x="507" y="6377"/>
                  </a:lnTo>
                  <a:lnTo>
                    <a:pt x="585" y="6865"/>
                  </a:lnTo>
                  <a:lnTo>
                    <a:pt x="681" y="7353"/>
                  </a:lnTo>
                  <a:lnTo>
                    <a:pt x="768" y="7840"/>
                  </a:lnTo>
                  <a:lnTo>
                    <a:pt x="882" y="8381"/>
                  </a:lnTo>
                  <a:lnTo>
                    <a:pt x="1004" y="8929"/>
                  </a:lnTo>
                  <a:lnTo>
                    <a:pt x="1135" y="9469"/>
                  </a:lnTo>
                  <a:lnTo>
                    <a:pt x="1275" y="10010"/>
                  </a:lnTo>
                  <a:lnTo>
                    <a:pt x="1423" y="10541"/>
                  </a:lnTo>
                  <a:lnTo>
                    <a:pt x="1572" y="11081"/>
                  </a:lnTo>
                  <a:lnTo>
                    <a:pt x="1737" y="11613"/>
                  </a:lnTo>
                  <a:lnTo>
                    <a:pt x="1912" y="12135"/>
                  </a:lnTo>
                  <a:lnTo>
                    <a:pt x="2087" y="12667"/>
                  </a:lnTo>
                  <a:lnTo>
                    <a:pt x="2279" y="13181"/>
                  </a:lnTo>
                  <a:lnTo>
                    <a:pt x="2471" y="13703"/>
                  </a:lnTo>
                  <a:lnTo>
                    <a:pt x="2680" y="14217"/>
                  </a:lnTo>
                  <a:lnTo>
                    <a:pt x="2898" y="14731"/>
                  </a:lnTo>
                  <a:lnTo>
                    <a:pt x="3117" y="15245"/>
                  </a:lnTo>
                  <a:lnTo>
                    <a:pt x="3352" y="15750"/>
                  </a:lnTo>
                  <a:lnTo>
                    <a:pt x="3597" y="16247"/>
                  </a:lnTo>
                  <a:lnTo>
                    <a:pt x="3771" y="16587"/>
                  </a:lnTo>
                  <a:lnTo>
                    <a:pt x="3946" y="16918"/>
                  </a:lnTo>
                  <a:lnTo>
                    <a:pt x="4129" y="17240"/>
                  </a:lnTo>
                  <a:lnTo>
                    <a:pt x="4312" y="17562"/>
                  </a:lnTo>
                  <a:lnTo>
                    <a:pt x="4505" y="17885"/>
                  </a:lnTo>
                  <a:lnTo>
                    <a:pt x="4705" y="18198"/>
                  </a:lnTo>
                  <a:lnTo>
                    <a:pt x="4906" y="18503"/>
                  </a:lnTo>
                  <a:lnTo>
                    <a:pt x="5107" y="18808"/>
                  </a:lnTo>
                  <a:lnTo>
                    <a:pt x="5325" y="19104"/>
                  </a:lnTo>
                  <a:lnTo>
                    <a:pt x="5535" y="19401"/>
                  </a:lnTo>
                  <a:lnTo>
                    <a:pt x="5762" y="19697"/>
                  </a:lnTo>
                  <a:lnTo>
                    <a:pt x="5988" y="19976"/>
                  </a:lnTo>
                  <a:lnTo>
                    <a:pt x="6215" y="20263"/>
                  </a:lnTo>
                  <a:lnTo>
                    <a:pt x="6451" y="20542"/>
                  </a:lnTo>
                  <a:lnTo>
                    <a:pt x="6696" y="20812"/>
                  </a:lnTo>
                  <a:lnTo>
                    <a:pt x="6940" y="21082"/>
                  </a:lnTo>
                  <a:lnTo>
                    <a:pt x="7184" y="21343"/>
                  </a:lnTo>
                  <a:lnTo>
                    <a:pt x="7446" y="21605"/>
                  </a:lnTo>
                  <a:lnTo>
                    <a:pt x="7699" y="21866"/>
                  </a:lnTo>
                  <a:lnTo>
                    <a:pt x="7961" y="22119"/>
                  </a:lnTo>
                  <a:lnTo>
                    <a:pt x="8232" y="22363"/>
                  </a:lnTo>
                  <a:lnTo>
                    <a:pt x="8502" y="22606"/>
                  </a:lnTo>
                  <a:lnTo>
                    <a:pt x="8782" y="22850"/>
                  </a:lnTo>
                  <a:lnTo>
                    <a:pt x="9061" y="23086"/>
                  </a:lnTo>
                  <a:lnTo>
                    <a:pt x="9349" y="23312"/>
                  </a:lnTo>
                  <a:lnTo>
                    <a:pt x="9637" y="23539"/>
                  </a:lnTo>
                  <a:lnTo>
                    <a:pt x="9925" y="23765"/>
                  </a:lnTo>
                  <a:lnTo>
                    <a:pt x="10222" y="23983"/>
                  </a:lnTo>
                  <a:lnTo>
                    <a:pt x="10528" y="24201"/>
                  </a:lnTo>
                  <a:lnTo>
                    <a:pt x="10833" y="24418"/>
                  </a:lnTo>
                  <a:lnTo>
                    <a:pt x="11139" y="24619"/>
                  </a:lnTo>
                  <a:lnTo>
                    <a:pt x="11453" y="24828"/>
                  </a:lnTo>
                  <a:lnTo>
                    <a:pt x="12186" y="25281"/>
                  </a:lnTo>
                  <a:lnTo>
                    <a:pt x="12919" y="25725"/>
                  </a:lnTo>
                  <a:lnTo>
                    <a:pt x="13661" y="26161"/>
                  </a:lnTo>
                  <a:lnTo>
                    <a:pt x="14412" y="26588"/>
                  </a:lnTo>
                  <a:lnTo>
                    <a:pt x="15914" y="27424"/>
                  </a:lnTo>
                  <a:lnTo>
                    <a:pt x="16664" y="27851"/>
                  </a:lnTo>
                  <a:lnTo>
                    <a:pt x="17415" y="28278"/>
                  </a:lnTo>
                  <a:lnTo>
                    <a:pt x="17415" y="16883"/>
                  </a:lnTo>
                  <a:lnTo>
                    <a:pt x="17345" y="16874"/>
                  </a:lnTo>
                  <a:lnTo>
                    <a:pt x="17310" y="16866"/>
                  </a:lnTo>
                  <a:lnTo>
                    <a:pt x="17284" y="16848"/>
                  </a:lnTo>
                  <a:lnTo>
                    <a:pt x="16935" y="16604"/>
                  </a:lnTo>
                  <a:lnTo>
                    <a:pt x="16594" y="16352"/>
                  </a:lnTo>
                  <a:lnTo>
                    <a:pt x="16263" y="16099"/>
                  </a:lnTo>
                  <a:lnTo>
                    <a:pt x="15940" y="15829"/>
                  </a:lnTo>
                  <a:lnTo>
                    <a:pt x="15626" y="15559"/>
                  </a:lnTo>
                  <a:lnTo>
                    <a:pt x="15311" y="15280"/>
                  </a:lnTo>
                  <a:lnTo>
                    <a:pt x="15014" y="15001"/>
                  </a:lnTo>
                  <a:lnTo>
                    <a:pt x="14718" y="14705"/>
                  </a:lnTo>
                  <a:lnTo>
                    <a:pt x="14430" y="14409"/>
                  </a:lnTo>
                  <a:lnTo>
                    <a:pt x="14150" y="14095"/>
                  </a:lnTo>
                  <a:lnTo>
                    <a:pt x="13880" y="13782"/>
                  </a:lnTo>
                  <a:lnTo>
                    <a:pt x="13618" y="13459"/>
                  </a:lnTo>
                  <a:lnTo>
                    <a:pt x="13365" y="13120"/>
                  </a:lnTo>
                  <a:lnTo>
                    <a:pt x="13120" y="12780"/>
                  </a:lnTo>
                  <a:lnTo>
                    <a:pt x="12876" y="12431"/>
                  </a:lnTo>
                  <a:lnTo>
                    <a:pt x="12649" y="12074"/>
                  </a:lnTo>
                  <a:lnTo>
                    <a:pt x="12439" y="11717"/>
                  </a:lnTo>
                  <a:lnTo>
                    <a:pt x="12239" y="11360"/>
                  </a:lnTo>
                  <a:lnTo>
                    <a:pt x="12047" y="11003"/>
                  </a:lnTo>
                  <a:lnTo>
                    <a:pt x="11863" y="10646"/>
                  </a:lnTo>
                  <a:lnTo>
                    <a:pt x="11697" y="10288"/>
                  </a:lnTo>
                  <a:lnTo>
                    <a:pt x="11532" y="9931"/>
                  </a:lnTo>
                  <a:lnTo>
                    <a:pt x="11383" y="9565"/>
                  </a:lnTo>
                  <a:lnTo>
                    <a:pt x="11235" y="9199"/>
                  </a:lnTo>
                  <a:lnTo>
                    <a:pt x="11104" y="8834"/>
                  </a:lnTo>
                  <a:lnTo>
                    <a:pt x="10982" y="8468"/>
                  </a:lnTo>
                  <a:lnTo>
                    <a:pt x="10868" y="8102"/>
                  </a:lnTo>
                  <a:lnTo>
                    <a:pt x="10763" y="7727"/>
                  </a:lnTo>
                  <a:lnTo>
                    <a:pt x="10667" y="7353"/>
                  </a:lnTo>
                  <a:lnTo>
                    <a:pt x="10580" y="6978"/>
                  </a:lnTo>
                  <a:lnTo>
                    <a:pt x="10510" y="6603"/>
                  </a:lnTo>
                  <a:lnTo>
                    <a:pt x="10440" y="6229"/>
                  </a:lnTo>
                  <a:lnTo>
                    <a:pt x="10388" y="5854"/>
                  </a:lnTo>
                  <a:lnTo>
                    <a:pt x="10336" y="5471"/>
                  </a:lnTo>
                  <a:lnTo>
                    <a:pt x="10301" y="5088"/>
                  </a:lnTo>
                  <a:lnTo>
                    <a:pt x="10275" y="4704"/>
                  </a:lnTo>
                  <a:lnTo>
                    <a:pt x="10248" y="4321"/>
                  </a:lnTo>
                  <a:lnTo>
                    <a:pt x="10240" y="3938"/>
                  </a:lnTo>
                  <a:lnTo>
                    <a:pt x="10240" y="3554"/>
                  </a:lnTo>
                  <a:lnTo>
                    <a:pt x="10248" y="3162"/>
                  </a:lnTo>
                  <a:lnTo>
                    <a:pt x="10266" y="2770"/>
                  </a:lnTo>
                  <a:lnTo>
                    <a:pt x="10292" y="2378"/>
                  </a:lnTo>
                  <a:lnTo>
                    <a:pt x="10327" y="1986"/>
                  </a:lnTo>
                  <a:lnTo>
                    <a:pt x="10371" y="1594"/>
                  </a:lnTo>
                  <a:lnTo>
                    <a:pt x="10432" y="1193"/>
                  </a:lnTo>
                  <a:lnTo>
                    <a:pt x="10493" y="793"/>
                  </a:lnTo>
                  <a:lnTo>
                    <a:pt x="10563" y="401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2210995" y="468116"/>
              <a:ext cx="4417791" cy="4462514"/>
            </a:xfrm>
            <a:custGeom>
              <a:avLst/>
              <a:gdLst/>
              <a:ahLst/>
              <a:cxnLst/>
              <a:rect l="l" t="t" r="r" b="b"/>
              <a:pathLst>
                <a:path w="87520" h="88406" extrusionOk="0">
                  <a:moveTo>
                    <a:pt x="32770" y="1"/>
                  </a:moveTo>
                  <a:lnTo>
                    <a:pt x="32290" y="9"/>
                  </a:lnTo>
                  <a:lnTo>
                    <a:pt x="31819" y="27"/>
                  </a:lnTo>
                  <a:lnTo>
                    <a:pt x="31339" y="53"/>
                  </a:lnTo>
                  <a:lnTo>
                    <a:pt x="30850" y="79"/>
                  </a:lnTo>
                  <a:lnTo>
                    <a:pt x="30361" y="114"/>
                  </a:lnTo>
                  <a:lnTo>
                    <a:pt x="29872" y="149"/>
                  </a:lnTo>
                  <a:lnTo>
                    <a:pt x="29383" y="201"/>
                  </a:lnTo>
                  <a:lnTo>
                    <a:pt x="28886" y="245"/>
                  </a:lnTo>
                  <a:lnTo>
                    <a:pt x="28388" y="306"/>
                  </a:lnTo>
                  <a:lnTo>
                    <a:pt x="27891" y="367"/>
                  </a:lnTo>
                  <a:lnTo>
                    <a:pt x="27393" y="436"/>
                  </a:lnTo>
                  <a:lnTo>
                    <a:pt x="26887" y="515"/>
                  </a:lnTo>
                  <a:lnTo>
                    <a:pt x="26389" y="602"/>
                  </a:lnTo>
                  <a:lnTo>
                    <a:pt x="25883" y="689"/>
                  </a:lnTo>
                  <a:lnTo>
                    <a:pt x="25377" y="785"/>
                  </a:lnTo>
                  <a:lnTo>
                    <a:pt x="24870" y="881"/>
                  </a:lnTo>
                  <a:lnTo>
                    <a:pt x="24373" y="994"/>
                  </a:lnTo>
                  <a:lnTo>
                    <a:pt x="23866" y="1107"/>
                  </a:lnTo>
                  <a:lnTo>
                    <a:pt x="23360" y="1220"/>
                  </a:lnTo>
                  <a:lnTo>
                    <a:pt x="22854" y="1351"/>
                  </a:lnTo>
                  <a:lnTo>
                    <a:pt x="22356" y="1482"/>
                  </a:lnTo>
                  <a:lnTo>
                    <a:pt x="21850" y="1621"/>
                  </a:lnTo>
                  <a:lnTo>
                    <a:pt x="21352" y="1769"/>
                  </a:lnTo>
                  <a:lnTo>
                    <a:pt x="20855" y="1917"/>
                  </a:lnTo>
                  <a:lnTo>
                    <a:pt x="20357" y="2083"/>
                  </a:lnTo>
                  <a:lnTo>
                    <a:pt x="19860" y="2248"/>
                  </a:lnTo>
                  <a:lnTo>
                    <a:pt x="19362" y="2414"/>
                  </a:lnTo>
                  <a:lnTo>
                    <a:pt x="18873" y="2597"/>
                  </a:lnTo>
                  <a:lnTo>
                    <a:pt x="18385" y="2780"/>
                  </a:lnTo>
                  <a:lnTo>
                    <a:pt x="17904" y="2971"/>
                  </a:lnTo>
                  <a:lnTo>
                    <a:pt x="17424" y="3172"/>
                  </a:lnTo>
                  <a:lnTo>
                    <a:pt x="16944" y="3381"/>
                  </a:lnTo>
                  <a:lnTo>
                    <a:pt x="16473" y="3590"/>
                  </a:lnTo>
                  <a:lnTo>
                    <a:pt x="16001" y="3808"/>
                  </a:lnTo>
                  <a:lnTo>
                    <a:pt x="15530" y="4034"/>
                  </a:lnTo>
                  <a:lnTo>
                    <a:pt x="15067" y="4269"/>
                  </a:lnTo>
                  <a:lnTo>
                    <a:pt x="14613" y="4513"/>
                  </a:lnTo>
                  <a:lnTo>
                    <a:pt x="14160" y="4757"/>
                  </a:lnTo>
                  <a:lnTo>
                    <a:pt x="13714" y="5010"/>
                  </a:lnTo>
                  <a:lnTo>
                    <a:pt x="13278" y="5271"/>
                  </a:lnTo>
                  <a:lnTo>
                    <a:pt x="12841" y="5541"/>
                  </a:lnTo>
                  <a:lnTo>
                    <a:pt x="12405" y="5820"/>
                  </a:lnTo>
                  <a:lnTo>
                    <a:pt x="11986" y="6099"/>
                  </a:lnTo>
                  <a:lnTo>
                    <a:pt x="11567" y="6395"/>
                  </a:lnTo>
                  <a:lnTo>
                    <a:pt x="11157" y="6691"/>
                  </a:lnTo>
                  <a:lnTo>
                    <a:pt x="10755" y="6996"/>
                  </a:lnTo>
                  <a:lnTo>
                    <a:pt x="10362" y="7310"/>
                  </a:lnTo>
                  <a:lnTo>
                    <a:pt x="9970" y="7623"/>
                  </a:lnTo>
                  <a:lnTo>
                    <a:pt x="9585" y="7954"/>
                  </a:lnTo>
                  <a:lnTo>
                    <a:pt x="9210" y="8285"/>
                  </a:lnTo>
                  <a:lnTo>
                    <a:pt x="8852" y="8625"/>
                  </a:lnTo>
                  <a:lnTo>
                    <a:pt x="8494" y="8974"/>
                  </a:lnTo>
                  <a:lnTo>
                    <a:pt x="8145" y="9331"/>
                  </a:lnTo>
                  <a:lnTo>
                    <a:pt x="7805" y="9697"/>
                  </a:lnTo>
                  <a:lnTo>
                    <a:pt x="7473" y="10063"/>
                  </a:lnTo>
                  <a:lnTo>
                    <a:pt x="7150" y="10446"/>
                  </a:lnTo>
                  <a:lnTo>
                    <a:pt x="6845" y="10829"/>
                  </a:lnTo>
                  <a:lnTo>
                    <a:pt x="6539" y="11230"/>
                  </a:lnTo>
                  <a:lnTo>
                    <a:pt x="6251" y="11631"/>
                  </a:lnTo>
                  <a:lnTo>
                    <a:pt x="5963" y="12040"/>
                  </a:lnTo>
                  <a:lnTo>
                    <a:pt x="5692" y="12458"/>
                  </a:lnTo>
                  <a:lnTo>
                    <a:pt x="5439" y="12876"/>
                  </a:lnTo>
                  <a:lnTo>
                    <a:pt x="5186" y="13312"/>
                  </a:lnTo>
                  <a:lnTo>
                    <a:pt x="5055" y="13556"/>
                  </a:lnTo>
                  <a:lnTo>
                    <a:pt x="4924" y="13808"/>
                  </a:lnTo>
                  <a:lnTo>
                    <a:pt x="4802" y="14061"/>
                  </a:lnTo>
                  <a:lnTo>
                    <a:pt x="4688" y="14314"/>
                  </a:lnTo>
                  <a:lnTo>
                    <a:pt x="4575" y="14575"/>
                  </a:lnTo>
                  <a:lnTo>
                    <a:pt x="4470" y="14828"/>
                  </a:lnTo>
                  <a:lnTo>
                    <a:pt x="4374" y="15089"/>
                  </a:lnTo>
                  <a:lnTo>
                    <a:pt x="4278" y="15350"/>
                  </a:lnTo>
                  <a:lnTo>
                    <a:pt x="4191" y="15620"/>
                  </a:lnTo>
                  <a:lnTo>
                    <a:pt x="4104" y="15882"/>
                  </a:lnTo>
                  <a:lnTo>
                    <a:pt x="3955" y="16422"/>
                  </a:lnTo>
                  <a:lnTo>
                    <a:pt x="3815" y="16971"/>
                  </a:lnTo>
                  <a:lnTo>
                    <a:pt x="3702" y="17520"/>
                  </a:lnTo>
                  <a:lnTo>
                    <a:pt x="3597" y="18068"/>
                  </a:lnTo>
                  <a:lnTo>
                    <a:pt x="3510" y="18626"/>
                  </a:lnTo>
                  <a:lnTo>
                    <a:pt x="3440" y="19192"/>
                  </a:lnTo>
                  <a:lnTo>
                    <a:pt x="3388" y="19750"/>
                  </a:lnTo>
                  <a:lnTo>
                    <a:pt x="3344" y="20316"/>
                  </a:lnTo>
                  <a:lnTo>
                    <a:pt x="3309" y="20882"/>
                  </a:lnTo>
                  <a:lnTo>
                    <a:pt x="3283" y="21440"/>
                  </a:lnTo>
                  <a:lnTo>
                    <a:pt x="3274" y="22006"/>
                  </a:lnTo>
                  <a:lnTo>
                    <a:pt x="3248" y="24097"/>
                  </a:lnTo>
                  <a:lnTo>
                    <a:pt x="3239" y="26196"/>
                  </a:lnTo>
                  <a:lnTo>
                    <a:pt x="3239" y="28287"/>
                  </a:lnTo>
                  <a:lnTo>
                    <a:pt x="3231" y="30378"/>
                  </a:lnTo>
                  <a:lnTo>
                    <a:pt x="3222" y="32564"/>
                  </a:lnTo>
                  <a:lnTo>
                    <a:pt x="3204" y="33653"/>
                  </a:lnTo>
                  <a:lnTo>
                    <a:pt x="3187" y="34751"/>
                  </a:lnTo>
                  <a:lnTo>
                    <a:pt x="3161" y="35857"/>
                  </a:lnTo>
                  <a:lnTo>
                    <a:pt x="3126" y="36955"/>
                  </a:lnTo>
                  <a:lnTo>
                    <a:pt x="3082" y="38053"/>
                  </a:lnTo>
                  <a:lnTo>
                    <a:pt x="3021" y="39150"/>
                  </a:lnTo>
                  <a:lnTo>
                    <a:pt x="2951" y="40248"/>
                  </a:lnTo>
                  <a:lnTo>
                    <a:pt x="2855" y="41337"/>
                  </a:lnTo>
                  <a:lnTo>
                    <a:pt x="2751" y="42435"/>
                  </a:lnTo>
                  <a:lnTo>
                    <a:pt x="2620" y="43524"/>
                  </a:lnTo>
                  <a:lnTo>
                    <a:pt x="2550" y="44064"/>
                  </a:lnTo>
                  <a:lnTo>
                    <a:pt x="2480" y="44604"/>
                  </a:lnTo>
                  <a:lnTo>
                    <a:pt x="2393" y="45144"/>
                  </a:lnTo>
                  <a:lnTo>
                    <a:pt x="2305" y="45684"/>
                  </a:lnTo>
                  <a:lnTo>
                    <a:pt x="2209" y="46224"/>
                  </a:lnTo>
                  <a:lnTo>
                    <a:pt x="2113" y="46764"/>
                  </a:lnTo>
                  <a:lnTo>
                    <a:pt x="2009" y="47296"/>
                  </a:lnTo>
                  <a:lnTo>
                    <a:pt x="1895" y="47836"/>
                  </a:lnTo>
                  <a:lnTo>
                    <a:pt x="1694" y="48751"/>
                  </a:lnTo>
                  <a:lnTo>
                    <a:pt x="1502" y="49674"/>
                  </a:lnTo>
                  <a:lnTo>
                    <a:pt x="1310" y="50597"/>
                  </a:lnTo>
                  <a:lnTo>
                    <a:pt x="1136" y="51521"/>
                  </a:lnTo>
                  <a:lnTo>
                    <a:pt x="961" y="52444"/>
                  </a:lnTo>
                  <a:lnTo>
                    <a:pt x="804" y="53368"/>
                  </a:lnTo>
                  <a:lnTo>
                    <a:pt x="647" y="54291"/>
                  </a:lnTo>
                  <a:lnTo>
                    <a:pt x="516" y="55214"/>
                  </a:lnTo>
                  <a:lnTo>
                    <a:pt x="394" y="56138"/>
                  </a:lnTo>
                  <a:lnTo>
                    <a:pt x="280" y="57061"/>
                  </a:lnTo>
                  <a:lnTo>
                    <a:pt x="193" y="57985"/>
                  </a:lnTo>
                  <a:lnTo>
                    <a:pt x="114" y="58908"/>
                  </a:lnTo>
                  <a:lnTo>
                    <a:pt x="53" y="59823"/>
                  </a:lnTo>
                  <a:lnTo>
                    <a:pt x="18" y="60746"/>
                  </a:lnTo>
                  <a:lnTo>
                    <a:pt x="10" y="61199"/>
                  </a:lnTo>
                  <a:lnTo>
                    <a:pt x="1" y="61661"/>
                  </a:lnTo>
                  <a:lnTo>
                    <a:pt x="1" y="62114"/>
                  </a:lnTo>
                  <a:lnTo>
                    <a:pt x="10" y="62567"/>
                  </a:lnTo>
                  <a:lnTo>
                    <a:pt x="18" y="63029"/>
                  </a:lnTo>
                  <a:lnTo>
                    <a:pt x="44" y="63482"/>
                  </a:lnTo>
                  <a:lnTo>
                    <a:pt x="62" y="63935"/>
                  </a:lnTo>
                  <a:lnTo>
                    <a:pt x="97" y="64388"/>
                  </a:lnTo>
                  <a:lnTo>
                    <a:pt x="132" y="64841"/>
                  </a:lnTo>
                  <a:lnTo>
                    <a:pt x="175" y="65294"/>
                  </a:lnTo>
                  <a:lnTo>
                    <a:pt x="228" y="65747"/>
                  </a:lnTo>
                  <a:lnTo>
                    <a:pt x="280" y="66191"/>
                  </a:lnTo>
                  <a:lnTo>
                    <a:pt x="350" y="66644"/>
                  </a:lnTo>
                  <a:lnTo>
                    <a:pt x="420" y="67088"/>
                  </a:lnTo>
                  <a:lnTo>
                    <a:pt x="498" y="67541"/>
                  </a:lnTo>
                  <a:lnTo>
                    <a:pt x="586" y="67986"/>
                  </a:lnTo>
                  <a:lnTo>
                    <a:pt x="682" y="68430"/>
                  </a:lnTo>
                  <a:lnTo>
                    <a:pt x="778" y="68874"/>
                  </a:lnTo>
                  <a:lnTo>
                    <a:pt x="891" y="69310"/>
                  </a:lnTo>
                  <a:lnTo>
                    <a:pt x="1005" y="69754"/>
                  </a:lnTo>
                  <a:lnTo>
                    <a:pt x="1136" y="70190"/>
                  </a:lnTo>
                  <a:lnTo>
                    <a:pt x="1267" y="70634"/>
                  </a:lnTo>
                  <a:lnTo>
                    <a:pt x="1415" y="71070"/>
                  </a:lnTo>
                  <a:lnTo>
                    <a:pt x="1563" y="71505"/>
                  </a:lnTo>
                  <a:lnTo>
                    <a:pt x="1729" y="71941"/>
                  </a:lnTo>
                  <a:lnTo>
                    <a:pt x="1895" y="72368"/>
                  </a:lnTo>
                  <a:lnTo>
                    <a:pt x="2078" y="72803"/>
                  </a:lnTo>
                  <a:lnTo>
                    <a:pt x="2270" y="73230"/>
                  </a:lnTo>
                  <a:lnTo>
                    <a:pt x="2462" y="73657"/>
                  </a:lnTo>
                  <a:lnTo>
                    <a:pt x="2672" y="74084"/>
                  </a:lnTo>
                  <a:lnTo>
                    <a:pt x="2890" y="74511"/>
                  </a:lnTo>
                  <a:lnTo>
                    <a:pt x="3117" y="74937"/>
                  </a:lnTo>
                  <a:lnTo>
                    <a:pt x="3362" y="75356"/>
                  </a:lnTo>
                  <a:lnTo>
                    <a:pt x="3606" y="75774"/>
                  </a:lnTo>
                  <a:lnTo>
                    <a:pt x="3868" y="76192"/>
                  </a:lnTo>
                  <a:lnTo>
                    <a:pt x="4138" y="76610"/>
                  </a:lnTo>
                  <a:lnTo>
                    <a:pt x="4488" y="77115"/>
                  </a:lnTo>
                  <a:lnTo>
                    <a:pt x="4846" y="77612"/>
                  </a:lnTo>
                  <a:lnTo>
                    <a:pt x="5230" y="78091"/>
                  </a:lnTo>
                  <a:lnTo>
                    <a:pt x="5622" y="78561"/>
                  </a:lnTo>
                  <a:lnTo>
                    <a:pt x="6024" y="79014"/>
                  </a:lnTo>
                  <a:lnTo>
                    <a:pt x="6443" y="79459"/>
                  </a:lnTo>
                  <a:lnTo>
                    <a:pt x="6879" y="79886"/>
                  </a:lnTo>
                  <a:lnTo>
                    <a:pt x="7316" y="80304"/>
                  </a:lnTo>
                  <a:lnTo>
                    <a:pt x="7770" y="80704"/>
                  </a:lnTo>
                  <a:lnTo>
                    <a:pt x="8241" y="81097"/>
                  </a:lnTo>
                  <a:lnTo>
                    <a:pt x="8713" y="81471"/>
                  </a:lnTo>
                  <a:lnTo>
                    <a:pt x="9201" y="81837"/>
                  </a:lnTo>
                  <a:lnTo>
                    <a:pt x="9699" y="82185"/>
                  </a:lnTo>
                  <a:lnTo>
                    <a:pt x="10205" y="82534"/>
                  </a:lnTo>
                  <a:lnTo>
                    <a:pt x="10720" y="82856"/>
                  </a:lnTo>
                  <a:lnTo>
                    <a:pt x="11244" y="83179"/>
                  </a:lnTo>
                  <a:lnTo>
                    <a:pt x="11768" y="83483"/>
                  </a:lnTo>
                  <a:lnTo>
                    <a:pt x="12309" y="83780"/>
                  </a:lnTo>
                  <a:lnTo>
                    <a:pt x="12850" y="84058"/>
                  </a:lnTo>
                  <a:lnTo>
                    <a:pt x="13400" y="84328"/>
                  </a:lnTo>
                  <a:lnTo>
                    <a:pt x="13959" y="84590"/>
                  </a:lnTo>
                  <a:lnTo>
                    <a:pt x="14517" y="84842"/>
                  </a:lnTo>
                  <a:lnTo>
                    <a:pt x="15085" y="85078"/>
                  </a:lnTo>
                  <a:lnTo>
                    <a:pt x="15652" y="85313"/>
                  </a:lnTo>
                  <a:lnTo>
                    <a:pt x="16228" y="85531"/>
                  </a:lnTo>
                  <a:lnTo>
                    <a:pt x="16805" y="85731"/>
                  </a:lnTo>
                  <a:lnTo>
                    <a:pt x="17381" y="85931"/>
                  </a:lnTo>
                  <a:lnTo>
                    <a:pt x="17966" y="86123"/>
                  </a:lnTo>
                  <a:lnTo>
                    <a:pt x="18550" y="86297"/>
                  </a:lnTo>
                  <a:lnTo>
                    <a:pt x="19135" y="86463"/>
                  </a:lnTo>
                  <a:lnTo>
                    <a:pt x="19720" y="86628"/>
                  </a:lnTo>
                  <a:lnTo>
                    <a:pt x="20305" y="86776"/>
                  </a:lnTo>
                  <a:lnTo>
                    <a:pt x="20733" y="86872"/>
                  </a:lnTo>
                  <a:lnTo>
                    <a:pt x="21169" y="86977"/>
                  </a:lnTo>
                  <a:lnTo>
                    <a:pt x="21597" y="87064"/>
                  </a:lnTo>
                  <a:lnTo>
                    <a:pt x="22033" y="87151"/>
                  </a:lnTo>
                  <a:lnTo>
                    <a:pt x="22470" y="87229"/>
                  </a:lnTo>
                  <a:lnTo>
                    <a:pt x="22906" y="87299"/>
                  </a:lnTo>
                  <a:lnTo>
                    <a:pt x="23779" y="87439"/>
                  </a:lnTo>
                  <a:lnTo>
                    <a:pt x="24652" y="87552"/>
                  </a:lnTo>
                  <a:lnTo>
                    <a:pt x="25534" y="87648"/>
                  </a:lnTo>
                  <a:lnTo>
                    <a:pt x="26407" y="87726"/>
                  </a:lnTo>
                  <a:lnTo>
                    <a:pt x="27288" y="87796"/>
                  </a:lnTo>
                  <a:lnTo>
                    <a:pt x="28170" y="87848"/>
                  </a:lnTo>
                  <a:lnTo>
                    <a:pt x="29060" y="87892"/>
                  </a:lnTo>
                  <a:lnTo>
                    <a:pt x="29942" y="87926"/>
                  </a:lnTo>
                  <a:lnTo>
                    <a:pt x="30824" y="87953"/>
                  </a:lnTo>
                  <a:lnTo>
                    <a:pt x="32596" y="87996"/>
                  </a:lnTo>
                  <a:lnTo>
                    <a:pt x="34359" y="88031"/>
                  </a:lnTo>
                  <a:lnTo>
                    <a:pt x="35241" y="88057"/>
                  </a:lnTo>
                  <a:lnTo>
                    <a:pt x="36122" y="88092"/>
                  </a:lnTo>
                  <a:lnTo>
                    <a:pt x="37004" y="88135"/>
                  </a:lnTo>
                  <a:lnTo>
                    <a:pt x="37877" y="88188"/>
                  </a:lnTo>
                  <a:lnTo>
                    <a:pt x="39631" y="88284"/>
                  </a:lnTo>
                  <a:lnTo>
                    <a:pt x="40504" y="88327"/>
                  </a:lnTo>
                  <a:lnTo>
                    <a:pt x="41377" y="88371"/>
                  </a:lnTo>
                  <a:lnTo>
                    <a:pt x="42259" y="88397"/>
                  </a:lnTo>
                  <a:lnTo>
                    <a:pt x="43132" y="88406"/>
                  </a:lnTo>
                  <a:lnTo>
                    <a:pt x="44005" y="88397"/>
                  </a:lnTo>
                  <a:lnTo>
                    <a:pt x="44450" y="88388"/>
                  </a:lnTo>
                  <a:lnTo>
                    <a:pt x="44886" y="88379"/>
                  </a:lnTo>
                  <a:lnTo>
                    <a:pt x="45323" y="88353"/>
                  </a:lnTo>
                  <a:lnTo>
                    <a:pt x="45759" y="88327"/>
                  </a:lnTo>
                  <a:lnTo>
                    <a:pt x="46204" y="88292"/>
                  </a:lnTo>
                  <a:lnTo>
                    <a:pt x="46641" y="88249"/>
                  </a:lnTo>
                  <a:lnTo>
                    <a:pt x="47077" y="88205"/>
                  </a:lnTo>
                  <a:lnTo>
                    <a:pt x="47523" y="88144"/>
                  </a:lnTo>
                  <a:lnTo>
                    <a:pt x="47959" y="88083"/>
                  </a:lnTo>
                  <a:lnTo>
                    <a:pt x="48404" y="88013"/>
                  </a:lnTo>
                  <a:lnTo>
                    <a:pt x="48963" y="87909"/>
                  </a:lnTo>
                  <a:lnTo>
                    <a:pt x="49522" y="87787"/>
                  </a:lnTo>
                  <a:lnTo>
                    <a:pt x="50071" y="87656"/>
                  </a:lnTo>
                  <a:lnTo>
                    <a:pt x="50621" y="87517"/>
                  </a:lnTo>
                  <a:lnTo>
                    <a:pt x="51163" y="87369"/>
                  </a:lnTo>
                  <a:lnTo>
                    <a:pt x="51695" y="87203"/>
                  </a:lnTo>
                  <a:lnTo>
                    <a:pt x="52228" y="87029"/>
                  </a:lnTo>
                  <a:lnTo>
                    <a:pt x="52751" y="86837"/>
                  </a:lnTo>
                  <a:lnTo>
                    <a:pt x="53275" y="86637"/>
                  </a:lnTo>
                  <a:lnTo>
                    <a:pt x="53790" y="86428"/>
                  </a:lnTo>
                  <a:lnTo>
                    <a:pt x="54305" y="86210"/>
                  </a:lnTo>
                  <a:lnTo>
                    <a:pt x="54803" y="85984"/>
                  </a:lnTo>
                  <a:lnTo>
                    <a:pt x="55300" y="85740"/>
                  </a:lnTo>
                  <a:lnTo>
                    <a:pt x="55798" y="85487"/>
                  </a:lnTo>
                  <a:lnTo>
                    <a:pt x="56287" y="85226"/>
                  </a:lnTo>
                  <a:lnTo>
                    <a:pt x="56767" y="84956"/>
                  </a:lnTo>
                  <a:lnTo>
                    <a:pt x="57247" y="84677"/>
                  </a:lnTo>
                  <a:lnTo>
                    <a:pt x="57718" y="84381"/>
                  </a:lnTo>
                  <a:lnTo>
                    <a:pt x="58181" y="84085"/>
                  </a:lnTo>
                  <a:lnTo>
                    <a:pt x="58644" y="83780"/>
                  </a:lnTo>
                  <a:lnTo>
                    <a:pt x="59097" y="83457"/>
                  </a:lnTo>
                  <a:lnTo>
                    <a:pt x="59551" y="83135"/>
                  </a:lnTo>
                  <a:lnTo>
                    <a:pt x="59997" y="82795"/>
                  </a:lnTo>
                  <a:lnTo>
                    <a:pt x="60433" y="82456"/>
                  </a:lnTo>
                  <a:lnTo>
                    <a:pt x="60861" y="82098"/>
                  </a:lnTo>
                  <a:lnTo>
                    <a:pt x="61288" y="81741"/>
                  </a:lnTo>
                  <a:lnTo>
                    <a:pt x="61716" y="81375"/>
                  </a:lnTo>
                  <a:lnTo>
                    <a:pt x="62126" y="80992"/>
                  </a:lnTo>
                  <a:lnTo>
                    <a:pt x="62537" y="80609"/>
                  </a:lnTo>
                  <a:lnTo>
                    <a:pt x="62938" y="80217"/>
                  </a:lnTo>
                  <a:lnTo>
                    <a:pt x="63340" y="79825"/>
                  </a:lnTo>
                  <a:lnTo>
                    <a:pt x="63733" y="79415"/>
                  </a:lnTo>
                  <a:lnTo>
                    <a:pt x="64003" y="79145"/>
                  </a:lnTo>
                  <a:lnTo>
                    <a:pt x="64274" y="78892"/>
                  </a:lnTo>
                  <a:lnTo>
                    <a:pt x="64553" y="78640"/>
                  </a:lnTo>
                  <a:lnTo>
                    <a:pt x="64841" y="78405"/>
                  </a:lnTo>
                  <a:lnTo>
                    <a:pt x="65129" y="78178"/>
                  </a:lnTo>
                  <a:lnTo>
                    <a:pt x="65435" y="77960"/>
                  </a:lnTo>
                  <a:lnTo>
                    <a:pt x="65740" y="77743"/>
                  </a:lnTo>
                  <a:lnTo>
                    <a:pt x="66046" y="77542"/>
                  </a:lnTo>
                  <a:lnTo>
                    <a:pt x="66360" y="77351"/>
                  </a:lnTo>
                  <a:lnTo>
                    <a:pt x="66683" y="77168"/>
                  </a:lnTo>
                  <a:lnTo>
                    <a:pt x="67006" y="76993"/>
                  </a:lnTo>
                  <a:lnTo>
                    <a:pt x="67338" y="76819"/>
                  </a:lnTo>
                  <a:lnTo>
                    <a:pt x="67670" y="76654"/>
                  </a:lnTo>
                  <a:lnTo>
                    <a:pt x="68010" y="76497"/>
                  </a:lnTo>
                  <a:lnTo>
                    <a:pt x="68350" y="76340"/>
                  </a:lnTo>
                  <a:lnTo>
                    <a:pt x="68691" y="76201"/>
                  </a:lnTo>
                  <a:lnTo>
                    <a:pt x="69380" y="75913"/>
                  </a:lnTo>
                  <a:lnTo>
                    <a:pt x="70087" y="75652"/>
                  </a:lnTo>
                  <a:lnTo>
                    <a:pt x="70795" y="75399"/>
                  </a:lnTo>
                  <a:lnTo>
                    <a:pt x="71502" y="75155"/>
                  </a:lnTo>
                  <a:lnTo>
                    <a:pt x="72924" y="74694"/>
                  </a:lnTo>
                  <a:lnTo>
                    <a:pt x="73632" y="74458"/>
                  </a:lnTo>
                  <a:lnTo>
                    <a:pt x="74330" y="74223"/>
                  </a:lnTo>
                  <a:lnTo>
                    <a:pt x="74819" y="74049"/>
                  </a:lnTo>
                  <a:lnTo>
                    <a:pt x="75290" y="73857"/>
                  </a:lnTo>
                  <a:lnTo>
                    <a:pt x="75761" y="73666"/>
                  </a:lnTo>
                  <a:lnTo>
                    <a:pt x="76224" y="73456"/>
                  </a:lnTo>
                  <a:lnTo>
                    <a:pt x="76678" y="73239"/>
                  </a:lnTo>
                  <a:lnTo>
                    <a:pt x="77123" y="73012"/>
                  </a:lnTo>
                  <a:lnTo>
                    <a:pt x="77568" y="72768"/>
                  </a:lnTo>
                  <a:lnTo>
                    <a:pt x="77996" y="72524"/>
                  </a:lnTo>
                  <a:lnTo>
                    <a:pt x="78415" y="72263"/>
                  </a:lnTo>
                  <a:lnTo>
                    <a:pt x="78825" y="72002"/>
                  </a:lnTo>
                  <a:lnTo>
                    <a:pt x="79227" y="71723"/>
                  </a:lnTo>
                  <a:lnTo>
                    <a:pt x="79620" y="71435"/>
                  </a:lnTo>
                  <a:lnTo>
                    <a:pt x="80013" y="71139"/>
                  </a:lnTo>
                  <a:lnTo>
                    <a:pt x="80388" y="70834"/>
                  </a:lnTo>
                  <a:lnTo>
                    <a:pt x="80755" y="70529"/>
                  </a:lnTo>
                  <a:lnTo>
                    <a:pt x="81112" y="70207"/>
                  </a:lnTo>
                  <a:lnTo>
                    <a:pt x="81462" y="69876"/>
                  </a:lnTo>
                  <a:lnTo>
                    <a:pt x="81802" y="69536"/>
                  </a:lnTo>
                  <a:lnTo>
                    <a:pt x="82134" y="69197"/>
                  </a:lnTo>
                  <a:lnTo>
                    <a:pt x="82457" y="68839"/>
                  </a:lnTo>
                  <a:lnTo>
                    <a:pt x="82771" y="68482"/>
                  </a:lnTo>
                  <a:lnTo>
                    <a:pt x="83077" y="68116"/>
                  </a:lnTo>
                  <a:lnTo>
                    <a:pt x="83373" y="67742"/>
                  </a:lnTo>
                  <a:lnTo>
                    <a:pt x="83653" y="67367"/>
                  </a:lnTo>
                  <a:lnTo>
                    <a:pt x="83932" y="66975"/>
                  </a:lnTo>
                  <a:lnTo>
                    <a:pt x="84194" y="66583"/>
                  </a:lnTo>
                  <a:lnTo>
                    <a:pt x="84456" y="66182"/>
                  </a:lnTo>
                  <a:lnTo>
                    <a:pt x="84700" y="65782"/>
                  </a:lnTo>
                  <a:lnTo>
                    <a:pt x="84936" y="65372"/>
                  </a:lnTo>
                  <a:lnTo>
                    <a:pt x="85163" y="64954"/>
                  </a:lnTo>
                  <a:lnTo>
                    <a:pt x="85381" y="64536"/>
                  </a:lnTo>
                  <a:lnTo>
                    <a:pt x="85591" y="64109"/>
                  </a:lnTo>
                  <a:lnTo>
                    <a:pt x="85783" y="63673"/>
                  </a:lnTo>
                  <a:lnTo>
                    <a:pt x="85966" y="63238"/>
                  </a:lnTo>
                  <a:lnTo>
                    <a:pt x="86149" y="62794"/>
                  </a:lnTo>
                  <a:lnTo>
                    <a:pt x="86315" y="62349"/>
                  </a:lnTo>
                  <a:lnTo>
                    <a:pt x="86463" y="61905"/>
                  </a:lnTo>
                  <a:lnTo>
                    <a:pt x="86612" y="61443"/>
                  </a:lnTo>
                  <a:lnTo>
                    <a:pt x="86743" y="60990"/>
                  </a:lnTo>
                  <a:lnTo>
                    <a:pt x="86874" y="60529"/>
                  </a:lnTo>
                  <a:lnTo>
                    <a:pt x="86987" y="60067"/>
                  </a:lnTo>
                  <a:lnTo>
                    <a:pt x="87083" y="59596"/>
                  </a:lnTo>
                  <a:lnTo>
                    <a:pt x="87179" y="59126"/>
                  </a:lnTo>
                  <a:lnTo>
                    <a:pt x="87258" y="58656"/>
                  </a:lnTo>
                  <a:lnTo>
                    <a:pt x="87328" y="58176"/>
                  </a:lnTo>
                  <a:lnTo>
                    <a:pt x="87389" y="57697"/>
                  </a:lnTo>
                  <a:lnTo>
                    <a:pt x="87441" y="57218"/>
                  </a:lnTo>
                  <a:lnTo>
                    <a:pt x="87476" y="56739"/>
                  </a:lnTo>
                  <a:lnTo>
                    <a:pt x="87502" y="56251"/>
                  </a:lnTo>
                  <a:lnTo>
                    <a:pt x="87511" y="55763"/>
                  </a:lnTo>
                  <a:lnTo>
                    <a:pt x="87520" y="55275"/>
                  </a:lnTo>
                  <a:lnTo>
                    <a:pt x="87511" y="54788"/>
                  </a:lnTo>
                  <a:lnTo>
                    <a:pt x="87493" y="54300"/>
                  </a:lnTo>
                  <a:lnTo>
                    <a:pt x="87459" y="53812"/>
                  </a:lnTo>
                  <a:lnTo>
                    <a:pt x="87415" y="53315"/>
                  </a:lnTo>
                  <a:lnTo>
                    <a:pt x="87363" y="52828"/>
                  </a:lnTo>
                  <a:lnTo>
                    <a:pt x="87293" y="52340"/>
                  </a:lnTo>
                  <a:lnTo>
                    <a:pt x="87214" y="51843"/>
                  </a:lnTo>
                  <a:lnTo>
                    <a:pt x="87127" y="51355"/>
                  </a:lnTo>
                  <a:lnTo>
                    <a:pt x="87031" y="50859"/>
                  </a:lnTo>
                  <a:lnTo>
                    <a:pt x="86917" y="50371"/>
                  </a:lnTo>
                  <a:lnTo>
                    <a:pt x="86786" y="49883"/>
                  </a:lnTo>
                  <a:lnTo>
                    <a:pt x="86647" y="49395"/>
                  </a:lnTo>
                  <a:lnTo>
                    <a:pt x="86498" y="48907"/>
                  </a:lnTo>
                  <a:lnTo>
                    <a:pt x="86385" y="48568"/>
                  </a:lnTo>
                  <a:lnTo>
                    <a:pt x="86263" y="48228"/>
                  </a:lnTo>
                  <a:lnTo>
                    <a:pt x="86140" y="47897"/>
                  </a:lnTo>
                  <a:lnTo>
                    <a:pt x="86001" y="47566"/>
                  </a:lnTo>
                  <a:lnTo>
                    <a:pt x="85861" y="47243"/>
                  </a:lnTo>
                  <a:lnTo>
                    <a:pt x="85713" y="46921"/>
                  </a:lnTo>
                  <a:lnTo>
                    <a:pt x="85564" y="46599"/>
                  </a:lnTo>
                  <a:lnTo>
                    <a:pt x="85407" y="46276"/>
                  </a:lnTo>
                  <a:lnTo>
                    <a:pt x="85241" y="45963"/>
                  </a:lnTo>
                  <a:lnTo>
                    <a:pt x="85067" y="45649"/>
                  </a:lnTo>
                  <a:lnTo>
                    <a:pt x="84892" y="45336"/>
                  </a:lnTo>
                  <a:lnTo>
                    <a:pt x="84718" y="45031"/>
                  </a:lnTo>
                  <a:lnTo>
                    <a:pt x="84342" y="44421"/>
                  </a:lnTo>
                  <a:lnTo>
                    <a:pt x="83958" y="43820"/>
                  </a:lnTo>
                  <a:lnTo>
                    <a:pt x="83565" y="43227"/>
                  </a:lnTo>
                  <a:lnTo>
                    <a:pt x="83155" y="42635"/>
                  </a:lnTo>
                  <a:lnTo>
                    <a:pt x="82736" y="42051"/>
                  </a:lnTo>
                  <a:lnTo>
                    <a:pt x="82308" y="41476"/>
                  </a:lnTo>
                  <a:lnTo>
                    <a:pt x="81453" y="40335"/>
                  </a:lnTo>
                  <a:lnTo>
                    <a:pt x="80597" y="39194"/>
                  </a:lnTo>
                  <a:lnTo>
                    <a:pt x="80405" y="38933"/>
                  </a:lnTo>
                  <a:lnTo>
                    <a:pt x="80213" y="38654"/>
                  </a:lnTo>
                  <a:lnTo>
                    <a:pt x="80030" y="38384"/>
                  </a:lnTo>
                  <a:lnTo>
                    <a:pt x="79855" y="38096"/>
                  </a:lnTo>
                  <a:lnTo>
                    <a:pt x="79681" y="37818"/>
                  </a:lnTo>
                  <a:lnTo>
                    <a:pt x="79515" y="37530"/>
                  </a:lnTo>
                  <a:lnTo>
                    <a:pt x="79349" y="37243"/>
                  </a:lnTo>
                  <a:lnTo>
                    <a:pt x="79201" y="36946"/>
                  </a:lnTo>
                  <a:lnTo>
                    <a:pt x="79044" y="36650"/>
                  </a:lnTo>
                  <a:lnTo>
                    <a:pt x="78904" y="36354"/>
                  </a:lnTo>
                  <a:lnTo>
                    <a:pt x="78764" y="36058"/>
                  </a:lnTo>
                  <a:lnTo>
                    <a:pt x="78633" y="35753"/>
                  </a:lnTo>
                  <a:lnTo>
                    <a:pt x="78502" y="35448"/>
                  </a:lnTo>
                  <a:lnTo>
                    <a:pt x="78371" y="35143"/>
                  </a:lnTo>
                  <a:lnTo>
                    <a:pt x="78136" y="34516"/>
                  </a:lnTo>
                  <a:lnTo>
                    <a:pt x="77926" y="33889"/>
                  </a:lnTo>
                  <a:lnTo>
                    <a:pt x="77726" y="33261"/>
                  </a:lnTo>
                  <a:lnTo>
                    <a:pt x="77533" y="32617"/>
                  </a:lnTo>
                  <a:lnTo>
                    <a:pt x="77368" y="31972"/>
                  </a:lnTo>
                  <a:lnTo>
                    <a:pt x="77211" y="31327"/>
                  </a:lnTo>
                  <a:lnTo>
                    <a:pt x="77062" y="30674"/>
                  </a:lnTo>
                  <a:lnTo>
                    <a:pt x="76931" y="30029"/>
                  </a:lnTo>
                  <a:lnTo>
                    <a:pt x="76809" y="29376"/>
                  </a:lnTo>
                  <a:lnTo>
                    <a:pt x="76687" y="28697"/>
                  </a:lnTo>
                  <a:lnTo>
                    <a:pt x="76556" y="28026"/>
                  </a:lnTo>
                  <a:lnTo>
                    <a:pt x="76416" y="27364"/>
                  </a:lnTo>
                  <a:lnTo>
                    <a:pt x="76276" y="26702"/>
                  </a:lnTo>
                  <a:lnTo>
                    <a:pt x="76128" y="26048"/>
                  </a:lnTo>
                  <a:lnTo>
                    <a:pt x="75971" y="25404"/>
                  </a:lnTo>
                  <a:lnTo>
                    <a:pt x="75814" y="24759"/>
                  </a:lnTo>
                  <a:lnTo>
                    <a:pt x="75639" y="24123"/>
                  </a:lnTo>
                  <a:lnTo>
                    <a:pt x="75456" y="23496"/>
                  </a:lnTo>
                  <a:lnTo>
                    <a:pt x="75264" y="22868"/>
                  </a:lnTo>
                  <a:lnTo>
                    <a:pt x="75063" y="22259"/>
                  </a:lnTo>
                  <a:lnTo>
                    <a:pt x="74845" y="21649"/>
                  </a:lnTo>
                  <a:lnTo>
                    <a:pt x="74618" y="21048"/>
                  </a:lnTo>
                  <a:lnTo>
                    <a:pt x="74382" y="20455"/>
                  </a:lnTo>
                  <a:lnTo>
                    <a:pt x="74129" y="19863"/>
                  </a:lnTo>
                  <a:lnTo>
                    <a:pt x="73867" y="19288"/>
                  </a:lnTo>
                  <a:lnTo>
                    <a:pt x="73588" y="18713"/>
                  </a:lnTo>
                  <a:lnTo>
                    <a:pt x="73291" y="18147"/>
                  </a:lnTo>
                  <a:lnTo>
                    <a:pt x="72986" y="17589"/>
                  </a:lnTo>
                  <a:lnTo>
                    <a:pt x="72663" y="17049"/>
                  </a:lnTo>
                  <a:lnTo>
                    <a:pt x="72313" y="16509"/>
                  </a:lnTo>
                  <a:lnTo>
                    <a:pt x="71956" y="15969"/>
                  </a:lnTo>
                  <a:lnTo>
                    <a:pt x="71580" y="15446"/>
                  </a:lnTo>
                  <a:lnTo>
                    <a:pt x="71187" y="14932"/>
                  </a:lnTo>
                  <a:lnTo>
                    <a:pt x="70768" y="14427"/>
                  </a:lnTo>
                  <a:lnTo>
                    <a:pt x="70559" y="14174"/>
                  </a:lnTo>
                  <a:lnTo>
                    <a:pt x="70332" y="13930"/>
                  </a:lnTo>
                  <a:lnTo>
                    <a:pt x="70114" y="13687"/>
                  </a:lnTo>
                  <a:lnTo>
                    <a:pt x="69878" y="13443"/>
                  </a:lnTo>
                  <a:lnTo>
                    <a:pt x="69642" y="13199"/>
                  </a:lnTo>
                  <a:lnTo>
                    <a:pt x="69407" y="12963"/>
                  </a:lnTo>
                  <a:lnTo>
                    <a:pt x="69162" y="12728"/>
                  </a:lnTo>
                  <a:lnTo>
                    <a:pt x="68909" y="12493"/>
                  </a:lnTo>
                  <a:lnTo>
                    <a:pt x="68647" y="12258"/>
                  </a:lnTo>
                  <a:lnTo>
                    <a:pt x="68385" y="12031"/>
                  </a:lnTo>
                  <a:lnTo>
                    <a:pt x="68123" y="11805"/>
                  </a:lnTo>
                  <a:lnTo>
                    <a:pt x="67844" y="11578"/>
                  </a:lnTo>
                  <a:lnTo>
                    <a:pt x="67565" y="11352"/>
                  </a:lnTo>
                  <a:lnTo>
                    <a:pt x="67277" y="11134"/>
                  </a:lnTo>
                  <a:lnTo>
                    <a:pt x="66919" y="10873"/>
                  </a:lnTo>
                  <a:lnTo>
                    <a:pt x="66561" y="10611"/>
                  </a:lnTo>
                  <a:lnTo>
                    <a:pt x="66194" y="10367"/>
                  </a:lnTo>
                  <a:lnTo>
                    <a:pt x="65819" y="10123"/>
                  </a:lnTo>
                  <a:lnTo>
                    <a:pt x="65444" y="9888"/>
                  </a:lnTo>
                  <a:lnTo>
                    <a:pt x="65068" y="9662"/>
                  </a:lnTo>
                  <a:lnTo>
                    <a:pt x="64684" y="9444"/>
                  </a:lnTo>
                  <a:lnTo>
                    <a:pt x="64291" y="9235"/>
                  </a:lnTo>
                  <a:lnTo>
                    <a:pt x="63907" y="9035"/>
                  </a:lnTo>
                  <a:lnTo>
                    <a:pt x="63514" y="8834"/>
                  </a:lnTo>
                  <a:lnTo>
                    <a:pt x="63113" y="8643"/>
                  </a:lnTo>
                  <a:lnTo>
                    <a:pt x="62720" y="8460"/>
                  </a:lnTo>
                  <a:lnTo>
                    <a:pt x="62319" y="8277"/>
                  </a:lnTo>
                  <a:lnTo>
                    <a:pt x="61908" y="8102"/>
                  </a:lnTo>
                  <a:lnTo>
                    <a:pt x="61096" y="7763"/>
                  </a:lnTo>
                  <a:lnTo>
                    <a:pt x="60276" y="7440"/>
                  </a:lnTo>
                  <a:lnTo>
                    <a:pt x="59447" y="7135"/>
                  </a:lnTo>
                  <a:lnTo>
                    <a:pt x="58609" y="6848"/>
                  </a:lnTo>
                  <a:lnTo>
                    <a:pt x="57771" y="6560"/>
                  </a:lnTo>
                  <a:lnTo>
                    <a:pt x="56933" y="6290"/>
                  </a:lnTo>
                  <a:lnTo>
                    <a:pt x="56086" y="6020"/>
                  </a:lnTo>
                  <a:lnTo>
                    <a:pt x="54401" y="5498"/>
                  </a:lnTo>
                  <a:lnTo>
                    <a:pt x="53738" y="5280"/>
                  </a:lnTo>
                  <a:lnTo>
                    <a:pt x="53074" y="5062"/>
                  </a:lnTo>
                  <a:lnTo>
                    <a:pt x="51756" y="4618"/>
                  </a:lnTo>
                  <a:lnTo>
                    <a:pt x="50456" y="4156"/>
                  </a:lnTo>
                  <a:lnTo>
                    <a:pt x="49164" y="3686"/>
                  </a:lnTo>
                  <a:lnTo>
                    <a:pt x="47872" y="3224"/>
                  </a:lnTo>
                  <a:lnTo>
                    <a:pt x="46589" y="2771"/>
                  </a:lnTo>
                  <a:lnTo>
                    <a:pt x="45305" y="2327"/>
                  </a:lnTo>
                  <a:lnTo>
                    <a:pt x="44659" y="2109"/>
                  </a:lnTo>
                  <a:lnTo>
                    <a:pt x="44013" y="1900"/>
                  </a:lnTo>
                  <a:lnTo>
                    <a:pt x="43367" y="1699"/>
                  </a:lnTo>
                  <a:lnTo>
                    <a:pt x="42713" y="1499"/>
                  </a:lnTo>
                  <a:lnTo>
                    <a:pt x="42067" y="1316"/>
                  </a:lnTo>
                  <a:lnTo>
                    <a:pt x="41412" y="1142"/>
                  </a:lnTo>
                  <a:lnTo>
                    <a:pt x="40757" y="968"/>
                  </a:lnTo>
                  <a:lnTo>
                    <a:pt x="40094" y="811"/>
                  </a:lnTo>
                  <a:lnTo>
                    <a:pt x="39431" y="663"/>
                  </a:lnTo>
                  <a:lnTo>
                    <a:pt x="38767" y="532"/>
                  </a:lnTo>
                  <a:lnTo>
                    <a:pt x="38095" y="410"/>
                  </a:lnTo>
                  <a:lnTo>
                    <a:pt x="37414" y="306"/>
                  </a:lnTo>
                  <a:lnTo>
                    <a:pt x="36733" y="210"/>
                  </a:lnTo>
                  <a:lnTo>
                    <a:pt x="36044" y="140"/>
                  </a:lnTo>
                  <a:lnTo>
                    <a:pt x="35354" y="79"/>
                  </a:lnTo>
                  <a:lnTo>
                    <a:pt x="34656" y="36"/>
                  </a:lnTo>
                  <a:lnTo>
                    <a:pt x="33949" y="9"/>
                  </a:lnTo>
                  <a:lnTo>
                    <a:pt x="332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 flipH="1">
              <a:off x="6854442" y="3135857"/>
              <a:ext cx="2289558" cy="1889575"/>
            </a:xfrm>
            <a:custGeom>
              <a:avLst/>
              <a:gdLst/>
              <a:ahLst/>
              <a:cxnLst/>
              <a:rect l="l" t="t" r="r" b="b"/>
              <a:pathLst>
                <a:path w="45358" h="37434" extrusionOk="0">
                  <a:moveTo>
                    <a:pt x="0" y="0"/>
                  </a:moveTo>
                  <a:lnTo>
                    <a:pt x="0" y="488"/>
                  </a:lnTo>
                  <a:lnTo>
                    <a:pt x="0" y="6787"/>
                  </a:lnTo>
                  <a:lnTo>
                    <a:pt x="0" y="9932"/>
                  </a:lnTo>
                  <a:lnTo>
                    <a:pt x="9" y="13085"/>
                  </a:lnTo>
                  <a:lnTo>
                    <a:pt x="18" y="13181"/>
                  </a:lnTo>
                  <a:lnTo>
                    <a:pt x="27" y="13285"/>
                  </a:lnTo>
                  <a:lnTo>
                    <a:pt x="53" y="13390"/>
                  </a:lnTo>
                  <a:lnTo>
                    <a:pt x="79" y="13495"/>
                  </a:lnTo>
                  <a:lnTo>
                    <a:pt x="114" y="13599"/>
                  </a:lnTo>
                  <a:lnTo>
                    <a:pt x="158" y="13695"/>
                  </a:lnTo>
                  <a:lnTo>
                    <a:pt x="201" y="13791"/>
                  </a:lnTo>
                  <a:lnTo>
                    <a:pt x="262" y="13869"/>
                  </a:lnTo>
                  <a:lnTo>
                    <a:pt x="838" y="14679"/>
                  </a:lnTo>
                  <a:lnTo>
                    <a:pt x="1415" y="15472"/>
                  </a:lnTo>
                  <a:lnTo>
                    <a:pt x="2008" y="16265"/>
                  </a:lnTo>
                  <a:lnTo>
                    <a:pt x="2611" y="17049"/>
                  </a:lnTo>
                  <a:lnTo>
                    <a:pt x="2776" y="17258"/>
                  </a:lnTo>
                  <a:lnTo>
                    <a:pt x="2942" y="17458"/>
                  </a:lnTo>
                  <a:lnTo>
                    <a:pt x="3117" y="17650"/>
                  </a:lnTo>
                  <a:lnTo>
                    <a:pt x="3291" y="17842"/>
                  </a:lnTo>
                  <a:lnTo>
                    <a:pt x="3475" y="18016"/>
                  </a:lnTo>
                  <a:lnTo>
                    <a:pt x="3658" y="18190"/>
                  </a:lnTo>
                  <a:lnTo>
                    <a:pt x="3841" y="18356"/>
                  </a:lnTo>
                  <a:lnTo>
                    <a:pt x="4033" y="18512"/>
                  </a:lnTo>
                  <a:lnTo>
                    <a:pt x="4234" y="18661"/>
                  </a:lnTo>
                  <a:lnTo>
                    <a:pt x="4426" y="18809"/>
                  </a:lnTo>
                  <a:lnTo>
                    <a:pt x="4627" y="18948"/>
                  </a:lnTo>
                  <a:lnTo>
                    <a:pt x="4836" y="19079"/>
                  </a:lnTo>
                  <a:lnTo>
                    <a:pt x="5037" y="19201"/>
                  </a:lnTo>
                  <a:lnTo>
                    <a:pt x="5255" y="19323"/>
                  </a:lnTo>
                  <a:lnTo>
                    <a:pt x="5465" y="19436"/>
                  </a:lnTo>
                  <a:lnTo>
                    <a:pt x="5683" y="19549"/>
                  </a:lnTo>
                  <a:lnTo>
                    <a:pt x="5901" y="19645"/>
                  </a:lnTo>
                  <a:lnTo>
                    <a:pt x="6120" y="19741"/>
                  </a:lnTo>
                  <a:lnTo>
                    <a:pt x="6347" y="19837"/>
                  </a:lnTo>
                  <a:lnTo>
                    <a:pt x="6574" y="19924"/>
                  </a:lnTo>
                  <a:lnTo>
                    <a:pt x="6809" y="20002"/>
                  </a:lnTo>
                  <a:lnTo>
                    <a:pt x="7036" y="20072"/>
                  </a:lnTo>
                  <a:lnTo>
                    <a:pt x="7272" y="20141"/>
                  </a:lnTo>
                  <a:lnTo>
                    <a:pt x="7516" y="20211"/>
                  </a:lnTo>
                  <a:lnTo>
                    <a:pt x="7752" y="20272"/>
                  </a:lnTo>
                  <a:lnTo>
                    <a:pt x="7996" y="20324"/>
                  </a:lnTo>
                  <a:lnTo>
                    <a:pt x="8494" y="20420"/>
                  </a:lnTo>
                  <a:lnTo>
                    <a:pt x="8992" y="20499"/>
                  </a:lnTo>
                  <a:lnTo>
                    <a:pt x="9507" y="20560"/>
                  </a:lnTo>
                  <a:lnTo>
                    <a:pt x="10118" y="20621"/>
                  </a:lnTo>
                  <a:lnTo>
                    <a:pt x="10737" y="20664"/>
                  </a:lnTo>
                  <a:lnTo>
                    <a:pt x="11986" y="20751"/>
                  </a:lnTo>
                  <a:lnTo>
                    <a:pt x="13225" y="20830"/>
                  </a:lnTo>
                  <a:lnTo>
                    <a:pt x="14465" y="20908"/>
                  </a:lnTo>
                  <a:lnTo>
                    <a:pt x="16507" y="21030"/>
                  </a:lnTo>
                  <a:lnTo>
                    <a:pt x="17537" y="21100"/>
                  </a:lnTo>
                  <a:lnTo>
                    <a:pt x="18559" y="21169"/>
                  </a:lnTo>
                  <a:lnTo>
                    <a:pt x="18786" y="21187"/>
                  </a:lnTo>
                  <a:lnTo>
                    <a:pt x="19004" y="21222"/>
                  </a:lnTo>
                  <a:lnTo>
                    <a:pt x="19213" y="21274"/>
                  </a:lnTo>
                  <a:lnTo>
                    <a:pt x="19414" y="21326"/>
                  </a:lnTo>
                  <a:lnTo>
                    <a:pt x="19615" y="21396"/>
                  </a:lnTo>
                  <a:lnTo>
                    <a:pt x="19798" y="21483"/>
                  </a:lnTo>
                  <a:lnTo>
                    <a:pt x="19973" y="21579"/>
                  </a:lnTo>
                  <a:lnTo>
                    <a:pt x="20147" y="21683"/>
                  </a:lnTo>
                  <a:lnTo>
                    <a:pt x="20305" y="21805"/>
                  </a:lnTo>
                  <a:lnTo>
                    <a:pt x="20453" y="21936"/>
                  </a:lnTo>
                  <a:lnTo>
                    <a:pt x="20601" y="22084"/>
                  </a:lnTo>
                  <a:lnTo>
                    <a:pt x="20732" y="22241"/>
                  </a:lnTo>
                  <a:lnTo>
                    <a:pt x="20855" y="22406"/>
                  </a:lnTo>
                  <a:lnTo>
                    <a:pt x="20968" y="22598"/>
                  </a:lnTo>
                  <a:lnTo>
                    <a:pt x="21064" y="22790"/>
                  </a:lnTo>
                  <a:lnTo>
                    <a:pt x="21160" y="23008"/>
                  </a:lnTo>
                  <a:lnTo>
                    <a:pt x="21343" y="23504"/>
                  </a:lnTo>
                  <a:lnTo>
                    <a:pt x="21518" y="24001"/>
                  </a:lnTo>
                  <a:lnTo>
                    <a:pt x="21684" y="24506"/>
                  </a:lnTo>
                  <a:lnTo>
                    <a:pt x="21858" y="25003"/>
                  </a:lnTo>
                  <a:lnTo>
                    <a:pt x="22426" y="26614"/>
                  </a:lnTo>
                  <a:lnTo>
                    <a:pt x="22714" y="27416"/>
                  </a:lnTo>
                  <a:lnTo>
                    <a:pt x="23011" y="28217"/>
                  </a:lnTo>
                  <a:lnTo>
                    <a:pt x="23107" y="28444"/>
                  </a:lnTo>
                  <a:lnTo>
                    <a:pt x="23211" y="28670"/>
                  </a:lnTo>
                  <a:lnTo>
                    <a:pt x="23325" y="28897"/>
                  </a:lnTo>
                  <a:lnTo>
                    <a:pt x="23447" y="29106"/>
                  </a:lnTo>
                  <a:lnTo>
                    <a:pt x="23578" y="29315"/>
                  </a:lnTo>
                  <a:lnTo>
                    <a:pt x="23718" y="29524"/>
                  </a:lnTo>
                  <a:lnTo>
                    <a:pt x="23857" y="29715"/>
                  </a:lnTo>
                  <a:lnTo>
                    <a:pt x="24006" y="29907"/>
                  </a:lnTo>
                  <a:lnTo>
                    <a:pt x="24172" y="30090"/>
                  </a:lnTo>
                  <a:lnTo>
                    <a:pt x="24337" y="30264"/>
                  </a:lnTo>
                  <a:lnTo>
                    <a:pt x="24503" y="30439"/>
                  </a:lnTo>
                  <a:lnTo>
                    <a:pt x="24687" y="30604"/>
                  </a:lnTo>
                  <a:lnTo>
                    <a:pt x="24870" y="30761"/>
                  </a:lnTo>
                  <a:lnTo>
                    <a:pt x="25062" y="30909"/>
                  </a:lnTo>
                  <a:lnTo>
                    <a:pt x="25263" y="31048"/>
                  </a:lnTo>
                  <a:lnTo>
                    <a:pt x="25464" y="31188"/>
                  </a:lnTo>
                  <a:lnTo>
                    <a:pt x="26075" y="31571"/>
                  </a:lnTo>
                  <a:lnTo>
                    <a:pt x="26694" y="31946"/>
                  </a:lnTo>
                  <a:lnTo>
                    <a:pt x="27314" y="32320"/>
                  </a:lnTo>
                  <a:lnTo>
                    <a:pt x="27943" y="32677"/>
                  </a:lnTo>
                  <a:lnTo>
                    <a:pt x="28571" y="33035"/>
                  </a:lnTo>
                  <a:lnTo>
                    <a:pt x="29208" y="33392"/>
                  </a:lnTo>
                  <a:lnTo>
                    <a:pt x="30474" y="34080"/>
                  </a:lnTo>
                  <a:lnTo>
                    <a:pt x="30753" y="34219"/>
                  </a:lnTo>
                  <a:lnTo>
                    <a:pt x="31033" y="34341"/>
                  </a:lnTo>
                  <a:lnTo>
                    <a:pt x="31312" y="34455"/>
                  </a:lnTo>
                  <a:lnTo>
                    <a:pt x="31600" y="34550"/>
                  </a:lnTo>
                  <a:lnTo>
                    <a:pt x="31888" y="34646"/>
                  </a:lnTo>
                  <a:lnTo>
                    <a:pt x="32185" y="34725"/>
                  </a:lnTo>
                  <a:lnTo>
                    <a:pt x="32473" y="34803"/>
                  </a:lnTo>
                  <a:lnTo>
                    <a:pt x="32770" y="34864"/>
                  </a:lnTo>
                  <a:lnTo>
                    <a:pt x="33372" y="34995"/>
                  </a:lnTo>
                  <a:lnTo>
                    <a:pt x="33966" y="35108"/>
                  </a:lnTo>
                  <a:lnTo>
                    <a:pt x="34568" y="35221"/>
                  </a:lnTo>
                  <a:lnTo>
                    <a:pt x="34865" y="35282"/>
                  </a:lnTo>
                  <a:lnTo>
                    <a:pt x="35162" y="35352"/>
                  </a:lnTo>
                  <a:lnTo>
                    <a:pt x="35581" y="35465"/>
                  </a:lnTo>
                  <a:lnTo>
                    <a:pt x="35991" y="35578"/>
                  </a:lnTo>
                  <a:lnTo>
                    <a:pt x="36410" y="35709"/>
                  </a:lnTo>
                  <a:lnTo>
                    <a:pt x="36820" y="35848"/>
                  </a:lnTo>
                  <a:lnTo>
                    <a:pt x="37641" y="36127"/>
                  </a:lnTo>
                  <a:lnTo>
                    <a:pt x="38051" y="36267"/>
                  </a:lnTo>
                  <a:lnTo>
                    <a:pt x="38461" y="36397"/>
                  </a:lnTo>
                  <a:lnTo>
                    <a:pt x="39299" y="36659"/>
                  </a:lnTo>
                  <a:lnTo>
                    <a:pt x="40137" y="36929"/>
                  </a:lnTo>
                  <a:lnTo>
                    <a:pt x="40556" y="37051"/>
                  </a:lnTo>
                  <a:lnTo>
                    <a:pt x="40975" y="37173"/>
                  </a:lnTo>
                  <a:lnTo>
                    <a:pt x="41394" y="37286"/>
                  </a:lnTo>
                  <a:lnTo>
                    <a:pt x="41822" y="37390"/>
                  </a:lnTo>
                  <a:lnTo>
                    <a:pt x="41988" y="37425"/>
                  </a:lnTo>
                  <a:lnTo>
                    <a:pt x="42145" y="37434"/>
                  </a:lnTo>
                  <a:lnTo>
                    <a:pt x="42302" y="37434"/>
                  </a:lnTo>
                  <a:lnTo>
                    <a:pt x="42459" y="37425"/>
                  </a:lnTo>
                  <a:lnTo>
                    <a:pt x="42599" y="37390"/>
                  </a:lnTo>
                  <a:lnTo>
                    <a:pt x="42747" y="37347"/>
                  </a:lnTo>
                  <a:lnTo>
                    <a:pt x="42878" y="37295"/>
                  </a:lnTo>
                  <a:lnTo>
                    <a:pt x="43009" y="37216"/>
                  </a:lnTo>
                  <a:lnTo>
                    <a:pt x="43131" y="37138"/>
                  </a:lnTo>
                  <a:lnTo>
                    <a:pt x="43245" y="37042"/>
                  </a:lnTo>
                  <a:lnTo>
                    <a:pt x="43350" y="36937"/>
                  </a:lnTo>
                  <a:lnTo>
                    <a:pt x="43446" y="36815"/>
                  </a:lnTo>
                  <a:lnTo>
                    <a:pt x="43533" y="36685"/>
                  </a:lnTo>
                  <a:lnTo>
                    <a:pt x="43612" y="36545"/>
                  </a:lnTo>
                  <a:lnTo>
                    <a:pt x="43673" y="36397"/>
                  </a:lnTo>
                  <a:lnTo>
                    <a:pt x="43734" y="36232"/>
                  </a:lnTo>
                  <a:lnTo>
                    <a:pt x="43830" y="35944"/>
                  </a:lnTo>
                  <a:lnTo>
                    <a:pt x="43943" y="35665"/>
                  </a:lnTo>
                  <a:lnTo>
                    <a:pt x="44065" y="35395"/>
                  </a:lnTo>
                  <a:lnTo>
                    <a:pt x="44205" y="35134"/>
                  </a:lnTo>
                  <a:lnTo>
                    <a:pt x="44353" y="34881"/>
                  </a:lnTo>
                  <a:lnTo>
                    <a:pt x="44528" y="34638"/>
                  </a:lnTo>
                  <a:lnTo>
                    <a:pt x="44711" y="34402"/>
                  </a:lnTo>
                  <a:lnTo>
                    <a:pt x="44921" y="34176"/>
                  </a:lnTo>
                  <a:lnTo>
                    <a:pt x="44999" y="34097"/>
                  </a:lnTo>
                  <a:lnTo>
                    <a:pt x="45069" y="34019"/>
                  </a:lnTo>
                  <a:lnTo>
                    <a:pt x="45130" y="33932"/>
                  </a:lnTo>
                  <a:lnTo>
                    <a:pt x="45183" y="33845"/>
                  </a:lnTo>
                  <a:lnTo>
                    <a:pt x="45226" y="33749"/>
                  </a:lnTo>
                  <a:lnTo>
                    <a:pt x="45270" y="33653"/>
                  </a:lnTo>
                  <a:lnTo>
                    <a:pt x="45305" y="33557"/>
                  </a:lnTo>
                  <a:lnTo>
                    <a:pt x="45322" y="33461"/>
                  </a:lnTo>
                  <a:lnTo>
                    <a:pt x="45349" y="33366"/>
                  </a:lnTo>
                  <a:lnTo>
                    <a:pt x="45357" y="33261"/>
                  </a:lnTo>
                  <a:lnTo>
                    <a:pt x="45357" y="33157"/>
                  </a:lnTo>
                  <a:lnTo>
                    <a:pt x="45357" y="33052"/>
                  </a:lnTo>
                  <a:lnTo>
                    <a:pt x="45349" y="32947"/>
                  </a:lnTo>
                  <a:lnTo>
                    <a:pt x="45331" y="32834"/>
                  </a:lnTo>
                  <a:lnTo>
                    <a:pt x="45305" y="32730"/>
                  </a:lnTo>
                  <a:lnTo>
                    <a:pt x="45279" y="32616"/>
                  </a:lnTo>
                  <a:lnTo>
                    <a:pt x="45095" y="32007"/>
                  </a:lnTo>
                  <a:lnTo>
                    <a:pt x="44930" y="31397"/>
                  </a:lnTo>
                  <a:lnTo>
                    <a:pt x="44764" y="30778"/>
                  </a:lnTo>
                  <a:lnTo>
                    <a:pt x="44598" y="30168"/>
                  </a:lnTo>
                  <a:lnTo>
                    <a:pt x="44554" y="30012"/>
                  </a:lnTo>
                  <a:lnTo>
                    <a:pt x="44511" y="29864"/>
                  </a:lnTo>
                  <a:lnTo>
                    <a:pt x="44450" y="29715"/>
                  </a:lnTo>
                  <a:lnTo>
                    <a:pt x="44388" y="29576"/>
                  </a:lnTo>
                  <a:lnTo>
                    <a:pt x="44319" y="29445"/>
                  </a:lnTo>
                  <a:lnTo>
                    <a:pt x="44249" y="29315"/>
                  </a:lnTo>
                  <a:lnTo>
                    <a:pt x="44170" y="29184"/>
                  </a:lnTo>
                  <a:lnTo>
                    <a:pt x="44083" y="29062"/>
                  </a:lnTo>
                  <a:lnTo>
                    <a:pt x="43996" y="28940"/>
                  </a:lnTo>
                  <a:lnTo>
                    <a:pt x="43900" y="28827"/>
                  </a:lnTo>
                  <a:lnTo>
                    <a:pt x="43795" y="28714"/>
                  </a:lnTo>
                  <a:lnTo>
                    <a:pt x="43690" y="28600"/>
                  </a:lnTo>
                  <a:lnTo>
                    <a:pt x="43472" y="28391"/>
                  </a:lnTo>
                  <a:lnTo>
                    <a:pt x="43227" y="28182"/>
                  </a:lnTo>
                  <a:lnTo>
                    <a:pt x="43070" y="28060"/>
                  </a:lnTo>
                  <a:lnTo>
                    <a:pt x="42913" y="27938"/>
                  </a:lnTo>
                  <a:lnTo>
                    <a:pt x="42747" y="27825"/>
                  </a:lnTo>
                  <a:lnTo>
                    <a:pt x="42590" y="27721"/>
                  </a:lnTo>
                  <a:lnTo>
                    <a:pt x="42258" y="27520"/>
                  </a:lnTo>
                  <a:lnTo>
                    <a:pt x="41918" y="27337"/>
                  </a:lnTo>
                  <a:lnTo>
                    <a:pt x="41578" y="27180"/>
                  </a:lnTo>
                  <a:lnTo>
                    <a:pt x="41228" y="27032"/>
                  </a:lnTo>
                  <a:lnTo>
                    <a:pt x="40871" y="26902"/>
                  </a:lnTo>
                  <a:lnTo>
                    <a:pt x="40513" y="26797"/>
                  </a:lnTo>
                  <a:lnTo>
                    <a:pt x="40155" y="26693"/>
                  </a:lnTo>
                  <a:lnTo>
                    <a:pt x="39779" y="26614"/>
                  </a:lnTo>
                  <a:lnTo>
                    <a:pt x="39413" y="26544"/>
                  </a:lnTo>
                  <a:lnTo>
                    <a:pt x="39037" y="26483"/>
                  </a:lnTo>
                  <a:lnTo>
                    <a:pt x="38653" y="26440"/>
                  </a:lnTo>
                  <a:lnTo>
                    <a:pt x="38269" y="26396"/>
                  </a:lnTo>
                  <a:lnTo>
                    <a:pt x="37885" y="26370"/>
                  </a:lnTo>
                  <a:lnTo>
                    <a:pt x="37501" y="26344"/>
                  </a:lnTo>
                  <a:lnTo>
                    <a:pt x="36995" y="26318"/>
                  </a:lnTo>
                  <a:lnTo>
                    <a:pt x="36488" y="26274"/>
                  </a:lnTo>
                  <a:lnTo>
                    <a:pt x="36235" y="26248"/>
                  </a:lnTo>
                  <a:lnTo>
                    <a:pt x="35982" y="26205"/>
                  </a:lnTo>
                  <a:lnTo>
                    <a:pt x="35738" y="26170"/>
                  </a:lnTo>
                  <a:lnTo>
                    <a:pt x="35493" y="26118"/>
                  </a:lnTo>
                  <a:lnTo>
                    <a:pt x="35118" y="26022"/>
                  </a:lnTo>
                  <a:lnTo>
                    <a:pt x="34769" y="25917"/>
                  </a:lnTo>
                  <a:lnTo>
                    <a:pt x="34428" y="25787"/>
                  </a:lnTo>
                  <a:lnTo>
                    <a:pt x="34097" y="25647"/>
                  </a:lnTo>
                  <a:lnTo>
                    <a:pt x="33940" y="25569"/>
                  </a:lnTo>
                  <a:lnTo>
                    <a:pt x="33782" y="25490"/>
                  </a:lnTo>
                  <a:lnTo>
                    <a:pt x="33625" y="25403"/>
                  </a:lnTo>
                  <a:lnTo>
                    <a:pt x="33477" y="25307"/>
                  </a:lnTo>
                  <a:lnTo>
                    <a:pt x="33329" y="25220"/>
                  </a:lnTo>
                  <a:lnTo>
                    <a:pt x="33189" y="25116"/>
                  </a:lnTo>
                  <a:lnTo>
                    <a:pt x="33049" y="25011"/>
                  </a:lnTo>
                  <a:lnTo>
                    <a:pt x="32910" y="24907"/>
                  </a:lnTo>
                  <a:lnTo>
                    <a:pt x="32648" y="24680"/>
                  </a:lnTo>
                  <a:lnTo>
                    <a:pt x="32394" y="24445"/>
                  </a:lnTo>
                  <a:lnTo>
                    <a:pt x="32159" y="24184"/>
                  </a:lnTo>
                  <a:lnTo>
                    <a:pt x="31941" y="23914"/>
                  </a:lnTo>
                  <a:lnTo>
                    <a:pt x="31722" y="23617"/>
                  </a:lnTo>
                  <a:lnTo>
                    <a:pt x="31530" y="23312"/>
                  </a:lnTo>
                  <a:lnTo>
                    <a:pt x="31338" y="22999"/>
                  </a:lnTo>
                  <a:lnTo>
                    <a:pt x="31172" y="22659"/>
                  </a:lnTo>
                  <a:lnTo>
                    <a:pt x="30989" y="22276"/>
                  </a:lnTo>
                  <a:lnTo>
                    <a:pt x="30815" y="21884"/>
                  </a:lnTo>
                  <a:lnTo>
                    <a:pt x="30483" y="21100"/>
                  </a:lnTo>
                  <a:lnTo>
                    <a:pt x="30151" y="20307"/>
                  </a:lnTo>
                  <a:lnTo>
                    <a:pt x="29977" y="19915"/>
                  </a:lnTo>
                  <a:lnTo>
                    <a:pt x="29811" y="19523"/>
                  </a:lnTo>
                  <a:lnTo>
                    <a:pt x="29654" y="19192"/>
                  </a:lnTo>
                  <a:lnTo>
                    <a:pt x="29488" y="18861"/>
                  </a:lnTo>
                  <a:lnTo>
                    <a:pt x="29322" y="18539"/>
                  </a:lnTo>
                  <a:lnTo>
                    <a:pt x="29156" y="18225"/>
                  </a:lnTo>
                  <a:lnTo>
                    <a:pt x="28973" y="17920"/>
                  </a:lnTo>
                  <a:lnTo>
                    <a:pt x="28789" y="17615"/>
                  </a:lnTo>
                  <a:lnTo>
                    <a:pt x="28597" y="17319"/>
                  </a:lnTo>
                  <a:lnTo>
                    <a:pt x="28405" y="17023"/>
                  </a:lnTo>
                  <a:lnTo>
                    <a:pt x="28204" y="16735"/>
                  </a:lnTo>
                  <a:lnTo>
                    <a:pt x="27995" y="16456"/>
                  </a:lnTo>
                  <a:lnTo>
                    <a:pt x="27785" y="16186"/>
                  </a:lnTo>
                  <a:lnTo>
                    <a:pt x="27559" y="15925"/>
                  </a:lnTo>
                  <a:lnTo>
                    <a:pt x="27340" y="15664"/>
                  </a:lnTo>
                  <a:lnTo>
                    <a:pt x="27105" y="15411"/>
                  </a:lnTo>
                  <a:lnTo>
                    <a:pt x="26869" y="15167"/>
                  </a:lnTo>
                  <a:lnTo>
                    <a:pt x="26625" y="14923"/>
                  </a:lnTo>
                  <a:lnTo>
                    <a:pt x="26371" y="14697"/>
                  </a:lnTo>
                  <a:lnTo>
                    <a:pt x="26109" y="14470"/>
                  </a:lnTo>
                  <a:lnTo>
                    <a:pt x="25848" y="14261"/>
                  </a:lnTo>
                  <a:lnTo>
                    <a:pt x="25577" y="14052"/>
                  </a:lnTo>
                  <a:lnTo>
                    <a:pt x="25298" y="13843"/>
                  </a:lnTo>
                  <a:lnTo>
                    <a:pt x="25018" y="13651"/>
                  </a:lnTo>
                  <a:lnTo>
                    <a:pt x="24722" y="13468"/>
                  </a:lnTo>
                  <a:lnTo>
                    <a:pt x="24425" y="13294"/>
                  </a:lnTo>
                  <a:lnTo>
                    <a:pt x="24119" y="13120"/>
                  </a:lnTo>
                  <a:lnTo>
                    <a:pt x="23805" y="12954"/>
                  </a:lnTo>
                  <a:lnTo>
                    <a:pt x="23491" y="12806"/>
                  </a:lnTo>
                  <a:lnTo>
                    <a:pt x="23168" y="12658"/>
                  </a:lnTo>
                  <a:lnTo>
                    <a:pt x="22827" y="12528"/>
                  </a:lnTo>
                  <a:lnTo>
                    <a:pt x="22487" y="12397"/>
                  </a:lnTo>
                  <a:lnTo>
                    <a:pt x="22146" y="12275"/>
                  </a:lnTo>
                  <a:lnTo>
                    <a:pt x="21789" y="12162"/>
                  </a:lnTo>
                  <a:lnTo>
                    <a:pt x="21483" y="12075"/>
                  </a:lnTo>
                  <a:lnTo>
                    <a:pt x="21169" y="11996"/>
                  </a:lnTo>
                  <a:lnTo>
                    <a:pt x="20863" y="11926"/>
                  </a:lnTo>
                  <a:lnTo>
                    <a:pt x="20549" y="11866"/>
                  </a:lnTo>
                  <a:lnTo>
                    <a:pt x="20226" y="11805"/>
                  </a:lnTo>
                  <a:lnTo>
                    <a:pt x="19912" y="11752"/>
                  </a:lnTo>
                  <a:lnTo>
                    <a:pt x="19266" y="11665"/>
                  </a:lnTo>
                  <a:lnTo>
                    <a:pt x="18629" y="11595"/>
                  </a:lnTo>
                  <a:lnTo>
                    <a:pt x="17983" y="11534"/>
                  </a:lnTo>
                  <a:lnTo>
                    <a:pt x="16691" y="11421"/>
                  </a:lnTo>
                  <a:lnTo>
                    <a:pt x="16237" y="11395"/>
                  </a:lnTo>
                  <a:lnTo>
                    <a:pt x="15783" y="11386"/>
                  </a:lnTo>
                  <a:lnTo>
                    <a:pt x="15320" y="11386"/>
                  </a:lnTo>
                  <a:lnTo>
                    <a:pt x="14866" y="11404"/>
                  </a:lnTo>
                  <a:lnTo>
                    <a:pt x="13941" y="11447"/>
                  </a:lnTo>
                  <a:lnTo>
                    <a:pt x="13024" y="11500"/>
                  </a:lnTo>
                  <a:lnTo>
                    <a:pt x="12597" y="11500"/>
                  </a:lnTo>
                  <a:lnTo>
                    <a:pt x="12396" y="11482"/>
                  </a:lnTo>
                  <a:lnTo>
                    <a:pt x="12186" y="11465"/>
                  </a:lnTo>
                  <a:lnTo>
                    <a:pt x="11986" y="11430"/>
                  </a:lnTo>
                  <a:lnTo>
                    <a:pt x="11794" y="11395"/>
                  </a:lnTo>
                  <a:lnTo>
                    <a:pt x="11593" y="11343"/>
                  </a:lnTo>
                  <a:lnTo>
                    <a:pt x="11401" y="11291"/>
                  </a:lnTo>
                  <a:lnTo>
                    <a:pt x="11217" y="11221"/>
                  </a:lnTo>
                  <a:lnTo>
                    <a:pt x="11025" y="11142"/>
                  </a:lnTo>
                  <a:lnTo>
                    <a:pt x="10851" y="11064"/>
                  </a:lnTo>
                  <a:lnTo>
                    <a:pt x="10668" y="10968"/>
                  </a:lnTo>
                  <a:lnTo>
                    <a:pt x="10493" y="10864"/>
                  </a:lnTo>
                  <a:lnTo>
                    <a:pt x="10318" y="10750"/>
                  </a:lnTo>
                  <a:lnTo>
                    <a:pt x="10144" y="10628"/>
                  </a:lnTo>
                  <a:lnTo>
                    <a:pt x="9978" y="10498"/>
                  </a:lnTo>
                  <a:lnTo>
                    <a:pt x="9795" y="10341"/>
                  </a:lnTo>
                  <a:lnTo>
                    <a:pt x="9611" y="10184"/>
                  </a:lnTo>
                  <a:lnTo>
                    <a:pt x="9437" y="10019"/>
                  </a:lnTo>
                  <a:lnTo>
                    <a:pt x="9271" y="9853"/>
                  </a:lnTo>
                  <a:lnTo>
                    <a:pt x="9105" y="9688"/>
                  </a:lnTo>
                  <a:lnTo>
                    <a:pt x="8939" y="9513"/>
                  </a:lnTo>
                  <a:lnTo>
                    <a:pt x="8791" y="9330"/>
                  </a:lnTo>
                  <a:lnTo>
                    <a:pt x="8642" y="9148"/>
                  </a:lnTo>
                  <a:lnTo>
                    <a:pt x="8494" y="8965"/>
                  </a:lnTo>
                  <a:lnTo>
                    <a:pt x="8354" y="8773"/>
                  </a:lnTo>
                  <a:lnTo>
                    <a:pt x="8223" y="8573"/>
                  </a:lnTo>
                  <a:lnTo>
                    <a:pt x="8092" y="8372"/>
                  </a:lnTo>
                  <a:lnTo>
                    <a:pt x="7970" y="8172"/>
                  </a:lnTo>
                  <a:lnTo>
                    <a:pt x="7857" y="7963"/>
                  </a:lnTo>
                  <a:lnTo>
                    <a:pt x="7752" y="7745"/>
                  </a:lnTo>
                  <a:lnTo>
                    <a:pt x="7647" y="7527"/>
                  </a:lnTo>
                  <a:lnTo>
                    <a:pt x="7490" y="7187"/>
                  </a:lnTo>
                  <a:lnTo>
                    <a:pt x="7324" y="6856"/>
                  </a:lnTo>
                  <a:lnTo>
                    <a:pt x="7158" y="6525"/>
                  </a:lnTo>
                  <a:lnTo>
                    <a:pt x="6984" y="6194"/>
                  </a:lnTo>
                  <a:lnTo>
                    <a:pt x="6801" y="5872"/>
                  </a:lnTo>
                  <a:lnTo>
                    <a:pt x="6617" y="5558"/>
                  </a:lnTo>
                  <a:lnTo>
                    <a:pt x="6416" y="5236"/>
                  </a:lnTo>
                  <a:lnTo>
                    <a:pt x="6224" y="4931"/>
                  </a:lnTo>
                  <a:lnTo>
                    <a:pt x="6015" y="4617"/>
                  </a:lnTo>
                  <a:lnTo>
                    <a:pt x="5805" y="4313"/>
                  </a:lnTo>
                  <a:lnTo>
                    <a:pt x="5596" y="4008"/>
                  </a:lnTo>
                  <a:lnTo>
                    <a:pt x="5378" y="3711"/>
                  </a:lnTo>
                  <a:lnTo>
                    <a:pt x="4932" y="3119"/>
                  </a:lnTo>
                  <a:lnTo>
                    <a:pt x="4470" y="2535"/>
                  </a:lnTo>
                  <a:lnTo>
                    <a:pt x="4260" y="2292"/>
                  </a:lnTo>
                  <a:lnTo>
                    <a:pt x="4042" y="2065"/>
                  </a:lnTo>
                  <a:lnTo>
                    <a:pt x="3815" y="1847"/>
                  </a:lnTo>
                  <a:lnTo>
                    <a:pt x="3579" y="1647"/>
                  </a:lnTo>
                  <a:lnTo>
                    <a:pt x="3335" y="1455"/>
                  </a:lnTo>
                  <a:lnTo>
                    <a:pt x="3082" y="1281"/>
                  </a:lnTo>
                  <a:lnTo>
                    <a:pt x="2829" y="1115"/>
                  </a:lnTo>
                  <a:lnTo>
                    <a:pt x="2567" y="959"/>
                  </a:lnTo>
                  <a:lnTo>
                    <a:pt x="2296" y="811"/>
                  </a:lnTo>
                  <a:lnTo>
                    <a:pt x="2017" y="680"/>
                  </a:lnTo>
                  <a:lnTo>
                    <a:pt x="1738" y="549"/>
                  </a:lnTo>
                  <a:lnTo>
                    <a:pt x="1450" y="427"/>
                  </a:lnTo>
                  <a:lnTo>
                    <a:pt x="1161" y="314"/>
                  </a:lnTo>
                  <a:lnTo>
                    <a:pt x="873" y="209"/>
                  </a:lnTo>
                  <a:lnTo>
                    <a:pt x="577" y="114"/>
                  </a:lnTo>
                  <a:lnTo>
                    <a:pt x="271" y="18"/>
                  </a:lnTo>
                  <a:lnTo>
                    <a:pt x="219" y="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1"/>
            <p:cNvSpPr/>
            <p:nvPr/>
          </p:nvSpPr>
          <p:spPr>
            <a:xfrm flipH="1">
              <a:off x="1635250" y="834074"/>
              <a:ext cx="356024" cy="404700"/>
            </a:xfrm>
            <a:custGeom>
              <a:avLst/>
              <a:gdLst/>
              <a:ahLst/>
              <a:cxnLst/>
              <a:rect l="l" t="t" r="r" b="b"/>
              <a:pathLst>
                <a:path w="12178" h="13843" extrusionOk="0">
                  <a:moveTo>
                    <a:pt x="6303" y="0"/>
                  </a:moveTo>
                  <a:lnTo>
                    <a:pt x="6120" y="18"/>
                  </a:lnTo>
                  <a:lnTo>
                    <a:pt x="5937" y="44"/>
                  </a:lnTo>
                  <a:lnTo>
                    <a:pt x="5753" y="79"/>
                  </a:lnTo>
                  <a:lnTo>
                    <a:pt x="5570" y="122"/>
                  </a:lnTo>
                  <a:lnTo>
                    <a:pt x="5387" y="183"/>
                  </a:lnTo>
                  <a:lnTo>
                    <a:pt x="5203" y="244"/>
                  </a:lnTo>
                  <a:lnTo>
                    <a:pt x="5020" y="314"/>
                  </a:lnTo>
                  <a:lnTo>
                    <a:pt x="4837" y="401"/>
                  </a:lnTo>
                  <a:lnTo>
                    <a:pt x="4662" y="488"/>
                  </a:lnTo>
                  <a:lnTo>
                    <a:pt x="4479" y="593"/>
                  </a:lnTo>
                  <a:lnTo>
                    <a:pt x="4304" y="706"/>
                  </a:lnTo>
                  <a:lnTo>
                    <a:pt x="4130" y="819"/>
                  </a:lnTo>
                  <a:lnTo>
                    <a:pt x="3885" y="1011"/>
                  </a:lnTo>
                  <a:lnTo>
                    <a:pt x="3649" y="1211"/>
                  </a:lnTo>
                  <a:lnTo>
                    <a:pt x="3422" y="1412"/>
                  </a:lnTo>
                  <a:lnTo>
                    <a:pt x="3213" y="1629"/>
                  </a:lnTo>
                  <a:lnTo>
                    <a:pt x="3012" y="1847"/>
                  </a:lnTo>
                  <a:lnTo>
                    <a:pt x="2820" y="2074"/>
                  </a:lnTo>
                  <a:lnTo>
                    <a:pt x="2637" y="2309"/>
                  </a:lnTo>
                  <a:lnTo>
                    <a:pt x="2462" y="2553"/>
                  </a:lnTo>
                  <a:lnTo>
                    <a:pt x="2296" y="2797"/>
                  </a:lnTo>
                  <a:lnTo>
                    <a:pt x="2139" y="3049"/>
                  </a:lnTo>
                  <a:lnTo>
                    <a:pt x="1991" y="3311"/>
                  </a:lnTo>
                  <a:lnTo>
                    <a:pt x="1843" y="3572"/>
                  </a:lnTo>
                  <a:lnTo>
                    <a:pt x="1712" y="3842"/>
                  </a:lnTo>
                  <a:lnTo>
                    <a:pt x="1581" y="4112"/>
                  </a:lnTo>
                  <a:lnTo>
                    <a:pt x="1458" y="4391"/>
                  </a:lnTo>
                  <a:lnTo>
                    <a:pt x="1336" y="4670"/>
                  </a:lnTo>
                  <a:lnTo>
                    <a:pt x="1083" y="5306"/>
                  </a:lnTo>
                  <a:lnTo>
                    <a:pt x="970" y="5628"/>
                  </a:lnTo>
                  <a:lnTo>
                    <a:pt x="856" y="5950"/>
                  </a:lnTo>
                  <a:lnTo>
                    <a:pt x="743" y="6273"/>
                  </a:lnTo>
                  <a:lnTo>
                    <a:pt x="638" y="6595"/>
                  </a:lnTo>
                  <a:lnTo>
                    <a:pt x="542" y="6917"/>
                  </a:lnTo>
                  <a:lnTo>
                    <a:pt x="455" y="7240"/>
                  </a:lnTo>
                  <a:lnTo>
                    <a:pt x="367" y="7571"/>
                  </a:lnTo>
                  <a:lnTo>
                    <a:pt x="297" y="7902"/>
                  </a:lnTo>
                  <a:lnTo>
                    <a:pt x="228" y="8233"/>
                  </a:lnTo>
                  <a:lnTo>
                    <a:pt x="167" y="8564"/>
                  </a:lnTo>
                  <a:lnTo>
                    <a:pt x="114" y="8904"/>
                  </a:lnTo>
                  <a:lnTo>
                    <a:pt x="70" y="9243"/>
                  </a:lnTo>
                  <a:lnTo>
                    <a:pt x="36" y="9583"/>
                  </a:lnTo>
                  <a:lnTo>
                    <a:pt x="9" y="9923"/>
                  </a:lnTo>
                  <a:lnTo>
                    <a:pt x="1" y="10114"/>
                  </a:lnTo>
                  <a:lnTo>
                    <a:pt x="1" y="10315"/>
                  </a:lnTo>
                  <a:lnTo>
                    <a:pt x="9" y="10498"/>
                  </a:lnTo>
                  <a:lnTo>
                    <a:pt x="18" y="10689"/>
                  </a:lnTo>
                  <a:lnTo>
                    <a:pt x="36" y="10872"/>
                  </a:lnTo>
                  <a:lnTo>
                    <a:pt x="53" y="11055"/>
                  </a:lnTo>
                  <a:lnTo>
                    <a:pt x="88" y="11230"/>
                  </a:lnTo>
                  <a:lnTo>
                    <a:pt x="123" y="11404"/>
                  </a:lnTo>
                  <a:lnTo>
                    <a:pt x="167" y="11569"/>
                  </a:lnTo>
                  <a:lnTo>
                    <a:pt x="210" y="11735"/>
                  </a:lnTo>
                  <a:lnTo>
                    <a:pt x="271" y="11892"/>
                  </a:lnTo>
                  <a:lnTo>
                    <a:pt x="332" y="12048"/>
                  </a:lnTo>
                  <a:lnTo>
                    <a:pt x="411" y="12196"/>
                  </a:lnTo>
                  <a:lnTo>
                    <a:pt x="489" y="12336"/>
                  </a:lnTo>
                  <a:lnTo>
                    <a:pt x="577" y="12475"/>
                  </a:lnTo>
                  <a:lnTo>
                    <a:pt x="673" y="12615"/>
                  </a:lnTo>
                  <a:lnTo>
                    <a:pt x="769" y="12737"/>
                  </a:lnTo>
                  <a:lnTo>
                    <a:pt x="882" y="12859"/>
                  </a:lnTo>
                  <a:lnTo>
                    <a:pt x="1005" y="12981"/>
                  </a:lnTo>
                  <a:lnTo>
                    <a:pt x="1127" y="13085"/>
                  </a:lnTo>
                  <a:lnTo>
                    <a:pt x="1266" y="13190"/>
                  </a:lnTo>
                  <a:lnTo>
                    <a:pt x="1415" y="13285"/>
                  </a:lnTo>
                  <a:lnTo>
                    <a:pt x="1563" y="13373"/>
                  </a:lnTo>
                  <a:lnTo>
                    <a:pt x="1729" y="13460"/>
                  </a:lnTo>
                  <a:lnTo>
                    <a:pt x="1895" y="13529"/>
                  </a:lnTo>
                  <a:lnTo>
                    <a:pt x="2078" y="13599"/>
                  </a:lnTo>
                  <a:lnTo>
                    <a:pt x="2270" y="13660"/>
                  </a:lnTo>
                  <a:lnTo>
                    <a:pt x="2471" y="13712"/>
                  </a:lnTo>
                  <a:lnTo>
                    <a:pt x="2681" y="13756"/>
                  </a:lnTo>
                  <a:lnTo>
                    <a:pt x="2899" y="13791"/>
                  </a:lnTo>
                  <a:lnTo>
                    <a:pt x="3126" y="13817"/>
                  </a:lnTo>
                  <a:lnTo>
                    <a:pt x="3361" y="13834"/>
                  </a:lnTo>
                  <a:lnTo>
                    <a:pt x="3510" y="13843"/>
                  </a:lnTo>
                  <a:lnTo>
                    <a:pt x="3946" y="13843"/>
                  </a:lnTo>
                  <a:lnTo>
                    <a:pt x="4645" y="13799"/>
                  </a:lnTo>
                  <a:lnTo>
                    <a:pt x="4985" y="13773"/>
                  </a:lnTo>
                  <a:lnTo>
                    <a:pt x="5334" y="13738"/>
                  </a:lnTo>
                  <a:lnTo>
                    <a:pt x="5675" y="13704"/>
                  </a:lnTo>
                  <a:lnTo>
                    <a:pt x="6024" y="13660"/>
                  </a:lnTo>
                  <a:lnTo>
                    <a:pt x="6364" y="13608"/>
                  </a:lnTo>
                  <a:lnTo>
                    <a:pt x="6696" y="13547"/>
                  </a:lnTo>
                  <a:lnTo>
                    <a:pt x="7036" y="13477"/>
                  </a:lnTo>
                  <a:lnTo>
                    <a:pt x="7368" y="13390"/>
                  </a:lnTo>
                  <a:lnTo>
                    <a:pt x="7700" y="13303"/>
                  </a:lnTo>
                  <a:lnTo>
                    <a:pt x="8032" y="13198"/>
                  </a:lnTo>
                  <a:lnTo>
                    <a:pt x="8354" y="13085"/>
                  </a:lnTo>
                  <a:lnTo>
                    <a:pt x="8677" y="12954"/>
                  </a:lnTo>
                  <a:lnTo>
                    <a:pt x="9000" y="12815"/>
                  </a:lnTo>
                  <a:lnTo>
                    <a:pt x="9315" y="12658"/>
                  </a:lnTo>
                  <a:lnTo>
                    <a:pt x="9646" y="12475"/>
                  </a:lnTo>
                  <a:lnTo>
                    <a:pt x="9952" y="12275"/>
                  </a:lnTo>
                  <a:lnTo>
                    <a:pt x="10100" y="12179"/>
                  </a:lnTo>
                  <a:lnTo>
                    <a:pt x="10240" y="12066"/>
                  </a:lnTo>
                  <a:lnTo>
                    <a:pt x="10380" y="11961"/>
                  </a:lnTo>
                  <a:lnTo>
                    <a:pt x="10511" y="11848"/>
                  </a:lnTo>
                  <a:lnTo>
                    <a:pt x="10642" y="11735"/>
                  </a:lnTo>
                  <a:lnTo>
                    <a:pt x="10764" y="11622"/>
                  </a:lnTo>
                  <a:lnTo>
                    <a:pt x="10886" y="11500"/>
                  </a:lnTo>
                  <a:lnTo>
                    <a:pt x="10999" y="11369"/>
                  </a:lnTo>
                  <a:lnTo>
                    <a:pt x="11104" y="11247"/>
                  </a:lnTo>
                  <a:lnTo>
                    <a:pt x="11209" y="11116"/>
                  </a:lnTo>
                  <a:lnTo>
                    <a:pt x="11314" y="10977"/>
                  </a:lnTo>
                  <a:lnTo>
                    <a:pt x="11401" y="10837"/>
                  </a:lnTo>
                  <a:lnTo>
                    <a:pt x="11488" y="10698"/>
                  </a:lnTo>
                  <a:lnTo>
                    <a:pt x="11576" y="10559"/>
                  </a:lnTo>
                  <a:lnTo>
                    <a:pt x="11654" y="10411"/>
                  </a:lnTo>
                  <a:lnTo>
                    <a:pt x="11724" y="10263"/>
                  </a:lnTo>
                  <a:lnTo>
                    <a:pt x="11794" y="10106"/>
                  </a:lnTo>
                  <a:lnTo>
                    <a:pt x="11855" y="9949"/>
                  </a:lnTo>
                  <a:lnTo>
                    <a:pt x="11916" y="9783"/>
                  </a:lnTo>
                  <a:lnTo>
                    <a:pt x="11968" y="9627"/>
                  </a:lnTo>
                  <a:lnTo>
                    <a:pt x="12012" y="9452"/>
                  </a:lnTo>
                  <a:lnTo>
                    <a:pt x="12056" y="9287"/>
                  </a:lnTo>
                  <a:lnTo>
                    <a:pt x="12091" y="9113"/>
                  </a:lnTo>
                  <a:lnTo>
                    <a:pt x="12117" y="8930"/>
                  </a:lnTo>
                  <a:lnTo>
                    <a:pt x="12143" y="8755"/>
                  </a:lnTo>
                  <a:lnTo>
                    <a:pt x="12160" y="8564"/>
                  </a:lnTo>
                  <a:lnTo>
                    <a:pt x="12169" y="8381"/>
                  </a:lnTo>
                  <a:lnTo>
                    <a:pt x="12178" y="8189"/>
                  </a:lnTo>
                  <a:lnTo>
                    <a:pt x="12178" y="7815"/>
                  </a:lnTo>
                  <a:lnTo>
                    <a:pt x="12169" y="7449"/>
                  </a:lnTo>
                  <a:lnTo>
                    <a:pt x="12143" y="7083"/>
                  </a:lnTo>
                  <a:lnTo>
                    <a:pt x="12108" y="6717"/>
                  </a:lnTo>
                  <a:lnTo>
                    <a:pt x="12056" y="6360"/>
                  </a:lnTo>
                  <a:lnTo>
                    <a:pt x="11986" y="6011"/>
                  </a:lnTo>
                  <a:lnTo>
                    <a:pt x="11907" y="5654"/>
                  </a:lnTo>
                  <a:lnTo>
                    <a:pt x="11811" y="5314"/>
                  </a:lnTo>
                  <a:lnTo>
                    <a:pt x="11698" y="4975"/>
                  </a:lnTo>
                  <a:lnTo>
                    <a:pt x="11576" y="4635"/>
                  </a:lnTo>
                  <a:lnTo>
                    <a:pt x="11436" y="4304"/>
                  </a:lnTo>
                  <a:lnTo>
                    <a:pt x="11279" y="3982"/>
                  </a:lnTo>
                  <a:lnTo>
                    <a:pt x="11104" y="3659"/>
                  </a:lnTo>
                  <a:lnTo>
                    <a:pt x="10912" y="3346"/>
                  </a:lnTo>
                  <a:lnTo>
                    <a:pt x="10711" y="3032"/>
                  </a:lnTo>
                  <a:lnTo>
                    <a:pt x="10484" y="2727"/>
                  </a:lnTo>
                  <a:lnTo>
                    <a:pt x="10057" y="2152"/>
                  </a:lnTo>
                  <a:lnTo>
                    <a:pt x="9611" y="1577"/>
                  </a:lnTo>
                  <a:lnTo>
                    <a:pt x="9481" y="1412"/>
                  </a:lnTo>
                  <a:lnTo>
                    <a:pt x="9341" y="1255"/>
                  </a:lnTo>
                  <a:lnTo>
                    <a:pt x="9201" y="1115"/>
                  </a:lnTo>
                  <a:lnTo>
                    <a:pt x="9053" y="976"/>
                  </a:lnTo>
                  <a:lnTo>
                    <a:pt x="8904" y="845"/>
                  </a:lnTo>
                  <a:lnTo>
                    <a:pt x="8747" y="732"/>
                  </a:lnTo>
                  <a:lnTo>
                    <a:pt x="8590" y="619"/>
                  </a:lnTo>
                  <a:lnTo>
                    <a:pt x="8424" y="514"/>
                  </a:lnTo>
                  <a:lnTo>
                    <a:pt x="8267" y="427"/>
                  </a:lnTo>
                  <a:lnTo>
                    <a:pt x="8093" y="340"/>
                  </a:lnTo>
                  <a:lnTo>
                    <a:pt x="7927" y="270"/>
                  </a:lnTo>
                  <a:lnTo>
                    <a:pt x="7752" y="201"/>
                  </a:lnTo>
                  <a:lnTo>
                    <a:pt x="7578" y="148"/>
                  </a:lnTo>
                  <a:lnTo>
                    <a:pt x="7394" y="96"/>
                  </a:lnTo>
                  <a:lnTo>
                    <a:pt x="7220" y="61"/>
                  </a:lnTo>
                  <a:lnTo>
                    <a:pt x="7036" y="26"/>
                  </a:lnTo>
                  <a:lnTo>
                    <a:pt x="6853" y="9"/>
                  </a:lnTo>
                  <a:lnTo>
                    <a:pt x="66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 flipH="1">
              <a:off x="1458796" y="523075"/>
              <a:ext cx="6443830" cy="3946027"/>
            </a:xfrm>
            <a:custGeom>
              <a:avLst/>
              <a:gdLst/>
              <a:ahLst/>
              <a:cxnLst/>
              <a:rect l="l" t="t" r="r" b="b"/>
              <a:pathLst>
                <a:path w="100736" h="61688" extrusionOk="0">
                  <a:moveTo>
                    <a:pt x="66727" y="1"/>
                  </a:moveTo>
                  <a:lnTo>
                    <a:pt x="66124" y="9"/>
                  </a:lnTo>
                  <a:lnTo>
                    <a:pt x="65522" y="27"/>
                  </a:lnTo>
                  <a:lnTo>
                    <a:pt x="64920" y="62"/>
                  </a:lnTo>
                  <a:lnTo>
                    <a:pt x="64318" y="105"/>
                  </a:lnTo>
                  <a:lnTo>
                    <a:pt x="63715" y="158"/>
                  </a:lnTo>
                  <a:lnTo>
                    <a:pt x="63122" y="227"/>
                  </a:lnTo>
                  <a:lnTo>
                    <a:pt x="62519" y="306"/>
                  </a:lnTo>
                  <a:lnTo>
                    <a:pt x="61917" y="393"/>
                  </a:lnTo>
                  <a:lnTo>
                    <a:pt x="61323" y="489"/>
                  </a:lnTo>
                  <a:lnTo>
                    <a:pt x="60721" y="593"/>
                  </a:lnTo>
                  <a:lnTo>
                    <a:pt x="60128" y="715"/>
                  </a:lnTo>
                  <a:lnTo>
                    <a:pt x="59534" y="837"/>
                  </a:lnTo>
                  <a:lnTo>
                    <a:pt x="58940" y="976"/>
                  </a:lnTo>
                  <a:lnTo>
                    <a:pt x="58356" y="1116"/>
                  </a:lnTo>
                  <a:lnTo>
                    <a:pt x="57762" y="1273"/>
                  </a:lnTo>
                  <a:lnTo>
                    <a:pt x="57177" y="1429"/>
                  </a:lnTo>
                  <a:lnTo>
                    <a:pt x="56592" y="1604"/>
                  </a:lnTo>
                  <a:lnTo>
                    <a:pt x="56007" y="1778"/>
                  </a:lnTo>
                  <a:lnTo>
                    <a:pt x="55431" y="1970"/>
                  </a:lnTo>
                  <a:lnTo>
                    <a:pt x="54864" y="2161"/>
                  </a:lnTo>
                  <a:lnTo>
                    <a:pt x="54305" y="2353"/>
                  </a:lnTo>
                  <a:lnTo>
                    <a:pt x="53755" y="2562"/>
                  </a:lnTo>
                  <a:lnTo>
                    <a:pt x="53205" y="2780"/>
                  </a:lnTo>
                  <a:lnTo>
                    <a:pt x="52105" y="3215"/>
                  </a:lnTo>
                  <a:lnTo>
                    <a:pt x="51014" y="3668"/>
                  </a:lnTo>
                  <a:lnTo>
                    <a:pt x="49923" y="4121"/>
                  </a:lnTo>
                  <a:lnTo>
                    <a:pt x="48823" y="4566"/>
                  </a:lnTo>
                  <a:lnTo>
                    <a:pt x="48273" y="4775"/>
                  </a:lnTo>
                  <a:lnTo>
                    <a:pt x="47715" y="4975"/>
                  </a:lnTo>
                  <a:lnTo>
                    <a:pt x="47156" y="5175"/>
                  </a:lnTo>
                  <a:lnTo>
                    <a:pt x="46597" y="5358"/>
                  </a:lnTo>
                  <a:lnTo>
                    <a:pt x="46021" y="5541"/>
                  </a:lnTo>
                  <a:lnTo>
                    <a:pt x="45436" y="5716"/>
                  </a:lnTo>
                  <a:lnTo>
                    <a:pt x="44843" y="5881"/>
                  </a:lnTo>
                  <a:lnTo>
                    <a:pt x="44258" y="6038"/>
                  </a:lnTo>
                  <a:lnTo>
                    <a:pt x="43664" y="6177"/>
                  </a:lnTo>
                  <a:lnTo>
                    <a:pt x="43071" y="6317"/>
                  </a:lnTo>
                  <a:lnTo>
                    <a:pt x="42468" y="6439"/>
                  </a:lnTo>
                  <a:lnTo>
                    <a:pt x="41875" y="6552"/>
                  </a:lnTo>
                  <a:lnTo>
                    <a:pt x="41272" y="6656"/>
                  </a:lnTo>
                  <a:lnTo>
                    <a:pt x="40670" y="6752"/>
                  </a:lnTo>
                  <a:lnTo>
                    <a:pt x="40068" y="6839"/>
                  </a:lnTo>
                  <a:lnTo>
                    <a:pt x="39466" y="6918"/>
                  </a:lnTo>
                  <a:lnTo>
                    <a:pt x="38855" y="6987"/>
                  </a:lnTo>
                  <a:lnTo>
                    <a:pt x="38252" y="7040"/>
                  </a:lnTo>
                  <a:lnTo>
                    <a:pt x="37641" y="7092"/>
                  </a:lnTo>
                  <a:lnTo>
                    <a:pt x="37030" y="7127"/>
                  </a:lnTo>
                  <a:lnTo>
                    <a:pt x="36576" y="7144"/>
                  </a:lnTo>
                  <a:lnTo>
                    <a:pt x="35660" y="7144"/>
                  </a:lnTo>
                  <a:lnTo>
                    <a:pt x="35206" y="7127"/>
                  </a:lnTo>
                  <a:lnTo>
                    <a:pt x="34752" y="7101"/>
                  </a:lnTo>
                  <a:lnTo>
                    <a:pt x="34298" y="7075"/>
                  </a:lnTo>
                  <a:lnTo>
                    <a:pt x="33390" y="7005"/>
                  </a:lnTo>
                  <a:lnTo>
                    <a:pt x="32404" y="6926"/>
                  </a:lnTo>
                  <a:lnTo>
                    <a:pt x="31426" y="6857"/>
                  </a:lnTo>
                  <a:lnTo>
                    <a:pt x="30440" y="6796"/>
                  </a:lnTo>
                  <a:lnTo>
                    <a:pt x="29453" y="6735"/>
                  </a:lnTo>
                  <a:lnTo>
                    <a:pt x="28467" y="6691"/>
                  </a:lnTo>
                  <a:lnTo>
                    <a:pt x="27489" y="6648"/>
                  </a:lnTo>
                  <a:lnTo>
                    <a:pt x="26503" y="6613"/>
                  </a:lnTo>
                  <a:lnTo>
                    <a:pt x="25516" y="6587"/>
                  </a:lnTo>
                  <a:lnTo>
                    <a:pt x="24521" y="6569"/>
                  </a:lnTo>
                  <a:lnTo>
                    <a:pt x="23535" y="6561"/>
                  </a:lnTo>
                  <a:lnTo>
                    <a:pt x="22548" y="6561"/>
                  </a:lnTo>
                  <a:lnTo>
                    <a:pt x="21571" y="6578"/>
                  </a:lnTo>
                  <a:lnTo>
                    <a:pt x="20584" y="6604"/>
                  </a:lnTo>
                  <a:lnTo>
                    <a:pt x="19598" y="6648"/>
                  </a:lnTo>
                  <a:lnTo>
                    <a:pt x="18612" y="6691"/>
                  </a:lnTo>
                  <a:lnTo>
                    <a:pt x="17625" y="6761"/>
                  </a:lnTo>
                  <a:lnTo>
                    <a:pt x="17145" y="6796"/>
                  </a:lnTo>
                  <a:lnTo>
                    <a:pt x="16665" y="6857"/>
                  </a:lnTo>
                  <a:lnTo>
                    <a:pt x="16194" y="6918"/>
                  </a:lnTo>
                  <a:lnTo>
                    <a:pt x="15731" y="6996"/>
                  </a:lnTo>
                  <a:lnTo>
                    <a:pt x="15277" y="7083"/>
                  </a:lnTo>
                  <a:lnTo>
                    <a:pt x="14823" y="7188"/>
                  </a:lnTo>
                  <a:lnTo>
                    <a:pt x="14378" y="7292"/>
                  </a:lnTo>
                  <a:lnTo>
                    <a:pt x="13941" y="7423"/>
                  </a:lnTo>
                  <a:lnTo>
                    <a:pt x="13505" y="7554"/>
                  </a:lnTo>
                  <a:lnTo>
                    <a:pt x="13077" y="7702"/>
                  </a:lnTo>
                  <a:lnTo>
                    <a:pt x="12658" y="7850"/>
                  </a:lnTo>
                  <a:lnTo>
                    <a:pt x="12248" y="8015"/>
                  </a:lnTo>
                  <a:lnTo>
                    <a:pt x="11838" y="8190"/>
                  </a:lnTo>
                  <a:lnTo>
                    <a:pt x="11436" y="8381"/>
                  </a:lnTo>
                  <a:lnTo>
                    <a:pt x="11043" y="8573"/>
                  </a:lnTo>
                  <a:lnTo>
                    <a:pt x="10659" y="8782"/>
                  </a:lnTo>
                  <a:lnTo>
                    <a:pt x="10275" y="8991"/>
                  </a:lnTo>
                  <a:lnTo>
                    <a:pt x="9900" y="9218"/>
                  </a:lnTo>
                  <a:lnTo>
                    <a:pt x="9533" y="9453"/>
                  </a:lnTo>
                  <a:lnTo>
                    <a:pt x="9175" y="9688"/>
                  </a:lnTo>
                  <a:lnTo>
                    <a:pt x="8817" y="9941"/>
                  </a:lnTo>
                  <a:lnTo>
                    <a:pt x="8468" y="10202"/>
                  </a:lnTo>
                  <a:lnTo>
                    <a:pt x="8128" y="10472"/>
                  </a:lnTo>
                  <a:lnTo>
                    <a:pt x="7796" y="10742"/>
                  </a:lnTo>
                  <a:lnTo>
                    <a:pt x="7464" y="11030"/>
                  </a:lnTo>
                  <a:lnTo>
                    <a:pt x="7141" y="11317"/>
                  </a:lnTo>
                  <a:lnTo>
                    <a:pt x="6827" y="11613"/>
                  </a:lnTo>
                  <a:lnTo>
                    <a:pt x="6522" y="11918"/>
                  </a:lnTo>
                  <a:lnTo>
                    <a:pt x="6216" y="12232"/>
                  </a:lnTo>
                  <a:lnTo>
                    <a:pt x="5928" y="12554"/>
                  </a:lnTo>
                  <a:lnTo>
                    <a:pt x="5640" y="12885"/>
                  </a:lnTo>
                  <a:lnTo>
                    <a:pt x="5361" y="13216"/>
                  </a:lnTo>
                  <a:lnTo>
                    <a:pt x="5081" y="13556"/>
                  </a:lnTo>
                  <a:lnTo>
                    <a:pt x="4819" y="13904"/>
                  </a:lnTo>
                  <a:lnTo>
                    <a:pt x="4558" y="14253"/>
                  </a:lnTo>
                  <a:lnTo>
                    <a:pt x="4304" y="14610"/>
                  </a:lnTo>
                  <a:lnTo>
                    <a:pt x="4060" y="14976"/>
                  </a:lnTo>
                  <a:lnTo>
                    <a:pt x="3816" y="15350"/>
                  </a:lnTo>
                  <a:lnTo>
                    <a:pt x="3589" y="15725"/>
                  </a:lnTo>
                  <a:lnTo>
                    <a:pt x="3362" y="16100"/>
                  </a:lnTo>
                  <a:lnTo>
                    <a:pt x="3143" y="16492"/>
                  </a:lnTo>
                  <a:lnTo>
                    <a:pt x="2934" y="16875"/>
                  </a:lnTo>
                  <a:lnTo>
                    <a:pt x="2733" y="17276"/>
                  </a:lnTo>
                  <a:lnTo>
                    <a:pt x="2532" y="17676"/>
                  </a:lnTo>
                  <a:lnTo>
                    <a:pt x="2340" y="18077"/>
                  </a:lnTo>
                  <a:lnTo>
                    <a:pt x="2157" y="18487"/>
                  </a:lnTo>
                  <a:lnTo>
                    <a:pt x="1982" y="18896"/>
                  </a:lnTo>
                  <a:lnTo>
                    <a:pt x="1817" y="19306"/>
                  </a:lnTo>
                  <a:lnTo>
                    <a:pt x="1651" y="19724"/>
                  </a:lnTo>
                  <a:lnTo>
                    <a:pt x="1502" y="20151"/>
                  </a:lnTo>
                  <a:lnTo>
                    <a:pt x="1354" y="20577"/>
                  </a:lnTo>
                  <a:lnTo>
                    <a:pt x="1214" y="21004"/>
                  </a:lnTo>
                  <a:lnTo>
                    <a:pt x="1083" y="21431"/>
                  </a:lnTo>
                  <a:lnTo>
                    <a:pt x="952" y="21867"/>
                  </a:lnTo>
                  <a:lnTo>
                    <a:pt x="839" y="22302"/>
                  </a:lnTo>
                  <a:lnTo>
                    <a:pt x="725" y="22738"/>
                  </a:lnTo>
                  <a:lnTo>
                    <a:pt x="621" y="23182"/>
                  </a:lnTo>
                  <a:lnTo>
                    <a:pt x="525" y="23618"/>
                  </a:lnTo>
                  <a:lnTo>
                    <a:pt x="437" y="24062"/>
                  </a:lnTo>
                  <a:lnTo>
                    <a:pt x="359" y="24506"/>
                  </a:lnTo>
                  <a:lnTo>
                    <a:pt x="280" y="24951"/>
                  </a:lnTo>
                  <a:lnTo>
                    <a:pt x="219" y="25404"/>
                  </a:lnTo>
                  <a:lnTo>
                    <a:pt x="158" y="25848"/>
                  </a:lnTo>
                  <a:lnTo>
                    <a:pt x="106" y="26301"/>
                  </a:lnTo>
                  <a:lnTo>
                    <a:pt x="62" y="26797"/>
                  </a:lnTo>
                  <a:lnTo>
                    <a:pt x="27" y="27303"/>
                  </a:lnTo>
                  <a:lnTo>
                    <a:pt x="10" y="27799"/>
                  </a:lnTo>
                  <a:lnTo>
                    <a:pt x="1" y="28296"/>
                  </a:lnTo>
                  <a:lnTo>
                    <a:pt x="10" y="28784"/>
                  </a:lnTo>
                  <a:lnTo>
                    <a:pt x="27" y="29272"/>
                  </a:lnTo>
                  <a:lnTo>
                    <a:pt x="62" y="29759"/>
                  </a:lnTo>
                  <a:lnTo>
                    <a:pt x="106" y="30239"/>
                  </a:lnTo>
                  <a:lnTo>
                    <a:pt x="158" y="30718"/>
                  </a:lnTo>
                  <a:lnTo>
                    <a:pt x="228" y="31188"/>
                  </a:lnTo>
                  <a:lnTo>
                    <a:pt x="315" y="31659"/>
                  </a:lnTo>
                  <a:lnTo>
                    <a:pt x="402" y="32129"/>
                  </a:lnTo>
                  <a:lnTo>
                    <a:pt x="507" y="32591"/>
                  </a:lnTo>
                  <a:lnTo>
                    <a:pt x="621" y="33052"/>
                  </a:lnTo>
                  <a:lnTo>
                    <a:pt x="752" y="33505"/>
                  </a:lnTo>
                  <a:lnTo>
                    <a:pt x="883" y="33958"/>
                  </a:lnTo>
                  <a:lnTo>
                    <a:pt x="1031" y="34411"/>
                  </a:lnTo>
                  <a:lnTo>
                    <a:pt x="1188" y="34856"/>
                  </a:lnTo>
                  <a:lnTo>
                    <a:pt x="1354" y="35300"/>
                  </a:lnTo>
                  <a:lnTo>
                    <a:pt x="1537" y="35744"/>
                  </a:lnTo>
                  <a:lnTo>
                    <a:pt x="1721" y="36180"/>
                  </a:lnTo>
                  <a:lnTo>
                    <a:pt x="1913" y="36607"/>
                  </a:lnTo>
                  <a:lnTo>
                    <a:pt x="2122" y="37034"/>
                  </a:lnTo>
                  <a:lnTo>
                    <a:pt x="2332" y="37460"/>
                  </a:lnTo>
                  <a:lnTo>
                    <a:pt x="2559" y="37879"/>
                  </a:lnTo>
                  <a:lnTo>
                    <a:pt x="2786" y="38297"/>
                  </a:lnTo>
                  <a:lnTo>
                    <a:pt x="3030" y="38715"/>
                  </a:lnTo>
                  <a:lnTo>
                    <a:pt x="3274" y="39124"/>
                  </a:lnTo>
                  <a:lnTo>
                    <a:pt x="3527" y="39534"/>
                  </a:lnTo>
                  <a:lnTo>
                    <a:pt x="3789" y="39934"/>
                  </a:lnTo>
                  <a:lnTo>
                    <a:pt x="4060" y="40335"/>
                  </a:lnTo>
                  <a:lnTo>
                    <a:pt x="4339" y="40727"/>
                  </a:lnTo>
                  <a:lnTo>
                    <a:pt x="4619" y="41119"/>
                  </a:lnTo>
                  <a:lnTo>
                    <a:pt x="4915" y="41503"/>
                  </a:lnTo>
                  <a:lnTo>
                    <a:pt x="5212" y="41886"/>
                  </a:lnTo>
                  <a:lnTo>
                    <a:pt x="5509" y="42269"/>
                  </a:lnTo>
                  <a:lnTo>
                    <a:pt x="5823" y="42644"/>
                  </a:lnTo>
                  <a:lnTo>
                    <a:pt x="6138" y="43018"/>
                  </a:lnTo>
                  <a:lnTo>
                    <a:pt x="6452" y="43384"/>
                  </a:lnTo>
                  <a:lnTo>
                    <a:pt x="6783" y="43750"/>
                  </a:lnTo>
                  <a:lnTo>
                    <a:pt x="7115" y="44107"/>
                  </a:lnTo>
                  <a:lnTo>
                    <a:pt x="7447" y="44464"/>
                  </a:lnTo>
                  <a:lnTo>
                    <a:pt x="7787" y="44822"/>
                  </a:lnTo>
                  <a:lnTo>
                    <a:pt x="8128" y="45170"/>
                  </a:lnTo>
                  <a:lnTo>
                    <a:pt x="8477" y="45510"/>
                  </a:lnTo>
                  <a:lnTo>
                    <a:pt x="8835" y="45850"/>
                  </a:lnTo>
                  <a:lnTo>
                    <a:pt x="9193" y="46189"/>
                  </a:lnTo>
                  <a:lnTo>
                    <a:pt x="9551" y="46520"/>
                  </a:lnTo>
                  <a:lnTo>
                    <a:pt x="10275" y="47174"/>
                  </a:lnTo>
                  <a:lnTo>
                    <a:pt x="11017" y="47810"/>
                  </a:lnTo>
                  <a:lnTo>
                    <a:pt x="11768" y="48428"/>
                  </a:lnTo>
                  <a:lnTo>
                    <a:pt x="12527" y="49029"/>
                  </a:lnTo>
                  <a:lnTo>
                    <a:pt x="13295" y="49622"/>
                  </a:lnTo>
                  <a:lnTo>
                    <a:pt x="14064" y="50188"/>
                  </a:lnTo>
                  <a:lnTo>
                    <a:pt x="14832" y="50737"/>
                  </a:lnTo>
                  <a:lnTo>
                    <a:pt x="15609" y="51277"/>
                  </a:lnTo>
                  <a:lnTo>
                    <a:pt x="16063" y="51582"/>
                  </a:lnTo>
                  <a:lnTo>
                    <a:pt x="16517" y="51878"/>
                  </a:lnTo>
                  <a:lnTo>
                    <a:pt x="16979" y="52174"/>
                  </a:lnTo>
                  <a:lnTo>
                    <a:pt x="17442" y="52470"/>
                  </a:lnTo>
                  <a:lnTo>
                    <a:pt x="17904" y="52749"/>
                  </a:lnTo>
                  <a:lnTo>
                    <a:pt x="18376" y="53037"/>
                  </a:lnTo>
                  <a:lnTo>
                    <a:pt x="18847" y="53307"/>
                  </a:lnTo>
                  <a:lnTo>
                    <a:pt x="19327" y="53585"/>
                  </a:lnTo>
                  <a:lnTo>
                    <a:pt x="19807" y="53847"/>
                  </a:lnTo>
                  <a:lnTo>
                    <a:pt x="20296" y="54108"/>
                  </a:lnTo>
                  <a:lnTo>
                    <a:pt x="20785" y="54361"/>
                  </a:lnTo>
                  <a:lnTo>
                    <a:pt x="21274" y="54613"/>
                  </a:lnTo>
                  <a:lnTo>
                    <a:pt x="21771" y="54857"/>
                  </a:lnTo>
                  <a:lnTo>
                    <a:pt x="22260" y="55093"/>
                  </a:lnTo>
                  <a:lnTo>
                    <a:pt x="22767" y="55319"/>
                  </a:lnTo>
                  <a:lnTo>
                    <a:pt x="23264" y="55546"/>
                  </a:lnTo>
                  <a:lnTo>
                    <a:pt x="23770" y="55763"/>
                  </a:lnTo>
                  <a:lnTo>
                    <a:pt x="24285" y="55972"/>
                  </a:lnTo>
                  <a:lnTo>
                    <a:pt x="24792" y="56182"/>
                  </a:lnTo>
                  <a:lnTo>
                    <a:pt x="25307" y="56373"/>
                  </a:lnTo>
                  <a:lnTo>
                    <a:pt x="25822" y="56565"/>
                  </a:lnTo>
                  <a:lnTo>
                    <a:pt x="26346" y="56748"/>
                  </a:lnTo>
                  <a:lnTo>
                    <a:pt x="26869" y="56922"/>
                  </a:lnTo>
                  <a:lnTo>
                    <a:pt x="27393" y="57096"/>
                  </a:lnTo>
                  <a:lnTo>
                    <a:pt x="27917" y="57253"/>
                  </a:lnTo>
                  <a:lnTo>
                    <a:pt x="28449" y="57410"/>
                  </a:lnTo>
                  <a:lnTo>
                    <a:pt x="28982" y="57549"/>
                  </a:lnTo>
                  <a:lnTo>
                    <a:pt x="29514" y="57689"/>
                  </a:lnTo>
                  <a:lnTo>
                    <a:pt x="30047" y="57819"/>
                  </a:lnTo>
                  <a:lnTo>
                    <a:pt x="30588" y="57941"/>
                  </a:lnTo>
                  <a:lnTo>
                    <a:pt x="31129" y="58046"/>
                  </a:lnTo>
                  <a:lnTo>
                    <a:pt x="31670" y="58150"/>
                  </a:lnTo>
                  <a:lnTo>
                    <a:pt x="32343" y="58264"/>
                  </a:lnTo>
                  <a:lnTo>
                    <a:pt x="33015" y="58359"/>
                  </a:lnTo>
                  <a:lnTo>
                    <a:pt x="33678" y="58447"/>
                  </a:lnTo>
                  <a:lnTo>
                    <a:pt x="34350" y="58508"/>
                  </a:lnTo>
                  <a:lnTo>
                    <a:pt x="35022" y="58560"/>
                  </a:lnTo>
                  <a:lnTo>
                    <a:pt x="35686" y="58595"/>
                  </a:lnTo>
                  <a:lnTo>
                    <a:pt x="36358" y="58621"/>
                  </a:lnTo>
                  <a:lnTo>
                    <a:pt x="37021" y="58629"/>
                  </a:lnTo>
                  <a:lnTo>
                    <a:pt x="37868" y="58629"/>
                  </a:lnTo>
                  <a:lnTo>
                    <a:pt x="38715" y="58612"/>
                  </a:lnTo>
                  <a:lnTo>
                    <a:pt x="39562" y="58577"/>
                  </a:lnTo>
                  <a:lnTo>
                    <a:pt x="40408" y="58525"/>
                  </a:lnTo>
                  <a:lnTo>
                    <a:pt x="41255" y="58464"/>
                  </a:lnTo>
                  <a:lnTo>
                    <a:pt x="42102" y="58386"/>
                  </a:lnTo>
                  <a:lnTo>
                    <a:pt x="42940" y="58298"/>
                  </a:lnTo>
                  <a:lnTo>
                    <a:pt x="43786" y="58211"/>
                  </a:lnTo>
                  <a:lnTo>
                    <a:pt x="44633" y="58107"/>
                  </a:lnTo>
                  <a:lnTo>
                    <a:pt x="45480" y="58002"/>
                  </a:lnTo>
                  <a:lnTo>
                    <a:pt x="47165" y="57784"/>
                  </a:lnTo>
                  <a:lnTo>
                    <a:pt x="48858" y="57558"/>
                  </a:lnTo>
                  <a:lnTo>
                    <a:pt x="50552" y="57331"/>
                  </a:lnTo>
                  <a:lnTo>
                    <a:pt x="51407" y="57227"/>
                  </a:lnTo>
                  <a:lnTo>
                    <a:pt x="52271" y="57131"/>
                  </a:lnTo>
                  <a:lnTo>
                    <a:pt x="53135" y="57044"/>
                  </a:lnTo>
                  <a:lnTo>
                    <a:pt x="53991" y="56974"/>
                  </a:lnTo>
                  <a:lnTo>
                    <a:pt x="54855" y="56905"/>
                  </a:lnTo>
                  <a:lnTo>
                    <a:pt x="55719" y="56852"/>
                  </a:lnTo>
                  <a:lnTo>
                    <a:pt x="56583" y="56826"/>
                  </a:lnTo>
                  <a:lnTo>
                    <a:pt x="57448" y="56809"/>
                  </a:lnTo>
                  <a:lnTo>
                    <a:pt x="58312" y="56809"/>
                  </a:lnTo>
                  <a:lnTo>
                    <a:pt x="58748" y="56817"/>
                  </a:lnTo>
                  <a:lnTo>
                    <a:pt x="59176" y="56835"/>
                  </a:lnTo>
                  <a:lnTo>
                    <a:pt x="59613" y="56852"/>
                  </a:lnTo>
                  <a:lnTo>
                    <a:pt x="60040" y="56878"/>
                  </a:lnTo>
                  <a:lnTo>
                    <a:pt x="60468" y="56913"/>
                  </a:lnTo>
                  <a:lnTo>
                    <a:pt x="60896" y="56957"/>
                  </a:lnTo>
                  <a:lnTo>
                    <a:pt x="61323" y="57000"/>
                  </a:lnTo>
                  <a:lnTo>
                    <a:pt x="61760" y="57053"/>
                  </a:lnTo>
                  <a:lnTo>
                    <a:pt x="62188" y="57114"/>
                  </a:lnTo>
                  <a:lnTo>
                    <a:pt x="62607" y="57183"/>
                  </a:lnTo>
                  <a:lnTo>
                    <a:pt x="63034" y="57253"/>
                  </a:lnTo>
                  <a:lnTo>
                    <a:pt x="63462" y="57340"/>
                  </a:lnTo>
                  <a:lnTo>
                    <a:pt x="63890" y="57427"/>
                  </a:lnTo>
                  <a:lnTo>
                    <a:pt x="64309" y="57523"/>
                  </a:lnTo>
                  <a:lnTo>
                    <a:pt x="64763" y="57636"/>
                  </a:lnTo>
                  <a:lnTo>
                    <a:pt x="65217" y="57758"/>
                  </a:lnTo>
                  <a:lnTo>
                    <a:pt x="65662" y="57880"/>
                  </a:lnTo>
                  <a:lnTo>
                    <a:pt x="66107" y="58020"/>
                  </a:lnTo>
                  <a:lnTo>
                    <a:pt x="66997" y="58298"/>
                  </a:lnTo>
                  <a:lnTo>
                    <a:pt x="67879" y="58595"/>
                  </a:lnTo>
                  <a:lnTo>
                    <a:pt x="68752" y="58900"/>
                  </a:lnTo>
                  <a:lnTo>
                    <a:pt x="69625" y="59213"/>
                  </a:lnTo>
                  <a:lnTo>
                    <a:pt x="71379" y="59840"/>
                  </a:lnTo>
                  <a:lnTo>
                    <a:pt x="72252" y="60145"/>
                  </a:lnTo>
                  <a:lnTo>
                    <a:pt x="73134" y="60433"/>
                  </a:lnTo>
                  <a:lnTo>
                    <a:pt x="73570" y="60572"/>
                  </a:lnTo>
                  <a:lnTo>
                    <a:pt x="74016" y="60712"/>
                  </a:lnTo>
                  <a:lnTo>
                    <a:pt x="74461" y="60833"/>
                  </a:lnTo>
                  <a:lnTo>
                    <a:pt x="74906" y="60955"/>
                  </a:lnTo>
                  <a:lnTo>
                    <a:pt x="75351" y="61069"/>
                  </a:lnTo>
                  <a:lnTo>
                    <a:pt x="75805" y="61182"/>
                  </a:lnTo>
                  <a:lnTo>
                    <a:pt x="76259" y="61278"/>
                  </a:lnTo>
                  <a:lnTo>
                    <a:pt x="76713" y="61374"/>
                  </a:lnTo>
                  <a:lnTo>
                    <a:pt x="77167" y="61452"/>
                  </a:lnTo>
                  <a:lnTo>
                    <a:pt x="77630" y="61522"/>
                  </a:lnTo>
                  <a:lnTo>
                    <a:pt x="78092" y="61583"/>
                  </a:lnTo>
                  <a:lnTo>
                    <a:pt x="78564" y="61635"/>
                  </a:lnTo>
                  <a:lnTo>
                    <a:pt x="78808" y="61652"/>
                  </a:lnTo>
                  <a:lnTo>
                    <a:pt x="79052" y="61670"/>
                  </a:lnTo>
                  <a:lnTo>
                    <a:pt x="79306" y="61679"/>
                  </a:lnTo>
                  <a:lnTo>
                    <a:pt x="79550" y="61687"/>
                  </a:lnTo>
                  <a:lnTo>
                    <a:pt x="79794" y="61679"/>
                  </a:lnTo>
                  <a:lnTo>
                    <a:pt x="80039" y="61679"/>
                  </a:lnTo>
                  <a:lnTo>
                    <a:pt x="80283" y="61661"/>
                  </a:lnTo>
                  <a:lnTo>
                    <a:pt x="80519" y="61644"/>
                  </a:lnTo>
                  <a:lnTo>
                    <a:pt x="80999" y="61591"/>
                  </a:lnTo>
                  <a:lnTo>
                    <a:pt x="81479" y="61522"/>
                  </a:lnTo>
                  <a:lnTo>
                    <a:pt x="81951" y="61435"/>
                  </a:lnTo>
                  <a:lnTo>
                    <a:pt x="82422" y="61330"/>
                  </a:lnTo>
                  <a:lnTo>
                    <a:pt x="82885" y="61199"/>
                  </a:lnTo>
                  <a:lnTo>
                    <a:pt x="83347" y="61060"/>
                  </a:lnTo>
                  <a:lnTo>
                    <a:pt x="83810" y="60912"/>
                  </a:lnTo>
                  <a:lnTo>
                    <a:pt x="84264" y="60738"/>
                  </a:lnTo>
                  <a:lnTo>
                    <a:pt x="84718" y="60555"/>
                  </a:lnTo>
                  <a:lnTo>
                    <a:pt x="85163" y="60363"/>
                  </a:lnTo>
                  <a:lnTo>
                    <a:pt x="85608" y="60163"/>
                  </a:lnTo>
                  <a:lnTo>
                    <a:pt x="86053" y="59945"/>
                  </a:lnTo>
                  <a:lnTo>
                    <a:pt x="86603" y="59657"/>
                  </a:lnTo>
                  <a:lnTo>
                    <a:pt x="87153" y="59361"/>
                  </a:lnTo>
                  <a:lnTo>
                    <a:pt x="87686" y="59065"/>
                  </a:lnTo>
                  <a:lnTo>
                    <a:pt x="88209" y="58751"/>
                  </a:lnTo>
                  <a:lnTo>
                    <a:pt x="88724" y="58429"/>
                  </a:lnTo>
                  <a:lnTo>
                    <a:pt x="89222" y="58098"/>
                  </a:lnTo>
                  <a:lnTo>
                    <a:pt x="89719" y="57758"/>
                  </a:lnTo>
                  <a:lnTo>
                    <a:pt x="90208" y="57410"/>
                  </a:lnTo>
                  <a:lnTo>
                    <a:pt x="90680" y="57053"/>
                  </a:lnTo>
                  <a:lnTo>
                    <a:pt x="91151" y="56687"/>
                  </a:lnTo>
                  <a:lnTo>
                    <a:pt x="91605" y="56312"/>
                  </a:lnTo>
                  <a:lnTo>
                    <a:pt x="92059" y="55929"/>
                  </a:lnTo>
                  <a:lnTo>
                    <a:pt x="92495" y="55537"/>
                  </a:lnTo>
                  <a:lnTo>
                    <a:pt x="92923" y="55136"/>
                  </a:lnTo>
                  <a:lnTo>
                    <a:pt x="93351" y="54727"/>
                  </a:lnTo>
                  <a:lnTo>
                    <a:pt x="93761" y="54309"/>
                  </a:lnTo>
                  <a:lnTo>
                    <a:pt x="94163" y="53873"/>
                  </a:lnTo>
                  <a:lnTo>
                    <a:pt x="94555" y="53437"/>
                  </a:lnTo>
                  <a:lnTo>
                    <a:pt x="94931" y="52993"/>
                  </a:lnTo>
                  <a:lnTo>
                    <a:pt x="95306" y="52531"/>
                  </a:lnTo>
                  <a:lnTo>
                    <a:pt x="95673" y="52070"/>
                  </a:lnTo>
                  <a:lnTo>
                    <a:pt x="96022" y="51599"/>
                  </a:lnTo>
                  <a:lnTo>
                    <a:pt x="96371" y="51120"/>
                  </a:lnTo>
                  <a:lnTo>
                    <a:pt x="96703" y="50624"/>
                  </a:lnTo>
                  <a:lnTo>
                    <a:pt x="97035" y="50127"/>
                  </a:lnTo>
                  <a:lnTo>
                    <a:pt x="97349" y="49613"/>
                  </a:lnTo>
                  <a:lnTo>
                    <a:pt x="97654" y="49099"/>
                  </a:lnTo>
                  <a:lnTo>
                    <a:pt x="97960" y="48576"/>
                  </a:lnTo>
                  <a:lnTo>
                    <a:pt x="98248" y="48036"/>
                  </a:lnTo>
                  <a:lnTo>
                    <a:pt x="98527" y="47496"/>
                  </a:lnTo>
                  <a:lnTo>
                    <a:pt x="98798" y="46939"/>
                  </a:lnTo>
                  <a:lnTo>
                    <a:pt x="99060" y="46381"/>
                  </a:lnTo>
                  <a:lnTo>
                    <a:pt x="99217" y="46015"/>
                  </a:lnTo>
                  <a:lnTo>
                    <a:pt x="99365" y="45641"/>
                  </a:lnTo>
                  <a:lnTo>
                    <a:pt x="99514" y="45266"/>
                  </a:lnTo>
                  <a:lnTo>
                    <a:pt x="99645" y="44891"/>
                  </a:lnTo>
                  <a:lnTo>
                    <a:pt x="99767" y="44517"/>
                  </a:lnTo>
                  <a:lnTo>
                    <a:pt x="99880" y="44133"/>
                  </a:lnTo>
                  <a:lnTo>
                    <a:pt x="99994" y="43750"/>
                  </a:lnTo>
                  <a:lnTo>
                    <a:pt x="100090" y="43367"/>
                  </a:lnTo>
                  <a:lnTo>
                    <a:pt x="100177" y="42975"/>
                  </a:lnTo>
                  <a:lnTo>
                    <a:pt x="100264" y="42592"/>
                  </a:lnTo>
                  <a:lnTo>
                    <a:pt x="100343" y="42199"/>
                  </a:lnTo>
                  <a:lnTo>
                    <a:pt x="100404" y="41807"/>
                  </a:lnTo>
                  <a:lnTo>
                    <a:pt x="100465" y="41415"/>
                  </a:lnTo>
                  <a:lnTo>
                    <a:pt x="100526" y="41015"/>
                  </a:lnTo>
                  <a:lnTo>
                    <a:pt x="100570" y="40623"/>
                  </a:lnTo>
                  <a:lnTo>
                    <a:pt x="100614" y="40222"/>
                  </a:lnTo>
                  <a:lnTo>
                    <a:pt x="100648" y="39830"/>
                  </a:lnTo>
                  <a:lnTo>
                    <a:pt x="100675" y="39429"/>
                  </a:lnTo>
                  <a:lnTo>
                    <a:pt x="100701" y="39028"/>
                  </a:lnTo>
                  <a:lnTo>
                    <a:pt x="100718" y="38628"/>
                  </a:lnTo>
                  <a:lnTo>
                    <a:pt x="100736" y="37826"/>
                  </a:lnTo>
                  <a:lnTo>
                    <a:pt x="100736" y="37025"/>
                  </a:lnTo>
                  <a:lnTo>
                    <a:pt x="100718" y="36223"/>
                  </a:lnTo>
                  <a:lnTo>
                    <a:pt x="100683" y="35431"/>
                  </a:lnTo>
                  <a:lnTo>
                    <a:pt x="100631" y="34638"/>
                  </a:lnTo>
                  <a:lnTo>
                    <a:pt x="100570" y="33845"/>
                  </a:lnTo>
                  <a:lnTo>
                    <a:pt x="100500" y="33035"/>
                  </a:lnTo>
                  <a:lnTo>
                    <a:pt x="100413" y="32225"/>
                  </a:lnTo>
                  <a:lnTo>
                    <a:pt x="100317" y="31423"/>
                  </a:lnTo>
                  <a:lnTo>
                    <a:pt x="100203" y="30622"/>
                  </a:lnTo>
                  <a:lnTo>
                    <a:pt x="100081" y="29820"/>
                  </a:lnTo>
                  <a:lnTo>
                    <a:pt x="99950" y="29028"/>
                  </a:lnTo>
                  <a:lnTo>
                    <a:pt x="99802" y="28235"/>
                  </a:lnTo>
                  <a:lnTo>
                    <a:pt x="99645" y="27451"/>
                  </a:lnTo>
                  <a:lnTo>
                    <a:pt x="99470" y="26667"/>
                  </a:lnTo>
                  <a:lnTo>
                    <a:pt x="99278" y="25883"/>
                  </a:lnTo>
                  <a:lnTo>
                    <a:pt x="99077" y="25107"/>
                  </a:lnTo>
                  <a:lnTo>
                    <a:pt x="98859" y="24332"/>
                  </a:lnTo>
                  <a:lnTo>
                    <a:pt x="98623" y="23557"/>
                  </a:lnTo>
                  <a:lnTo>
                    <a:pt x="98370" y="22790"/>
                  </a:lnTo>
                  <a:lnTo>
                    <a:pt x="98100" y="22024"/>
                  </a:lnTo>
                  <a:lnTo>
                    <a:pt x="97811" y="21257"/>
                  </a:lnTo>
                  <a:lnTo>
                    <a:pt x="97628" y="20795"/>
                  </a:lnTo>
                  <a:lnTo>
                    <a:pt x="97427" y="20333"/>
                  </a:lnTo>
                  <a:lnTo>
                    <a:pt x="97227" y="19880"/>
                  </a:lnTo>
                  <a:lnTo>
                    <a:pt x="97017" y="19427"/>
                  </a:lnTo>
                  <a:lnTo>
                    <a:pt x="96808" y="18983"/>
                  </a:lnTo>
                  <a:lnTo>
                    <a:pt x="96581" y="18539"/>
                  </a:lnTo>
                  <a:lnTo>
                    <a:pt x="96345" y="18095"/>
                  </a:lnTo>
                  <a:lnTo>
                    <a:pt x="96109" y="17659"/>
                  </a:lnTo>
                  <a:lnTo>
                    <a:pt x="95865" y="17232"/>
                  </a:lnTo>
                  <a:lnTo>
                    <a:pt x="95612" y="16805"/>
                  </a:lnTo>
                  <a:lnTo>
                    <a:pt x="95350" y="16378"/>
                  </a:lnTo>
                  <a:lnTo>
                    <a:pt x="95079" y="15960"/>
                  </a:lnTo>
                  <a:lnTo>
                    <a:pt x="94809" y="15551"/>
                  </a:lnTo>
                  <a:lnTo>
                    <a:pt x="94529" y="15141"/>
                  </a:lnTo>
                  <a:lnTo>
                    <a:pt x="94241" y="14732"/>
                  </a:lnTo>
                  <a:lnTo>
                    <a:pt x="93953" y="14331"/>
                  </a:lnTo>
                  <a:lnTo>
                    <a:pt x="93648" y="13939"/>
                  </a:lnTo>
                  <a:lnTo>
                    <a:pt x="93342" y="13547"/>
                  </a:lnTo>
                  <a:lnTo>
                    <a:pt x="93037" y="13164"/>
                  </a:lnTo>
                  <a:lnTo>
                    <a:pt x="92714" y="12781"/>
                  </a:lnTo>
                  <a:lnTo>
                    <a:pt x="92391" y="12406"/>
                  </a:lnTo>
                  <a:lnTo>
                    <a:pt x="92068" y="12031"/>
                  </a:lnTo>
                  <a:lnTo>
                    <a:pt x="91727" y="11665"/>
                  </a:lnTo>
                  <a:lnTo>
                    <a:pt x="91387" y="11300"/>
                  </a:lnTo>
                  <a:lnTo>
                    <a:pt x="91046" y="10942"/>
                  </a:lnTo>
                  <a:lnTo>
                    <a:pt x="90688" y="10585"/>
                  </a:lnTo>
                  <a:lnTo>
                    <a:pt x="90339" y="10237"/>
                  </a:lnTo>
                  <a:lnTo>
                    <a:pt x="89973" y="9897"/>
                  </a:lnTo>
                  <a:lnTo>
                    <a:pt x="89606" y="9557"/>
                  </a:lnTo>
                  <a:lnTo>
                    <a:pt x="89239" y="9226"/>
                  </a:lnTo>
                  <a:lnTo>
                    <a:pt x="88864" y="8895"/>
                  </a:lnTo>
                  <a:lnTo>
                    <a:pt x="88480" y="8573"/>
                  </a:lnTo>
                  <a:lnTo>
                    <a:pt x="88096" y="8251"/>
                  </a:lnTo>
                  <a:lnTo>
                    <a:pt x="87703" y="7937"/>
                  </a:lnTo>
                  <a:lnTo>
                    <a:pt x="87310" y="7632"/>
                  </a:lnTo>
                  <a:lnTo>
                    <a:pt x="86917" y="7327"/>
                  </a:lnTo>
                  <a:lnTo>
                    <a:pt x="86516" y="7031"/>
                  </a:lnTo>
                  <a:lnTo>
                    <a:pt x="86106" y="6735"/>
                  </a:lnTo>
                  <a:lnTo>
                    <a:pt x="85695" y="6447"/>
                  </a:lnTo>
                  <a:lnTo>
                    <a:pt x="85285" y="6169"/>
                  </a:lnTo>
                  <a:lnTo>
                    <a:pt x="84866" y="5890"/>
                  </a:lnTo>
                  <a:lnTo>
                    <a:pt x="84447" y="5620"/>
                  </a:lnTo>
                  <a:lnTo>
                    <a:pt x="84019" y="5350"/>
                  </a:lnTo>
                  <a:lnTo>
                    <a:pt x="83592" y="5088"/>
                  </a:lnTo>
                  <a:lnTo>
                    <a:pt x="83164" y="4836"/>
                  </a:lnTo>
                  <a:lnTo>
                    <a:pt x="82727" y="4592"/>
                  </a:lnTo>
                  <a:lnTo>
                    <a:pt x="82291" y="4348"/>
                  </a:lnTo>
                  <a:lnTo>
                    <a:pt x="81854" y="4104"/>
                  </a:lnTo>
                  <a:lnTo>
                    <a:pt x="81409" y="3877"/>
                  </a:lnTo>
                  <a:lnTo>
                    <a:pt x="80964" y="3651"/>
                  </a:lnTo>
                  <a:lnTo>
                    <a:pt x="80519" y="3424"/>
                  </a:lnTo>
                  <a:lnTo>
                    <a:pt x="80065" y="3207"/>
                  </a:lnTo>
                  <a:lnTo>
                    <a:pt x="79611" y="2997"/>
                  </a:lnTo>
                  <a:lnTo>
                    <a:pt x="79157" y="2797"/>
                  </a:lnTo>
                  <a:lnTo>
                    <a:pt x="78703" y="2597"/>
                  </a:lnTo>
                  <a:lnTo>
                    <a:pt x="78241" y="2405"/>
                  </a:lnTo>
                  <a:lnTo>
                    <a:pt x="77778" y="2222"/>
                  </a:lnTo>
                  <a:lnTo>
                    <a:pt x="77324" y="2039"/>
                  </a:lnTo>
                  <a:lnTo>
                    <a:pt x="76853" y="1865"/>
                  </a:lnTo>
                  <a:lnTo>
                    <a:pt x="76390" y="1699"/>
                  </a:lnTo>
                  <a:lnTo>
                    <a:pt x="75919" y="1534"/>
                  </a:lnTo>
                  <a:lnTo>
                    <a:pt x="75456" y="1377"/>
                  </a:lnTo>
                  <a:lnTo>
                    <a:pt x="74985" y="1229"/>
                  </a:lnTo>
                  <a:lnTo>
                    <a:pt x="74513" y="1090"/>
                  </a:lnTo>
                  <a:lnTo>
                    <a:pt x="73920" y="915"/>
                  </a:lnTo>
                  <a:lnTo>
                    <a:pt x="73326" y="759"/>
                  </a:lnTo>
                  <a:lnTo>
                    <a:pt x="72732" y="628"/>
                  </a:lnTo>
                  <a:lnTo>
                    <a:pt x="72130" y="497"/>
                  </a:lnTo>
                  <a:lnTo>
                    <a:pt x="71537" y="393"/>
                  </a:lnTo>
                  <a:lnTo>
                    <a:pt x="70934" y="297"/>
                  </a:lnTo>
                  <a:lnTo>
                    <a:pt x="70332" y="210"/>
                  </a:lnTo>
                  <a:lnTo>
                    <a:pt x="69738" y="140"/>
                  </a:lnTo>
                  <a:lnTo>
                    <a:pt x="69136" y="88"/>
                  </a:lnTo>
                  <a:lnTo>
                    <a:pt x="68534" y="44"/>
                  </a:lnTo>
                  <a:lnTo>
                    <a:pt x="67931" y="18"/>
                  </a:lnTo>
                  <a:lnTo>
                    <a:pt x="67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1991225" y="1504784"/>
            <a:ext cx="5161500" cy="14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  <a:defRPr sz="7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>
            <a:off x="1991275" y="2907307"/>
            <a:ext cx="5161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7631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42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1399042" y="255500"/>
            <a:ext cx="2151918" cy="2698026"/>
          </a:xfrm>
          <a:custGeom>
            <a:avLst/>
            <a:gdLst/>
            <a:ahLst/>
            <a:cxnLst/>
            <a:rect l="l" t="t" r="r" b="b"/>
            <a:pathLst>
              <a:path w="15658" h="19632" extrusionOk="0">
                <a:moveTo>
                  <a:pt x="10408" y="0"/>
                </a:moveTo>
                <a:lnTo>
                  <a:pt x="10092" y="18"/>
                </a:lnTo>
                <a:lnTo>
                  <a:pt x="9766" y="55"/>
                </a:lnTo>
                <a:lnTo>
                  <a:pt x="9440" y="91"/>
                </a:lnTo>
                <a:lnTo>
                  <a:pt x="9105" y="136"/>
                </a:lnTo>
                <a:lnTo>
                  <a:pt x="8779" y="200"/>
                </a:lnTo>
                <a:lnTo>
                  <a:pt x="8454" y="263"/>
                </a:lnTo>
                <a:lnTo>
                  <a:pt x="8128" y="344"/>
                </a:lnTo>
                <a:lnTo>
                  <a:pt x="7802" y="426"/>
                </a:lnTo>
                <a:lnTo>
                  <a:pt x="7476" y="525"/>
                </a:lnTo>
                <a:lnTo>
                  <a:pt x="7159" y="625"/>
                </a:lnTo>
                <a:lnTo>
                  <a:pt x="6833" y="733"/>
                </a:lnTo>
                <a:lnTo>
                  <a:pt x="6517" y="842"/>
                </a:lnTo>
                <a:lnTo>
                  <a:pt x="6200" y="960"/>
                </a:lnTo>
                <a:lnTo>
                  <a:pt x="5892" y="1086"/>
                </a:lnTo>
                <a:lnTo>
                  <a:pt x="5584" y="1213"/>
                </a:lnTo>
                <a:lnTo>
                  <a:pt x="5286" y="1349"/>
                </a:lnTo>
                <a:lnTo>
                  <a:pt x="4688" y="1630"/>
                </a:lnTo>
                <a:lnTo>
                  <a:pt x="4118" y="1919"/>
                </a:lnTo>
                <a:lnTo>
                  <a:pt x="3575" y="2218"/>
                </a:lnTo>
                <a:lnTo>
                  <a:pt x="3059" y="2516"/>
                </a:lnTo>
                <a:lnTo>
                  <a:pt x="2905" y="2625"/>
                </a:lnTo>
                <a:lnTo>
                  <a:pt x="2761" y="2734"/>
                </a:lnTo>
                <a:lnTo>
                  <a:pt x="2616" y="2851"/>
                </a:lnTo>
                <a:lnTo>
                  <a:pt x="2480" y="2978"/>
                </a:lnTo>
                <a:lnTo>
                  <a:pt x="2272" y="3168"/>
                </a:lnTo>
                <a:lnTo>
                  <a:pt x="2082" y="3358"/>
                </a:lnTo>
                <a:lnTo>
                  <a:pt x="1901" y="3548"/>
                </a:lnTo>
                <a:lnTo>
                  <a:pt x="1729" y="3747"/>
                </a:lnTo>
                <a:lnTo>
                  <a:pt x="1557" y="3946"/>
                </a:lnTo>
                <a:lnTo>
                  <a:pt x="1403" y="4146"/>
                </a:lnTo>
                <a:lnTo>
                  <a:pt x="1258" y="4345"/>
                </a:lnTo>
                <a:lnTo>
                  <a:pt x="1122" y="4553"/>
                </a:lnTo>
                <a:lnTo>
                  <a:pt x="996" y="4761"/>
                </a:lnTo>
                <a:lnTo>
                  <a:pt x="869" y="4969"/>
                </a:lnTo>
                <a:lnTo>
                  <a:pt x="760" y="5186"/>
                </a:lnTo>
                <a:lnTo>
                  <a:pt x="661" y="5395"/>
                </a:lnTo>
                <a:lnTo>
                  <a:pt x="561" y="5612"/>
                </a:lnTo>
                <a:lnTo>
                  <a:pt x="480" y="5829"/>
                </a:lnTo>
                <a:lnTo>
                  <a:pt x="398" y="6046"/>
                </a:lnTo>
                <a:lnTo>
                  <a:pt x="326" y="6273"/>
                </a:lnTo>
                <a:lnTo>
                  <a:pt x="263" y="6490"/>
                </a:lnTo>
                <a:lnTo>
                  <a:pt x="199" y="6716"/>
                </a:lnTo>
                <a:lnTo>
                  <a:pt x="154" y="6942"/>
                </a:lnTo>
                <a:lnTo>
                  <a:pt x="109" y="7169"/>
                </a:lnTo>
                <a:lnTo>
                  <a:pt x="73" y="7395"/>
                </a:lnTo>
                <a:lnTo>
                  <a:pt x="45" y="7621"/>
                </a:lnTo>
                <a:lnTo>
                  <a:pt x="27" y="7856"/>
                </a:lnTo>
                <a:lnTo>
                  <a:pt x="9" y="8083"/>
                </a:lnTo>
                <a:lnTo>
                  <a:pt x="0" y="8318"/>
                </a:lnTo>
                <a:lnTo>
                  <a:pt x="0" y="8544"/>
                </a:lnTo>
                <a:lnTo>
                  <a:pt x="0" y="8780"/>
                </a:lnTo>
                <a:lnTo>
                  <a:pt x="9" y="9015"/>
                </a:lnTo>
                <a:lnTo>
                  <a:pt x="27" y="9241"/>
                </a:lnTo>
                <a:lnTo>
                  <a:pt x="45" y="9476"/>
                </a:lnTo>
                <a:lnTo>
                  <a:pt x="109" y="9947"/>
                </a:lnTo>
                <a:lnTo>
                  <a:pt x="181" y="10418"/>
                </a:lnTo>
                <a:lnTo>
                  <a:pt x="281" y="10879"/>
                </a:lnTo>
                <a:lnTo>
                  <a:pt x="407" y="11350"/>
                </a:lnTo>
                <a:lnTo>
                  <a:pt x="543" y="11812"/>
                </a:lnTo>
                <a:lnTo>
                  <a:pt x="688" y="12273"/>
                </a:lnTo>
                <a:lnTo>
                  <a:pt x="860" y="12735"/>
                </a:lnTo>
                <a:lnTo>
                  <a:pt x="1041" y="13187"/>
                </a:lnTo>
                <a:lnTo>
                  <a:pt x="1240" y="13640"/>
                </a:lnTo>
                <a:lnTo>
                  <a:pt x="1448" y="14083"/>
                </a:lnTo>
                <a:lnTo>
                  <a:pt x="1665" y="14527"/>
                </a:lnTo>
                <a:lnTo>
                  <a:pt x="1892" y="14952"/>
                </a:lnTo>
                <a:lnTo>
                  <a:pt x="2127" y="15378"/>
                </a:lnTo>
                <a:lnTo>
                  <a:pt x="2380" y="15794"/>
                </a:lnTo>
                <a:lnTo>
                  <a:pt x="2625" y="16201"/>
                </a:lnTo>
                <a:lnTo>
                  <a:pt x="2887" y="16599"/>
                </a:lnTo>
                <a:lnTo>
                  <a:pt x="3141" y="16989"/>
                </a:lnTo>
                <a:lnTo>
                  <a:pt x="3340" y="17251"/>
                </a:lnTo>
                <a:lnTo>
                  <a:pt x="3539" y="17513"/>
                </a:lnTo>
                <a:lnTo>
                  <a:pt x="3765" y="17767"/>
                </a:lnTo>
                <a:lnTo>
                  <a:pt x="4001" y="18011"/>
                </a:lnTo>
                <a:lnTo>
                  <a:pt x="4254" y="18247"/>
                </a:lnTo>
                <a:lnTo>
                  <a:pt x="4516" y="18464"/>
                </a:lnTo>
                <a:lnTo>
                  <a:pt x="4788" y="18672"/>
                </a:lnTo>
                <a:lnTo>
                  <a:pt x="5078" y="18862"/>
                </a:lnTo>
                <a:lnTo>
                  <a:pt x="5376" y="19034"/>
                </a:lnTo>
                <a:lnTo>
                  <a:pt x="5675" y="19188"/>
                </a:lnTo>
                <a:lnTo>
                  <a:pt x="5829" y="19260"/>
                </a:lnTo>
                <a:lnTo>
                  <a:pt x="5983" y="19324"/>
                </a:lnTo>
                <a:lnTo>
                  <a:pt x="6146" y="19387"/>
                </a:lnTo>
                <a:lnTo>
                  <a:pt x="6299" y="19441"/>
                </a:lnTo>
                <a:lnTo>
                  <a:pt x="6462" y="19487"/>
                </a:lnTo>
                <a:lnTo>
                  <a:pt x="6625" y="19532"/>
                </a:lnTo>
                <a:lnTo>
                  <a:pt x="6788" y="19559"/>
                </a:lnTo>
                <a:lnTo>
                  <a:pt x="6951" y="19595"/>
                </a:lnTo>
                <a:lnTo>
                  <a:pt x="7123" y="19613"/>
                </a:lnTo>
                <a:lnTo>
                  <a:pt x="7286" y="19622"/>
                </a:lnTo>
                <a:lnTo>
                  <a:pt x="7458" y="19631"/>
                </a:lnTo>
                <a:lnTo>
                  <a:pt x="7621" y="19631"/>
                </a:lnTo>
                <a:lnTo>
                  <a:pt x="7883" y="19613"/>
                </a:lnTo>
                <a:lnTo>
                  <a:pt x="8146" y="19577"/>
                </a:lnTo>
                <a:lnTo>
                  <a:pt x="8390" y="19523"/>
                </a:lnTo>
                <a:lnTo>
                  <a:pt x="8644" y="19450"/>
                </a:lnTo>
                <a:lnTo>
                  <a:pt x="8879" y="19360"/>
                </a:lnTo>
                <a:lnTo>
                  <a:pt x="9114" y="19251"/>
                </a:lnTo>
                <a:lnTo>
                  <a:pt x="9340" y="19134"/>
                </a:lnTo>
                <a:lnTo>
                  <a:pt x="9567" y="18998"/>
                </a:lnTo>
                <a:lnTo>
                  <a:pt x="9784" y="18844"/>
                </a:lnTo>
                <a:lnTo>
                  <a:pt x="9992" y="18681"/>
                </a:lnTo>
                <a:lnTo>
                  <a:pt x="10200" y="18509"/>
                </a:lnTo>
                <a:lnTo>
                  <a:pt x="10399" y="18328"/>
                </a:lnTo>
                <a:lnTo>
                  <a:pt x="10599" y="18138"/>
                </a:lnTo>
                <a:lnTo>
                  <a:pt x="10789" y="17930"/>
                </a:lnTo>
                <a:lnTo>
                  <a:pt x="10970" y="17722"/>
                </a:lnTo>
                <a:lnTo>
                  <a:pt x="11151" y="17504"/>
                </a:lnTo>
                <a:lnTo>
                  <a:pt x="11323" y="17278"/>
                </a:lnTo>
                <a:lnTo>
                  <a:pt x="11495" y="17052"/>
                </a:lnTo>
                <a:lnTo>
                  <a:pt x="11667" y="16817"/>
                </a:lnTo>
                <a:lnTo>
                  <a:pt x="11820" y="16581"/>
                </a:lnTo>
                <a:lnTo>
                  <a:pt x="12128" y="16102"/>
                </a:lnTo>
                <a:lnTo>
                  <a:pt x="12418" y="15622"/>
                </a:lnTo>
                <a:lnTo>
                  <a:pt x="12689" y="15142"/>
                </a:lnTo>
                <a:lnTo>
                  <a:pt x="12952" y="14672"/>
                </a:lnTo>
                <a:lnTo>
                  <a:pt x="13413" y="13794"/>
                </a:lnTo>
                <a:lnTo>
                  <a:pt x="13676" y="13287"/>
                </a:lnTo>
                <a:lnTo>
                  <a:pt x="13920" y="12771"/>
                </a:lnTo>
                <a:lnTo>
                  <a:pt x="14155" y="12246"/>
                </a:lnTo>
                <a:lnTo>
                  <a:pt x="14373" y="11721"/>
                </a:lnTo>
                <a:lnTo>
                  <a:pt x="14581" y="11187"/>
                </a:lnTo>
                <a:lnTo>
                  <a:pt x="14771" y="10653"/>
                </a:lnTo>
                <a:lnTo>
                  <a:pt x="14943" y="10101"/>
                </a:lnTo>
                <a:lnTo>
                  <a:pt x="15106" y="9558"/>
                </a:lnTo>
                <a:lnTo>
                  <a:pt x="15242" y="9006"/>
                </a:lnTo>
                <a:lnTo>
                  <a:pt x="15368" y="8445"/>
                </a:lnTo>
                <a:lnTo>
                  <a:pt x="15468" y="7884"/>
                </a:lnTo>
                <a:lnTo>
                  <a:pt x="15549" y="7322"/>
                </a:lnTo>
                <a:lnTo>
                  <a:pt x="15576" y="7033"/>
                </a:lnTo>
                <a:lnTo>
                  <a:pt x="15604" y="6752"/>
                </a:lnTo>
                <a:lnTo>
                  <a:pt x="15622" y="6463"/>
                </a:lnTo>
                <a:lnTo>
                  <a:pt x="15640" y="6182"/>
                </a:lnTo>
                <a:lnTo>
                  <a:pt x="15649" y="5892"/>
                </a:lnTo>
                <a:lnTo>
                  <a:pt x="15658" y="5612"/>
                </a:lnTo>
                <a:lnTo>
                  <a:pt x="15649" y="5322"/>
                </a:lnTo>
                <a:lnTo>
                  <a:pt x="15640" y="5042"/>
                </a:lnTo>
                <a:lnTo>
                  <a:pt x="15649" y="4426"/>
                </a:lnTo>
                <a:lnTo>
                  <a:pt x="15649" y="4118"/>
                </a:lnTo>
                <a:lnTo>
                  <a:pt x="15640" y="3811"/>
                </a:lnTo>
                <a:lnTo>
                  <a:pt x="15622" y="3657"/>
                </a:lnTo>
                <a:lnTo>
                  <a:pt x="15604" y="3512"/>
                </a:lnTo>
                <a:lnTo>
                  <a:pt x="15585" y="3358"/>
                </a:lnTo>
                <a:lnTo>
                  <a:pt x="15549" y="3213"/>
                </a:lnTo>
                <a:lnTo>
                  <a:pt x="15513" y="3069"/>
                </a:lnTo>
                <a:lnTo>
                  <a:pt x="15477" y="2933"/>
                </a:lnTo>
                <a:lnTo>
                  <a:pt x="15432" y="2788"/>
                </a:lnTo>
                <a:lnTo>
                  <a:pt x="15377" y="2652"/>
                </a:lnTo>
                <a:lnTo>
                  <a:pt x="15323" y="2516"/>
                </a:lnTo>
                <a:lnTo>
                  <a:pt x="15269" y="2381"/>
                </a:lnTo>
                <a:lnTo>
                  <a:pt x="15133" y="2127"/>
                </a:lnTo>
                <a:lnTo>
                  <a:pt x="14979" y="1874"/>
                </a:lnTo>
                <a:lnTo>
                  <a:pt x="14807" y="1648"/>
                </a:lnTo>
                <a:lnTo>
                  <a:pt x="14626" y="1421"/>
                </a:lnTo>
                <a:lnTo>
                  <a:pt x="14418" y="1213"/>
                </a:lnTo>
                <a:lnTo>
                  <a:pt x="14201" y="1023"/>
                </a:lnTo>
                <a:lnTo>
                  <a:pt x="13965" y="842"/>
                </a:lnTo>
                <a:lnTo>
                  <a:pt x="13848" y="761"/>
                </a:lnTo>
                <a:lnTo>
                  <a:pt x="13721" y="688"/>
                </a:lnTo>
                <a:lnTo>
                  <a:pt x="13594" y="616"/>
                </a:lnTo>
                <a:lnTo>
                  <a:pt x="13459" y="543"/>
                </a:lnTo>
                <a:lnTo>
                  <a:pt x="13323" y="480"/>
                </a:lnTo>
                <a:lnTo>
                  <a:pt x="13187" y="417"/>
                </a:lnTo>
                <a:lnTo>
                  <a:pt x="13042" y="362"/>
                </a:lnTo>
                <a:lnTo>
                  <a:pt x="12897" y="317"/>
                </a:lnTo>
                <a:lnTo>
                  <a:pt x="12608" y="227"/>
                </a:lnTo>
                <a:lnTo>
                  <a:pt x="12300" y="154"/>
                </a:lnTo>
                <a:lnTo>
                  <a:pt x="11992" y="100"/>
                </a:lnTo>
                <a:lnTo>
                  <a:pt x="11685" y="55"/>
                </a:lnTo>
                <a:lnTo>
                  <a:pt x="11368" y="18"/>
                </a:lnTo>
                <a:lnTo>
                  <a:pt x="1105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0" name="Google Shape;50;p6"/>
          <p:cNvGrpSpPr/>
          <p:nvPr/>
        </p:nvGrpSpPr>
        <p:grpSpPr>
          <a:xfrm>
            <a:off x="1" y="-432351"/>
            <a:ext cx="9143999" cy="5694623"/>
            <a:chOff x="0" y="-432351"/>
            <a:chExt cx="9143999" cy="5694623"/>
          </a:xfrm>
        </p:grpSpPr>
        <p:sp>
          <p:nvSpPr>
            <p:cNvPr id="51" name="Google Shape;51;p6"/>
            <p:cNvSpPr/>
            <p:nvPr/>
          </p:nvSpPr>
          <p:spPr>
            <a:xfrm>
              <a:off x="1696449" y="-432351"/>
              <a:ext cx="6320429" cy="5694623"/>
            </a:xfrm>
            <a:custGeom>
              <a:avLst/>
              <a:gdLst/>
              <a:ahLst/>
              <a:cxnLst/>
              <a:rect l="l" t="t" r="r" b="b"/>
              <a:pathLst>
                <a:path w="97088" h="87475" extrusionOk="0">
                  <a:moveTo>
                    <a:pt x="70677" y="0"/>
                  </a:moveTo>
                  <a:lnTo>
                    <a:pt x="59672" y="9"/>
                  </a:lnTo>
                  <a:lnTo>
                    <a:pt x="59382" y="18"/>
                  </a:lnTo>
                  <a:lnTo>
                    <a:pt x="59093" y="36"/>
                  </a:lnTo>
                  <a:lnTo>
                    <a:pt x="58504" y="91"/>
                  </a:lnTo>
                  <a:lnTo>
                    <a:pt x="58450" y="109"/>
                  </a:lnTo>
                  <a:lnTo>
                    <a:pt x="58278" y="127"/>
                  </a:lnTo>
                  <a:lnTo>
                    <a:pt x="58115" y="163"/>
                  </a:lnTo>
                  <a:lnTo>
                    <a:pt x="57961" y="199"/>
                  </a:lnTo>
                  <a:lnTo>
                    <a:pt x="57807" y="244"/>
                  </a:lnTo>
                  <a:lnTo>
                    <a:pt x="57653" y="290"/>
                  </a:lnTo>
                  <a:lnTo>
                    <a:pt x="57509" y="344"/>
                  </a:lnTo>
                  <a:lnTo>
                    <a:pt x="57364" y="407"/>
                  </a:lnTo>
                  <a:lnTo>
                    <a:pt x="57228" y="471"/>
                  </a:lnTo>
                  <a:lnTo>
                    <a:pt x="57092" y="534"/>
                  </a:lnTo>
                  <a:lnTo>
                    <a:pt x="56957" y="616"/>
                  </a:lnTo>
                  <a:lnTo>
                    <a:pt x="56821" y="697"/>
                  </a:lnTo>
                  <a:lnTo>
                    <a:pt x="56685" y="787"/>
                  </a:lnTo>
                  <a:lnTo>
                    <a:pt x="56558" y="878"/>
                  </a:lnTo>
                  <a:lnTo>
                    <a:pt x="56432" y="978"/>
                  </a:lnTo>
                  <a:lnTo>
                    <a:pt x="56169" y="1195"/>
                  </a:lnTo>
                  <a:lnTo>
                    <a:pt x="55961" y="1394"/>
                  </a:lnTo>
                  <a:lnTo>
                    <a:pt x="55753" y="1593"/>
                  </a:lnTo>
                  <a:lnTo>
                    <a:pt x="55336" y="2000"/>
                  </a:lnTo>
                  <a:lnTo>
                    <a:pt x="54911" y="2408"/>
                  </a:lnTo>
                  <a:lnTo>
                    <a:pt x="54694" y="2598"/>
                  </a:lnTo>
                  <a:lnTo>
                    <a:pt x="54477" y="2788"/>
                  </a:lnTo>
                  <a:lnTo>
                    <a:pt x="54232" y="2978"/>
                  </a:lnTo>
                  <a:lnTo>
                    <a:pt x="54259" y="3023"/>
                  </a:lnTo>
                  <a:lnTo>
                    <a:pt x="53210" y="3937"/>
                  </a:lnTo>
                  <a:lnTo>
                    <a:pt x="52676" y="4399"/>
                  </a:lnTo>
                  <a:lnTo>
                    <a:pt x="52142" y="4851"/>
                  </a:lnTo>
                  <a:lnTo>
                    <a:pt x="51608" y="5286"/>
                  </a:lnTo>
                  <a:lnTo>
                    <a:pt x="51065" y="5720"/>
                  </a:lnTo>
                  <a:lnTo>
                    <a:pt x="50521" y="6145"/>
                  </a:lnTo>
                  <a:lnTo>
                    <a:pt x="49960" y="6562"/>
                  </a:lnTo>
                  <a:lnTo>
                    <a:pt x="49399" y="6969"/>
                  </a:lnTo>
                  <a:lnTo>
                    <a:pt x="48838" y="7367"/>
                  </a:lnTo>
                  <a:lnTo>
                    <a:pt x="48268" y="7757"/>
                  </a:lnTo>
                  <a:lnTo>
                    <a:pt x="47689" y="8137"/>
                  </a:lnTo>
                  <a:lnTo>
                    <a:pt x="47109" y="8517"/>
                  </a:lnTo>
                  <a:lnTo>
                    <a:pt x="46521" y="8879"/>
                  </a:lnTo>
                  <a:lnTo>
                    <a:pt x="45924" y="9241"/>
                  </a:lnTo>
                  <a:lnTo>
                    <a:pt x="45335" y="9594"/>
                  </a:lnTo>
                  <a:lnTo>
                    <a:pt x="44729" y="9938"/>
                  </a:lnTo>
                  <a:lnTo>
                    <a:pt x="44123" y="10273"/>
                  </a:lnTo>
                  <a:lnTo>
                    <a:pt x="43516" y="10607"/>
                  </a:lnTo>
                  <a:lnTo>
                    <a:pt x="42910" y="10924"/>
                  </a:lnTo>
                  <a:lnTo>
                    <a:pt x="42285" y="11241"/>
                  </a:lnTo>
                  <a:lnTo>
                    <a:pt x="41670" y="11558"/>
                  </a:lnTo>
                  <a:lnTo>
                    <a:pt x="41045" y="11856"/>
                  </a:lnTo>
                  <a:lnTo>
                    <a:pt x="40421" y="12155"/>
                  </a:lnTo>
                  <a:lnTo>
                    <a:pt x="39796" y="12445"/>
                  </a:lnTo>
                  <a:lnTo>
                    <a:pt x="39163" y="12734"/>
                  </a:lnTo>
                  <a:lnTo>
                    <a:pt x="38529" y="13015"/>
                  </a:lnTo>
                  <a:lnTo>
                    <a:pt x="37887" y="13286"/>
                  </a:lnTo>
                  <a:lnTo>
                    <a:pt x="37253" y="13558"/>
                  </a:lnTo>
                  <a:lnTo>
                    <a:pt x="36611" y="13820"/>
                  </a:lnTo>
                  <a:lnTo>
                    <a:pt x="35325" y="14336"/>
                  </a:lnTo>
                  <a:lnTo>
                    <a:pt x="34031" y="14834"/>
                  </a:lnTo>
                  <a:lnTo>
                    <a:pt x="32728" y="15305"/>
                  </a:lnTo>
                  <a:lnTo>
                    <a:pt x="31587" y="15712"/>
                  </a:lnTo>
                  <a:lnTo>
                    <a:pt x="30447" y="16101"/>
                  </a:lnTo>
                  <a:lnTo>
                    <a:pt x="28139" y="16862"/>
                  </a:lnTo>
                  <a:lnTo>
                    <a:pt x="26981" y="17251"/>
                  </a:lnTo>
                  <a:lnTo>
                    <a:pt x="25822" y="17640"/>
                  </a:lnTo>
                  <a:lnTo>
                    <a:pt x="24673" y="18029"/>
                  </a:lnTo>
                  <a:lnTo>
                    <a:pt x="23523" y="18445"/>
                  </a:lnTo>
                  <a:lnTo>
                    <a:pt x="22953" y="18654"/>
                  </a:lnTo>
                  <a:lnTo>
                    <a:pt x="22383" y="18871"/>
                  </a:lnTo>
                  <a:lnTo>
                    <a:pt x="21822" y="19088"/>
                  </a:lnTo>
                  <a:lnTo>
                    <a:pt x="21251" y="19314"/>
                  </a:lnTo>
                  <a:lnTo>
                    <a:pt x="20699" y="19550"/>
                  </a:lnTo>
                  <a:lnTo>
                    <a:pt x="20138" y="19794"/>
                  </a:lnTo>
                  <a:lnTo>
                    <a:pt x="19586" y="20038"/>
                  </a:lnTo>
                  <a:lnTo>
                    <a:pt x="19034" y="20292"/>
                  </a:lnTo>
                  <a:lnTo>
                    <a:pt x="18491" y="20554"/>
                  </a:lnTo>
                  <a:lnTo>
                    <a:pt x="17948" y="20835"/>
                  </a:lnTo>
                  <a:lnTo>
                    <a:pt x="17414" y="21115"/>
                  </a:lnTo>
                  <a:lnTo>
                    <a:pt x="16880" y="21405"/>
                  </a:lnTo>
                  <a:lnTo>
                    <a:pt x="16355" y="21704"/>
                  </a:lnTo>
                  <a:lnTo>
                    <a:pt x="15839" y="22020"/>
                  </a:lnTo>
                  <a:lnTo>
                    <a:pt x="15323" y="22337"/>
                  </a:lnTo>
                  <a:lnTo>
                    <a:pt x="14816" y="22672"/>
                  </a:lnTo>
                  <a:lnTo>
                    <a:pt x="14364" y="22989"/>
                  </a:lnTo>
                  <a:lnTo>
                    <a:pt x="13911" y="23315"/>
                  </a:lnTo>
                  <a:lnTo>
                    <a:pt x="13468" y="23640"/>
                  </a:lnTo>
                  <a:lnTo>
                    <a:pt x="13024" y="23975"/>
                  </a:lnTo>
                  <a:lnTo>
                    <a:pt x="12590" y="24319"/>
                  </a:lnTo>
                  <a:lnTo>
                    <a:pt x="12164" y="24672"/>
                  </a:lnTo>
                  <a:lnTo>
                    <a:pt x="11739" y="25025"/>
                  </a:lnTo>
                  <a:lnTo>
                    <a:pt x="11323" y="25387"/>
                  </a:lnTo>
                  <a:lnTo>
                    <a:pt x="10915" y="25758"/>
                  </a:lnTo>
                  <a:lnTo>
                    <a:pt x="10508" y="26138"/>
                  </a:lnTo>
                  <a:lnTo>
                    <a:pt x="10110" y="26519"/>
                  </a:lnTo>
                  <a:lnTo>
                    <a:pt x="9721" y="26908"/>
                  </a:lnTo>
                  <a:lnTo>
                    <a:pt x="9332" y="27306"/>
                  </a:lnTo>
                  <a:lnTo>
                    <a:pt x="8951" y="27713"/>
                  </a:lnTo>
                  <a:lnTo>
                    <a:pt x="8580" y="28121"/>
                  </a:lnTo>
                  <a:lnTo>
                    <a:pt x="8209" y="28537"/>
                  </a:lnTo>
                  <a:lnTo>
                    <a:pt x="7856" y="28953"/>
                  </a:lnTo>
                  <a:lnTo>
                    <a:pt x="7503" y="29379"/>
                  </a:lnTo>
                  <a:lnTo>
                    <a:pt x="7150" y="29813"/>
                  </a:lnTo>
                  <a:lnTo>
                    <a:pt x="6815" y="30247"/>
                  </a:lnTo>
                  <a:lnTo>
                    <a:pt x="6481" y="30691"/>
                  </a:lnTo>
                  <a:lnTo>
                    <a:pt x="6164" y="31143"/>
                  </a:lnTo>
                  <a:lnTo>
                    <a:pt x="5847" y="31596"/>
                  </a:lnTo>
                  <a:lnTo>
                    <a:pt x="5530" y="32058"/>
                  </a:lnTo>
                  <a:lnTo>
                    <a:pt x="5232" y="32519"/>
                  </a:lnTo>
                  <a:lnTo>
                    <a:pt x="4933" y="32990"/>
                  </a:lnTo>
                  <a:lnTo>
                    <a:pt x="4652" y="33460"/>
                  </a:lnTo>
                  <a:lnTo>
                    <a:pt x="4372" y="33940"/>
                  </a:lnTo>
                  <a:lnTo>
                    <a:pt x="4100" y="34420"/>
                  </a:lnTo>
                  <a:lnTo>
                    <a:pt x="3838" y="34909"/>
                  </a:lnTo>
                  <a:lnTo>
                    <a:pt x="3584" y="35397"/>
                  </a:lnTo>
                  <a:lnTo>
                    <a:pt x="3340" y="35895"/>
                  </a:lnTo>
                  <a:lnTo>
                    <a:pt x="3105" y="36384"/>
                  </a:lnTo>
                  <a:lnTo>
                    <a:pt x="2887" y="36864"/>
                  </a:lnTo>
                  <a:lnTo>
                    <a:pt x="2670" y="37352"/>
                  </a:lnTo>
                  <a:lnTo>
                    <a:pt x="2471" y="37850"/>
                  </a:lnTo>
                  <a:lnTo>
                    <a:pt x="2272" y="38339"/>
                  </a:lnTo>
                  <a:lnTo>
                    <a:pt x="2082" y="38837"/>
                  </a:lnTo>
                  <a:lnTo>
                    <a:pt x="1910" y="39334"/>
                  </a:lnTo>
                  <a:lnTo>
                    <a:pt x="1738" y="39841"/>
                  </a:lnTo>
                  <a:lnTo>
                    <a:pt x="1575" y="40339"/>
                  </a:lnTo>
                  <a:lnTo>
                    <a:pt x="1421" y="40846"/>
                  </a:lnTo>
                  <a:lnTo>
                    <a:pt x="1276" y="41353"/>
                  </a:lnTo>
                  <a:lnTo>
                    <a:pt x="1132" y="41860"/>
                  </a:lnTo>
                  <a:lnTo>
                    <a:pt x="1005" y="42366"/>
                  </a:lnTo>
                  <a:lnTo>
                    <a:pt x="887" y="42882"/>
                  </a:lnTo>
                  <a:lnTo>
                    <a:pt x="770" y="43389"/>
                  </a:lnTo>
                  <a:lnTo>
                    <a:pt x="661" y="43905"/>
                  </a:lnTo>
                  <a:lnTo>
                    <a:pt x="570" y="44421"/>
                  </a:lnTo>
                  <a:lnTo>
                    <a:pt x="480" y="44937"/>
                  </a:lnTo>
                  <a:lnTo>
                    <a:pt x="398" y="45453"/>
                  </a:lnTo>
                  <a:lnTo>
                    <a:pt x="317" y="45978"/>
                  </a:lnTo>
                  <a:lnTo>
                    <a:pt x="254" y="46493"/>
                  </a:lnTo>
                  <a:lnTo>
                    <a:pt x="199" y="47018"/>
                  </a:lnTo>
                  <a:lnTo>
                    <a:pt x="145" y="47534"/>
                  </a:lnTo>
                  <a:lnTo>
                    <a:pt x="100" y="48059"/>
                  </a:lnTo>
                  <a:lnTo>
                    <a:pt x="73" y="48584"/>
                  </a:lnTo>
                  <a:lnTo>
                    <a:pt x="46" y="49100"/>
                  </a:lnTo>
                  <a:lnTo>
                    <a:pt x="18" y="49625"/>
                  </a:lnTo>
                  <a:lnTo>
                    <a:pt x="9" y="50150"/>
                  </a:lnTo>
                  <a:lnTo>
                    <a:pt x="0" y="50675"/>
                  </a:lnTo>
                  <a:lnTo>
                    <a:pt x="9" y="51200"/>
                  </a:lnTo>
                  <a:lnTo>
                    <a:pt x="18" y="51725"/>
                  </a:lnTo>
                  <a:lnTo>
                    <a:pt x="36" y="52250"/>
                  </a:lnTo>
                  <a:lnTo>
                    <a:pt x="55" y="52766"/>
                  </a:lnTo>
                  <a:lnTo>
                    <a:pt x="91" y="53291"/>
                  </a:lnTo>
                  <a:lnTo>
                    <a:pt x="127" y="53815"/>
                  </a:lnTo>
                  <a:lnTo>
                    <a:pt x="181" y="54340"/>
                  </a:lnTo>
                  <a:lnTo>
                    <a:pt x="227" y="54865"/>
                  </a:lnTo>
                  <a:lnTo>
                    <a:pt x="290" y="55381"/>
                  </a:lnTo>
                  <a:lnTo>
                    <a:pt x="362" y="55906"/>
                  </a:lnTo>
                  <a:lnTo>
                    <a:pt x="435" y="56422"/>
                  </a:lnTo>
                  <a:lnTo>
                    <a:pt x="516" y="56947"/>
                  </a:lnTo>
                  <a:lnTo>
                    <a:pt x="607" y="57463"/>
                  </a:lnTo>
                  <a:lnTo>
                    <a:pt x="697" y="57979"/>
                  </a:lnTo>
                  <a:lnTo>
                    <a:pt x="806" y="58495"/>
                  </a:lnTo>
                  <a:lnTo>
                    <a:pt x="914" y="59011"/>
                  </a:lnTo>
                  <a:lnTo>
                    <a:pt x="1032" y="59526"/>
                  </a:lnTo>
                  <a:lnTo>
                    <a:pt x="1150" y="60042"/>
                  </a:lnTo>
                  <a:lnTo>
                    <a:pt x="1285" y="60549"/>
                  </a:lnTo>
                  <a:lnTo>
                    <a:pt x="1421" y="61056"/>
                  </a:lnTo>
                  <a:lnTo>
                    <a:pt x="1566" y="61563"/>
                  </a:lnTo>
                  <a:lnTo>
                    <a:pt x="1711" y="62070"/>
                  </a:lnTo>
                  <a:lnTo>
                    <a:pt x="1874" y="62577"/>
                  </a:lnTo>
                  <a:lnTo>
                    <a:pt x="2037" y="63083"/>
                  </a:lnTo>
                  <a:lnTo>
                    <a:pt x="2200" y="63581"/>
                  </a:lnTo>
                  <a:lnTo>
                    <a:pt x="2381" y="64079"/>
                  </a:lnTo>
                  <a:lnTo>
                    <a:pt x="2562" y="64577"/>
                  </a:lnTo>
                  <a:lnTo>
                    <a:pt x="2752" y="65065"/>
                  </a:lnTo>
                  <a:lnTo>
                    <a:pt x="2942" y="65563"/>
                  </a:lnTo>
                  <a:lnTo>
                    <a:pt x="3150" y="66052"/>
                  </a:lnTo>
                  <a:lnTo>
                    <a:pt x="3358" y="66532"/>
                  </a:lnTo>
                  <a:lnTo>
                    <a:pt x="3566" y="67020"/>
                  </a:lnTo>
                  <a:lnTo>
                    <a:pt x="3793" y="67500"/>
                  </a:lnTo>
                  <a:lnTo>
                    <a:pt x="4019" y="67980"/>
                  </a:lnTo>
                  <a:lnTo>
                    <a:pt x="4245" y="68460"/>
                  </a:lnTo>
                  <a:lnTo>
                    <a:pt x="4526" y="69012"/>
                  </a:lnTo>
                  <a:lnTo>
                    <a:pt x="4824" y="69564"/>
                  </a:lnTo>
                  <a:lnTo>
                    <a:pt x="5123" y="70107"/>
                  </a:lnTo>
                  <a:lnTo>
                    <a:pt x="5422" y="70641"/>
                  </a:lnTo>
                  <a:lnTo>
                    <a:pt x="5738" y="71166"/>
                  </a:lnTo>
                  <a:lnTo>
                    <a:pt x="6055" y="71682"/>
                  </a:lnTo>
                  <a:lnTo>
                    <a:pt x="6381" y="72188"/>
                  </a:lnTo>
                  <a:lnTo>
                    <a:pt x="6716" y="72695"/>
                  </a:lnTo>
                  <a:lnTo>
                    <a:pt x="7060" y="73184"/>
                  </a:lnTo>
                  <a:lnTo>
                    <a:pt x="7404" y="73673"/>
                  </a:lnTo>
                  <a:lnTo>
                    <a:pt x="7757" y="74152"/>
                  </a:lnTo>
                  <a:lnTo>
                    <a:pt x="8119" y="74632"/>
                  </a:lnTo>
                  <a:lnTo>
                    <a:pt x="8490" y="75094"/>
                  </a:lnTo>
                  <a:lnTo>
                    <a:pt x="8861" y="75555"/>
                  </a:lnTo>
                  <a:lnTo>
                    <a:pt x="9241" y="76008"/>
                  </a:lnTo>
                  <a:lnTo>
                    <a:pt x="9630" y="76460"/>
                  </a:lnTo>
                  <a:lnTo>
                    <a:pt x="10019" y="76904"/>
                  </a:lnTo>
                  <a:lnTo>
                    <a:pt x="10427" y="77338"/>
                  </a:lnTo>
                  <a:lnTo>
                    <a:pt x="10834" y="77773"/>
                  </a:lnTo>
                  <a:lnTo>
                    <a:pt x="11241" y="78198"/>
                  </a:lnTo>
                  <a:lnTo>
                    <a:pt x="11667" y="78623"/>
                  </a:lnTo>
                  <a:lnTo>
                    <a:pt x="12092" y="79040"/>
                  </a:lnTo>
                  <a:lnTo>
                    <a:pt x="12526" y="79456"/>
                  </a:lnTo>
                  <a:lnTo>
                    <a:pt x="12961" y="79872"/>
                  </a:lnTo>
                  <a:lnTo>
                    <a:pt x="13404" y="80280"/>
                  </a:lnTo>
                  <a:lnTo>
                    <a:pt x="13857" y="80678"/>
                  </a:lnTo>
                  <a:lnTo>
                    <a:pt x="14309" y="81076"/>
                  </a:lnTo>
                  <a:lnTo>
                    <a:pt x="14771" y="81474"/>
                  </a:lnTo>
                  <a:lnTo>
                    <a:pt x="15242" y="81864"/>
                  </a:lnTo>
                  <a:lnTo>
                    <a:pt x="15721" y="82262"/>
                  </a:lnTo>
                  <a:lnTo>
                    <a:pt x="16201" y="82642"/>
                  </a:lnTo>
                  <a:lnTo>
                    <a:pt x="16681" y="83031"/>
                  </a:lnTo>
                  <a:lnTo>
                    <a:pt x="17034" y="83294"/>
                  </a:lnTo>
                  <a:lnTo>
                    <a:pt x="17378" y="83547"/>
                  </a:lnTo>
                  <a:lnTo>
                    <a:pt x="17740" y="83800"/>
                  </a:lnTo>
                  <a:lnTo>
                    <a:pt x="18102" y="84036"/>
                  </a:lnTo>
                  <a:lnTo>
                    <a:pt x="18473" y="84262"/>
                  </a:lnTo>
                  <a:lnTo>
                    <a:pt x="18853" y="84470"/>
                  </a:lnTo>
                  <a:lnTo>
                    <a:pt x="19233" y="84678"/>
                  </a:lnTo>
                  <a:lnTo>
                    <a:pt x="19622" y="84877"/>
                  </a:lnTo>
                  <a:lnTo>
                    <a:pt x="20011" y="85068"/>
                  </a:lnTo>
                  <a:lnTo>
                    <a:pt x="20410" y="85249"/>
                  </a:lnTo>
                  <a:lnTo>
                    <a:pt x="20808" y="85421"/>
                  </a:lnTo>
                  <a:lnTo>
                    <a:pt x="21215" y="85592"/>
                  </a:lnTo>
                  <a:lnTo>
                    <a:pt x="21622" y="85746"/>
                  </a:lnTo>
                  <a:lnTo>
                    <a:pt x="22039" y="85891"/>
                  </a:lnTo>
                  <a:lnTo>
                    <a:pt x="22455" y="86036"/>
                  </a:lnTo>
                  <a:lnTo>
                    <a:pt x="22881" y="86163"/>
                  </a:lnTo>
                  <a:lnTo>
                    <a:pt x="23306" y="86289"/>
                  </a:lnTo>
                  <a:lnTo>
                    <a:pt x="23731" y="86407"/>
                  </a:lnTo>
                  <a:lnTo>
                    <a:pt x="24166" y="86516"/>
                  </a:lnTo>
                  <a:lnTo>
                    <a:pt x="24600" y="86624"/>
                  </a:lnTo>
                  <a:lnTo>
                    <a:pt x="25035" y="86724"/>
                  </a:lnTo>
                  <a:lnTo>
                    <a:pt x="25478" y="86805"/>
                  </a:lnTo>
                  <a:lnTo>
                    <a:pt x="25922" y="86896"/>
                  </a:lnTo>
                  <a:lnTo>
                    <a:pt x="26374" y="86968"/>
                  </a:lnTo>
                  <a:lnTo>
                    <a:pt x="26818" y="87041"/>
                  </a:lnTo>
                  <a:lnTo>
                    <a:pt x="27270" y="87104"/>
                  </a:lnTo>
                  <a:lnTo>
                    <a:pt x="27723" y="87167"/>
                  </a:lnTo>
                  <a:lnTo>
                    <a:pt x="28175" y="87222"/>
                  </a:lnTo>
                  <a:lnTo>
                    <a:pt x="28637" y="87267"/>
                  </a:lnTo>
                  <a:lnTo>
                    <a:pt x="29098" y="87312"/>
                  </a:lnTo>
                  <a:lnTo>
                    <a:pt x="30013" y="87375"/>
                  </a:lnTo>
                  <a:lnTo>
                    <a:pt x="30936" y="87430"/>
                  </a:lnTo>
                  <a:lnTo>
                    <a:pt x="31868" y="87457"/>
                  </a:lnTo>
                  <a:lnTo>
                    <a:pt x="32791" y="87475"/>
                  </a:lnTo>
                  <a:lnTo>
                    <a:pt x="33723" y="87466"/>
                  </a:lnTo>
                  <a:lnTo>
                    <a:pt x="34646" y="87457"/>
                  </a:lnTo>
                  <a:lnTo>
                    <a:pt x="35570" y="87421"/>
                  </a:lnTo>
                  <a:lnTo>
                    <a:pt x="36484" y="87385"/>
                  </a:lnTo>
                  <a:lnTo>
                    <a:pt x="37398" y="87330"/>
                  </a:lnTo>
                  <a:lnTo>
                    <a:pt x="38303" y="87267"/>
                  </a:lnTo>
                  <a:lnTo>
                    <a:pt x="39199" y="87203"/>
                  </a:lnTo>
                  <a:lnTo>
                    <a:pt x="40086" y="87122"/>
                  </a:lnTo>
                  <a:lnTo>
                    <a:pt x="40964" y="87041"/>
                  </a:lnTo>
                  <a:lnTo>
                    <a:pt x="42675" y="86869"/>
                  </a:lnTo>
                  <a:lnTo>
                    <a:pt x="44331" y="86688"/>
                  </a:lnTo>
                  <a:lnTo>
                    <a:pt x="46738" y="86425"/>
                  </a:lnTo>
                  <a:lnTo>
                    <a:pt x="47951" y="86289"/>
                  </a:lnTo>
                  <a:lnTo>
                    <a:pt x="49173" y="86136"/>
                  </a:lnTo>
                  <a:lnTo>
                    <a:pt x="50395" y="85982"/>
                  </a:lnTo>
                  <a:lnTo>
                    <a:pt x="51617" y="85801"/>
                  </a:lnTo>
                  <a:lnTo>
                    <a:pt x="52829" y="85611"/>
                  </a:lnTo>
                  <a:lnTo>
                    <a:pt x="53436" y="85511"/>
                  </a:lnTo>
                  <a:lnTo>
                    <a:pt x="54042" y="85402"/>
                  </a:lnTo>
                  <a:lnTo>
                    <a:pt x="54649" y="85285"/>
                  </a:lnTo>
                  <a:lnTo>
                    <a:pt x="55255" y="85167"/>
                  </a:lnTo>
                  <a:lnTo>
                    <a:pt x="55861" y="85040"/>
                  </a:lnTo>
                  <a:lnTo>
                    <a:pt x="56459" y="84905"/>
                  </a:lnTo>
                  <a:lnTo>
                    <a:pt x="57056" y="84769"/>
                  </a:lnTo>
                  <a:lnTo>
                    <a:pt x="57653" y="84615"/>
                  </a:lnTo>
                  <a:lnTo>
                    <a:pt x="58242" y="84461"/>
                  </a:lnTo>
                  <a:lnTo>
                    <a:pt x="58830" y="84289"/>
                  </a:lnTo>
                  <a:lnTo>
                    <a:pt x="59418" y="84117"/>
                  </a:lnTo>
                  <a:lnTo>
                    <a:pt x="59998" y="83936"/>
                  </a:lnTo>
                  <a:lnTo>
                    <a:pt x="60577" y="83746"/>
                  </a:lnTo>
                  <a:lnTo>
                    <a:pt x="61156" y="83538"/>
                  </a:lnTo>
                  <a:lnTo>
                    <a:pt x="61726" y="83321"/>
                  </a:lnTo>
                  <a:lnTo>
                    <a:pt x="62287" y="83104"/>
                  </a:lnTo>
                  <a:lnTo>
                    <a:pt x="62849" y="82868"/>
                  </a:lnTo>
                  <a:lnTo>
                    <a:pt x="63410" y="82615"/>
                  </a:lnTo>
                  <a:lnTo>
                    <a:pt x="63908" y="82389"/>
                  </a:lnTo>
                  <a:lnTo>
                    <a:pt x="64396" y="82153"/>
                  </a:lnTo>
                  <a:lnTo>
                    <a:pt x="64894" y="81909"/>
                  </a:lnTo>
                  <a:lnTo>
                    <a:pt x="65383" y="81664"/>
                  </a:lnTo>
                  <a:lnTo>
                    <a:pt x="65872" y="81402"/>
                  </a:lnTo>
                  <a:lnTo>
                    <a:pt x="66351" y="81149"/>
                  </a:lnTo>
                  <a:lnTo>
                    <a:pt x="66840" y="80877"/>
                  </a:lnTo>
                  <a:lnTo>
                    <a:pt x="67320" y="80606"/>
                  </a:lnTo>
                  <a:lnTo>
                    <a:pt x="67790" y="80325"/>
                  </a:lnTo>
                  <a:lnTo>
                    <a:pt x="68270" y="80035"/>
                  </a:lnTo>
                  <a:lnTo>
                    <a:pt x="68741" y="79746"/>
                  </a:lnTo>
                  <a:lnTo>
                    <a:pt x="69202" y="79447"/>
                  </a:lnTo>
                  <a:lnTo>
                    <a:pt x="69673" y="79148"/>
                  </a:lnTo>
                  <a:lnTo>
                    <a:pt x="70125" y="78841"/>
                  </a:lnTo>
                  <a:lnTo>
                    <a:pt x="70587" y="78524"/>
                  </a:lnTo>
                  <a:lnTo>
                    <a:pt x="71040" y="78198"/>
                  </a:lnTo>
                  <a:lnTo>
                    <a:pt x="71483" y="77872"/>
                  </a:lnTo>
                  <a:lnTo>
                    <a:pt x="71927" y="77537"/>
                  </a:lnTo>
                  <a:lnTo>
                    <a:pt x="72370" y="77202"/>
                  </a:lnTo>
                  <a:lnTo>
                    <a:pt x="72804" y="76859"/>
                  </a:lnTo>
                  <a:lnTo>
                    <a:pt x="73230" y="76515"/>
                  </a:lnTo>
                  <a:lnTo>
                    <a:pt x="73655" y="76153"/>
                  </a:lnTo>
                  <a:lnTo>
                    <a:pt x="74072" y="75800"/>
                  </a:lnTo>
                  <a:lnTo>
                    <a:pt x="74488" y="75429"/>
                  </a:lnTo>
                  <a:lnTo>
                    <a:pt x="74895" y="75057"/>
                  </a:lnTo>
                  <a:lnTo>
                    <a:pt x="75293" y="74677"/>
                  </a:lnTo>
                  <a:lnTo>
                    <a:pt x="75692" y="74297"/>
                  </a:lnTo>
                  <a:lnTo>
                    <a:pt x="76081" y="73908"/>
                  </a:lnTo>
                  <a:lnTo>
                    <a:pt x="76470" y="73519"/>
                  </a:lnTo>
                  <a:lnTo>
                    <a:pt x="76850" y="73121"/>
                  </a:lnTo>
                  <a:lnTo>
                    <a:pt x="77221" y="72722"/>
                  </a:lnTo>
                  <a:lnTo>
                    <a:pt x="77583" y="72306"/>
                  </a:lnTo>
                  <a:lnTo>
                    <a:pt x="77981" y="71854"/>
                  </a:lnTo>
                  <a:lnTo>
                    <a:pt x="78353" y="71401"/>
                  </a:lnTo>
                  <a:lnTo>
                    <a:pt x="78724" y="70939"/>
                  </a:lnTo>
                  <a:lnTo>
                    <a:pt x="79068" y="70478"/>
                  </a:lnTo>
                  <a:lnTo>
                    <a:pt x="79402" y="70007"/>
                  </a:lnTo>
                  <a:lnTo>
                    <a:pt x="79728" y="69546"/>
                  </a:lnTo>
                  <a:lnTo>
                    <a:pt x="80036" y="69066"/>
                  </a:lnTo>
                  <a:lnTo>
                    <a:pt x="80326" y="68595"/>
                  </a:lnTo>
                  <a:lnTo>
                    <a:pt x="80606" y="68116"/>
                  </a:lnTo>
                  <a:lnTo>
                    <a:pt x="80869" y="67636"/>
                  </a:lnTo>
                  <a:lnTo>
                    <a:pt x="81122" y="67147"/>
                  </a:lnTo>
                  <a:lnTo>
                    <a:pt x="81357" y="66658"/>
                  </a:lnTo>
                  <a:lnTo>
                    <a:pt x="81575" y="66161"/>
                  </a:lnTo>
                  <a:lnTo>
                    <a:pt x="81774" y="65663"/>
                  </a:lnTo>
                  <a:lnTo>
                    <a:pt x="81964" y="65165"/>
                  </a:lnTo>
                  <a:lnTo>
                    <a:pt x="82136" y="64658"/>
                  </a:lnTo>
                  <a:lnTo>
                    <a:pt x="82299" y="64151"/>
                  </a:lnTo>
                  <a:lnTo>
                    <a:pt x="82443" y="63635"/>
                  </a:lnTo>
                  <a:lnTo>
                    <a:pt x="82570" y="63111"/>
                  </a:lnTo>
                  <a:lnTo>
                    <a:pt x="82679" y="62586"/>
                  </a:lnTo>
                  <a:lnTo>
                    <a:pt x="82778" y="62052"/>
                  </a:lnTo>
                  <a:lnTo>
                    <a:pt x="82860" y="61518"/>
                  </a:lnTo>
                  <a:lnTo>
                    <a:pt x="82923" y="60975"/>
                  </a:lnTo>
                  <a:lnTo>
                    <a:pt x="82977" y="60432"/>
                  </a:lnTo>
                  <a:lnTo>
                    <a:pt x="83005" y="59879"/>
                  </a:lnTo>
                  <a:lnTo>
                    <a:pt x="83023" y="59327"/>
                  </a:lnTo>
                  <a:lnTo>
                    <a:pt x="83032" y="58757"/>
                  </a:lnTo>
                  <a:lnTo>
                    <a:pt x="83014" y="58196"/>
                  </a:lnTo>
                  <a:lnTo>
                    <a:pt x="82987" y="57617"/>
                  </a:lnTo>
                  <a:lnTo>
                    <a:pt x="82932" y="57038"/>
                  </a:lnTo>
                  <a:lnTo>
                    <a:pt x="82869" y="56449"/>
                  </a:lnTo>
                  <a:lnTo>
                    <a:pt x="82796" y="55852"/>
                  </a:lnTo>
                  <a:lnTo>
                    <a:pt x="82742" y="55499"/>
                  </a:lnTo>
                  <a:lnTo>
                    <a:pt x="82697" y="55146"/>
                  </a:lnTo>
                  <a:lnTo>
                    <a:pt x="82661" y="54793"/>
                  </a:lnTo>
                  <a:lnTo>
                    <a:pt x="82634" y="54440"/>
                  </a:lnTo>
                  <a:lnTo>
                    <a:pt x="82606" y="54087"/>
                  </a:lnTo>
                  <a:lnTo>
                    <a:pt x="82588" y="53734"/>
                  </a:lnTo>
                  <a:lnTo>
                    <a:pt x="82570" y="53372"/>
                  </a:lnTo>
                  <a:lnTo>
                    <a:pt x="82561" y="53019"/>
                  </a:lnTo>
                  <a:lnTo>
                    <a:pt x="82561" y="52666"/>
                  </a:lnTo>
                  <a:lnTo>
                    <a:pt x="82570" y="52313"/>
                  </a:lnTo>
                  <a:lnTo>
                    <a:pt x="82579" y="51951"/>
                  </a:lnTo>
                  <a:lnTo>
                    <a:pt x="82597" y="51598"/>
                  </a:lnTo>
                  <a:lnTo>
                    <a:pt x="82624" y="51245"/>
                  </a:lnTo>
                  <a:lnTo>
                    <a:pt x="82652" y="50892"/>
                  </a:lnTo>
                  <a:lnTo>
                    <a:pt x="82697" y="50539"/>
                  </a:lnTo>
                  <a:lnTo>
                    <a:pt x="82742" y="50186"/>
                  </a:lnTo>
                  <a:lnTo>
                    <a:pt x="82796" y="49842"/>
                  </a:lnTo>
                  <a:lnTo>
                    <a:pt x="82851" y="49489"/>
                  </a:lnTo>
                  <a:lnTo>
                    <a:pt x="82923" y="49145"/>
                  </a:lnTo>
                  <a:lnTo>
                    <a:pt x="82996" y="48792"/>
                  </a:lnTo>
                  <a:lnTo>
                    <a:pt x="83086" y="48448"/>
                  </a:lnTo>
                  <a:lnTo>
                    <a:pt x="83177" y="48114"/>
                  </a:lnTo>
                  <a:lnTo>
                    <a:pt x="83276" y="47770"/>
                  </a:lnTo>
                  <a:lnTo>
                    <a:pt x="83376" y="47435"/>
                  </a:lnTo>
                  <a:lnTo>
                    <a:pt x="83493" y="47100"/>
                  </a:lnTo>
                  <a:lnTo>
                    <a:pt x="83620" y="46765"/>
                  </a:lnTo>
                  <a:lnTo>
                    <a:pt x="83747" y="46439"/>
                  </a:lnTo>
                  <a:lnTo>
                    <a:pt x="83892" y="46113"/>
                  </a:lnTo>
                  <a:lnTo>
                    <a:pt x="84036" y="45788"/>
                  </a:lnTo>
                  <a:lnTo>
                    <a:pt x="84199" y="45471"/>
                  </a:lnTo>
                  <a:lnTo>
                    <a:pt x="84362" y="45145"/>
                  </a:lnTo>
                  <a:lnTo>
                    <a:pt x="84534" y="44837"/>
                  </a:lnTo>
                  <a:lnTo>
                    <a:pt x="84688" y="44575"/>
                  </a:lnTo>
                  <a:lnTo>
                    <a:pt x="84851" y="44321"/>
                  </a:lnTo>
                  <a:lnTo>
                    <a:pt x="85014" y="44077"/>
                  </a:lnTo>
                  <a:lnTo>
                    <a:pt x="85177" y="43833"/>
                  </a:lnTo>
                  <a:lnTo>
                    <a:pt x="85358" y="43597"/>
                  </a:lnTo>
                  <a:lnTo>
                    <a:pt x="85530" y="43362"/>
                  </a:lnTo>
                  <a:lnTo>
                    <a:pt x="85720" y="43127"/>
                  </a:lnTo>
                  <a:lnTo>
                    <a:pt x="85901" y="42900"/>
                  </a:lnTo>
                  <a:lnTo>
                    <a:pt x="86290" y="42457"/>
                  </a:lnTo>
                  <a:lnTo>
                    <a:pt x="86688" y="42013"/>
                  </a:lnTo>
                  <a:lnTo>
                    <a:pt x="87096" y="41588"/>
                  </a:lnTo>
                  <a:lnTo>
                    <a:pt x="87521" y="41172"/>
                  </a:lnTo>
                  <a:lnTo>
                    <a:pt x="87946" y="40764"/>
                  </a:lnTo>
                  <a:lnTo>
                    <a:pt x="88372" y="40357"/>
                  </a:lnTo>
                  <a:lnTo>
                    <a:pt x="89241" y="39543"/>
                  </a:lnTo>
                  <a:lnTo>
                    <a:pt x="89675" y="39135"/>
                  </a:lnTo>
                  <a:lnTo>
                    <a:pt x="90100" y="38719"/>
                  </a:lnTo>
                  <a:lnTo>
                    <a:pt x="90517" y="38303"/>
                  </a:lnTo>
                  <a:lnTo>
                    <a:pt x="90933" y="37877"/>
                  </a:lnTo>
                  <a:lnTo>
                    <a:pt x="91286" y="37488"/>
                  </a:lnTo>
                  <a:lnTo>
                    <a:pt x="91639" y="37090"/>
                  </a:lnTo>
                  <a:lnTo>
                    <a:pt x="91974" y="36683"/>
                  </a:lnTo>
                  <a:lnTo>
                    <a:pt x="92300" y="36266"/>
                  </a:lnTo>
                  <a:lnTo>
                    <a:pt x="92616" y="35850"/>
                  </a:lnTo>
                  <a:lnTo>
                    <a:pt x="92924" y="35415"/>
                  </a:lnTo>
                  <a:lnTo>
                    <a:pt x="93223" y="34981"/>
                  </a:lnTo>
                  <a:lnTo>
                    <a:pt x="93503" y="34538"/>
                  </a:lnTo>
                  <a:lnTo>
                    <a:pt x="93775" y="34094"/>
                  </a:lnTo>
                  <a:lnTo>
                    <a:pt x="94037" y="33632"/>
                  </a:lnTo>
                  <a:lnTo>
                    <a:pt x="94291" y="33171"/>
                  </a:lnTo>
                  <a:lnTo>
                    <a:pt x="94535" y="32709"/>
                  </a:lnTo>
                  <a:lnTo>
                    <a:pt x="94762" y="32230"/>
                  </a:lnTo>
                  <a:lnTo>
                    <a:pt x="94979" y="31759"/>
                  </a:lnTo>
                  <a:lnTo>
                    <a:pt x="95187" y="31270"/>
                  </a:lnTo>
                  <a:lnTo>
                    <a:pt x="95386" y="30781"/>
                  </a:lnTo>
                  <a:lnTo>
                    <a:pt x="95576" y="30293"/>
                  </a:lnTo>
                  <a:lnTo>
                    <a:pt x="95748" y="29795"/>
                  </a:lnTo>
                  <a:lnTo>
                    <a:pt x="95911" y="29297"/>
                  </a:lnTo>
                  <a:lnTo>
                    <a:pt x="96074" y="28790"/>
                  </a:lnTo>
                  <a:lnTo>
                    <a:pt x="96210" y="28283"/>
                  </a:lnTo>
                  <a:lnTo>
                    <a:pt x="96345" y="27777"/>
                  </a:lnTo>
                  <a:lnTo>
                    <a:pt x="96463" y="27261"/>
                  </a:lnTo>
                  <a:lnTo>
                    <a:pt x="96581" y="26745"/>
                  </a:lnTo>
                  <a:lnTo>
                    <a:pt x="96680" y="26220"/>
                  </a:lnTo>
                  <a:lnTo>
                    <a:pt x="96771" y="25704"/>
                  </a:lnTo>
                  <a:lnTo>
                    <a:pt x="96843" y="25179"/>
                  </a:lnTo>
                  <a:lnTo>
                    <a:pt x="96916" y="24654"/>
                  </a:lnTo>
                  <a:lnTo>
                    <a:pt x="96970" y="24129"/>
                  </a:lnTo>
                  <a:lnTo>
                    <a:pt x="97015" y="23604"/>
                  </a:lnTo>
                  <a:lnTo>
                    <a:pt x="97051" y="23070"/>
                  </a:lnTo>
                  <a:lnTo>
                    <a:pt x="97069" y="22545"/>
                  </a:lnTo>
                  <a:lnTo>
                    <a:pt x="97088" y="22011"/>
                  </a:lnTo>
                  <a:lnTo>
                    <a:pt x="97088" y="21486"/>
                  </a:lnTo>
                  <a:lnTo>
                    <a:pt x="97079" y="20961"/>
                  </a:lnTo>
                  <a:lnTo>
                    <a:pt x="97060" y="20427"/>
                  </a:lnTo>
                  <a:lnTo>
                    <a:pt x="97024" y="19903"/>
                  </a:lnTo>
                  <a:lnTo>
                    <a:pt x="96988" y="19378"/>
                  </a:lnTo>
                  <a:lnTo>
                    <a:pt x="96934" y="18844"/>
                  </a:lnTo>
                  <a:lnTo>
                    <a:pt x="96870" y="18319"/>
                  </a:lnTo>
                  <a:lnTo>
                    <a:pt x="96789" y="17803"/>
                  </a:lnTo>
                  <a:lnTo>
                    <a:pt x="96707" y="17278"/>
                  </a:lnTo>
                  <a:lnTo>
                    <a:pt x="96608" y="16762"/>
                  </a:lnTo>
                  <a:lnTo>
                    <a:pt x="96499" y="16246"/>
                  </a:lnTo>
                  <a:lnTo>
                    <a:pt x="96382" y="15730"/>
                  </a:lnTo>
                  <a:lnTo>
                    <a:pt x="96255" y="15223"/>
                  </a:lnTo>
                  <a:lnTo>
                    <a:pt x="96119" y="14716"/>
                  </a:lnTo>
                  <a:lnTo>
                    <a:pt x="95965" y="14210"/>
                  </a:lnTo>
                  <a:lnTo>
                    <a:pt x="95802" y="13712"/>
                  </a:lnTo>
                  <a:lnTo>
                    <a:pt x="95630" y="13214"/>
                  </a:lnTo>
                  <a:lnTo>
                    <a:pt x="95440" y="12716"/>
                  </a:lnTo>
                  <a:lnTo>
                    <a:pt x="95250" y="12237"/>
                  </a:lnTo>
                  <a:lnTo>
                    <a:pt x="95042" y="11748"/>
                  </a:lnTo>
                  <a:lnTo>
                    <a:pt x="94825" y="11277"/>
                  </a:lnTo>
                  <a:lnTo>
                    <a:pt x="94599" y="10798"/>
                  </a:lnTo>
                  <a:lnTo>
                    <a:pt x="94354" y="10336"/>
                  </a:lnTo>
                  <a:lnTo>
                    <a:pt x="94101" y="9874"/>
                  </a:lnTo>
                  <a:lnTo>
                    <a:pt x="93838" y="9413"/>
                  </a:lnTo>
                  <a:lnTo>
                    <a:pt x="93567" y="8969"/>
                  </a:lnTo>
                  <a:lnTo>
                    <a:pt x="93286" y="8526"/>
                  </a:lnTo>
                  <a:lnTo>
                    <a:pt x="92988" y="8091"/>
                  </a:lnTo>
                  <a:lnTo>
                    <a:pt x="92689" y="7666"/>
                  </a:lnTo>
                  <a:lnTo>
                    <a:pt x="92372" y="7241"/>
                  </a:lnTo>
                  <a:lnTo>
                    <a:pt x="92037" y="6824"/>
                  </a:lnTo>
                  <a:lnTo>
                    <a:pt x="91802" y="6544"/>
                  </a:lnTo>
                  <a:lnTo>
                    <a:pt x="91558" y="6254"/>
                  </a:lnTo>
                  <a:lnTo>
                    <a:pt x="91313" y="5983"/>
                  </a:lnTo>
                  <a:lnTo>
                    <a:pt x="91060" y="5711"/>
                  </a:lnTo>
                  <a:lnTo>
                    <a:pt x="90797" y="5449"/>
                  </a:lnTo>
                  <a:lnTo>
                    <a:pt x="90535" y="5195"/>
                  </a:lnTo>
                  <a:lnTo>
                    <a:pt x="90272" y="4942"/>
                  </a:lnTo>
                  <a:lnTo>
                    <a:pt x="90001" y="4697"/>
                  </a:lnTo>
                  <a:lnTo>
                    <a:pt x="89729" y="4453"/>
                  </a:lnTo>
                  <a:lnTo>
                    <a:pt x="89458" y="4218"/>
                  </a:lnTo>
                  <a:lnTo>
                    <a:pt x="89177" y="3991"/>
                  </a:lnTo>
                  <a:lnTo>
                    <a:pt x="88888" y="3765"/>
                  </a:lnTo>
                  <a:lnTo>
                    <a:pt x="88598" y="3548"/>
                  </a:lnTo>
                  <a:lnTo>
                    <a:pt x="88308" y="3331"/>
                  </a:lnTo>
                  <a:lnTo>
                    <a:pt x="88019" y="3123"/>
                  </a:lnTo>
                  <a:lnTo>
                    <a:pt x="87720" y="2914"/>
                  </a:lnTo>
                  <a:lnTo>
                    <a:pt x="87412" y="2715"/>
                  </a:lnTo>
                  <a:lnTo>
                    <a:pt x="87114" y="2516"/>
                  </a:lnTo>
                  <a:lnTo>
                    <a:pt x="86498" y="2136"/>
                  </a:lnTo>
                  <a:lnTo>
                    <a:pt x="85865" y="1774"/>
                  </a:lnTo>
                  <a:lnTo>
                    <a:pt x="85222" y="1430"/>
                  </a:lnTo>
                  <a:lnTo>
                    <a:pt x="84570" y="1095"/>
                  </a:lnTo>
                  <a:lnTo>
                    <a:pt x="83910" y="778"/>
                  </a:lnTo>
                  <a:lnTo>
                    <a:pt x="83249" y="471"/>
                  </a:lnTo>
                  <a:lnTo>
                    <a:pt x="82570" y="172"/>
                  </a:lnTo>
                  <a:lnTo>
                    <a:pt x="82462" y="136"/>
                  </a:lnTo>
                  <a:lnTo>
                    <a:pt x="82353" y="100"/>
                  </a:lnTo>
                  <a:lnTo>
                    <a:pt x="82244" y="72"/>
                  </a:lnTo>
                  <a:lnTo>
                    <a:pt x="82136" y="45"/>
                  </a:lnTo>
                  <a:lnTo>
                    <a:pt x="81909" y="18"/>
                  </a:lnTo>
                  <a:lnTo>
                    <a:pt x="81683" y="9"/>
                  </a:lnTo>
                  <a:lnTo>
                    <a:pt x="70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6389400" y="3517725"/>
              <a:ext cx="2754599" cy="1673045"/>
            </a:xfrm>
            <a:custGeom>
              <a:avLst/>
              <a:gdLst/>
              <a:ahLst/>
              <a:cxnLst/>
              <a:rect l="l" t="t" r="r" b="b"/>
              <a:pathLst>
                <a:path w="47879" h="29080" extrusionOk="0">
                  <a:moveTo>
                    <a:pt x="47879" y="0"/>
                  </a:moveTo>
                  <a:lnTo>
                    <a:pt x="46621" y="36"/>
                  </a:lnTo>
                  <a:lnTo>
                    <a:pt x="45363" y="63"/>
                  </a:lnTo>
                  <a:lnTo>
                    <a:pt x="44105" y="109"/>
                  </a:lnTo>
                  <a:lnTo>
                    <a:pt x="43480" y="136"/>
                  </a:lnTo>
                  <a:lnTo>
                    <a:pt x="42847" y="172"/>
                  </a:lnTo>
                  <a:lnTo>
                    <a:pt x="42421" y="199"/>
                  </a:lnTo>
                  <a:lnTo>
                    <a:pt x="41987" y="235"/>
                  </a:lnTo>
                  <a:lnTo>
                    <a:pt x="41562" y="290"/>
                  </a:lnTo>
                  <a:lnTo>
                    <a:pt x="41136" y="353"/>
                  </a:lnTo>
                  <a:lnTo>
                    <a:pt x="40711" y="426"/>
                  </a:lnTo>
                  <a:lnTo>
                    <a:pt x="40294" y="507"/>
                  </a:lnTo>
                  <a:lnTo>
                    <a:pt x="39878" y="597"/>
                  </a:lnTo>
                  <a:lnTo>
                    <a:pt x="39462" y="697"/>
                  </a:lnTo>
                  <a:lnTo>
                    <a:pt x="39045" y="815"/>
                  </a:lnTo>
                  <a:lnTo>
                    <a:pt x="38638" y="941"/>
                  </a:lnTo>
                  <a:lnTo>
                    <a:pt x="38240" y="1077"/>
                  </a:lnTo>
                  <a:lnTo>
                    <a:pt x="37833" y="1231"/>
                  </a:lnTo>
                  <a:lnTo>
                    <a:pt x="37434" y="1385"/>
                  </a:lnTo>
                  <a:lnTo>
                    <a:pt x="37045" y="1557"/>
                  </a:lnTo>
                  <a:lnTo>
                    <a:pt x="36647" y="1738"/>
                  </a:lnTo>
                  <a:lnTo>
                    <a:pt x="36267" y="1937"/>
                  </a:lnTo>
                  <a:lnTo>
                    <a:pt x="36023" y="2064"/>
                  </a:lnTo>
                  <a:lnTo>
                    <a:pt x="35778" y="2199"/>
                  </a:lnTo>
                  <a:lnTo>
                    <a:pt x="35543" y="2335"/>
                  </a:lnTo>
                  <a:lnTo>
                    <a:pt x="35317" y="2480"/>
                  </a:lnTo>
                  <a:lnTo>
                    <a:pt x="35090" y="2625"/>
                  </a:lnTo>
                  <a:lnTo>
                    <a:pt x="34873" y="2779"/>
                  </a:lnTo>
                  <a:lnTo>
                    <a:pt x="34656" y="2933"/>
                  </a:lnTo>
                  <a:lnTo>
                    <a:pt x="34448" y="3095"/>
                  </a:lnTo>
                  <a:lnTo>
                    <a:pt x="34240" y="3258"/>
                  </a:lnTo>
                  <a:lnTo>
                    <a:pt x="34040" y="3421"/>
                  </a:lnTo>
                  <a:lnTo>
                    <a:pt x="33841" y="3593"/>
                  </a:lnTo>
                  <a:lnTo>
                    <a:pt x="33651" y="3774"/>
                  </a:lnTo>
                  <a:lnTo>
                    <a:pt x="33470" y="3946"/>
                  </a:lnTo>
                  <a:lnTo>
                    <a:pt x="33289" y="4136"/>
                  </a:lnTo>
                  <a:lnTo>
                    <a:pt x="33117" y="4326"/>
                  </a:lnTo>
                  <a:lnTo>
                    <a:pt x="32945" y="4516"/>
                  </a:lnTo>
                  <a:lnTo>
                    <a:pt x="32782" y="4716"/>
                  </a:lnTo>
                  <a:lnTo>
                    <a:pt x="32619" y="4924"/>
                  </a:lnTo>
                  <a:lnTo>
                    <a:pt x="32466" y="5132"/>
                  </a:lnTo>
                  <a:lnTo>
                    <a:pt x="32321" y="5340"/>
                  </a:lnTo>
                  <a:lnTo>
                    <a:pt x="32176" y="5557"/>
                  </a:lnTo>
                  <a:lnTo>
                    <a:pt x="32040" y="5784"/>
                  </a:lnTo>
                  <a:lnTo>
                    <a:pt x="31914" y="6010"/>
                  </a:lnTo>
                  <a:lnTo>
                    <a:pt x="31787" y="6236"/>
                  </a:lnTo>
                  <a:lnTo>
                    <a:pt x="31669" y="6471"/>
                  </a:lnTo>
                  <a:lnTo>
                    <a:pt x="31561" y="6716"/>
                  </a:lnTo>
                  <a:lnTo>
                    <a:pt x="31452" y="6960"/>
                  </a:lnTo>
                  <a:lnTo>
                    <a:pt x="31352" y="7214"/>
                  </a:lnTo>
                  <a:lnTo>
                    <a:pt x="31262" y="7476"/>
                  </a:lnTo>
                  <a:lnTo>
                    <a:pt x="31171" y="7738"/>
                  </a:lnTo>
                  <a:lnTo>
                    <a:pt x="31090" y="8001"/>
                  </a:lnTo>
                  <a:lnTo>
                    <a:pt x="31017" y="8272"/>
                  </a:lnTo>
                  <a:lnTo>
                    <a:pt x="30665" y="9630"/>
                  </a:lnTo>
                  <a:lnTo>
                    <a:pt x="30302" y="10979"/>
                  </a:lnTo>
                  <a:lnTo>
                    <a:pt x="30121" y="11657"/>
                  </a:lnTo>
                  <a:lnTo>
                    <a:pt x="29931" y="12327"/>
                  </a:lnTo>
                  <a:lnTo>
                    <a:pt x="29741" y="12997"/>
                  </a:lnTo>
                  <a:lnTo>
                    <a:pt x="29542" y="13667"/>
                  </a:lnTo>
                  <a:lnTo>
                    <a:pt x="29452" y="13938"/>
                  </a:lnTo>
                  <a:lnTo>
                    <a:pt x="29361" y="14210"/>
                  </a:lnTo>
                  <a:lnTo>
                    <a:pt x="29262" y="14472"/>
                  </a:lnTo>
                  <a:lnTo>
                    <a:pt x="29162" y="14726"/>
                  </a:lnTo>
                  <a:lnTo>
                    <a:pt x="29053" y="14979"/>
                  </a:lnTo>
                  <a:lnTo>
                    <a:pt x="28936" y="15232"/>
                  </a:lnTo>
                  <a:lnTo>
                    <a:pt x="28818" y="15468"/>
                  </a:lnTo>
                  <a:lnTo>
                    <a:pt x="28691" y="15712"/>
                  </a:lnTo>
                  <a:lnTo>
                    <a:pt x="28556" y="15938"/>
                  </a:lnTo>
                  <a:lnTo>
                    <a:pt x="28420" y="16165"/>
                  </a:lnTo>
                  <a:lnTo>
                    <a:pt x="28275" y="16391"/>
                  </a:lnTo>
                  <a:lnTo>
                    <a:pt x="28130" y="16599"/>
                  </a:lnTo>
                  <a:lnTo>
                    <a:pt x="27976" y="16816"/>
                  </a:lnTo>
                  <a:lnTo>
                    <a:pt x="27814" y="17015"/>
                  </a:lnTo>
                  <a:lnTo>
                    <a:pt x="27651" y="17215"/>
                  </a:lnTo>
                  <a:lnTo>
                    <a:pt x="27470" y="17405"/>
                  </a:lnTo>
                  <a:lnTo>
                    <a:pt x="27289" y="17595"/>
                  </a:lnTo>
                  <a:lnTo>
                    <a:pt x="27108" y="17767"/>
                  </a:lnTo>
                  <a:lnTo>
                    <a:pt x="26917" y="17939"/>
                  </a:lnTo>
                  <a:lnTo>
                    <a:pt x="26718" y="18111"/>
                  </a:lnTo>
                  <a:lnTo>
                    <a:pt x="26510" y="18273"/>
                  </a:lnTo>
                  <a:lnTo>
                    <a:pt x="26302" y="18427"/>
                  </a:lnTo>
                  <a:lnTo>
                    <a:pt x="26076" y="18572"/>
                  </a:lnTo>
                  <a:lnTo>
                    <a:pt x="25859" y="18708"/>
                  </a:lnTo>
                  <a:lnTo>
                    <a:pt x="25623" y="18844"/>
                  </a:lnTo>
                  <a:lnTo>
                    <a:pt x="25388" y="18970"/>
                  </a:lnTo>
                  <a:lnTo>
                    <a:pt x="25135" y="19088"/>
                  </a:lnTo>
                  <a:lnTo>
                    <a:pt x="24881" y="19206"/>
                  </a:lnTo>
                  <a:lnTo>
                    <a:pt x="24628" y="19305"/>
                  </a:lnTo>
                  <a:lnTo>
                    <a:pt x="24356" y="19405"/>
                  </a:lnTo>
                  <a:lnTo>
                    <a:pt x="24085" y="19495"/>
                  </a:lnTo>
                  <a:lnTo>
                    <a:pt x="23804" y="19577"/>
                  </a:lnTo>
                  <a:lnTo>
                    <a:pt x="23315" y="19713"/>
                  </a:lnTo>
                  <a:lnTo>
                    <a:pt x="22827" y="19830"/>
                  </a:lnTo>
                  <a:lnTo>
                    <a:pt x="22329" y="19930"/>
                  </a:lnTo>
                  <a:lnTo>
                    <a:pt x="21822" y="20029"/>
                  </a:lnTo>
                  <a:lnTo>
                    <a:pt x="21324" y="20111"/>
                  </a:lnTo>
                  <a:lnTo>
                    <a:pt x="20817" y="20183"/>
                  </a:lnTo>
                  <a:lnTo>
                    <a:pt x="20320" y="20247"/>
                  </a:lnTo>
                  <a:lnTo>
                    <a:pt x="19813" y="20301"/>
                  </a:lnTo>
                  <a:lnTo>
                    <a:pt x="18573" y="20418"/>
                  </a:lnTo>
                  <a:lnTo>
                    <a:pt x="17324" y="20518"/>
                  </a:lnTo>
                  <a:lnTo>
                    <a:pt x="14835" y="20708"/>
                  </a:lnTo>
                  <a:lnTo>
                    <a:pt x="13595" y="20799"/>
                  </a:lnTo>
                  <a:lnTo>
                    <a:pt x="12346" y="20898"/>
                  </a:lnTo>
                  <a:lnTo>
                    <a:pt x="11106" y="21007"/>
                  </a:lnTo>
                  <a:lnTo>
                    <a:pt x="9866" y="21124"/>
                  </a:lnTo>
                  <a:lnTo>
                    <a:pt x="9377" y="21188"/>
                  </a:lnTo>
                  <a:lnTo>
                    <a:pt x="8888" y="21260"/>
                  </a:lnTo>
                  <a:lnTo>
                    <a:pt x="8418" y="21360"/>
                  </a:lnTo>
                  <a:lnTo>
                    <a:pt x="7947" y="21477"/>
                  </a:lnTo>
                  <a:lnTo>
                    <a:pt x="7486" y="21604"/>
                  </a:lnTo>
                  <a:lnTo>
                    <a:pt x="7033" y="21758"/>
                  </a:lnTo>
                  <a:lnTo>
                    <a:pt x="6580" y="21930"/>
                  </a:lnTo>
                  <a:lnTo>
                    <a:pt x="6146" y="22120"/>
                  </a:lnTo>
                  <a:lnTo>
                    <a:pt x="5721" y="22328"/>
                  </a:lnTo>
                  <a:lnTo>
                    <a:pt x="5295" y="22554"/>
                  </a:lnTo>
                  <a:lnTo>
                    <a:pt x="4888" y="22799"/>
                  </a:lnTo>
                  <a:lnTo>
                    <a:pt x="4481" y="23061"/>
                  </a:lnTo>
                  <a:lnTo>
                    <a:pt x="4082" y="23342"/>
                  </a:lnTo>
                  <a:lnTo>
                    <a:pt x="3702" y="23641"/>
                  </a:lnTo>
                  <a:lnTo>
                    <a:pt x="3322" y="23966"/>
                  </a:lnTo>
                  <a:lnTo>
                    <a:pt x="2951" y="24301"/>
                  </a:lnTo>
                  <a:lnTo>
                    <a:pt x="2698" y="24555"/>
                  </a:lnTo>
                  <a:lnTo>
                    <a:pt x="2444" y="24817"/>
                  </a:lnTo>
                  <a:lnTo>
                    <a:pt x="2209" y="25080"/>
                  </a:lnTo>
                  <a:lnTo>
                    <a:pt x="1983" y="25351"/>
                  </a:lnTo>
                  <a:lnTo>
                    <a:pt x="1765" y="25632"/>
                  </a:lnTo>
                  <a:lnTo>
                    <a:pt x="1557" y="25921"/>
                  </a:lnTo>
                  <a:lnTo>
                    <a:pt x="1358" y="26211"/>
                  </a:lnTo>
                  <a:lnTo>
                    <a:pt x="1168" y="26501"/>
                  </a:lnTo>
                  <a:lnTo>
                    <a:pt x="987" y="26808"/>
                  </a:lnTo>
                  <a:lnTo>
                    <a:pt x="815" y="27116"/>
                  </a:lnTo>
                  <a:lnTo>
                    <a:pt x="661" y="27424"/>
                  </a:lnTo>
                  <a:lnTo>
                    <a:pt x="507" y="27750"/>
                  </a:lnTo>
                  <a:lnTo>
                    <a:pt x="372" y="28075"/>
                  </a:lnTo>
                  <a:lnTo>
                    <a:pt x="236" y="28401"/>
                  </a:lnTo>
                  <a:lnTo>
                    <a:pt x="118" y="28745"/>
                  </a:lnTo>
                  <a:lnTo>
                    <a:pt x="1" y="29080"/>
                  </a:lnTo>
                  <a:lnTo>
                    <a:pt x="20872" y="29080"/>
                  </a:lnTo>
                  <a:lnTo>
                    <a:pt x="22075" y="28881"/>
                  </a:lnTo>
                  <a:lnTo>
                    <a:pt x="22673" y="28772"/>
                  </a:lnTo>
                  <a:lnTo>
                    <a:pt x="23270" y="28655"/>
                  </a:lnTo>
                  <a:lnTo>
                    <a:pt x="24419" y="28419"/>
                  </a:lnTo>
                  <a:lnTo>
                    <a:pt x="25560" y="28184"/>
                  </a:lnTo>
                  <a:lnTo>
                    <a:pt x="26130" y="28057"/>
                  </a:lnTo>
                  <a:lnTo>
                    <a:pt x="26700" y="27931"/>
                  </a:lnTo>
                  <a:lnTo>
                    <a:pt x="27270" y="27795"/>
                  </a:lnTo>
                  <a:lnTo>
                    <a:pt x="27841" y="27650"/>
                  </a:lnTo>
                  <a:lnTo>
                    <a:pt x="28094" y="27578"/>
                  </a:lnTo>
                  <a:lnTo>
                    <a:pt x="28338" y="27496"/>
                  </a:lnTo>
                  <a:lnTo>
                    <a:pt x="28574" y="27406"/>
                  </a:lnTo>
                  <a:lnTo>
                    <a:pt x="28809" y="27297"/>
                  </a:lnTo>
                  <a:lnTo>
                    <a:pt x="29035" y="27179"/>
                  </a:lnTo>
                  <a:lnTo>
                    <a:pt x="29262" y="27062"/>
                  </a:lnTo>
                  <a:lnTo>
                    <a:pt x="29479" y="26926"/>
                  </a:lnTo>
                  <a:lnTo>
                    <a:pt x="29687" y="26781"/>
                  </a:lnTo>
                  <a:lnTo>
                    <a:pt x="29895" y="26636"/>
                  </a:lnTo>
                  <a:lnTo>
                    <a:pt x="30094" y="26473"/>
                  </a:lnTo>
                  <a:lnTo>
                    <a:pt x="30293" y="26310"/>
                  </a:lnTo>
                  <a:lnTo>
                    <a:pt x="30483" y="26139"/>
                  </a:lnTo>
                  <a:lnTo>
                    <a:pt x="30674" y="25967"/>
                  </a:lnTo>
                  <a:lnTo>
                    <a:pt x="30864" y="25786"/>
                  </a:lnTo>
                  <a:lnTo>
                    <a:pt x="31045" y="25595"/>
                  </a:lnTo>
                  <a:lnTo>
                    <a:pt x="31217" y="25405"/>
                  </a:lnTo>
                  <a:lnTo>
                    <a:pt x="31624" y="24962"/>
                  </a:lnTo>
                  <a:lnTo>
                    <a:pt x="32004" y="24500"/>
                  </a:lnTo>
                  <a:lnTo>
                    <a:pt x="32375" y="24039"/>
                  </a:lnTo>
                  <a:lnTo>
                    <a:pt x="32737" y="23559"/>
                  </a:lnTo>
                  <a:lnTo>
                    <a:pt x="33072" y="23079"/>
                  </a:lnTo>
                  <a:lnTo>
                    <a:pt x="33398" y="22591"/>
                  </a:lnTo>
                  <a:lnTo>
                    <a:pt x="33715" y="22093"/>
                  </a:lnTo>
                  <a:lnTo>
                    <a:pt x="34004" y="21586"/>
                  </a:lnTo>
                  <a:lnTo>
                    <a:pt x="34285" y="21070"/>
                  </a:lnTo>
                  <a:lnTo>
                    <a:pt x="34547" y="20545"/>
                  </a:lnTo>
                  <a:lnTo>
                    <a:pt x="34792" y="20011"/>
                  </a:lnTo>
                  <a:lnTo>
                    <a:pt x="35027" y="19468"/>
                  </a:lnTo>
                  <a:lnTo>
                    <a:pt x="35244" y="18916"/>
                  </a:lnTo>
                  <a:lnTo>
                    <a:pt x="35443" y="18355"/>
                  </a:lnTo>
                  <a:lnTo>
                    <a:pt x="35624" y="17776"/>
                  </a:lnTo>
                  <a:lnTo>
                    <a:pt x="35787" y="17196"/>
                  </a:lnTo>
                  <a:lnTo>
                    <a:pt x="35896" y="16834"/>
                  </a:lnTo>
                  <a:lnTo>
                    <a:pt x="36004" y="16481"/>
                  </a:lnTo>
                  <a:lnTo>
                    <a:pt x="36131" y="16119"/>
                  </a:lnTo>
                  <a:lnTo>
                    <a:pt x="36258" y="15766"/>
                  </a:lnTo>
                  <a:lnTo>
                    <a:pt x="36529" y="15070"/>
                  </a:lnTo>
                  <a:lnTo>
                    <a:pt x="36810" y="14364"/>
                  </a:lnTo>
                  <a:lnTo>
                    <a:pt x="36910" y="14119"/>
                  </a:lnTo>
                  <a:lnTo>
                    <a:pt x="37018" y="13875"/>
                  </a:lnTo>
                  <a:lnTo>
                    <a:pt x="37136" y="13640"/>
                  </a:lnTo>
                  <a:lnTo>
                    <a:pt x="37253" y="13413"/>
                  </a:lnTo>
                  <a:lnTo>
                    <a:pt x="37380" y="13196"/>
                  </a:lnTo>
                  <a:lnTo>
                    <a:pt x="37507" y="12988"/>
                  </a:lnTo>
                  <a:lnTo>
                    <a:pt x="37643" y="12780"/>
                  </a:lnTo>
                  <a:lnTo>
                    <a:pt x="37787" y="12590"/>
                  </a:lnTo>
                  <a:lnTo>
                    <a:pt x="37932" y="12400"/>
                  </a:lnTo>
                  <a:lnTo>
                    <a:pt x="38086" y="12219"/>
                  </a:lnTo>
                  <a:lnTo>
                    <a:pt x="38240" y="12038"/>
                  </a:lnTo>
                  <a:lnTo>
                    <a:pt x="38403" y="11875"/>
                  </a:lnTo>
                  <a:lnTo>
                    <a:pt x="38575" y="11712"/>
                  </a:lnTo>
                  <a:lnTo>
                    <a:pt x="38747" y="11558"/>
                  </a:lnTo>
                  <a:lnTo>
                    <a:pt x="38928" y="11413"/>
                  </a:lnTo>
                  <a:lnTo>
                    <a:pt x="39109" y="11268"/>
                  </a:lnTo>
                  <a:lnTo>
                    <a:pt x="39299" y="11142"/>
                  </a:lnTo>
                  <a:lnTo>
                    <a:pt x="39498" y="11015"/>
                  </a:lnTo>
                  <a:lnTo>
                    <a:pt x="39697" y="10888"/>
                  </a:lnTo>
                  <a:lnTo>
                    <a:pt x="39905" y="10780"/>
                  </a:lnTo>
                  <a:lnTo>
                    <a:pt x="40113" y="10671"/>
                  </a:lnTo>
                  <a:lnTo>
                    <a:pt x="40322" y="10571"/>
                  </a:lnTo>
                  <a:lnTo>
                    <a:pt x="40548" y="10472"/>
                  </a:lnTo>
                  <a:lnTo>
                    <a:pt x="40765" y="10381"/>
                  </a:lnTo>
                  <a:lnTo>
                    <a:pt x="41000" y="10300"/>
                  </a:lnTo>
                  <a:lnTo>
                    <a:pt x="41236" y="10227"/>
                  </a:lnTo>
                  <a:lnTo>
                    <a:pt x="41471" y="10155"/>
                  </a:lnTo>
                  <a:lnTo>
                    <a:pt x="41715" y="10092"/>
                  </a:lnTo>
                  <a:lnTo>
                    <a:pt x="41960" y="10037"/>
                  </a:lnTo>
                  <a:lnTo>
                    <a:pt x="42213" y="9983"/>
                  </a:lnTo>
                  <a:lnTo>
                    <a:pt x="42476" y="9938"/>
                  </a:lnTo>
                  <a:lnTo>
                    <a:pt x="42738" y="9893"/>
                  </a:lnTo>
                  <a:lnTo>
                    <a:pt x="43381" y="9811"/>
                  </a:lnTo>
                  <a:lnTo>
                    <a:pt x="44023" y="9748"/>
                  </a:lnTo>
                  <a:lnTo>
                    <a:pt x="44666" y="9712"/>
                  </a:lnTo>
                  <a:lnTo>
                    <a:pt x="45309" y="9693"/>
                  </a:lnTo>
                  <a:lnTo>
                    <a:pt x="45951" y="9693"/>
                  </a:lnTo>
                  <a:lnTo>
                    <a:pt x="46594" y="9712"/>
                  </a:lnTo>
                  <a:lnTo>
                    <a:pt x="47236" y="9748"/>
                  </a:lnTo>
                  <a:lnTo>
                    <a:pt x="47879" y="9811"/>
                  </a:lnTo>
                  <a:lnTo>
                    <a:pt x="478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8101830" y="243450"/>
              <a:ext cx="854457" cy="1071318"/>
            </a:xfrm>
            <a:custGeom>
              <a:avLst/>
              <a:gdLst/>
              <a:ahLst/>
              <a:cxnLst/>
              <a:rect l="l" t="t" r="r" b="b"/>
              <a:pathLst>
                <a:path w="15658" h="19632" extrusionOk="0">
                  <a:moveTo>
                    <a:pt x="10408" y="0"/>
                  </a:moveTo>
                  <a:lnTo>
                    <a:pt x="10092" y="18"/>
                  </a:lnTo>
                  <a:lnTo>
                    <a:pt x="9766" y="55"/>
                  </a:lnTo>
                  <a:lnTo>
                    <a:pt x="9440" y="91"/>
                  </a:lnTo>
                  <a:lnTo>
                    <a:pt x="9105" y="136"/>
                  </a:lnTo>
                  <a:lnTo>
                    <a:pt x="8779" y="200"/>
                  </a:lnTo>
                  <a:lnTo>
                    <a:pt x="8454" y="263"/>
                  </a:lnTo>
                  <a:lnTo>
                    <a:pt x="8128" y="344"/>
                  </a:lnTo>
                  <a:lnTo>
                    <a:pt x="7802" y="426"/>
                  </a:lnTo>
                  <a:lnTo>
                    <a:pt x="7476" y="525"/>
                  </a:lnTo>
                  <a:lnTo>
                    <a:pt x="7159" y="625"/>
                  </a:lnTo>
                  <a:lnTo>
                    <a:pt x="6833" y="733"/>
                  </a:lnTo>
                  <a:lnTo>
                    <a:pt x="6517" y="842"/>
                  </a:lnTo>
                  <a:lnTo>
                    <a:pt x="6200" y="960"/>
                  </a:lnTo>
                  <a:lnTo>
                    <a:pt x="5892" y="1086"/>
                  </a:lnTo>
                  <a:lnTo>
                    <a:pt x="5584" y="1213"/>
                  </a:lnTo>
                  <a:lnTo>
                    <a:pt x="5286" y="1349"/>
                  </a:lnTo>
                  <a:lnTo>
                    <a:pt x="4688" y="1630"/>
                  </a:lnTo>
                  <a:lnTo>
                    <a:pt x="4118" y="1919"/>
                  </a:lnTo>
                  <a:lnTo>
                    <a:pt x="3575" y="2218"/>
                  </a:lnTo>
                  <a:lnTo>
                    <a:pt x="3059" y="2516"/>
                  </a:lnTo>
                  <a:lnTo>
                    <a:pt x="2905" y="2625"/>
                  </a:lnTo>
                  <a:lnTo>
                    <a:pt x="2761" y="2734"/>
                  </a:lnTo>
                  <a:lnTo>
                    <a:pt x="2616" y="2851"/>
                  </a:lnTo>
                  <a:lnTo>
                    <a:pt x="2480" y="2978"/>
                  </a:lnTo>
                  <a:lnTo>
                    <a:pt x="2272" y="3168"/>
                  </a:lnTo>
                  <a:lnTo>
                    <a:pt x="2082" y="3358"/>
                  </a:lnTo>
                  <a:lnTo>
                    <a:pt x="1901" y="3548"/>
                  </a:lnTo>
                  <a:lnTo>
                    <a:pt x="1729" y="3747"/>
                  </a:lnTo>
                  <a:lnTo>
                    <a:pt x="1557" y="3946"/>
                  </a:lnTo>
                  <a:lnTo>
                    <a:pt x="1403" y="4146"/>
                  </a:lnTo>
                  <a:lnTo>
                    <a:pt x="1258" y="4345"/>
                  </a:lnTo>
                  <a:lnTo>
                    <a:pt x="1122" y="4553"/>
                  </a:lnTo>
                  <a:lnTo>
                    <a:pt x="996" y="4761"/>
                  </a:lnTo>
                  <a:lnTo>
                    <a:pt x="869" y="4969"/>
                  </a:lnTo>
                  <a:lnTo>
                    <a:pt x="760" y="5186"/>
                  </a:lnTo>
                  <a:lnTo>
                    <a:pt x="661" y="5395"/>
                  </a:lnTo>
                  <a:lnTo>
                    <a:pt x="561" y="5612"/>
                  </a:lnTo>
                  <a:lnTo>
                    <a:pt x="480" y="5829"/>
                  </a:lnTo>
                  <a:lnTo>
                    <a:pt x="398" y="6046"/>
                  </a:lnTo>
                  <a:lnTo>
                    <a:pt x="326" y="6273"/>
                  </a:lnTo>
                  <a:lnTo>
                    <a:pt x="263" y="6490"/>
                  </a:lnTo>
                  <a:lnTo>
                    <a:pt x="199" y="6716"/>
                  </a:lnTo>
                  <a:lnTo>
                    <a:pt x="154" y="6942"/>
                  </a:lnTo>
                  <a:lnTo>
                    <a:pt x="109" y="7169"/>
                  </a:lnTo>
                  <a:lnTo>
                    <a:pt x="73" y="7395"/>
                  </a:lnTo>
                  <a:lnTo>
                    <a:pt x="45" y="7621"/>
                  </a:lnTo>
                  <a:lnTo>
                    <a:pt x="27" y="7856"/>
                  </a:lnTo>
                  <a:lnTo>
                    <a:pt x="9" y="8083"/>
                  </a:lnTo>
                  <a:lnTo>
                    <a:pt x="0" y="8318"/>
                  </a:lnTo>
                  <a:lnTo>
                    <a:pt x="0" y="8544"/>
                  </a:lnTo>
                  <a:lnTo>
                    <a:pt x="0" y="8780"/>
                  </a:lnTo>
                  <a:lnTo>
                    <a:pt x="9" y="9015"/>
                  </a:lnTo>
                  <a:lnTo>
                    <a:pt x="27" y="9241"/>
                  </a:lnTo>
                  <a:lnTo>
                    <a:pt x="45" y="9476"/>
                  </a:lnTo>
                  <a:lnTo>
                    <a:pt x="109" y="9947"/>
                  </a:lnTo>
                  <a:lnTo>
                    <a:pt x="181" y="10418"/>
                  </a:lnTo>
                  <a:lnTo>
                    <a:pt x="281" y="10879"/>
                  </a:lnTo>
                  <a:lnTo>
                    <a:pt x="407" y="11350"/>
                  </a:lnTo>
                  <a:lnTo>
                    <a:pt x="543" y="11812"/>
                  </a:lnTo>
                  <a:lnTo>
                    <a:pt x="688" y="12273"/>
                  </a:lnTo>
                  <a:lnTo>
                    <a:pt x="860" y="12735"/>
                  </a:lnTo>
                  <a:lnTo>
                    <a:pt x="1041" y="13187"/>
                  </a:lnTo>
                  <a:lnTo>
                    <a:pt x="1240" y="13640"/>
                  </a:lnTo>
                  <a:lnTo>
                    <a:pt x="1448" y="14083"/>
                  </a:lnTo>
                  <a:lnTo>
                    <a:pt x="1665" y="14527"/>
                  </a:lnTo>
                  <a:lnTo>
                    <a:pt x="1892" y="14952"/>
                  </a:lnTo>
                  <a:lnTo>
                    <a:pt x="2127" y="15378"/>
                  </a:lnTo>
                  <a:lnTo>
                    <a:pt x="2380" y="15794"/>
                  </a:lnTo>
                  <a:lnTo>
                    <a:pt x="2625" y="16201"/>
                  </a:lnTo>
                  <a:lnTo>
                    <a:pt x="2887" y="16599"/>
                  </a:lnTo>
                  <a:lnTo>
                    <a:pt x="3141" y="16989"/>
                  </a:lnTo>
                  <a:lnTo>
                    <a:pt x="3340" y="17251"/>
                  </a:lnTo>
                  <a:lnTo>
                    <a:pt x="3539" y="17513"/>
                  </a:lnTo>
                  <a:lnTo>
                    <a:pt x="3765" y="17767"/>
                  </a:lnTo>
                  <a:lnTo>
                    <a:pt x="4001" y="18011"/>
                  </a:lnTo>
                  <a:lnTo>
                    <a:pt x="4254" y="18247"/>
                  </a:lnTo>
                  <a:lnTo>
                    <a:pt x="4516" y="18464"/>
                  </a:lnTo>
                  <a:lnTo>
                    <a:pt x="4788" y="18672"/>
                  </a:lnTo>
                  <a:lnTo>
                    <a:pt x="5078" y="18862"/>
                  </a:lnTo>
                  <a:lnTo>
                    <a:pt x="5376" y="19034"/>
                  </a:lnTo>
                  <a:lnTo>
                    <a:pt x="5675" y="19188"/>
                  </a:lnTo>
                  <a:lnTo>
                    <a:pt x="5829" y="19260"/>
                  </a:lnTo>
                  <a:lnTo>
                    <a:pt x="5983" y="19324"/>
                  </a:lnTo>
                  <a:lnTo>
                    <a:pt x="6146" y="19387"/>
                  </a:lnTo>
                  <a:lnTo>
                    <a:pt x="6299" y="19441"/>
                  </a:lnTo>
                  <a:lnTo>
                    <a:pt x="6462" y="19487"/>
                  </a:lnTo>
                  <a:lnTo>
                    <a:pt x="6625" y="19532"/>
                  </a:lnTo>
                  <a:lnTo>
                    <a:pt x="6788" y="19559"/>
                  </a:lnTo>
                  <a:lnTo>
                    <a:pt x="6951" y="19595"/>
                  </a:lnTo>
                  <a:lnTo>
                    <a:pt x="7123" y="19613"/>
                  </a:lnTo>
                  <a:lnTo>
                    <a:pt x="7286" y="19622"/>
                  </a:lnTo>
                  <a:lnTo>
                    <a:pt x="7458" y="19631"/>
                  </a:lnTo>
                  <a:lnTo>
                    <a:pt x="7621" y="19631"/>
                  </a:lnTo>
                  <a:lnTo>
                    <a:pt x="7883" y="19613"/>
                  </a:lnTo>
                  <a:lnTo>
                    <a:pt x="8146" y="19577"/>
                  </a:lnTo>
                  <a:lnTo>
                    <a:pt x="8390" y="19523"/>
                  </a:lnTo>
                  <a:lnTo>
                    <a:pt x="8644" y="19450"/>
                  </a:lnTo>
                  <a:lnTo>
                    <a:pt x="8879" y="19360"/>
                  </a:lnTo>
                  <a:lnTo>
                    <a:pt x="9114" y="19251"/>
                  </a:lnTo>
                  <a:lnTo>
                    <a:pt x="9340" y="19134"/>
                  </a:lnTo>
                  <a:lnTo>
                    <a:pt x="9567" y="18998"/>
                  </a:lnTo>
                  <a:lnTo>
                    <a:pt x="9784" y="18844"/>
                  </a:lnTo>
                  <a:lnTo>
                    <a:pt x="9992" y="18681"/>
                  </a:lnTo>
                  <a:lnTo>
                    <a:pt x="10200" y="18509"/>
                  </a:lnTo>
                  <a:lnTo>
                    <a:pt x="10399" y="18328"/>
                  </a:lnTo>
                  <a:lnTo>
                    <a:pt x="10599" y="18138"/>
                  </a:lnTo>
                  <a:lnTo>
                    <a:pt x="10789" y="17930"/>
                  </a:lnTo>
                  <a:lnTo>
                    <a:pt x="10970" y="17722"/>
                  </a:lnTo>
                  <a:lnTo>
                    <a:pt x="11151" y="17504"/>
                  </a:lnTo>
                  <a:lnTo>
                    <a:pt x="11323" y="17278"/>
                  </a:lnTo>
                  <a:lnTo>
                    <a:pt x="11495" y="17052"/>
                  </a:lnTo>
                  <a:lnTo>
                    <a:pt x="11667" y="16817"/>
                  </a:lnTo>
                  <a:lnTo>
                    <a:pt x="11820" y="16581"/>
                  </a:lnTo>
                  <a:lnTo>
                    <a:pt x="12128" y="16102"/>
                  </a:lnTo>
                  <a:lnTo>
                    <a:pt x="12418" y="15622"/>
                  </a:lnTo>
                  <a:lnTo>
                    <a:pt x="12689" y="15142"/>
                  </a:lnTo>
                  <a:lnTo>
                    <a:pt x="12952" y="14672"/>
                  </a:lnTo>
                  <a:lnTo>
                    <a:pt x="13413" y="13794"/>
                  </a:lnTo>
                  <a:lnTo>
                    <a:pt x="13676" y="13287"/>
                  </a:lnTo>
                  <a:lnTo>
                    <a:pt x="13920" y="12771"/>
                  </a:lnTo>
                  <a:lnTo>
                    <a:pt x="14155" y="12246"/>
                  </a:lnTo>
                  <a:lnTo>
                    <a:pt x="14373" y="11721"/>
                  </a:lnTo>
                  <a:lnTo>
                    <a:pt x="14581" y="11187"/>
                  </a:lnTo>
                  <a:lnTo>
                    <a:pt x="14771" y="10653"/>
                  </a:lnTo>
                  <a:lnTo>
                    <a:pt x="14943" y="10101"/>
                  </a:lnTo>
                  <a:lnTo>
                    <a:pt x="15106" y="9558"/>
                  </a:lnTo>
                  <a:lnTo>
                    <a:pt x="15242" y="9006"/>
                  </a:lnTo>
                  <a:lnTo>
                    <a:pt x="15368" y="8445"/>
                  </a:lnTo>
                  <a:lnTo>
                    <a:pt x="15468" y="7884"/>
                  </a:lnTo>
                  <a:lnTo>
                    <a:pt x="15549" y="7322"/>
                  </a:lnTo>
                  <a:lnTo>
                    <a:pt x="15576" y="7033"/>
                  </a:lnTo>
                  <a:lnTo>
                    <a:pt x="15604" y="6752"/>
                  </a:lnTo>
                  <a:lnTo>
                    <a:pt x="15622" y="6463"/>
                  </a:lnTo>
                  <a:lnTo>
                    <a:pt x="15640" y="6182"/>
                  </a:lnTo>
                  <a:lnTo>
                    <a:pt x="15649" y="5892"/>
                  </a:lnTo>
                  <a:lnTo>
                    <a:pt x="15658" y="5612"/>
                  </a:lnTo>
                  <a:lnTo>
                    <a:pt x="15649" y="5322"/>
                  </a:lnTo>
                  <a:lnTo>
                    <a:pt x="15640" y="5042"/>
                  </a:lnTo>
                  <a:lnTo>
                    <a:pt x="15649" y="4426"/>
                  </a:lnTo>
                  <a:lnTo>
                    <a:pt x="15649" y="4118"/>
                  </a:lnTo>
                  <a:lnTo>
                    <a:pt x="15640" y="3811"/>
                  </a:lnTo>
                  <a:lnTo>
                    <a:pt x="15622" y="3657"/>
                  </a:lnTo>
                  <a:lnTo>
                    <a:pt x="15604" y="3512"/>
                  </a:lnTo>
                  <a:lnTo>
                    <a:pt x="15585" y="3358"/>
                  </a:lnTo>
                  <a:lnTo>
                    <a:pt x="15549" y="3213"/>
                  </a:lnTo>
                  <a:lnTo>
                    <a:pt x="15513" y="3069"/>
                  </a:lnTo>
                  <a:lnTo>
                    <a:pt x="15477" y="2933"/>
                  </a:lnTo>
                  <a:lnTo>
                    <a:pt x="15432" y="2788"/>
                  </a:lnTo>
                  <a:lnTo>
                    <a:pt x="15377" y="2652"/>
                  </a:lnTo>
                  <a:lnTo>
                    <a:pt x="15323" y="2516"/>
                  </a:lnTo>
                  <a:lnTo>
                    <a:pt x="15269" y="2381"/>
                  </a:lnTo>
                  <a:lnTo>
                    <a:pt x="15133" y="2127"/>
                  </a:lnTo>
                  <a:lnTo>
                    <a:pt x="14979" y="1874"/>
                  </a:lnTo>
                  <a:lnTo>
                    <a:pt x="14807" y="1648"/>
                  </a:lnTo>
                  <a:lnTo>
                    <a:pt x="14626" y="1421"/>
                  </a:lnTo>
                  <a:lnTo>
                    <a:pt x="14418" y="1213"/>
                  </a:lnTo>
                  <a:lnTo>
                    <a:pt x="14201" y="1023"/>
                  </a:lnTo>
                  <a:lnTo>
                    <a:pt x="13965" y="842"/>
                  </a:lnTo>
                  <a:lnTo>
                    <a:pt x="13848" y="761"/>
                  </a:lnTo>
                  <a:lnTo>
                    <a:pt x="13721" y="688"/>
                  </a:lnTo>
                  <a:lnTo>
                    <a:pt x="13594" y="616"/>
                  </a:lnTo>
                  <a:lnTo>
                    <a:pt x="13459" y="543"/>
                  </a:lnTo>
                  <a:lnTo>
                    <a:pt x="13323" y="480"/>
                  </a:lnTo>
                  <a:lnTo>
                    <a:pt x="13187" y="417"/>
                  </a:lnTo>
                  <a:lnTo>
                    <a:pt x="13042" y="362"/>
                  </a:lnTo>
                  <a:lnTo>
                    <a:pt x="12897" y="317"/>
                  </a:lnTo>
                  <a:lnTo>
                    <a:pt x="12608" y="227"/>
                  </a:lnTo>
                  <a:lnTo>
                    <a:pt x="12300" y="154"/>
                  </a:lnTo>
                  <a:lnTo>
                    <a:pt x="11992" y="100"/>
                  </a:lnTo>
                  <a:lnTo>
                    <a:pt x="11685" y="55"/>
                  </a:lnTo>
                  <a:lnTo>
                    <a:pt x="11368" y="18"/>
                  </a:lnTo>
                  <a:lnTo>
                    <a:pt x="110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7654349" y="1297923"/>
              <a:ext cx="624826" cy="864389"/>
            </a:xfrm>
            <a:custGeom>
              <a:avLst/>
              <a:gdLst/>
              <a:ahLst/>
              <a:cxnLst/>
              <a:rect l="l" t="t" r="r" b="b"/>
              <a:pathLst>
                <a:path w="11450" h="15840" extrusionOk="0">
                  <a:moveTo>
                    <a:pt x="8037" y="1"/>
                  </a:moveTo>
                  <a:lnTo>
                    <a:pt x="7802" y="10"/>
                  </a:lnTo>
                  <a:lnTo>
                    <a:pt x="7576" y="37"/>
                  </a:lnTo>
                  <a:lnTo>
                    <a:pt x="7349" y="82"/>
                  </a:lnTo>
                  <a:lnTo>
                    <a:pt x="7123" y="127"/>
                  </a:lnTo>
                  <a:lnTo>
                    <a:pt x="6897" y="182"/>
                  </a:lnTo>
                  <a:lnTo>
                    <a:pt x="6671" y="245"/>
                  </a:lnTo>
                  <a:lnTo>
                    <a:pt x="6227" y="390"/>
                  </a:lnTo>
                  <a:lnTo>
                    <a:pt x="5811" y="544"/>
                  </a:lnTo>
                  <a:lnTo>
                    <a:pt x="4942" y="869"/>
                  </a:lnTo>
                  <a:lnTo>
                    <a:pt x="4498" y="1032"/>
                  </a:lnTo>
                  <a:lnTo>
                    <a:pt x="4064" y="1195"/>
                  </a:lnTo>
                  <a:lnTo>
                    <a:pt x="3629" y="1376"/>
                  </a:lnTo>
                  <a:lnTo>
                    <a:pt x="3204" y="1557"/>
                  </a:lnTo>
                  <a:lnTo>
                    <a:pt x="2779" y="1756"/>
                  </a:lnTo>
                  <a:lnTo>
                    <a:pt x="2371" y="1965"/>
                  </a:lnTo>
                  <a:lnTo>
                    <a:pt x="2109" y="2109"/>
                  </a:lnTo>
                  <a:lnTo>
                    <a:pt x="1865" y="2263"/>
                  </a:lnTo>
                  <a:lnTo>
                    <a:pt x="1638" y="2426"/>
                  </a:lnTo>
                  <a:lnTo>
                    <a:pt x="1430" y="2598"/>
                  </a:lnTo>
                  <a:lnTo>
                    <a:pt x="1231" y="2779"/>
                  </a:lnTo>
                  <a:lnTo>
                    <a:pt x="1050" y="2960"/>
                  </a:lnTo>
                  <a:lnTo>
                    <a:pt x="878" y="3150"/>
                  </a:lnTo>
                  <a:lnTo>
                    <a:pt x="724" y="3340"/>
                  </a:lnTo>
                  <a:lnTo>
                    <a:pt x="588" y="3539"/>
                  </a:lnTo>
                  <a:lnTo>
                    <a:pt x="462" y="3748"/>
                  </a:lnTo>
                  <a:lnTo>
                    <a:pt x="362" y="3956"/>
                  </a:lnTo>
                  <a:lnTo>
                    <a:pt x="263" y="4164"/>
                  </a:lnTo>
                  <a:lnTo>
                    <a:pt x="181" y="4381"/>
                  </a:lnTo>
                  <a:lnTo>
                    <a:pt x="118" y="4607"/>
                  </a:lnTo>
                  <a:lnTo>
                    <a:pt x="63" y="4825"/>
                  </a:lnTo>
                  <a:lnTo>
                    <a:pt x="27" y="5060"/>
                  </a:lnTo>
                  <a:lnTo>
                    <a:pt x="9" y="5286"/>
                  </a:lnTo>
                  <a:lnTo>
                    <a:pt x="0" y="5522"/>
                  </a:lnTo>
                  <a:lnTo>
                    <a:pt x="0" y="5748"/>
                  </a:lnTo>
                  <a:lnTo>
                    <a:pt x="18" y="5983"/>
                  </a:lnTo>
                  <a:lnTo>
                    <a:pt x="45" y="6227"/>
                  </a:lnTo>
                  <a:lnTo>
                    <a:pt x="91" y="6463"/>
                  </a:lnTo>
                  <a:lnTo>
                    <a:pt x="154" y="6698"/>
                  </a:lnTo>
                  <a:lnTo>
                    <a:pt x="217" y="6942"/>
                  </a:lnTo>
                  <a:lnTo>
                    <a:pt x="308" y="7178"/>
                  </a:lnTo>
                  <a:lnTo>
                    <a:pt x="398" y="7422"/>
                  </a:lnTo>
                  <a:lnTo>
                    <a:pt x="507" y="7658"/>
                  </a:lnTo>
                  <a:lnTo>
                    <a:pt x="625" y="7902"/>
                  </a:lnTo>
                  <a:lnTo>
                    <a:pt x="760" y="8137"/>
                  </a:lnTo>
                  <a:lnTo>
                    <a:pt x="905" y="8373"/>
                  </a:lnTo>
                  <a:lnTo>
                    <a:pt x="1068" y="8608"/>
                  </a:lnTo>
                  <a:lnTo>
                    <a:pt x="1231" y="8834"/>
                  </a:lnTo>
                  <a:lnTo>
                    <a:pt x="1358" y="9006"/>
                  </a:lnTo>
                  <a:lnTo>
                    <a:pt x="1475" y="9178"/>
                  </a:lnTo>
                  <a:lnTo>
                    <a:pt x="1593" y="9350"/>
                  </a:lnTo>
                  <a:lnTo>
                    <a:pt x="1693" y="9522"/>
                  </a:lnTo>
                  <a:lnTo>
                    <a:pt x="1792" y="9694"/>
                  </a:lnTo>
                  <a:lnTo>
                    <a:pt x="1883" y="9875"/>
                  </a:lnTo>
                  <a:lnTo>
                    <a:pt x="1964" y="10056"/>
                  </a:lnTo>
                  <a:lnTo>
                    <a:pt x="2046" y="10237"/>
                  </a:lnTo>
                  <a:lnTo>
                    <a:pt x="2109" y="10427"/>
                  </a:lnTo>
                  <a:lnTo>
                    <a:pt x="2172" y="10617"/>
                  </a:lnTo>
                  <a:lnTo>
                    <a:pt x="2227" y="10807"/>
                  </a:lnTo>
                  <a:lnTo>
                    <a:pt x="2272" y="11006"/>
                  </a:lnTo>
                  <a:lnTo>
                    <a:pt x="2308" y="11205"/>
                  </a:lnTo>
                  <a:lnTo>
                    <a:pt x="2335" y="11404"/>
                  </a:lnTo>
                  <a:lnTo>
                    <a:pt x="2362" y="11613"/>
                  </a:lnTo>
                  <a:lnTo>
                    <a:pt x="2371" y="11821"/>
                  </a:lnTo>
                  <a:lnTo>
                    <a:pt x="2399" y="12653"/>
                  </a:lnTo>
                  <a:lnTo>
                    <a:pt x="2408" y="12952"/>
                  </a:lnTo>
                  <a:lnTo>
                    <a:pt x="2435" y="13242"/>
                  </a:lnTo>
                  <a:lnTo>
                    <a:pt x="2462" y="13531"/>
                  </a:lnTo>
                  <a:lnTo>
                    <a:pt x="2507" y="13812"/>
                  </a:lnTo>
                  <a:lnTo>
                    <a:pt x="2562" y="14074"/>
                  </a:lnTo>
                  <a:lnTo>
                    <a:pt x="2634" y="14337"/>
                  </a:lnTo>
                  <a:lnTo>
                    <a:pt x="2679" y="14455"/>
                  </a:lnTo>
                  <a:lnTo>
                    <a:pt x="2724" y="14581"/>
                  </a:lnTo>
                  <a:lnTo>
                    <a:pt x="2779" y="14690"/>
                  </a:lnTo>
                  <a:lnTo>
                    <a:pt x="2842" y="14808"/>
                  </a:lnTo>
                  <a:lnTo>
                    <a:pt x="2905" y="14907"/>
                  </a:lnTo>
                  <a:lnTo>
                    <a:pt x="2978" y="15016"/>
                  </a:lnTo>
                  <a:lnTo>
                    <a:pt x="3050" y="15115"/>
                  </a:lnTo>
                  <a:lnTo>
                    <a:pt x="3141" y="15206"/>
                  </a:lnTo>
                  <a:lnTo>
                    <a:pt x="3231" y="15287"/>
                  </a:lnTo>
                  <a:lnTo>
                    <a:pt x="3331" y="15369"/>
                  </a:lnTo>
                  <a:lnTo>
                    <a:pt x="3439" y="15450"/>
                  </a:lnTo>
                  <a:lnTo>
                    <a:pt x="3548" y="15523"/>
                  </a:lnTo>
                  <a:lnTo>
                    <a:pt x="3675" y="15586"/>
                  </a:lnTo>
                  <a:lnTo>
                    <a:pt x="3801" y="15640"/>
                  </a:lnTo>
                  <a:lnTo>
                    <a:pt x="3946" y="15695"/>
                  </a:lnTo>
                  <a:lnTo>
                    <a:pt x="4091" y="15740"/>
                  </a:lnTo>
                  <a:lnTo>
                    <a:pt x="4254" y="15776"/>
                  </a:lnTo>
                  <a:lnTo>
                    <a:pt x="4426" y="15803"/>
                  </a:lnTo>
                  <a:lnTo>
                    <a:pt x="4598" y="15821"/>
                  </a:lnTo>
                  <a:lnTo>
                    <a:pt x="4788" y="15839"/>
                  </a:lnTo>
                  <a:lnTo>
                    <a:pt x="4969" y="15839"/>
                  </a:lnTo>
                  <a:lnTo>
                    <a:pt x="5141" y="15830"/>
                  </a:lnTo>
                  <a:lnTo>
                    <a:pt x="5313" y="15812"/>
                  </a:lnTo>
                  <a:lnTo>
                    <a:pt x="5494" y="15785"/>
                  </a:lnTo>
                  <a:lnTo>
                    <a:pt x="5666" y="15749"/>
                  </a:lnTo>
                  <a:lnTo>
                    <a:pt x="5829" y="15704"/>
                  </a:lnTo>
                  <a:lnTo>
                    <a:pt x="6001" y="15649"/>
                  </a:lnTo>
                  <a:lnTo>
                    <a:pt x="6155" y="15577"/>
                  </a:lnTo>
                  <a:lnTo>
                    <a:pt x="6318" y="15504"/>
                  </a:lnTo>
                  <a:lnTo>
                    <a:pt x="6471" y="15414"/>
                  </a:lnTo>
                  <a:lnTo>
                    <a:pt x="6616" y="15323"/>
                  </a:lnTo>
                  <a:lnTo>
                    <a:pt x="6761" y="15224"/>
                  </a:lnTo>
                  <a:lnTo>
                    <a:pt x="6897" y="15115"/>
                  </a:lnTo>
                  <a:lnTo>
                    <a:pt x="7033" y="14998"/>
                  </a:lnTo>
                  <a:lnTo>
                    <a:pt x="7150" y="14871"/>
                  </a:lnTo>
                  <a:lnTo>
                    <a:pt x="7268" y="14735"/>
                  </a:lnTo>
                  <a:lnTo>
                    <a:pt x="7358" y="14617"/>
                  </a:lnTo>
                  <a:lnTo>
                    <a:pt x="7449" y="14491"/>
                  </a:lnTo>
                  <a:lnTo>
                    <a:pt x="7530" y="14364"/>
                  </a:lnTo>
                  <a:lnTo>
                    <a:pt x="7603" y="14237"/>
                  </a:lnTo>
                  <a:lnTo>
                    <a:pt x="7675" y="14111"/>
                  </a:lnTo>
                  <a:lnTo>
                    <a:pt x="7739" y="13975"/>
                  </a:lnTo>
                  <a:lnTo>
                    <a:pt x="7856" y="13703"/>
                  </a:lnTo>
                  <a:lnTo>
                    <a:pt x="7947" y="13423"/>
                  </a:lnTo>
                  <a:lnTo>
                    <a:pt x="8037" y="13142"/>
                  </a:lnTo>
                  <a:lnTo>
                    <a:pt x="8110" y="12853"/>
                  </a:lnTo>
                  <a:lnTo>
                    <a:pt x="8173" y="12554"/>
                  </a:lnTo>
                  <a:lnTo>
                    <a:pt x="8300" y="11966"/>
                  </a:lnTo>
                  <a:lnTo>
                    <a:pt x="8417" y="11377"/>
                  </a:lnTo>
                  <a:lnTo>
                    <a:pt x="8490" y="11088"/>
                  </a:lnTo>
                  <a:lnTo>
                    <a:pt x="8571" y="10807"/>
                  </a:lnTo>
                  <a:lnTo>
                    <a:pt x="8662" y="10527"/>
                  </a:lnTo>
                  <a:lnTo>
                    <a:pt x="8770" y="10246"/>
                  </a:lnTo>
                  <a:lnTo>
                    <a:pt x="8915" y="9938"/>
                  </a:lnTo>
                  <a:lnTo>
                    <a:pt x="9069" y="9640"/>
                  </a:lnTo>
                  <a:lnTo>
                    <a:pt x="9223" y="9341"/>
                  </a:lnTo>
                  <a:lnTo>
                    <a:pt x="9386" y="9042"/>
                  </a:lnTo>
                  <a:lnTo>
                    <a:pt x="9730" y="8463"/>
                  </a:lnTo>
                  <a:lnTo>
                    <a:pt x="10074" y="7884"/>
                  </a:lnTo>
                  <a:lnTo>
                    <a:pt x="10408" y="7295"/>
                  </a:lnTo>
                  <a:lnTo>
                    <a:pt x="10571" y="6997"/>
                  </a:lnTo>
                  <a:lnTo>
                    <a:pt x="10725" y="6698"/>
                  </a:lnTo>
                  <a:lnTo>
                    <a:pt x="10861" y="6390"/>
                  </a:lnTo>
                  <a:lnTo>
                    <a:pt x="10997" y="6074"/>
                  </a:lnTo>
                  <a:lnTo>
                    <a:pt x="11114" y="5757"/>
                  </a:lnTo>
                  <a:lnTo>
                    <a:pt x="11223" y="5422"/>
                  </a:lnTo>
                  <a:lnTo>
                    <a:pt x="11268" y="5241"/>
                  </a:lnTo>
                  <a:lnTo>
                    <a:pt x="11314" y="5051"/>
                  </a:lnTo>
                  <a:lnTo>
                    <a:pt x="11350" y="4870"/>
                  </a:lnTo>
                  <a:lnTo>
                    <a:pt x="11386" y="4680"/>
                  </a:lnTo>
                  <a:lnTo>
                    <a:pt x="11413" y="4499"/>
                  </a:lnTo>
                  <a:lnTo>
                    <a:pt x="11431" y="4309"/>
                  </a:lnTo>
                  <a:lnTo>
                    <a:pt x="11440" y="4119"/>
                  </a:lnTo>
                  <a:lnTo>
                    <a:pt x="11449" y="3929"/>
                  </a:lnTo>
                  <a:lnTo>
                    <a:pt x="11449" y="3739"/>
                  </a:lnTo>
                  <a:lnTo>
                    <a:pt x="11440" y="3558"/>
                  </a:lnTo>
                  <a:lnTo>
                    <a:pt x="11422" y="3367"/>
                  </a:lnTo>
                  <a:lnTo>
                    <a:pt x="11404" y="3186"/>
                  </a:lnTo>
                  <a:lnTo>
                    <a:pt x="11368" y="3005"/>
                  </a:lnTo>
                  <a:lnTo>
                    <a:pt x="11332" y="2824"/>
                  </a:lnTo>
                  <a:lnTo>
                    <a:pt x="11295" y="2643"/>
                  </a:lnTo>
                  <a:lnTo>
                    <a:pt x="11241" y="2471"/>
                  </a:lnTo>
                  <a:lnTo>
                    <a:pt x="11187" y="2299"/>
                  </a:lnTo>
                  <a:lnTo>
                    <a:pt x="11114" y="2128"/>
                  </a:lnTo>
                  <a:lnTo>
                    <a:pt x="11042" y="1965"/>
                  </a:lnTo>
                  <a:lnTo>
                    <a:pt x="10961" y="1802"/>
                  </a:lnTo>
                  <a:lnTo>
                    <a:pt x="10879" y="1639"/>
                  </a:lnTo>
                  <a:lnTo>
                    <a:pt x="10780" y="1485"/>
                  </a:lnTo>
                  <a:lnTo>
                    <a:pt x="10671" y="1340"/>
                  </a:lnTo>
                  <a:lnTo>
                    <a:pt x="10562" y="1195"/>
                  </a:lnTo>
                  <a:lnTo>
                    <a:pt x="10445" y="1060"/>
                  </a:lnTo>
                  <a:lnTo>
                    <a:pt x="10318" y="924"/>
                  </a:lnTo>
                  <a:lnTo>
                    <a:pt x="10173" y="797"/>
                  </a:lnTo>
                  <a:lnTo>
                    <a:pt x="10028" y="679"/>
                  </a:lnTo>
                  <a:lnTo>
                    <a:pt x="9884" y="562"/>
                  </a:lnTo>
                  <a:lnTo>
                    <a:pt x="9721" y="453"/>
                  </a:lnTo>
                  <a:lnTo>
                    <a:pt x="9549" y="354"/>
                  </a:lnTo>
                  <a:lnTo>
                    <a:pt x="9368" y="263"/>
                  </a:lnTo>
                  <a:lnTo>
                    <a:pt x="9259" y="218"/>
                  </a:lnTo>
                  <a:lnTo>
                    <a:pt x="9150" y="173"/>
                  </a:lnTo>
                  <a:lnTo>
                    <a:pt x="8933" y="100"/>
                  </a:lnTo>
                  <a:lnTo>
                    <a:pt x="8707" y="46"/>
                  </a:lnTo>
                  <a:lnTo>
                    <a:pt x="8490" y="19"/>
                  </a:lnTo>
                  <a:lnTo>
                    <a:pt x="8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0" y="2595746"/>
              <a:ext cx="2239397" cy="2614859"/>
            </a:xfrm>
            <a:custGeom>
              <a:avLst/>
              <a:gdLst/>
              <a:ahLst/>
              <a:cxnLst/>
              <a:rect l="l" t="t" r="r" b="b"/>
              <a:pathLst>
                <a:path w="41190" h="48096" extrusionOk="0">
                  <a:moveTo>
                    <a:pt x="0" y="1"/>
                  </a:moveTo>
                  <a:lnTo>
                    <a:pt x="0" y="14192"/>
                  </a:lnTo>
                  <a:lnTo>
                    <a:pt x="0" y="14219"/>
                  </a:lnTo>
                  <a:lnTo>
                    <a:pt x="18" y="14255"/>
                  </a:lnTo>
                  <a:lnTo>
                    <a:pt x="36" y="14292"/>
                  </a:lnTo>
                  <a:lnTo>
                    <a:pt x="63" y="14328"/>
                  </a:lnTo>
                  <a:lnTo>
                    <a:pt x="145" y="14400"/>
                  </a:lnTo>
                  <a:lnTo>
                    <a:pt x="253" y="14482"/>
                  </a:lnTo>
                  <a:lnTo>
                    <a:pt x="389" y="14563"/>
                  </a:lnTo>
                  <a:lnTo>
                    <a:pt x="543" y="14654"/>
                  </a:lnTo>
                  <a:lnTo>
                    <a:pt x="724" y="14744"/>
                  </a:lnTo>
                  <a:lnTo>
                    <a:pt x="923" y="14835"/>
                  </a:lnTo>
                  <a:lnTo>
                    <a:pt x="1376" y="15025"/>
                  </a:lnTo>
                  <a:lnTo>
                    <a:pt x="1883" y="15224"/>
                  </a:lnTo>
                  <a:lnTo>
                    <a:pt x="2435" y="15423"/>
                  </a:lnTo>
                  <a:lnTo>
                    <a:pt x="3005" y="15622"/>
                  </a:lnTo>
                  <a:lnTo>
                    <a:pt x="4163" y="16002"/>
                  </a:lnTo>
                  <a:lnTo>
                    <a:pt x="5222" y="16346"/>
                  </a:lnTo>
                  <a:lnTo>
                    <a:pt x="6064" y="16627"/>
                  </a:lnTo>
                  <a:lnTo>
                    <a:pt x="6363" y="16735"/>
                  </a:lnTo>
                  <a:lnTo>
                    <a:pt x="6553" y="16808"/>
                  </a:lnTo>
                  <a:lnTo>
                    <a:pt x="6942" y="17007"/>
                  </a:lnTo>
                  <a:lnTo>
                    <a:pt x="7331" y="17206"/>
                  </a:lnTo>
                  <a:lnTo>
                    <a:pt x="7702" y="17423"/>
                  </a:lnTo>
                  <a:lnTo>
                    <a:pt x="8082" y="17649"/>
                  </a:lnTo>
                  <a:lnTo>
                    <a:pt x="8444" y="17894"/>
                  </a:lnTo>
                  <a:lnTo>
                    <a:pt x="8797" y="18147"/>
                  </a:lnTo>
                  <a:lnTo>
                    <a:pt x="9141" y="18410"/>
                  </a:lnTo>
                  <a:lnTo>
                    <a:pt x="9467" y="18690"/>
                  </a:lnTo>
                  <a:lnTo>
                    <a:pt x="9630" y="18835"/>
                  </a:lnTo>
                  <a:lnTo>
                    <a:pt x="9784" y="18989"/>
                  </a:lnTo>
                  <a:lnTo>
                    <a:pt x="9938" y="19143"/>
                  </a:lnTo>
                  <a:lnTo>
                    <a:pt x="10083" y="19297"/>
                  </a:lnTo>
                  <a:lnTo>
                    <a:pt x="10227" y="19460"/>
                  </a:lnTo>
                  <a:lnTo>
                    <a:pt x="10363" y="19623"/>
                  </a:lnTo>
                  <a:lnTo>
                    <a:pt x="10499" y="19794"/>
                  </a:lnTo>
                  <a:lnTo>
                    <a:pt x="10626" y="19966"/>
                  </a:lnTo>
                  <a:lnTo>
                    <a:pt x="10743" y="20138"/>
                  </a:lnTo>
                  <a:lnTo>
                    <a:pt x="10861" y="20319"/>
                  </a:lnTo>
                  <a:lnTo>
                    <a:pt x="10969" y="20509"/>
                  </a:lnTo>
                  <a:lnTo>
                    <a:pt x="11078" y="20700"/>
                  </a:lnTo>
                  <a:lnTo>
                    <a:pt x="11178" y="20899"/>
                  </a:lnTo>
                  <a:lnTo>
                    <a:pt x="11268" y="21098"/>
                  </a:lnTo>
                  <a:lnTo>
                    <a:pt x="11350" y="21297"/>
                  </a:lnTo>
                  <a:lnTo>
                    <a:pt x="11431" y="21505"/>
                  </a:lnTo>
                  <a:lnTo>
                    <a:pt x="11522" y="21786"/>
                  </a:lnTo>
                  <a:lnTo>
                    <a:pt x="11603" y="22075"/>
                  </a:lnTo>
                  <a:lnTo>
                    <a:pt x="11675" y="22356"/>
                  </a:lnTo>
                  <a:lnTo>
                    <a:pt x="11739" y="22636"/>
                  </a:lnTo>
                  <a:lnTo>
                    <a:pt x="11793" y="22926"/>
                  </a:lnTo>
                  <a:lnTo>
                    <a:pt x="11829" y="23216"/>
                  </a:lnTo>
                  <a:lnTo>
                    <a:pt x="11866" y="23505"/>
                  </a:lnTo>
                  <a:lnTo>
                    <a:pt x="11902" y="23795"/>
                  </a:lnTo>
                  <a:lnTo>
                    <a:pt x="11938" y="24374"/>
                  </a:lnTo>
                  <a:lnTo>
                    <a:pt x="11965" y="24962"/>
                  </a:lnTo>
                  <a:lnTo>
                    <a:pt x="11983" y="25542"/>
                  </a:lnTo>
                  <a:lnTo>
                    <a:pt x="11992" y="26130"/>
                  </a:lnTo>
                  <a:lnTo>
                    <a:pt x="12001" y="26718"/>
                  </a:lnTo>
                  <a:lnTo>
                    <a:pt x="12028" y="27298"/>
                  </a:lnTo>
                  <a:lnTo>
                    <a:pt x="12065" y="27886"/>
                  </a:lnTo>
                  <a:lnTo>
                    <a:pt x="12092" y="28175"/>
                  </a:lnTo>
                  <a:lnTo>
                    <a:pt x="12128" y="28465"/>
                  </a:lnTo>
                  <a:lnTo>
                    <a:pt x="12164" y="28755"/>
                  </a:lnTo>
                  <a:lnTo>
                    <a:pt x="12209" y="29035"/>
                  </a:lnTo>
                  <a:lnTo>
                    <a:pt x="12273" y="29325"/>
                  </a:lnTo>
                  <a:lnTo>
                    <a:pt x="12336" y="29605"/>
                  </a:lnTo>
                  <a:lnTo>
                    <a:pt x="12418" y="29895"/>
                  </a:lnTo>
                  <a:lnTo>
                    <a:pt x="12508" y="30176"/>
                  </a:lnTo>
                  <a:lnTo>
                    <a:pt x="12608" y="30447"/>
                  </a:lnTo>
                  <a:lnTo>
                    <a:pt x="12716" y="30728"/>
                  </a:lnTo>
                  <a:lnTo>
                    <a:pt x="12816" y="30954"/>
                  </a:lnTo>
                  <a:lnTo>
                    <a:pt x="12924" y="31171"/>
                  </a:lnTo>
                  <a:lnTo>
                    <a:pt x="13042" y="31397"/>
                  </a:lnTo>
                  <a:lnTo>
                    <a:pt x="13160" y="31606"/>
                  </a:lnTo>
                  <a:lnTo>
                    <a:pt x="13277" y="31823"/>
                  </a:lnTo>
                  <a:lnTo>
                    <a:pt x="13413" y="32031"/>
                  </a:lnTo>
                  <a:lnTo>
                    <a:pt x="13549" y="32239"/>
                  </a:lnTo>
                  <a:lnTo>
                    <a:pt x="13685" y="32438"/>
                  </a:lnTo>
                  <a:lnTo>
                    <a:pt x="13830" y="32637"/>
                  </a:lnTo>
                  <a:lnTo>
                    <a:pt x="13983" y="32837"/>
                  </a:lnTo>
                  <a:lnTo>
                    <a:pt x="14137" y="33027"/>
                  </a:lnTo>
                  <a:lnTo>
                    <a:pt x="14291" y="33217"/>
                  </a:lnTo>
                  <a:lnTo>
                    <a:pt x="14454" y="33398"/>
                  </a:lnTo>
                  <a:lnTo>
                    <a:pt x="14626" y="33579"/>
                  </a:lnTo>
                  <a:lnTo>
                    <a:pt x="14798" y="33751"/>
                  </a:lnTo>
                  <a:lnTo>
                    <a:pt x="14979" y="33923"/>
                  </a:lnTo>
                  <a:lnTo>
                    <a:pt x="15160" y="34095"/>
                  </a:lnTo>
                  <a:lnTo>
                    <a:pt x="15341" y="34257"/>
                  </a:lnTo>
                  <a:lnTo>
                    <a:pt x="15531" y="34411"/>
                  </a:lnTo>
                  <a:lnTo>
                    <a:pt x="15721" y="34565"/>
                  </a:lnTo>
                  <a:lnTo>
                    <a:pt x="15920" y="34719"/>
                  </a:lnTo>
                  <a:lnTo>
                    <a:pt x="16119" y="34864"/>
                  </a:lnTo>
                  <a:lnTo>
                    <a:pt x="16328" y="35000"/>
                  </a:lnTo>
                  <a:lnTo>
                    <a:pt x="16527" y="35135"/>
                  </a:lnTo>
                  <a:lnTo>
                    <a:pt x="16744" y="35262"/>
                  </a:lnTo>
                  <a:lnTo>
                    <a:pt x="16952" y="35380"/>
                  </a:lnTo>
                  <a:lnTo>
                    <a:pt x="17169" y="35497"/>
                  </a:lnTo>
                  <a:lnTo>
                    <a:pt x="17386" y="35615"/>
                  </a:lnTo>
                  <a:lnTo>
                    <a:pt x="17613" y="35715"/>
                  </a:lnTo>
                  <a:lnTo>
                    <a:pt x="17839" y="35814"/>
                  </a:lnTo>
                  <a:lnTo>
                    <a:pt x="18065" y="35914"/>
                  </a:lnTo>
                  <a:lnTo>
                    <a:pt x="18292" y="36004"/>
                  </a:lnTo>
                  <a:lnTo>
                    <a:pt x="18599" y="36113"/>
                  </a:lnTo>
                  <a:lnTo>
                    <a:pt x="18907" y="36212"/>
                  </a:lnTo>
                  <a:lnTo>
                    <a:pt x="19215" y="36303"/>
                  </a:lnTo>
                  <a:lnTo>
                    <a:pt x="19532" y="36403"/>
                  </a:lnTo>
                  <a:lnTo>
                    <a:pt x="20165" y="36574"/>
                  </a:lnTo>
                  <a:lnTo>
                    <a:pt x="20799" y="36737"/>
                  </a:lnTo>
                  <a:lnTo>
                    <a:pt x="21441" y="36900"/>
                  </a:lnTo>
                  <a:lnTo>
                    <a:pt x="22075" y="37063"/>
                  </a:lnTo>
                  <a:lnTo>
                    <a:pt x="22708" y="37235"/>
                  </a:lnTo>
                  <a:lnTo>
                    <a:pt x="23016" y="37326"/>
                  </a:lnTo>
                  <a:lnTo>
                    <a:pt x="23333" y="37425"/>
                  </a:lnTo>
                  <a:lnTo>
                    <a:pt x="23641" y="37525"/>
                  </a:lnTo>
                  <a:lnTo>
                    <a:pt x="23939" y="37633"/>
                  </a:lnTo>
                  <a:lnTo>
                    <a:pt x="24238" y="37751"/>
                  </a:lnTo>
                  <a:lnTo>
                    <a:pt x="24537" y="37869"/>
                  </a:lnTo>
                  <a:lnTo>
                    <a:pt x="24826" y="38004"/>
                  </a:lnTo>
                  <a:lnTo>
                    <a:pt x="25116" y="38140"/>
                  </a:lnTo>
                  <a:lnTo>
                    <a:pt x="25396" y="38294"/>
                  </a:lnTo>
                  <a:lnTo>
                    <a:pt x="25668" y="38457"/>
                  </a:lnTo>
                  <a:lnTo>
                    <a:pt x="25939" y="38629"/>
                  </a:lnTo>
                  <a:lnTo>
                    <a:pt x="26202" y="38810"/>
                  </a:lnTo>
                  <a:lnTo>
                    <a:pt x="26455" y="39009"/>
                  </a:lnTo>
                  <a:lnTo>
                    <a:pt x="26700" y="39226"/>
                  </a:lnTo>
                  <a:lnTo>
                    <a:pt x="26944" y="39453"/>
                  </a:lnTo>
                  <a:lnTo>
                    <a:pt x="27170" y="39697"/>
                  </a:lnTo>
                  <a:lnTo>
                    <a:pt x="27397" y="39950"/>
                  </a:lnTo>
                  <a:lnTo>
                    <a:pt x="27605" y="40231"/>
                  </a:lnTo>
                  <a:lnTo>
                    <a:pt x="27813" y="40530"/>
                  </a:lnTo>
                  <a:lnTo>
                    <a:pt x="28021" y="40837"/>
                  </a:lnTo>
                  <a:lnTo>
                    <a:pt x="28211" y="41154"/>
                  </a:lnTo>
                  <a:lnTo>
                    <a:pt x="28401" y="41471"/>
                  </a:lnTo>
                  <a:lnTo>
                    <a:pt x="28573" y="41806"/>
                  </a:lnTo>
                  <a:lnTo>
                    <a:pt x="28745" y="42141"/>
                  </a:lnTo>
                  <a:lnTo>
                    <a:pt x="28899" y="42485"/>
                  </a:lnTo>
                  <a:lnTo>
                    <a:pt x="29053" y="42828"/>
                  </a:lnTo>
                  <a:lnTo>
                    <a:pt x="29198" y="43172"/>
                  </a:lnTo>
                  <a:lnTo>
                    <a:pt x="29333" y="43525"/>
                  </a:lnTo>
                  <a:lnTo>
                    <a:pt x="29460" y="43878"/>
                  </a:lnTo>
                  <a:lnTo>
                    <a:pt x="29578" y="44240"/>
                  </a:lnTo>
                  <a:lnTo>
                    <a:pt x="29686" y="44593"/>
                  </a:lnTo>
                  <a:lnTo>
                    <a:pt x="29795" y="44955"/>
                  </a:lnTo>
                  <a:lnTo>
                    <a:pt x="29886" y="45308"/>
                  </a:lnTo>
                  <a:lnTo>
                    <a:pt x="29976" y="45661"/>
                  </a:lnTo>
                  <a:lnTo>
                    <a:pt x="30058" y="45969"/>
                  </a:lnTo>
                  <a:lnTo>
                    <a:pt x="30139" y="46277"/>
                  </a:lnTo>
                  <a:lnTo>
                    <a:pt x="30311" y="46883"/>
                  </a:lnTo>
                  <a:lnTo>
                    <a:pt x="30492" y="47490"/>
                  </a:lnTo>
                  <a:lnTo>
                    <a:pt x="30673" y="48096"/>
                  </a:lnTo>
                  <a:lnTo>
                    <a:pt x="41190" y="48096"/>
                  </a:lnTo>
                  <a:lnTo>
                    <a:pt x="40412" y="46032"/>
                  </a:lnTo>
                  <a:lnTo>
                    <a:pt x="40022" y="45001"/>
                  </a:lnTo>
                  <a:lnTo>
                    <a:pt x="39615" y="43978"/>
                  </a:lnTo>
                  <a:lnTo>
                    <a:pt x="39144" y="42801"/>
                  </a:lnTo>
                  <a:lnTo>
                    <a:pt x="38674" y="41607"/>
                  </a:lnTo>
                  <a:lnTo>
                    <a:pt x="38203" y="40412"/>
                  </a:lnTo>
                  <a:lnTo>
                    <a:pt x="37968" y="39815"/>
                  </a:lnTo>
                  <a:lnTo>
                    <a:pt x="37714" y="39217"/>
                  </a:lnTo>
                  <a:lnTo>
                    <a:pt x="37461" y="38620"/>
                  </a:lnTo>
                  <a:lnTo>
                    <a:pt x="37199" y="38032"/>
                  </a:lnTo>
                  <a:lnTo>
                    <a:pt x="36927" y="37452"/>
                  </a:lnTo>
                  <a:lnTo>
                    <a:pt x="36646" y="36882"/>
                  </a:lnTo>
                  <a:lnTo>
                    <a:pt x="36348" y="36312"/>
                  </a:lnTo>
                  <a:lnTo>
                    <a:pt x="36040" y="35751"/>
                  </a:lnTo>
                  <a:lnTo>
                    <a:pt x="35714" y="35199"/>
                  </a:lnTo>
                  <a:lnTo>
                    <a:pt x="35370" y="34665"/>
                  </a:lnTo>
                  <a:lnTo>
                    <a:pt x="35117" y="34294"/>
                  </a:lnTo>
                  <a:lnTo>
                    <a:pt x="34845" y="33923"/>
                  </a:lnTo>
                  <a:lnTo>
                    <a:pt x="34574" y="33561"/>
                  </a:lnTo>
                  <a:lnTo>
                    <a:pt x="34275" y="33217"/>
                  </a:lnTo>
                  <a:lnTo>
                    <a:pt x="33976" y="32873"/>
                  </a:lnTo>
                  <a:lnTo>
                    <a:pt x="33669" y="32538"/>
                  </a:lnTo>
                  <a:lnTo>
                    <a:pt x="33343" y="32221"/>
                  </a:lnTo>
                  <a:lnTo>
                    <a:pt x="33008" y="31913"/>
                  </a:lnTo>
                  <a:lnTo>
                    <a:pt x="32664" y="31615"/>
                  </a:lnTo>
                  <a:lnTo>
                    <a:pt x="32302" y="31334"/>
                  </a:lnTo>
                  <a:lnTo>
                    <a:pt x="31940" y="31072"/>
                  </a:lnTo>
                  <a:lnTo>
                    <a:pt x="31560" y="30818"/>
                  </a:lnTo>
                  <a:lnTo>
                    <a:pt x="31171" y="30583"/>
                  </a:lnTo>
                  <a:lnTo>
                    <a:pt x="30773" y="30357"/>
                  </a:lnTo>
                  <a:lnTo>
                    <a:pt x="30365" y="30158"/>
                  </a:lnTo>
                  <a:lnTo>
                    <a:pt x="29949" y="29967"/>
                  </a:lnTo>
                  <a:lnTo>
                    <a:pt x="29668" y="29859"/>
                  </a:lnTo>
                  <a:lnTo>
                    <a:pt x="29388" y="29759"/>
                  </a:lnTo>
                  <a:lnTo>
                    <a:pt x="29098" y="29669"/>
                  </a:lnTo>
                  <a:lnTo>
                    <a:pt x="28809" y="29578"/>
                  </a:lnTo>
                  <a:lnTo>
                    <a:pt x="28510" y="29506"/>
                  </a:lnTo>
                  <a:lnTo>
                    <a:pt x="28211" y="29433"/>
                  </a:lnTo>
                  <a:lnTo>
                    <a:pt x="27614" y="29298"/>
                  </a:lnTo>
                  <a:lnTo>
                    <a:pt x="26401" y="29044"/>
                  </a:lnTo>
                  <a:lnTo>
                    <a:pt x="25804" y="28909"/>
                  </a:lnTo>
                  <a:lnTo>
                    <a:pt x="25505" y="28836"/>
                  </a:lnTo>
                  <a:lnTo>
                    <a:pt x="25215" y="28764"/>
                  </a:lnTo>
                  <a:lnTo>
                    <a:pt x="24926" y="28682"/>
                  </a:lnTo>
                  <a:lnTo>
                    <a:pt x="24645" y="28592"/>
                  </a:lnTo>
                  <a:lnTo>
                    <a:pt x="24365" y="28492"/>
                  </a:lnTo>
                  <a:lnTo>
                    <a:pt x="24093" y="28384"/>
                  </a:lnTo>
                  <a:lnTo>
                    <a:pt x="23822" y="28266"/>
                  </a:lnTo>
                  <a:lnTo>
                    <a:pt x="23568" y="28130"/>
                  </a:lnTo>
                  <a:lnTo>
                    <a:pt x="23315" y="27994"/>
                  </a:lnTo>
                  <a:lnTo>
                    <a:pt x="23070" y="27841"/>
                  </a:lnTo>
                  <a:lnTo>
                    <a:pt x="22835" y="27669"/>
                  </a:lnTo>
                  <a:lnTo>
                    <a:pt x="22609" y="27479"/>
                  </a:lnTo>
                  <a:lnTo>
                    <a:pt x="22392" y="27279"/>
                  </a:lnTo>
                  <a:lnTo>
                    <a:pt x="22183" y="27062"/>
                  </a:lnTo>
                  <a:lnTo>
                    <a:pt x="21993" y="26818"/>
                  </a:lnTo>
                  <a:lnTo>
                    <a:pt x="21812" y="26564"/>
                  </a:lnTo>
                  <a:lnTo>
                    <a:pt x="21722" y="26429"/>
                  </a:lnTo>
                  <a:lnTo>
                    <a:pt x="21640" y="26284"/>
                  </a:lnTo>
                  <a:lnTo>
                    <a:pt x="21559" y="26139"/>
                  </a:lnTo>
                  <a:lnTo>
                    <a:pt x="21477" y="25985"/>
                  </a:lnTo>
                  <a:lnTo>
                    <a:pt x="21324" y="25641"/>
                  </a:lnTo>
                  <a:lnTo>
                    <a:pt x="21170" y="25288"/>
                  </a:lnTo>
                  <a:lnTo>
                    <a:pt x="21034" y="24944"/>
                  </a:lnTo>
                  <a:lnTo>
                    <a:pt x="20916" y="24591"/>
                  </a:lnTo>
                  <a:lnTo>
                    <a:pt x="20799" y="24229"/>
                  </a:lnTo>
                  <a:lnTo>
                    <a:pt x="20690" y="23867"/>
                  </a:lnTo>
                  <a:lnTo>
                    <a:pt x="20599" y="23505"/>
                  </a:lnTo>
                  <a:lnTo>
                    <a:pt x="20500" y="23143"/>
                  </a:lnTo>
                  <a:lnTo>
                    <a:pt x="20418" y="22772"/>
                  </a:lnTo>
                  <a:lnTo>
                    <a:pt x="20337" y="22410"/>
                  </a:lnTo>
                  <a:lnTo>
                    <a:pt x="20192" y="21668"/>
                  </a:lnTo>
                  <a:lnTo>
                    <a:pt x="20056" y="20926"/>
                  </a:lnTo>
                  <a:lnTo>
                    <a:pt x="19921" y="20184"/>
                  </a:lnTo>
                  <a:lnTo>
                    <a:pt x="19785" y="19442"/>
                  </a:lnTo>
                  <a:lnTo>
                    <a:pt x="19640" y="18699"/>
                  </a:lnTo>
                  <a:lnTo>
                    <a:pt x="19559" y="18337"/>
                  </a:lnTo>
                  <a:lnTo>
                    <a:pt x="19468" y="17966"/>
                  </a:lnTo>
                  <a:lnTo>
                    <a:pt x="19378" y="17604"/>
                  </a:lnTo>
                  <a:lnTo>
                    <a:pt x="19278" y="17242"/>
                  </a:lnTo>
                  <a:lnTo>
                    <a:pt x="19160" y="16889"/>
                  </a:lnTo>
                  <a:lnTo>
                    <a:pt x="19043" y="16527"/>
                  </a:lnTo>
                  <a:lnTo>
                    <a:pt x="18916" y="16174"/>
                  </a:lnTo>
                  <a:lnTo>
                    <a:pt x="18771" y="15830"/>
                  </a:lnTo>
                  <a:lnTo>
                    <a:pt x="18626" y="15477"/>
                  </a:lnTo>
                  <a:lnTo>
                    <a:pt x="18454" y="15133"/>
                  </a:lnTo>
                  <a:lnTo>
                    <a:pt x="18282" y="14798"/>
                  </a:lnTo>
                  <a:lnTo>
                    <a:pt x="18083" y="14464"/>
                  </a:lnTo>
                  <a:lnTo>
                    <a:pt x="17920" y="14210"/>
                  </a:lnTo>
                  <a:lnTo>
                    <a:pt x="17758" y="13957"/>
                  </a:lnTo>
                  <a:lnTo>
                    <a:pt x="17586" y="13703"/>
                  </a:lnTo>
                  <a:lnTo>
                    <a:pt x="17405" y="13459"/>
                  </a:lnTo>
                  <a:lnTo>
                    <a:pt x="17224" y="13224"/>
                  </a:lnTo>
                  <a:lnTo>
                    <a:pt x="17033" y="12988"/>
                  </a:lnTo>
                  <a:lnTo>
                    <a:pt x="16843" y="12753"/>
                  </a:lnTo>
                  <a:lnTo>
                    <a:pt x="16644" y="12527"/>
                  </a:lnTo>
                  <a:lnTo>
                    <a:pt x="16445" y="12301"/>
                  </a:lnTo>
                  <a:lnTo>
                    <a:pt x="16237" y="12083"/>
                  </a:lnTo>
                  <a:lnTo>
                    <a:pt x="16020" y="11866"/>
                  </a:lnTo>
                  <a:lnTo>
                    <a:pt x="15803" y="11649"/>
                  </a:lnTo>
                  <a:lnTo>
                    <a:pt x="15585" y="11450"/>
                  </a:lnTo>
                  <a:lnTo>
                    <a:pt x="15359" y="11242"/>
                  </a:lnTo>
                  <a:lnTo>
                    <a:pt x="15133" y="11042"/>
                  </a:lnTo>
                  <a:lnTo>
                    <a:pt x="14898" y="10852"/>
                  </a:lnTo>
                  <a:lnTo>
                    <a:pt x="14662" y="10662"/>
                  </a:lnTo>
                  <a:lnTo>
                    <a:pt x="14418" y="10481"/>
                  </a:lnTo>
                  <a:lnTo>
                    <a:pt x="14173" y="10300"/>
                  </a:lnTo>
                  <a:lnTo>
                    <a:pt x="13929" y="10119"/>
                  </a:lnTo>
                  <a:lnTo>
                    <a:pt x="13676" y="9947"/>
                  </a:lnTo>
                  <a:lnTo>
                    <a:pt x="13422" y="9784"/>
                  </a:lnTo>
                  <a:lnTo>
                    <a:pt x="13169" y="9622"/>
                  </a:lnTo>
                  <a:lnTo>
                    <a:pt x="12906" y="9468"/>
                  </a:lnTo>
                  <a:lnTo>
                    <a:pt x="12381" y="9169"/>
                  </a:lnTo>
                  <a:lnTo>
                    <a:pt x="11847" y="8888"/>
                  </a:lnTo>
                  <a:lnTo>
                    <a:pt x="11304" y="8626"/>
                  </a:lnTo>
                  <a:lnTo>
                    <a:pt x="10752" y="8382"/>
                  </a:lnTo>
                  <a:lnTo>
                    <a:pt x="9974" y="8056"/>
                  </a:lnTo>
                  <a:lnTo>
                    <a:pt x="9585" y="7893"/>
                  </a:lnTo>
                  <a:lnTo>
                    <a:pt x="9205" y="7730"/>
                  </a:lnTo>
                  <a:lnTo>
                    <a:pt x="8834" y="7558"/>
                  </a:lnTo>
                  <a:lnTo>
                    <a:pt x="8471" y="7377"/>
                  </a:lnTo>
                  <a:lnTo>
                    <a:pt x="8119" y="7187"/>
                  </a:lnTo>
                  <a:lnTo>
                    <a:pt x="7775" y="6979"/>
                  </a:lnTo>
                  <a:lnTo>
                    <a:pt x="7603" y="6870"/>
                  </a:lnTo>
                  <a:lnTo>
                    <a:pt x="7440" y="6761"/>
                  </a:lnTo>
                  <a:lnTo>
                    <a:pt x="7286" y="6644"/>
                  </a:lnTo>
                  <a:lnTo>
                    <a:pt x="7123" y="6517"/>
                  </a:lnTo>
                  <a:lnTo>
                    <a:pt x="6978" y="6390"/>
                  </a:lnTo>
                  <a:lnTo>
                    <a:pt x="6824" y="6255"/>
                  </a:lnTo>
                  <a:lnTo>
                    <a:pt x="6688" y="6119"/>
                  </a:lnTo>
                  <a:lnTo>
                    <a:pt x="6553" y="5974"/>
                  </a:lnTo>
                  <a:lnTo>
                    <a:pt x="6417" y="5820"/>
                  </a:lnTo>
                  <a:lnTo>
                    <a:pt x="6290" y="5666"/>
                  </a:lnTo>
                  <a:lnTo>
                    <a:pt x="6164" y="5503"/>
                  </a:lnTo>
                  <a:lnTo>
                    <a:pt x="6046" y="5331"/>
                  </a:lnTo>
                  <a:lnTo>
                    <a:pt x="5937" y="5150"/>
                  </a:lnTo>
                  <a:lnTo>
                    <a:pt x="5838" y="4960"/>
                  </a:lnTo>
                  <a:lnTo>
                    <a:pt x="5738" y="4761"/>
                  </a:lnTo>
                  <a:lnTo>
                    <a:pt x="5648" y="4562"/>
                  </a:lnTo>
                  <a:lnTo>
                    <a:pt x="5539" y="4336"/>
                  </a:lnTo>
                  <a:lnTo>
                    <a:pt x="5439" y="4119"/>
                  </a:lnTo>
                  <a:lnTo>
                    <a:pt x="5322" y="3901"/>
                  </a:lnTo>
                  <a:lnTo>
                    <a:pt x="5204" y="3693"/>
                  </a:lnTo>
                  <a:lnTo>
                    <a:pt x="5087" y="3494"/>
                  </a:lnTo>
                  <a:lnTo>
                    <a:pt x="4960" y="3304"/>
                  </a:lnTo>
                  <a:lnTo>
                    <a:pt x="4824" y="3123"/>
                  </a:lnTo>
                  <a:lnTo>
                    <a:pt x="4688" y="2942"/>
                  </a:lnTo>
                  <a:lnTo>
                    <a:pt x="4543" y="2761"/>
                  </a:lnTo>
                  <a:lnTo>
                    <a:pt x="4399" y="2598"/>
                  </a:lnTo>
                  <a:lnTo>
                    <a:pt x="4245" y="2435"/>
                  </a:lnTo>
                  <a:lnTo>
                    <a:pt x="4091" y="2272"/>
                  </a:lnTo>
                  <a:lnTo>
                    <a:pt x="3928" y="2118"/>
                  </a:lnTo>
                  <a:lnTo>
                    <a:pt x="3765" y="1974"/>
                  </a:lnTo>
                  <a:lnTo>
                    <a:pt x="3593" y="1829"/>
                  </a:lnTo>
                  <a:lnTo>
                    <a:pt x="3421" y="1693"/>
                  </a:lnTo>
                  <a:lnTo>
                    <a:pt x="3249" y="1557"/>
                  </a:lnTo>
                  <a:lnTo>
                    <a:pt x="3068" y="1431"/>
                  </a:lnTo>
                  <a:lnTo>
                    <a:pt x="2878" y="1304"/>
                  </a:lnTo>
                  <a:lnTo>
                    <a:pt x="2697" y="1186"/>
                  </a:lnTo>
                  <a:lnTo>
                    <a:pt x="2308" y="960"/>
                  </a:lnTo>
                  <a:lnTo>
                    <a:pt x="1910" y="743"/>
                  </a:lnTo>
                  <a:lnTo>
                    <a:pt x="1502" y="544"/>
                  </a:lnTo>
                  <a:lnTo>
                    <a:pt x="1077" y="354"/>
                  </a:lnTo>
                  <a:lnTo>
                    <a:pt x="652" y="182"/>
                  </a:lnTo>
                  <a:lnTo>
                    <a:pt x="217" y="10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2771700" y="1933075"/>
            <a:ext cx="3600600" cy="17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55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408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">
  <p:cSld name="Title +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3"/>
          <p:cNvGrpSpPr/>
          <p:nvPr/>
        </p:nvGrpSpPr>
        <p:grpSpPr>
          <a:xfrm>
            <a:off x="-840832" y="-35487"/>
            <a:ext cx="10044198" cy="5246796"/>
            <a:chOff x="-840832" y="-35487"/>
            <a:chExt cx="10044198" cy="5246796"/>
          </a:xfrm>
        </p:grpSpPr>
        <p:sp>
          <p:nvSpPr>
            <p:cNvPr id="108" name="Google Shape;108;p13"/>
            <p:cNvSpPr/>
            <p:nvPr/>
          </p:nvSpPr>
          <p:spPr>
            <a:xfrm>
              <a:off x="-840832" y="1161750"/>
              <a:ext cx="8133264" cy="4049539"/>
            </a:xfrm>
            <a:custGeom>
              <a:avLst/>
              <a:gdLst/>
              <a:ahLst/>
              <a:cxnLst/>
              <a:rect l="l" t="t" r="r" b="b"/>
              <a:pathLst>
                <a:path w="134423" h="66929" extrusionOk="0">
                  <a:moveTo>
                    <a:pt x="91351" y="0"/>
                  </a:moveTo>
                  <a:lnTo>
                    <a:pt x="90572" y="33"/>
                  </a:lnTo>
                  <a:lnTo>
                    <a:pt x="89792" y="83"/>
                  </a:lnTo>
                  <a:lnTo>
                    <a:pt x="89012" y="183"/>
                  </a:lnTo>
                  <a:lnTo>
                    <a:pt x="88216" y="299"/>
                  </a:lnTo>
                  <a:lnTo>
                    <a:pt x="87436" y="448"/>
                  </a:lnTo>
                  <a:lnTo>
                    <a:pt x="86673" y="597"/>
                  </a:lnTo>
                  <a:lnTo>
                    <a:pt x="85893" y="780"/>
                  </a:lnTo>
                  <a:lnTo>
                    <a:pt x="85113" y="979"/>
                  </a:lnTo>
                  <a:lnTo>
                    <a:pt x="84333" y="1178"/>
                  </a:lnTo>
                  <a:lnTo>
                    <a:pt x="82807" y="1610"/>
                  </a:lnTo>
                  <a:lnTo>
                    <a:pt x="81281" y="2041"/>
                  </a:lnTo>
                  <a:lnTo>
                    <a:pt x="79754" y="2456"/>
                  </a:lnTo>
                  <a:lnTo>
                    <a:pt x="76353" y="3335"/>
                  </a:lnTo>
                  <a:lnTo>
                    <a:pt x="74644" y="3750"/>
                  </a:lnTo>
                  <a:lnTo>
                    <a:pt x="72935" y="4165"/>
                  </a:lnTo>
                  <a:lnTo>
                    <a:pt x="71210" y="4530"/>
                  </a:lnTo>
                  <a:lnTo>
                    <a:pt x="70347" y="4712"/>
                  </a:lnTo>
                  <a:lnTo>
                    <a:pt x="69484" y="4878"/>
                  </a:lnTo>
                  <a:lnTo>
                    <a:pt x="68622" y="5027"/>
                  </a:lnTo>
                  <a:lnTo>
                    <a:pt x="67759" y="5177"/>
                  </a:lnTo>
                  <a:lnTo>
                    <a:pt x="66879" y="5309"/>
                  </a:lnTo>
                  <a:lnTo>
                    <a:pt x="66017" y="5425"/>
                  </a:lnTo>
                  <a:lnTo>
                    <a:pt x="65237" y="5508"/>
                  </a:lnTo>
                  <a:lnTo>
                    <a:pt x="64474" y="5591"/>
                  </a:lnTo>
                  <a:lnTo>
                    <a:pt x="63694" y="5658"/>
                  </a:lnTo>
                  <a:lnTo>
                    <a:pt x="62914" y="5708"/>
                  </a:lnTo>
                  <a:lnTo>
                    <a:pt x="62151" y="5741"/>
                  </a:lnTo>
                  <a:lnTo>
                    <a:pt x="61371" y="5774"/>
                  </a:lnTo>
                  <a:lnTo>
                    <a:pt x="60591" y="5790"/>
                  </a:lnTo>
                  <a:lnTo>
                    <a:pt x="59828" y="5790"/>
                  </a:lnTo>
                  <a:lnTo>
                    <a:pt x="58269" y="5774"/>
                  </a:lnTo>
                  <a:lnTo>
                    <a:pt x="56709" y="5741"/>
                  </a:lnTo>
                  <a:lnTo>
                    <a:pt x="55166" y="5674"/>
                  </a:lnTo>
                  <a:lnTo>
                    <a:pt x="53607" y="5575"/>
                  </a:lnTo>
                  <a:lnTo>
                    <a:pt x="52047" y="5475"/>
                  </a:lnTo>
                  <a:lnTo>
                    <a:pt x="50504" y="5359"/>
                  </a:lnTo>
                  <a:lnTo>
                    <a:pt x="47401" y="5127"/>
                  </a:lnTo>
                  <a:lnTo>
                    <a:pt x="45842" y="5011"/>
                  </a:lnTo>
                  <a:lnTo>
                    <a:pt x="44299" y="4928"/>
                  </a:lnTo>
                  <a:lnTo>
                    <a:pt x="42739" y="4845"/>
                  </a:lnTo>
                  <a:lnTo>
                    <a:pt x="41196" y="4795"/>
                  </a:lnTo>
                  <a:lnTo>
                    <a:pt x="40284" y="4778"/>
                  </a:lnTo>
                  <a:lnTo>
                    <a:pt x="39388" y="4778"/>
                  </a:lnTo>
                  <a:lnTo>
                    <a:pt x="38492" y="4795"/>
                  </a:lnTo>
                  <a:lnTo>
                    <a:pt x="37613" y="4845"/>
                  </a:lnTo>
                  <a:lnTo>
                    <a:pt x="36733" y="4895"/>
                  </a:lnTo>
                  <a:lnTo>
                    <a:pt x="35871" y="4978"/>
                  </a:lnTo>
                  <a:lnTo>
                    <a:pt x="35008" y="5077"/>
                  </a:lnTo>
                  <a:lnTo>
                    <a:pt x="34162" y="5193"/>
                  </a:lnTo>
                  <a:lnTo>
                    <a:pt x="33315" y="5326"/>
                  </a:lnTo>
                  <a:lnTo>
                    <a:pt x="32486" y="5492"/>
                  </a:lnTo>
                  <a:lnTo>
                    <a:pt x="31656" y="5658"/>
                  </a:lnTo>
                  <a:lnTo>
                    <a:pt x="30827" y="5857"/>
                  </a:lnTo>
                  <a:lnTo>
                    <a:pt x="30014" y="6073"/>
                  </a:lnTo>
                  <a:lnTo>
                    <a:pt x="29217" y="6305"/>
                  </a:lnTo>
                  <a:lnTo>
                    <a:pt x="28421" y="6570"/>
                  </a:lnTo>
                  <a:lnTo>
                    <a:pt x="27641" y="6836"/>
                  </a:lnTo>
                  <a:lnTo>
                    <a:pt x="26862" y="7134"/>
                  </a:lnTo>
                  <a:lnTo>
                    <a:pt x="26082" y="7466"/>
                  </a:lnTo>
                  <a:lnTo>
                    <a:pt x="25335" y="7798"/>
                  </a:lnTo>
                  <a:lnTo>
                    <a:pt x="24572" y="8163"/>
                  </a:lnTo>
                  <a:lnTo>
                    <a:pt x="23825" y="8561"/>
                  </a:lnTo>
                  <a:lnTo>
                    <a:pt x="23095" y="8959"/>
                  </a:lnTo>
                  <a:lnTo>
                    <a:pt x="22365" y="9391"/>
                  </a:lnTo>
                  <a:lnTo>
                    <a:pt x="21652" y="9839"/>
                  </a:lnTo>
                  <a:lnTo>
                    <a:pt x="20938" y="10320"/>
                  </a:lnTo>
                  <a:lnTo>
                    <a:pt x="20225" y="10818"/>
                  </a:lnTo>
                  <a:lnTo>
                    <a:pt x="19528" y="11349"/>
                  </a:lnTo>
                  <a:lnTo>
                    <a:pt x="18848" y="11879"/>
                  </a:lnTo>
                  <a:lnTo>
                    <a:pt x="18168" y="12460"/>
                  </a:lnTo>
                  <a:lnTo>
                    <a:pt x="17504" y="13041"/>
                  </a:lnTo>
                  <a:lnTo>
                    <a:pt x="16840" y="13671"/>
                  </a:lnTo>
                  <a:lnTo>
                    <a:pt x="16193" y="14302"/>
                  </a:lnTo>
                  <a:lnTo>
                    <a:pt x="15613" y="14899"/>
                  </a:lnTo>
                  <a:lnTo>
                    <a:pt x="15049" y="15496"/>
                  </a:lnTo>
                  <a:lnTo>
                    <a:pt x="14501" y="16127"/>
                  </a:lnTo>
                  <a:lnTo>
                    <a:pt x="13954" y="16757"/>
                  </a:lnTo>
                  <a:lnTo>
                    <a:pt x="13423" y="17388"/>
                  </a:lnTo>
                  <a:lnTo>
                    <a:pt x="12925" y="18035"/>
                  </a:lnTo>
                  <a:lnTo>
                    <a:pt x="12427" y="18698"/>
                  </a:lnTo>
                  <a:lnTo>
                    <a:pt x="11946" y="19379"/>
                  </a:lnTo>
                  <a:lnTo>
                    <a:pt x="11481" y="20059"/>
                  </a:lnTo>
                  <a:lnTo>
                    <a:pt x="11034" y="20756"/>
                  </a:lnTo>
                  <a:lnTo>
                    <a:pt x="10602" y="21453"/>
                  </a:lnTo>
                  <a:lnTo>
                    <a:pt x="10171" y="22166"/>
                  </a:lnTo>
                  <a:lnTo>
                    <a:pt x="9773" y="22879"/>
                  </a:lnTo>
                  <a:lnTo>
                    <a:pt x="9391" y="23609"/>
                  </a:lnTo>
                  <a:lnTo>
                    <a:pt x="9026" y="24356"/>
                  </a:lnTo>
                  <a:lnTo>
                    <a:pt x="8678" y="25086"/>
                  </a:lnTo>
                  <a:lnTo>
                    <a:pt x="8346" y="25849"/>
                  </a:lnTo>
                  <a:lnTo>
                    <a:pt x="8031" y="26612"/>
                  </a:lnTo>
                  <a:lnTo>
                    <a:pt x="7748" y="27376"/>
                  </a:lnTo>
                  <a:lnTo>
                    <a:pt x="7466" y="28155"/>
                  </a:lnTo>
                  <a:lnTo>
                    <a:pt x="7218" y="28935"/>
                  </a:lnTo>
                  <a:lnTo>
                    <a:pt x="6985" y="29715"/>
                  </a:lnTo>
                  <a:lnTo>
                    <a:pt x="6786" y="30511"/>
                  </a:lnTo>
                  <a:lnTo>
                    <a:pt x="6587" y="31308"/>
                  </a:lnTo>
                  <a:lnTo>
                    <a:pt x="6421" y="32121"/>
                  </a:lnTo>
                  <a:lnTo>
                    <a:pt x="6272" y="32934"/>
                  </a:lnTo>
                  <a:lnTo>
                    <a:pt x="6156" y="33747"/>
                  </a:lnTo>
                  <a:lnTo>
                    <a:pt x="6040" y="34560"/>
                  </a:lnTo>
                  <a:lnTo>
                    <a:pt x="5973" y="35389"/>
                  </a:lnTo>
                  <a:lnTo>
                    <a:pt x="5907" y="36219"/>
                  </a:lnTo>
                  <a:lnTo>
                    <a:pt x="5874" y="37048"/>
                  </a:lnTo>
                  <a:lnTo>
                    <a:pt x="5874" y="37894"/>
                  </a:lnTo>
                  <a:lnTo>
                    <a:pt x="5890" y="39487"/>
                  </a:lnTo>
                  <a:lnTo>
                    <a:pt x="5957" y="41097"/>
                  </a:lnTo>
                  <a:lnTo>
                    <a:pt x="6106" y="44332"/>
                  </a:lnTo>
                  <a:lnTo>
                    <a:pt x="6189" y="45941"/>
                  </a:lnTo>
                  <a:lnTo>
                    <a:pt x="6239" y="47567"/>
                  </a:lnTo>
                  <a:lnTo>
                    <a:pt x="6255" y="48363"/>
                  </a:lnTo>
                  <a:lnTo>
                    <a:pt x="6255" y="49160"/>
                  </a:lnTo>
                  <a:lnTo>
                    <a:pt x="6239" y="49973"/>
                  </a:lnTo>
                  <a:lnTo>
                    <a:pt x="6222" y="50769"/>
                  </a:lnTo>
                  <a:lnTo>
                    <a:pt x="6172" y="51566"/>
                  </a:lnTo>
                  <a:lnTo>
                    <a:pt x="6123" y="52345"/>
                  </a:lnTo>
                  <a:lnTo>
                    <a:pt x="6056" y="53142"/>
                  </a:lnTo>
                  <a:lnTo>
                    <a:pt x="5957" y="53922"/>
                  </a:lnTo>
                  <a:lnTo>
                    <a:pt x="5840" y="54701"/>
                  </a:lnTo>
                  <a:lnTo>
                    <a:pt x="5708" y="55481"/>
                  </a:lnTo>
                  <a:lnTo>
                    <a:pt x="5542" y="56244"/>
                  </a:lnTo>
                  <a:lnTo>
                    <a:pt x="5359" y="57024"/>
                  </a:lnTo>
                  <a:lnTo>
                    <a:pt x="5144" y="57771"/>
                  </a:lnTo>
                  <a:lnTo>
                    <a:pt x="4895" y="58534"/>
                  </a:lnTo>
                  <a:lnTo>
                    <a:pt x="4613" y="59280"/>
                  </a:lnTo>
                  <a:lnTo>
                    <a:pt x="4297" y="60027"/>
                  </a:lnTo>
                  <a:lnTo>
                    <a:pt x="3949" y="60757"/>
                  </a:lnTo>
                  <a:lnTo>
                    <a:pt x="3567" y="61487"/>
                  </a:lnTo>
                  <a:lnTo>
                    <a:pt x="3153" y="62201"/>
                  </a:lnTo>
                  <a:lnTo>
                    <a:pt x="2688" y="62914"/>
                  </a:lnTo>
                  <a:lnTo>
                    <a:pt x="1361" y="64905"/>
                  </a:lnTo>
                  <a:lnTo>
                    <a:pt x="0" y="66929"/>
                  </a:lnTo>
                  <a:lnTo>
                    <a:pt x="134422" y="66929"/>
                  </a:lnTo>
                  <a:lnTo>
                    <a:pt x="133742" y="65104"/>
                  </a:lnTo>
                  <a:lnTo>
                    <a:pt x="133394" y="64191"/>
                  </a:lnTo>
                  <a:lnTo>
                    <a:pt x="133078" y="63296"/>
                  </a:lnTo>
                  <a:lnTo>
                    <a:pt x="132780" y="62483"/>
                  </a:lnTo>
                  <a:lnTo>
                    <a:pt x="132464" y="61686"/>
                  </a:lnTo>
                  <a:lnTo>
                    <a:pt x="132133" y="60873"/>
                  </a:lnTo>
                  <a:lnTo>
                    <a:pt x="131768" y="60077"/>
                  </a:lnTo>
                  <a:lnTo>
                    <a:pt x="131403" y="59297"/>
                  </a:lnTo>
                  <a:lnTo>
                    <a:pt x="131004" y="58517"/>
                  </a:lnTo>
                  <a:lnTo>
                    <a:pt x="130590" y="57754"/>
                  </a:lnTo>
                  <a:lnTo>
                    <a:pt x="130142" y="57007"/>
                  </a:lnTo>
                  <a:lnTo>
                    <a:pt x="129694" y="56261"/>
                  </a:lnTo>
                  <a:lnTo>
                    <a:pt x="129213" y="55531"/>
                  </a:lnTo>
                  <a:lnTo>
                    <a:pt x="128698" y="54834"/>
                  </a:lnTo>
                  <a:lnTo>
                    <a:pt x="128184" y="54137"/>
                  </a:lnTo>
                  <a:lnTo>
                    <a:pt x="127636" y="53474"/>
                  </a:lnTo>
                  <a:lnTo>
                    <a:pt x="127056" y="52810"/>
                  </a:lnTo>
                  <a:lnTo>
                    <a:pt x="126475" y="52179"/>
                  </a:lnTo>
                  <a:lnTo>
                    <a:pt x="125861" y="51582"/>
                  </a:lnTo>
                  <a:lnTo>
                    <a:pt x="125264" y="51035"/>
                  </a:lnTo>
                  <a:lnTo>
                    <a:pt x="124667" y="50487"/>
                  </a:lnTo>
                  <a:lnTo>
                    <a:pt x="123455" y="49442"/>
                  </a:lnTo>
                  <a:lnTo>
                    <a:pt x="122211" y="48397"/>
                  </a:lnTo>
                  <a:lnTo>
                    <a:pt x="120983" y="47351"/>
                  </a:lnTo>
                  <a:lnTo>
                    <a:pt x="120386" y="46804"/>
                  </a:lnTo>
                  <a:lnTo>
                    <a:pt x="119805" y="46256"/>
                  </a:lnTo>
                  <a:lnTo>
                    <a:pt x="119225" y="45709"/>
                  </a:lnTo>
                  <a:lnTo>
                    <a:pt x="118677" y="45128"/>
                  </a:lnTo>
                  <a:lnTo>
                    <a:pt x="118130" y="44531"/>
                  </a:lnTo>
                  <a:lnTo>
                    <a:pt x="117615" y="43917"/>
                  </a:lnTo>
                  <a:lnTo>
                    <a:pt x="117134" y="43270"/>
                  </a:lnTo>
                  <a:lnTo>
                    <a:pt x="116902" y="42938"/>
                  </a:lnTo>
                  <a:lnTo>
                    <a:pt x="116670" y="42606"/>
                  </a:lnTo>
                  <a:lnTo>
                    <a:pt x="116288" y="42009"/>
                  </a:lnTo>
                  <a:lnTo>
                    <a:pt x="115956" y="41395"/>
                  </a:lnTo>
                  <a:lnTo>
                    <a:pt x="115641" y="40765"/>
                  </a:lnTo>
                  <a:lnTo>
                    <a:pt x="115342" y="40134"/>
                  </a:lnTo>
                  <a:lnTo>
                    <a:pt x="115077" y="39487"/>
                  </a:lnTo>
                  <a:lnTo>
                    <a:pt x="114845" y="38824"/>
                  </a:lnTo>
                  <a:lnTo>
                    <a:pt x="114629" y="38143"/>
                  </a:lnTo>
                  <a:lnTo>
                    <a:pt x="114446" y="37463"/>
                  </a:lnTo>
                  <a:lnTo>
                    <a:pt x="114280" y="36783"/>
                  </a:lnTo>
                  <a:lnTo>
                    <a:pt x="114131" y="36086"/>
                  </a:lnTo>
                  <a:lnTo>
                    <a:pt x="114015" y="35389"/>
                  </a:lnTo>
                  <a:lnTo>
                    <a:pt x="113915" y="34692"/>
                  </a:lnTo>
                  <a:lnTo>
                    <a:pt x="113833" y="33996"/>
                  </a:lnTo>
                  <a:lnTo>
                    <a:pt x="113766" y="33282"/>
                  </a:lnTo>
                  <a:lnTo>
                    <a:pt x="113733" y="32569"/>
                  </a:lnTo>
                  <a:lnTo>
                    <a:pt x="113716" y="31872"/>
                  </a:lnTo>
                  <a:lnTo>
                    <a:pt x="113700" y="31059"/>
                  </a:lnTo>
                  <a:lnTo>
                    <a:pt x="113733" y="30262"/>
                  </a:lnTo>
                  <a:lnTo>
                    <a:pt x="113783" y="29466"/>
                  </a:lnTo>
                  <a:lnTo>
                    <a:pt x="113833" y="28670"/>
                  </a:lnTo>
                  <a:lnTo>
                    <a:pt x="113915" y="27873"/>
                  </a:lnTo>
                  <a:lnTo>
                    <a:pt x="114015" y="27077"/>
                  </a:lnTo>
                  <a:lnTo>
                    <a:pt x="114198" y="25484"/>
                  </a:lnTo>
                  <a:lnTo>
                    <a:pt x="114397" y="23891"/>
                  </a:lnTo>
                  <a:lnTo>
                    <a:pt x="114480" y="23095"/>
                  </a:lnTo>
                  <a:lnTo>
                    <a:pt x="114563" y="22315"/>
                  </a:lnTo>
                  <a:lnTo>
                    <a:pt x="114612" y="21519"/>
                  </a:lnTo>
                  <a:lnTo>
                    <a:pt x="114645" y="20723"/>
                  </a:lnTo>
                  <a:lnTo>
                    <a:pt x="114662" y="19926"/>
                  </a:lnTo>
                  <a:lnTo>
                    <a:pt x="114662" y="19130"/>
                  </a:lnTo>
                  <a:lnTo>
                    <a:pt x="114629" y="18516"/>
                  </a:lnTo>
                  <a:lnTo>
                    <a:pt x="114579" y="17902"/>
                  </a:lnTo>
                  <a:lnTo>
                    <a:pt x="114513" y="17305"/>
                  </a:lnTo>
                  <a:lnTo>
                    <a:pt x="114446" y="16707"/>
                  </a:lnTo>
                  <a:lnTo>
                    <a:pt x="114347" y="16127"/>
                  </a:lnTo>
                  <a:lnTo>
                    <a:pt x="114231" y="15546"/>
                  </a:lnTo>
                  <a:lnTo>
                    <a:pt x="114115" y="14982"/>
                  </a:lnTo>
                  <a:lnTo>
                    <a:pt x="113965" y="14418"/>
                  </a:lnTo>
                  <a:lnTo>
                    <a:pt x="113816" y="13854"/>
                  </a:lnTo>
                  <a:lnTo>
                    <a:pt x="113633" y="13306"/>
                  </a:lnTo>
                  <a:lnTo>
                    <a:pt x="113451" y="12775"/>
                  </a:lnTo>
                  <a:lnTo>
                    <a:pt x="113235" y="12244"/>
                  </a:lnTo>
                  <a:lnTo>
                    <a:pt x="113020" y="11730"/>
                  </a:lnTo>
                  <a:lnTo>
                    <a:pt x="112771" y="11216"/>
                  </a:lnTo>
                  <a:lnTo>
                    <a:pt x="112522" y="10718"/>
                  </a:lnTo>
                  <a:lnTo>
                    <a:pt x="112256" y="10220"/>
                  </a:lnTo>
                  <a:lnTo>
                    <a:pt x="111958" y="9739"/>
                  </a:lnTo>
                  <a:lnTo>
                    <a:pt x="111659" y="9275"/>
                  </a:lnTo>
                  <a:lnTo>
                    <a:pt x="111344" y="8810"/>
                  </a:lnTo>
                  <a:lnTo>
                    <a:pt x="110995" y="8362"/>
                  </a:lnTo>
                  <a:lnTo>
                    <a:pt x="110647" y="7914"/>
                  </a:lnTo>
                  <a:lnTo>
                    <a:pt x="110282" y="7483"/>
                  </a:lnTo>
                  <a:lnTo>
                    <a:pt x="109884" y="7068"/>
                  </a:lnTo>
                  <a:lnTo>
                    <a:pt x="109486" y="6653"/>
                  </a:lnTo>
                  <a:lnTo>
                    <a:pt x="109071" y="6255"/>
                  </a:lnTo>
                  <a:lnTo>
                    <a:pt x="108623" y="5873"/>
                  </a:lnTo>
                  <a:lnTo>
                    <a:pt x="108175" y="5508"/>
                  </a:lnTo>
                  <a:lnTo>
                    <a:pt x="107710" y="5143"/>
                  </a:lnTo>
                  <a:lnTo>
                    <a:pt x="107213" y="4795"/>
                  </a:lnTo>
                  <a:lnTo>
                    <a:pt x="106715" y="4447"/>
                  </a:lnTo>
                  <a:lnTo>
                    <a:pt x="106201" y="4131"/>
                  </a:lnTo>
                  <a:lnTo>
                    <a:pt x="105653" y="3816"/>
                  </a:lnTo>
                  <a:lnTo>
                    <a:pt x="104890" y="3401"/>
                  </a:lnTo>
                  <a:lnTo>
                    <a:pt x="104110" y="3020"/>
                  </a:lnTo>
                  <a:lnTo>
                    <a:pt x="103314" y="2638"/>
                  </a:lnTo>
                  <a:lnTo>
                    <a:pt x="102501" y="2290"/>
                  </a:lnTo>
                  <a:lnTo>
                    <a:pt x="101671" y="1975"/>
                  </a:lnTo>
                  <a:lnTo>
                    <a:pt x="100825" y="1659"/>
                  </a:lnTo>
                  <a:lnTo>
                    <a:pt x="99979" y="1377"/>
                  </a:lnTo>
                  <a:lnTo>
                    <a:pt x="99116" y="1128"/>
                  </a:lnTo>
                  <a:lnTo>
                    <a:pt x="98253" y="896"/>
                  </a:lnTo>
                  <a:lnTo>
                    <a:pt x="97374" y="680"/>
                  </a:lnTo>
                  <a:lnTo>
                    <a:pt x="96511" y="498"/>
                  </a:lnTo>
                  <a:lnTo>
                    <a:pt x="95632" y="349"/>
                  </a:lnTo>
                  <a:lnTo>
                    <a:pt x="94753" y="216"/>
                  </a:lnTo>
                  <a:lnTo>
                    <a:pt x="93873" y="116"/>
                  </a:lnTo>
                  <a:lnTo>
                    <a:pt x="92994" y="50"/>
                  </a:lnTo>
                  <a:lnTo>
                    <a:pt x="921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2069825" y="178826"/>
              <a:ext cx="5233979" cy="4786008"/>
            </a:xfrm>
            <a:custGeom>
              <a:avLst/>
              <a:gdLst/>
              <a:ahLst/>
              <a:cxnLst/>
              <a:rect l="l" t="t" r="r" b="b"/>
              <a:pathLst>
                <a:path w="90140" h="82425" extrusionOk="0">
                  <a:moveTo>
                    <a:pt x="38160" y="0"/>
                  </a:moveTo>
                  <a:lnTo>
                    <a:pt x="37231" y="33"/>
                  </a:lnTo>
                  <a:lnTo>
                    <a:pt x="36318" y="100"/>
                  </a:lnTo>
                  <a:lnTo>
                    <a:pt x="35389" y="166"/>
                  </a:lnTo>
                  <a:lnTo>
                    <a:pt x="34476" y="265"/>
                  </a:lnTo>
                  <a:lnTo>
                    <a:pt x="33547" y="382"/>
                  </a:lnTo>
                  <a:lnTo>
                    <a:pt x="32618" y="498"/>
                  </a:lnTo>
                  <a:lnTo>
                    <a:pt x="31706" y="647"/>
                  </a:lnTo>
                  <a:lnTo>
                    <a:pt x="30793" y="796"/>
                  </a:lnTo>
                  <a:lnTo>
                    <a:pt x="28985" y="1128"/>
                  </a:lnTo>
                  <a:lnTo>
                    <a:pt x="27210" y="1477"/>
                  </a:lnTo>
                  <a:lnTo>
                    <a:pt x="25467" y="1842"/>
                  </a:lnTo>
                  <a:lnTo>
                    <a:pt x="23759" y="2207"/>
                  </a:lnTo>
                  <a:lnTo>
                    <a:pt x="22614" y="2472"/>
                  </a:lnTo>
                  <a:lnTo>
                    <a:pt x="21452" y="2787"/>
                  </a:lnTo>
                  <a:lnTo>
                    <a:pt x="20291" y="3136"/>
                  </a:lnTo>
                  <a:lnTo>
                    <a:pt x="19710" y="3318"/>
                  </a:lnTo>
                  <a:lnTo>
                    <a:pt x="19130" y="3534"/>
                  </a:lnTo>
                  <a:lnTo>
                    <a:pt x="18549" y="3733"/>
                  </a:lnTo>
                  <a:lnTo>
                    <a:pt x="17968" y="3965"/>
                  </a:lnTo>
                  <a:lnTo>
                    <a:pt x="17388" y="4198"/>
                  </a:lnTo>
                  <a:lnTo>
                    <a:pt x="16823" y="4430"/>
                  </a:lnTo>
                  <a:lnTo>
                    <a:pt x="16243" y="4695"/>
                  </a:lnTo>
                  <a:lnTo>
                    <a:pt x="15679" y="4961"/>
                  </a:lnTo>
                  <a:lnTo>
                    <a:pt x="15115" y="5226"/>
                  </a:lnTo>
                  <a:lnTo>
                    <a:pt x="14567" y="5525"/>
                  </a:lnTo>
                  <a:lnTo>
                    <a:pt x="14020" y="5824"/>
                  </a:lnTo>
                  <a:lnTo>
                    <a:pt x="13472" y="6122"/>
                  </a:lnTo>
                  <a:lnTo>
                    <a:pt x="12941" y="6454"/>
                  </a:lnTo>
                  <a:lnTo>
                    <a:pt x="12410" y="6769"/>
                  </a:lnTo>
                  <a:lnTo>
                    <a:pt x="11896" y="7118"/>
                  </a:lnTo>
                  <a:lnTo>
                    <a:pt x="11382" y="7466"/>
                  </a:lnTo>
                  <a:lnTo>
                    <a:pt x="10884" y="7831"/>
                  </a:lnTo>
                  <a:lnTo>
                    <a:pt x="10403" y="8213"/>
                  </a:lnTo>
                  <a:lnTo>
                    <a:pt x="9922" y="8594"/>
                  </a:lnTo>
                  <a:lnTo>
                    <a:pt x="9457" y="8992"/>
                  </a:lnTo>
                  <a:lnTo>
                    <a:pt x="9009" y="9391"/>
                  </a:lnTo>
                  <a:lnTo>
                    <a:pt x="8561" y="9822"/>
                  </a:lnTo>
                  <a:lnTo>
                    <a:pt x="8146" y="10237"/>
                  </a:lnTo>
                  <a:lnTo>
                    <a:pt x="7731" y="10685"/>
                  </a:lnTo>
                  <a:lnTo>
                    <a:pt x="7333" y="11133"/>
                  </a:lnTo>
                  <a:lnTo>
                    <a:pt x="6952" y="11597"/>
                  </a:lnTo>
                  <a:lnTo>
                    <a:pt x="6653" y="11995"/>
                  </a:lnTo>
                  <a:lnTo>
                    <a:pt x="6371" y="12394"/>
                  </a:lnTo>
                  <a:lnTo>
                    <a:pt x="6106" y="12808"/>
                  </a:lnTo>
                  <a:lnTo>
                    <a:pt x="5857" y="13223"/>
                  </a:lnTo>
                  <a:lnTo>
                    <a:pt x="5608" y="13638"/>
                  </a:lnTo>
                  <a:lnTo>
                    <a:pt x="5392" y="14053"/>
                  </a:lnTo>
                  <a:lnTo>
                    <a:pt x="5193" y="14484"/>
                  </a:lnTo>
                  <a:lnTo>
                    <a:pt x="4994" y="14915"/>
                  </a:lnTo>
                  <a:lnTo>
                    <a:pt x="4828" y="15363"/>
                  </a:lnTo>
                  <a:lnTo>
                    <a:pt x="4662" y="15795"/>
                  </a:lnTo>
                  <a:lnTo>
                    <a:pt x="4513" y="16243"/>
                  </a:lnTo>
                  <a:lnTo>
                    <a:pt x="4380" y="16691"/>
                  </a:lnTo>
                  <a:lnTo>
                    <a:pt x="4264" y="17155"/>
                  </a:lnTo>
                  <a:lnTo>
                    <a:pt x="4148" y="17603"/>
                  </a:lnTo>
                  <a:lnTo>
                    <a:pt x="4065" y="18068"/>
                  </a:lnTo>
                  <a:lnTo>
                    <a:pt x="3965" y="18532"/>
                  </a:lnTo>
                  <a:lnTo>
                    <a:pt x="3899" y="18997"/>
                  </a:lnTo>
                  <a:lnTo>
                    <a:pt x="3833" y="19461"/>
                  </a:lnTo>
                  <a:lnTo>
                    <a:pt x="3783" y="19943"/>
                  </a:lnTo>
                  <a:lnTo>
                    <a:pt x="3733" y="20407"/>
                  </a:lnTo>
                  <a:lnTo>
                    <a:pt x="3683" y="21369"/>
                  </a:lnTo>
                  <a:lnTo>
                    <a:pt x="3667" y="22315"/>
                  </a:lnTo>
                  <a:lnTo>
                    <a:pt x="3667" y="23277"/>
                  </a:lnTo>
                  <a:lnTo>
                    <a:pt x="3716" y="24240"/>
                  </a:lnTo>
                  <a:lnTo>
                    <a:pt x="3783" y="25202"/>
                  </a:lnTo>
                  <a:lnTo>
                    <a:pt x="3866" y="26164"/>
                  </a:lnTo>
                  <a:lnTo>
                    <a:pt x="4015" y="27740"/>
                  </a:lnTo>
                  <a:lnTo>
                    <a:pt x="4115" y="29300"/>
                  </a:lnTo>
                  <a:lnTo>
                    <a:pt x="4198" y="30843"/>
                  </a:lnTo>
                  <a:lnTo>
                    <a:pt x="4231" y="32353"/>
                  </a:lnTo>
                  <a:lnTo>
                    <a:pt x="4231" y="33863"/>
                  </a:lnTo>
                  <a:lnTo>
                    <a:pt x="4181" y="35339"/>
                  </a:lnTo>
                  <a:lnTo>
                    <a:pt x="4098" y="36832"/>
                  </a:lnTo>
                  <a:lnTo>
                    <a:pt x="3982" y="38292"/>
                  </a:lnTo>
                  <a:lnTo>
                    <a:pt x="3916" y="39039"/>
                  </a:lnTo>
                  <a:lnTo>
                    <a:pt x="3833" y="39769"/>
                  </a:lnTo>
                  <a:lnTo>
                    <a:pt x="3633" y="41229"/>
                  </a:lnTo>
                  <a:lnTo>
                    <a:pt x="3385" y="42706"/>
                  </a:lnTo>
                  <a:lnTo>
                    <a:pt x="3119" y="44182"/>
                  </a:lnTo>
                  <a:lnTo>
                    <a:pt x="2787" y="45676"/>
                  </a:lnTo>
                  <a:lnTo>
                    <a:pt x="2422" y="47169"/>
                  </a:lnTo>
                  <a:lnTo>
                    <a:pt x="2024" y="48679"/>
                  </a:lnTo>
                  <a:lnTo>
                    <a:pt x="1576" y="50205"/>
                  </a:lnTo>
                  <a:lnTo>
                    <a:pt x="1261" y="51250"/>
                  </a:lnTo>
                  <a:lnTo>
                    <a:pt x="946" y="52279"/>
                  </a:lnTo>
                  <a:lnTo>
                    <a:pt x="664" y="53324"/>
                  </a:lnTo>
                  <a:lnTo>
                    <a:pt x="531" y="53855"/>
                  </a:lnTo>
                  <a:lnTo>
                    <a:pt x="398" y="54386"/>
                  </a:lnTo>
                  <a:lnTo>
                    <a:pt x="299" y="54917"/>
                  </a:lnTo>
                  <a:lnTo>
                    <a:pt x="199" y="55431"/>
                  </a:lnTo>
                  <a:lnTo>
                    <a:pt x="116" y="55962"/>
                  </a:lnTo>
                  <a:lnTo>
                    <a:pt x="66" y="56493"/>
                  </a:lnTo>
                  <a:lnTo>
                    <a:pt x="17" y="57040"/>
                  </a:lnTo>
                  <a:lnTo>
                    <a:pt x="0" y="57571"/>
                  </a:lnTo>
                  <a:lnTo>
                    <a:pt x="0" y="58102"/>
                  </a:lnTo>
                  <a:lnTo>
                    <a:pt x="33" y="58633"/>
                  </a:lnTo>
                  <a:lnTo>
                    <a:pt x="83" y="59181"/>
                  </a:lnTo>
                  <a:lnTo>
                    <a:pt x="166" y="59712"/>
                  </a:lnTo>
                  <a:lnTo>
                    <a:pt x="249" y="60226"/>
                  </a:lnTo>
                  <a:lnTo>
                    <a:pt x="365" y="60724"/>
                  </a:lnTo>
                  <a:lnTo>
                    <a:pt x="481" y="61205"/>
                  </a:lnTo>
                  <a:lnTo>
                    <a:pt x="630" y="61686"/>
                  </a:lnTo>
                  <a:lnTo>
                    <a:pt x="780" y="62151"/>
                  </a:lnTo>
                  <a:lnTo>
                    <a:pt x="962" y="62599"/>
                  </a:lnTo>
                  <a:lnTo>
                    <a:pt x="1145" y="63030"/>
                  </a:lnTo>
                  <a:lnTo>
                    <a:pt x="1344" y="63461"/>
                  </a:lnTo>
                  <a:lnTo>
                    <a:pt x="1576" y="63876"/>
                  </a:lnTo>
                  <a:lnTo>
                    <a:pt x="1808" y="64274"/>
                  </a:lnTo>
                  <a:lnTo>
                    <a:pt x="2057" y="64672"/>
                  </a:lnTo>
                  <a:lnTo>
                    <a:pt x="2323" y="65054"/>
                  </a:lnTo>
                  <a:lnTo>
                    <a:pt x="2588" y="65419"/>
                  </a:lnTo>
                  <a:lnTo>
                    <a:pt x="2870" y="65767"/>
                  </a:lnTo>
                  <a:lnTo>
                    <a:pt x="3169" y="66116"/>
                  </a:lnTo>
                  <a:lnTo>
                    <a:pt x="3484" y="66448"/>
                  </a:lnTo>
                  <a:lnTo>
                    <a:pt x="3816" y="66780"/>
                  </a:lnTo>
                  <a:lnTo>
                    <a:pt x="4148" y="67078"/>
                  </a:lnTo>
                  <a:lnTo>
                    <a:pt x="4496" y="67393"/>
                  </a:lnTo>
                  <a:lnTo>
                    <a:pt x="4845" y="67675"/>
                  </a:lnTo>
                  <a:lnTo>
                    <a:pt x="5210" y="67958"/>
                  </a:lnTo>
                  <a:lnTo>
                    <a:pt x="5591" y="68240"/>
                  </a:lnTo>
                  <a:lnTo>
                    <a:pt x="5973" y="68505"/>
                  </a:lnTo>
                  <a:lnTo>
                    <a:pt x="6371" y="68754"/>
                  </a:lnTo>
                  <a:lnTo>
                    <a:pt x="6769" y="69003"/>
                  </a:lnTo>
                  <a:lnTo>
                    <a:pt x="7184" y="69235"/>
                  </a:lnTo>
                  <a:lnTo>
                    <a:pt x="7599" y="69467"/>
                  </a:lnTo>
                  <a:lnTo>
                    <a:pt x="8030" y="69683"/>
                  </a:lnTo>
                  <a:lnTo>
                    <a:pt x="8462" y="69882"/>
                  </a:lnTo>
                  <a:lnTo>
                    <a:pt x="8893" y="70081"/>
                  </a:lnTo>
                  <a:lnTo>
                    <a:pt x="9789" y="70463"/>
                  </a:lnTo>
                  <a:lnTo>
                    <a:pt x="10701" y="70811"/>
                  </a:lnTo>
                  <a:lnTo>
                    <a:pt x="11647" y="71126"/>
                  </a:lnTo>
                  <a:lnTo>
                    <a:pt x="12593" y="71408"/>
                  </a:lnTo>
                  <a:lnTo>
                    <a:pt x="13555" y="71674"/>
                  </a:lnTo>
                  <a:lnTo>
                    <a:pt x="14517" y="71906"/>
                  </a:lnTo>
                  <a:lnTo>
                    <a:pt x="15496" y="72105"/>
                  </a:lnTo>
                  <a:lnTo>
                    <a:pt x="16458" y="72288"/>
                  </a:lnTo>
                  <a:lnTo>
                    <a:pt x="17437" y="72454"/>
                  </a:lnTo>
                  <a:lnTo>
                    <a:pt x="18400" y="72586"/>
                  </a:lnTo>
                  <a:lnTo>
                    <a:pt x="19362" y="72703"/>
                  </a:lnTo>
                  <a:lnTo>
                    <a:pt x="20308" y="72802"/>
                  </a:lnTo>
                  <a:lnTo>
                    <a:pt x="21253" y="72885"/>
                  </a:lnTo>
                  <a:lnTo>
                    <a:pt x="22166" y="72968"/>
                  </a:lnTo>
                  <a:lnTo>
                    <a:pt x="23062" y="73018"/>
                  </a:lnTo>
                  <a:lnTo>
                    <a:pt x="23941" y="73051"/>
                  </a:lnTo>
                  <a:lnTo>
                    <a:pt x="24389" y="73084"/>
                  </a:lnTo>
                  <a:lnTo>
                    <a:pt x="24820" y="73134"/>
                  </a:lnTo>
                  <a:lnTo>
                    <a:pt x="25235" y="73184"/>
                  </a:lnTo>
                  <a:lnTo>
                    <a:pt x="25633" y="73250"/>
                  </a:lnTo>
                  <a:lnTo>
                    <a:pt x="26015" y="73333"/>
                  </a:lnTo>
                  <a:lnTo>
                    <a:pt x="26397" y="73433"/>
                  </a:lnTo>
                  <a:lnTo>
                    <a:pt x="26762" y="73549"/>
                  </a:lnTo>
                  <a:lnTo>
                    <a:pt x="27110" y="73665"/>
                  </a:lnTo>
                  <a:lnTo>
                    <a:pt x="27458" y="73798"/>
                  </a:lnTo>
                  <a:lnTo>
                    <a:pt x="27790" y="73947"/>
                  </a:lnTo>
                  <a:lnTo>
                    <a:pt x="28122" y="74113"/>
                  </a:lnTo>
                  <a:lnTo>
                    <a:pt x="28437" y="74279"/>
                  </a:lnTo>
                  <a:lnTo>
                    <a:pt x="28753" y="74445"/>
                  </a:lnTo>
                  <a:lnTo>
                    <a:pt x="29051" y="74627"/>
                  </a:lnTo>
                  <a:lnTo>
                    <a:pt x="29648" y="75025"/>
                  </a:lnTo>
                  <a:lnTo>
                    <a:pt x="30246" y="75440"/>
                  </a:lnTo>
                  <a:lnTo>
                    <a:pt x="30810" y="75888"/>
                  </a:lnTo>
                  <a:lnTo>
                    <a:pt x="31391" y="76353"/>
                  </a:lnTo>
                  <a:lnTo>
                    <a:pt x="31971" y="76834"/>
                  </a:lnTo>
                  <a:lnTo>
                    <a:pt x="33166" y="77813"/>
                  </a:lnTo>
                  <a:lnTo>
                    <a:pt x="33796" y="78310"/>
                  </a:lnTo>
                  <a:lnTo>
                    <a:pt x="34460" y="78808"/>
                  </a:lnTo>
                  <a:lnTo>
                    <a:pt x="35090" y="79256"/>
                  </a:lnTo>
                  <a:lnTo>
                    <a:pt x="35737" y="79671"/>
                  </a:lnTo>
                  <a:lnTo>
                    <a:pt x="36401" y="80069"/>
                  </a:lnTo>
                  <a:lnTo>
                    <a:pt x="37065" y="80434"/>
                  </a:lnTo>
                  <a:lnTo>
                    <a:pt x="37728" y="80766"/>
                  </a:lnTo>
                  <a:lnTo>
                    <a:pt x="38425" y="81065"/>
                  </a:lnTo>
                  <a:lnTo>
                    <a:pt x="39122" y="81347"/>
                  </a:lnTo>
                  <a:lnTo>
                    <a:pt x="39819" y="81595"/>
                  </a:lnTo>
                  <a:lnTo>
                    <a:pt x="40532" y="81811"/>
                  </a:lnTo>
                  <a:lnTo>
                    <a:pt x="41262" y="81994"/>
                  </a:lnTo>
                  <a:lnTo>
                    <a:pt x="41992" y="82143"/>
                  </a:lnTo>
                  <a:lnTo>
                    <a:pt x="42739" y="82276"/>
                  </a:lnTo>
                  <a:lnTo>
                    <a:pt x="43486" y="82359"/>
                  </a:lnTo>
                  <a:lnTo>
                    <a:pt x="44249" y="82408"/>
                  </a:lnTo>
                  <a:lnTo>
                    <a:pt x="45028" y="82425"/>
                  </a:lnTo>
                  <a:lnTo>
                    <a:pt x="45792" y="82408"/>
                  </a:lnTo>
                  <a:lnTo>
                    <a:pt x="46339" y="82392"/>
                  </a:lnTo>
                  <a:lnTo>
                    <a:pt x="46870" y="82342"/>
                  </a:lnTo>
                  <a:lnTo>
                    <a:pt x="47401" y="82292"/>
                  </a:lnTo>
                  <a:lnTo>
                    <a:pt x="47932" y="82226"/>
                  </a:lnTo>
                  <a:lnTo>
                    <a:pt x="48463" y="82143"/>
                  </a:lnTo>
                  <a:lnTo>
                    <a:pt x="48994" y="82060"/>
                  </a:lnTo>
                  <a:lnTo>
                    <a:pt x="49525" y="81960"/>
                  </a:lnTo>
                  <a:lnTo>
                    <a:pt x="50039" y="81844"/>
                  </a:lnTo>
                  <a:lnTo>
                    <a:pt x="50570" y="81712"/>
                  </a:lnTo>
                  <a:lnTo>
                    <a:pt x="51084" y="81579"/>
                  </a:lnTo>
                  <a:lnTo>
                    <a:pt x="51599" y="81430"/>
                  </a:lnTo>
                  <a:lnTo>
                    <a:pt x="52113" y="81280"/>
                  </a:lnTo>
                  <a:lnTo>
                    <a:pt x="52627" y="81114"/>
                  </a:lnTo>
                  <a:lnTo>
                    <a:pt x="53142" y="80932"/>
                  </a:lnTo>
                  <a:lnTo>
                    <a:pt x="53639" y="80749"/>
                  </a:lnTo>
                  <a:lnTo>
                    <a:pt x="54154" y="80550"/>
                  </a:lnTo>
                  <a:lnTo>
                    <a:pt x="54651" y="80335"/>
                  </a:lnTo>
                  <a:lnTo>
                    <a:pt x="55133" y="80119"/>
                  </a:lnTo>
                  <a:lnTo>
                    <a:pt x="56111" y="79671"/>
                  </a:lnTo>
                  <a:lnTo>
                    <a:pt x="57074" y="79173"/>
                  </a:lnTo>
                  <a:lnTo>
                    <a:pt x="58003" y="78642"/>
                  </a:lnTo>
                  <a:lnTo>
                    <a:pt x="58915" y="78095"/>
                  </a:lnTo>
                  <a:lnTo>
                    <a:pt x="59811" y="77514"/>
                  </a:lnTo>
                  <a:lnTo>
                    <a:pt x="60674" y="76900"/>
                  </a:lnTo>
                  <a:lnTo>
                    <a:pt x="61504" y="76253"/>
                  </a:lnTo>
                  <a:lnTo>
                    <a:pt x="62200" y="75689"/>
                  </a:lnTo>
                  <a:lnTo>
                    <a:pt x="62897" y="75141"/>
                  </a:lnTo>
                  <a:lnTo>
                    <a:pt x="64224" y="74013"/>
                  </a:lnTo>
                  <a:lnTo>
                    <a:pt x="65519" y="72885"/>
                  </a:lnTo>
                  <a:lnTo>
                    <a:pt x="66829" y="71790"/>
                  </a:lnTo>
                  <a:lnTo>
                    <a:pt x="67493" y="71259"/>
                  </a:lnTo>
                  <a:lnTo>
                    <a:pt x="68157" y="70728"/>
                  </a:lnTo>
                  <a:lnTo>
                    <a:pt x="68837" y="70214"/>
                  </a:lnTo>
                  <a:lnTo>
                    <a:pt x="69550" y="69700"/>
                  </a:lnTo>
                  <a:lnTo>
                    <a:pt x="70264" y="69218"/>
                  </a:lnTo>
                  <a:lnTo>
                    <a:pt x="71010" y="68737"/>
                  </a:lnTo>
                  <a:lnTo>
                    <a:pt x="71773" y="68289"/>
                  </a:lnTo>
                  <a:lnTo>
                    <a:pt x="72570" y="67841"/>
                  </a:lnTo>
                  <a:lnTo>
                    <a:pt x="73681" y="67277"/>
                  </a:lnTo>
                  <a:lnTo>
                    <a:pt x="74793" y="66746"/>
                  </a:lnTo>
                  <a:lnTo>
                    <a:pt x="75888" y="66215"/>
                  </a:lnTo>
                  <a:lnTo>
                    <a:pt x="76436" y="65933"/>
                  </a:lnTo>
                  <a:lnTo>
                    <a:pt x="76967" y="65651"/>
                  </a:lnTo>
                  <a:lnTo>
                    <a:pt x="77497" y="65353"/>
                  </a:lnTo>
                  <a:lnTo>
                    <a:pt x="78012" y="65037"/>
                  </a:lnTo>
                  <a:lnTo>
                    <a:pt x="78509" y="64722"/>
                  </a:lnTo>
                  <a:lnTo>
                    <a:pt x="79007" y="64357"/>
                  </a:lnTo>
                  <a:lnTo>
                    <a:pt x="79488" y="63992"/>
                  </a:lnTo>
                  <a:lnTo>
                    <a:pt x="79953" y="63594"/>
                  </a:lnTo>
                  <a:lnTo>
                    <a:pt x="80417" y="63163"/>
                  </a:lnTo>
                  <a:lnTo>
                    <a:pt x="80849" y="62698"/>
                  </a:lnTo>
                  <a:lnTo>
                    <a:pt x="81297" y="62167"/>
                  </a:lnTo>
                  <a:lnTo>
                    <a:pt x="81745" y="61636"/>
                  </a:lnTo>
                  <a:lnTo>
                    <a:pt x="82193" y="61089"/>
                  </a:lnTo>
                  <a:lnTo>
                    <a:pt x="82624" y="60525"/>
                  </a:lnTo>
                  <a:lnTo>
                    <a:pt x="83039" y="59944"/>
                  </a:lnTo>
                  <a:lnTo>
                    <a:pt x="83454" y="59347"/>
                  </a:lnTo>
                  <a:lnTo>
                    <a:pt x="83852" y="58749"/>
                  </a:lnTo>
                  <a:lnTo>
                    <a:pt x="84250" y="58136"/>
                  </a:lnTo>
                  <a:lnTo>
                    <a:pt x="84632" y="57505"/>
                  </a:lnTo>
                  <a:lnTo>
                    <a:pt x="85013" y="56875"/>
                  </a:lnTo>
                  <a:lnTo>
                    <a:pt x="85378" y="56228"/>
                  </a:lnTo>
                  <a:lnTo>
                    <a:pt x="85727" y="55580"/>
                  </a:lnTo>
                  <a:lnTo>
                    <a:pt x="86058" y="54900"/>
                  </a:lnTo>
                  <a:lnTo>
                    <a:pt x="86390" y="54237"/>
                  </a:lnTo>
                  <a:lnTo>
                    <a:pt x="86706" y="53556"/>
                  </a:lnTo>
                  <a:lnTo>
                    <a:pt x="87021" y="52860"/>
                  </a:lnTo>
                  <a:lnTo>
                    <a:pt x="87303" y="52163"/>
                  </a:lnTo>
                  <a:lnTo>
                    <a:pt x="87585" y="51466"/>
                  </a:lnTo>
                  <a:lnTo>
                    <a:pt x="87850" y="50752"/>
                  </a:lnTo>
                  <a:lnTo>
                    <a:pt x="88116" y="50039"/>
                  </a:lnTo>
                  <a:lnTo>
                    <a:pt x="88348" y="49309"/>
                  </a:lnTo>
                  <a:lnTo>
                    <a:pt x="88580" y="48579"/>
                  </a:lnTo>
                  <a:lnTo>
                    <a:pt x="88796" y="47849"/>
                  </a:lnTo>
                  <a:lnTo>
                    <a:pt x="88995" y="47119"/>
                  </a:lnTo>
                  <a:lnTo>
                    <a:pt x="89178" y="46389"/>
                  </a:lnTo>
                  <a:lnTo>
                    <a:pt x="89344" y="45642"/>
                  </a:lnTo>
                  <a:lnTo>
                    <a:pt x="89493" y="44912"/>
                  </a:lnTo>
                  <a:lnTo>
                    <a:pt x="89642" y="44166"/>
                  </a:lnTo>
                  <a:lnTo>
                    <a:pt x="89758" y="43419"/>
                  </a:lnTo>
                  <a:lnTo>
                    <a:pt x="89858" y="42673"/>
                  </a:lnTo>
                  <a:lnTo>
                    <a:pt x="89957" y="41926"/>
                  </a:lnTo>
                  <a:lnTo>
                    <a:pt x="90024" y="41179"/>
                  </a:lnTo>
                  <a:lnTo>
                    <a:pt x="90074" y="40433"/>
                  </a:lnTo>
                  <a:lnTo>
                    <a:pt x="90123" y="39686"/>
                  </a:lnTo>
                  <a:lnTo>
                    <a:pt x="90140" y="38940"/>
                  </a:lnTo>
                  <a:lnTo>
                    <a:pt x="90140" y="38210"/>
                  </a:lnTo>
                  <a:lnTo>
                    <a:pt x="90123" y="37463"/>
                  </a:lnTo>
                  <a:lnTo>
                    <a:pt x="90090" y="36733"/>
                  </a:lnTo>
                  <a:lnTo>
                    <a:pt x="90040" y="36003"/>
                  </a:lnTo>
                  <a:lnTo>
                    <a:pt x="89974" y="35273"/>
                  </a:lnTo>
                  <a:lnTo>
                    <a:pt x="89874" y="34559"/>
                  </a:lnTo>
                  <a:lnTo>
                    <a:pt x="89758" y="33829"/>
                  </a:lnTo>
                  <a:lnTo>
                    <a:pt x="89626" y="33116"/>
                  </a:lnTo>
                  <a:lnTo>
                    <a:pt x="89476" y="32419"/>
                  </a:lnTo>
                  <a:lnTo>
                    <a:pt x="89310" y="31722"/>
                  </a:lnTo>
                  <a:lnTo>
                    <a:pt x="89111" y="31026"/>
                  </a:lnTo>
                  <a:lnTo>
                    <a:pt x="88896" y="30345"/>
                  </a:lnTo>
                  <a:lnTo>
                    <a:pt x="88663" y="29665"/>
                  </a:lnTo>
                  <a:lnTo>
                    <a:pt x="88398" y="29001"/>
                  </a:lnTo>
                  <a:lnTo>
                    <a:pt x="88132" y="28338"/>
                  </a:lnTo>
                  <a:lnTo>
                    <a:pt x="87817" y="27691"/>
                  </a:lnTo>
                  <a:lnTo>
                    <a:pt x="87502" y="27060"/>
                  </a:lnTo>
                  <a:lnTo>
                    <a:pt x="87154" y="26430"/>
                  </a:lnTo>
                  <a:lnTo>
                    <a:pt x="86772" y="25816"/>
                  </a:lnTo>
                  <a:lnTo>
                    <a:pt x="86374" y="25202"/>
                  </a:lnTo>
                  <a:lnTo>
                    <a:pt x="85959" y="24605"/>
                  </a:lnTo>
                  <a:lnTo>
                    <a:pt x="85511" y="24024"/>
                  </a:lnTo>
                  <a:lnTo>
                    <a:pt x="85046" y="23460"/>
                  </a:lnTo>
                  <a:lnTo>
                    <a:pt x="84565" y="22912"/>
                  </a:lnTo>
                  <a:lnTo>
                    <a:pt x="84034" y="22365"/>
                  </a:lnTo>
                  <a:lnTo>
                    <a:pt x="83503" y="21851"/>
                  </a:lnTo>
                  <a:lnTo>
                    <a:pt x="82923" y="21336"/>
                  </a:lnTo>
                  <a:lnTo>
                    <a:pt x="82325" y="20839"/>
                  </a:lnTo>
                  <a:lnTo>
                    <a:pt x="81712" y="20357"/>
                  </a:lnTo>
                  <a:lnTo>
                    <a:pt x="81197" y="19992"/>
                  </a:lnTo>
                  <a:lnTo>
                    <a:pt x="80650" y="19644"/>
                  </a:lnTo>
                  <a:lnTo>
                    <a:pt x="80119" y="19312"/>
                  </a:lnTo>
                  <a:lnTo>
                    <a:pt x="79555" y="19014"/>
                  </a:lnTo>
                  <a:lnTo>
                    <a:pt x="78991" y="18748"/>
                  </a:lnTo>
                  <a:lnTo>
                    <a:pt x="78427" y="18499"/>
                  </a:lnTo>
                  <a:lnTo>
                    <a:pt x="77846" y="18267"/>
                  </a:lnTo>
                  <a:lnTo>
                    <a:pt x="77249" y="18068"/>
                  </a:lnTo>
                  <a:lnTo>
                    <a:pt x="76651" y="17885"/>
                  </a:lnTo>
                  <a:lnTo>
                    <a:pt x="76054" y="17719"/>
                  </a:lnTo>
                  <a:lnTo>
                    <a:pt x="75440" y="17587"/>
                  </a:lnTo>
                  <a:lnTo>
                    <a:pt x="74826" y="17471"/>
                  </a:lnTo>
                  <a:lnTo>
                    <a:pt x="74196" y="17371"/>
                  </a:lnTo>
                  <a:lnTo>
                    <a:pt x="73565" y="17288"/>
                  </a:lnTo>
                  <a:lnTo>
                    <a:pt x="72935" y="17238"/>
                  </a:lnTo>
                  <a:lnTo>
                    <a:pt x="72304" y="17205"/>
                  </a:lnTo>
                  <a:lnTo>
                    <a:pt x="71707" y="17188"/>
                  </a:lnTo>
                  <a:lnTo>
                    <a:pt x="71093" y="17188"/>
                  </a:lnTo>
                  <a:lnTo>
                    <a:pt x="69865" y="17205"/>
                  </a:lnTo>
                  <a:lnTo>
                    <a:pt x="68638" y="17222"/>
                  </a:lnTo>
                  <a:lnTo>
                    <a:pt x="68024" y="17205"/>
                  </a:lnTo>
                  <a:lnTo>
                    <a:pt x="67410" y="17188"/>
                  </a:lnTo>
                  <a:lnTo>
                    <a:pt x="66813" y="17155"/>
                  </a:lnTo>
                  <a:lnTo>
                    <a:pt x="66199" y="17106"/>
                  </a:lnTo>
                  <a:lnTo>
                    <a:pt x="65602" y="17023"/>
                  </a:lnTo>
                  <a:lnTo>
                    <a:pt x="65004" y="16906"/>
                  </a:lnTo>
                  <a:lnTo>
                    <a:pt x="64424" y="16774"/>
                  </a:lnTo>
                  <a:lnTo>
                    <a:pt x="63843" y="16591"/>
                  </a:lnTo>
                  <a:lnTo>
                    <a:pt x="63544" y="16492"/>
                  </a:lnTo>
                  <a:lnTo>
                    <a:pt x="63262" y="16376"/>
                  </a:lnTo>
                  <a:lnTo>
                    <a:pt x="62980" y="16243"/>
                  </a:lnTo>
                  <a:lnTo>
                    <a:pt x="62715" y="16110"/>
                  </a:lnTo>
                  <a:lnTo>
                    <a:pt x="62399" y="15944"/>
                  </a:lnTo>
                  <a:lnTo>
                    <a:pt x="62101" y="15762"/>
                  </a:lnTo>
                  <a:lnTo>
                    <a:pt x="61819" y="15579"/>
                  </a:lnTo>
                  <a:lnTo>
                    <a:pt x="61537" y="15363"/>
                  </a:lnTo>
                  <a:lnTo>
                    <a:pt x="61271" y="15148"/>
                  </a:lnTo>
                  <a:lnTo>
                    <a:pt x="61022" y="14932"/>
                  </a:lnTo>
                  <a:lnTo>
                    <a:pt x="60774" y="14700"/>
                  </a:lnTo>
                  <a:lnTo>
                    <a:pt x="60525" y="14451"/>
                  </a:lnTo>
                  <a:lnTo>
                    <a:pt x="60292" y="14202"/>
                  </a:lnTo>
                  <a:lnTo>
                    <a:pt x="60060" y="13937"/>
                  </a:lnTo>
                  <a:lnTo>
                    <a:pt x="59612" y="13389"/>
                  </a:lnTo>
                  <a:lnTo>
                    <a:pt x="59197" y="12825"/>
                  </a:lnTo>
                  <a:lnTo>
                    <a:pt x="58783" y="12244"/>
                  </a:lnTo>
                  <a:lnTo>
                    <a:pt x="58384" y="11647"/>
                  </a:lnTo>
                  <a:lnTo>
                    <a:pt x="58003" y="11033"/>
                  </a:lnTo>
                  <a:lnTo>
                    <a:pt x="57240" y="9839"/>
                  </a:lnTo>
                  <a:lnTo>
                    <a:pt x="56858" y="9241"/>
                  </a:lnTo>
                  <a:lnTo>
                    <a:pt x="56476" y="8661"/>
                  </a:lnTo>
                  <a:lnTo>
                    <a:pt x="56078" y="8097"/>
                  </a:lnTo>
                  <a:lnTo>
                    <a:pt x="55663" y="7566"/>
                  </a:lnTo>
                  <a:lnTo>
                    <a:pt x="55232" y="7051"/>
                  </a:lnTo>
                  <a:lnTo>
                    <a:pt x="54801" y="6570"/>
                  </a:lnTo>
                  <a:lnTo>
                    <a:pt x="54369" y="6106"/>
                  </a:lnTo>
                  <a:lnTo>
                    <a:pt x="53921" y="5658"/>
                  </a:lnTo>
                  <a:lnTo>
                    <a:pt x="53457" y="5226"/>
                  </a:lnTo>
                  <a:lnTo>
                    <a:pt x="52992" y="4811"/>
                  </a:lnTo>
                  <a:lnTo>
                    <a:pt x="52511" y="4413"/>
                  </a:lnTo>
                  <a:lnTo>
                    <a:pt x="52030" y="4048"/>
                  </a:lnTo>
                  <a:lnTo>
                    <a:pt x="51532" y="3683"/>
                  </a:lnTo>
                  <a:lnTo>
                    <a:pt x="51034" y="3351"/>
                  </a:lnTo>
                  <a:lnTo>
                    <a:pt x="50520" y="3020"/>
                  </a:lnTo>
                  <a:lnTo>
                    <a:pt x="50006" y="2721"/>
                  </a:lnTo>
                  <a:lnTo>
                    <a:pt x="49475" y="2422"/>
                  </a:lnTo>
                  <a:lnTo>
                    <a:pt x="48944" y="2157"/>
                  </a:lnTo>
                  <a:lnTo>
                    <a:pt x="48413" y="1891"/>
                  </a:lnTo>
                  <a:lnTo>
                    <a:pt x="47866" y="1659"/>
                  </a:lnTo>
                  <a:lnTo>
                    <a:pt x="47301" y="1443"/>
                  </a:lnTo>
                  <a:lnTo>
                    <a:pt x="46737" y="1228"/>
                  </a:lnTo>
                  <a:lnTo>
                    <a:pt x="46173" y="1045"/>
                  </a:lnTo>
                  <a:lnTo>
                    <a:pt x="45593" y="863"/>
                  </a:lnTo>
                  <a:lnTo>
                    <a:pt x="44995" y="713"/>
                  </a:lnTo>
                  <a:lnTo>
                    <a:pt x="44415" y="581"/>
                  </a:lnTo>
                  <a:lnTo>
                    <a:pt x="43817" y="448"/>
                  </a:lnTo>
                  <a:lnTo>
                    <a:pt x="43203" y="332"/>
                  </a:lnTo>
                  <a:lnTo>
                    <a:pt x="42590" y="249"/>
                  </a:lnTo>
                  <a:lnTo>
                    <a:pt x="41976" y="166"/>
                  </a:lnTo>
                  <a:lnTo>
                    <a:pt x="41362" y="100"/>
                  </a:lnTo>
                  <a:lnTo>
                    <a:pt x="40731" y="50"/>
                  </a:lnTo>
                  <a:lnTo>
                    <a:pt x="40101" y="17"/>
                  </a:lnTo>
                  <a:lnTo>
                    <a:pt x="394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7292558" y="2865624"/>
              <a:ext cx="944530" cy="922518"/>
            </a:xfrm>
            <a:custGeom>
              <a:avLst/>
              <a:gdLst/>
              <a:ahLst/>
              <a:cxnLst/>
              <a:rect l="l" t="t" r="r" b="b"/>
              <a:pathLst>
                <a:path w="19910" h="19446" extrusionOk="0">
                  <a:moveTo>
                    <a:pt x="12245" y="0"/>
                  </a:moveTo>
                  <a:lnTo>
                    <a:pt x="11896" y="17"/>
                  </a:lnTo>
                  <a:lnTo>
                    <a:pt x="11531" y="50"/>
                  </a:lnTo>
                  <a:lnTo>
                    <a:pt x="11166" y="116"/>
                  </a:lnTo>
                  <a:lnTo>
                    <a:pt x="10801" y="199"/>
                  </a:lnTo>
                  <a:lnTo>
                    <a:pt x="10420" y="299"/>
                  </a:lnTo>
                  <a:lnTo>
                    <a:pt x="10055" y="398"/>
                  </a:lnTo>
                  <a:lnTo>
                    <a:pt x="9690" y="531"/>
                  </a:lnTo>
                  <a:lnTo>
                    <a:pt x="9308" y="681"/>
                  </a:lnTo>
                  <a:lnTo>
                    <a:pt x="8943" y="846"/>
                  </a:lnTo>
                  <a:lnTo>
                    <a:pt x="8578" y="1029"/>
                  </a:lnTo>
                  <a:lnTo>
                    <a:pt x="8213" y="1211"/>
                  </a:lnTo>
                  <a:lnTo>
                    <a:pt x="7848" y="1427"/>
                  </a:lnTo>
                  <a:lnTo>
                    <a:pt x="7500" y="1643"/>
                  </a:lnTo>
                  <a:lnTo>
                    <a:pt x="7151" y="1858"/>
                  </a:lnTo>
                  <a:lnTo>
                    <a:pt x="6803" y="2091"/>
                  </a:lnTo>
                  <a:lnTo>
                    <a:pt x="6471" y="2340"/>
                  </a:lnTo>
                  <a:lnTo>
                    <a:pt x="6156" y="2588"/>
                  </a:lnTo>
                  <a:lnTo>
                    <a:pt x="5841" y="2854"/>
                  </a:lnTo>
                  <a:lnTo>
                    <a:pt x="5542" y="3103"/>
                  </a:lnTo>
                  <a:lnTo>
                    <a:pt x="5243" y="3368"/>
                  </a:lnTo>
                  <a:lnTo>
                    <a:pt x="4961" y="3650"/>
                  </a:lnTo>
                  <a:lnTo>
                    <a:pt x="4712" y="3916"/>
                  </a:lnTo>
                  <a:lnTo>
                    <a:pt x="4464" y="4198"/>
                  </a:lnTo>
                  <a:lnTo>
                    <a:pt x="4231" y="4480"/>
                  </a:lnTo>
                  <a:lnTo>
                    <a:pt x="4016" y="4745"/>
                  </a:lnTo>
                  <a:lnTo>
                    <a:pt x="3816" y="5027"/>
                  </a:lnTo>
                  <a:lnTo>
                    <a:pt x="3651" y="5293"/>
                  </a:lnTo>
                  <a:lnTo>
                    <a:pt x="3485" y="5575"/>
                  </a:lnTo>
                  <a:lnTo>
                    <a:pt x="3252" y="6023"/>
                  </a:lnTo>
                  <a:lnTo>
                    <a:pt x="3020" y="6487"/>
                  </a:lnTo>
                  <a:lnTo>
                    <a:pt x="2605" y="7433"/>
                  </a:lnTo>
                  <a:lnTo>
                    <a:pt x="2191" y="8379"/>
                  </a:lnTo>
                  <a:lnTo>
                    <a:pt x="1975" y="8860"/>
                  </a:lnTo>
                  <a:lnTo>
                    <a:pt x="1743" y="9325"/>
                  </a:lnTo>
                  <a:lnTo>
                    <a:pt x="1444" y="9889"/>
                  </a:lnTo>
                  <a:lnTo>
                    <a:pt x="1129" y="10453"/>
                  </a:lnTo>
                  <a:lnTo>
                    <a:pt x="813" y="11017"/>
                  </a:lnTo>
                  <a:lnTo>
                    <a:pt x="531" y="11598"/>
                  </a:lnTo>
                  <a:lnTo>
                    <a:pt x="399" y="11880"/>
                  </a:lnTo>
                  <a:lnTo>
                    <a:pt x="283" y="12178"/>
                  </a:lnTo>
                  <a:lnTo>
                    <a:pt x="183" y="12477"/>
                  </a:lnTo>
                  <a:lnTo>
                    <a:pt x="100" y="12775"/>
                  </a:lnTo>
                  <a:lnTo>
                    <a:pt x="50" y="13074"/>
                  </a:lnTo>
                  <a:lnTo>
                    <a:pt x="17" y="13389"/>
                  </a:lnTo>
                  <a:lnTo>
                    <a:pt x="1" y="13688"/>
                  </a:lnTo>
                  <a:lnTo>
                    <a:pt x="17" y="14003"/>
                  </a:lnTo>
                  <a:lnTo>
                    <a:pt x="67" y="14318"/>
                  </a:lnTo>
                  <a:lnTo>
                    <a:pt x="133" y="14634"/>
                  </a:lnTo>
                  <a:lnTo>
                    <a:pt x="233" y="14932"/>
                  </a:lnTo>
                  <a:lnTo>
                    <a:pt x="349" y="15214"/>
                  </a:lnTo>
                  <a:lnTo>
                    <a:pt x="498" y="15496"/>
                  </a:lnTo>
                  <a:lnTo>
                    <a:pt x="664" y="15762"/>
                  </a:lnTo>
                  <a:lnTo>
                    <a:pt x="847" y="16027"/>
                  </a:lnTo>
                  <a:lnTo>
                    <a:pt x="1062" y="16276"/>
                  </a:lnTo>
                  <a:lnTo>
                    <a:pt x="1278" y="16509"/>
                  </a:lnTo>
                  <a:lnTo>
                    <a:pt x="1510" y="16741"/>
                  </a:lnTo>
                  <a:lnTo>
                    <a:pt x="1743" y="16956"/>
                  </a:lnTo>
                  <a:lnTo>
                    <a:pt x="2008" y="17172"/>
                  </a:lnTo>
                  <a:lnTo>
                    <a:pt x="2274" y="17371"/>
                  </a:lnTo>
                  <a:lnTo>
                    <a:pt x="2539" y="17570"/>
                  </a:lnTo>
                  <a:lnTo>
                    <a:pt x="2804" y="17753"/>
                  </a:lnTo>
                  <a:lnTo>
                    <a:pt x="3086" y="17919"/>
                  </a:lnTo>
                  <a:lnTo>
                    <a:pt x="3684" y="18251"/>
                  </a:lnTo>
                  <a:lnTo>
                    <a:pt x="4298" y="18566"/>
                  </a:lnTo>
                  <a:lnTo>
                    <a:pt x="4613" y="18699"/>
                  </a:lnTo>
                  <a:lnTo>
                    <a:pt x="4928" y="18831"/>
                  </a:lnTo>
                  <a:lnTo>
                    <a:pt x="5260" y="18947"/>
                  </a:lnTo>
                  <a:lnTo>
                    <a:pt x="5575" y="19064"/>
                  </a:lnTo>
                  <a:lnTo>
                    <a:pt x="5907" y="19163"/>
                  </a:lnTo>
                  <a:lnTo>
                    <a:pt x="6239" y="19246"/>
                  </a:lnTo>
                  <a:lnTo>
                    <a:pt x="6571" y="19312"/>
                  </a:lnTo>
                  <a:lnTo>
                    <a:pt x="6902" y="19362"/>
                  </a:lnTo>
                  <a:lnTo>
                    <a:pt x="7251" y="19412"/>
                  </a:lnTo>
                  <a:lnTo>
                    <a:pt x="7583" y="19429"/>
                  </a:lnTo>
                  <a:lnTo>
                    <a:pt x="7931" y="19445"/>
                  </a:lnTo>
                  <a:lnTo>
                    <a:pt x="8263" y="19429"/>
                  </a:lnTo>
                  <a:lnTo>
                    <a:pt x="8595" y="19395"/>
                  </a:lnTo>
                  <a:lnTo>
                    <a:pt x="8927" y="19362"/>
                  </a:lnTo>
                  <a:lnTo>
                    <a:pt x="9258" y="19312"/>
                  </a:lnTo>
                  <a:lnTo>
                    <a:pt x="9574" y="19246"/>
                  </a:lnTo>
                  <a:lnTo>
                    <a:pt x="9905" y="19163"/>
                  </a:lnTo>
                  <a:lnTo>
                    <a:pt x="10221" y="19080"/>
                  </a:lnTo>
                  <a:lnTo>
                    <a:pt x="10851" y="18881"/>
                  </a:lnTo>
                  <a:lnTo>
                    <a:pt x="11482" y="18665"/>
                  </a:lnTo>
                  <a:lnTo>
                    <a:pt x="12129" y="18433"/>
                  </a:lnTo>
                  <a:lnTo>
                    <a:pt x="12759" y="18217"/>
                  </a:lnTo>
                  <a:lnTo>
                    <a:pt x="13390" y="18018"/>
                  </a:lnTo>
                  <a:lnTo>
                    <a:pt x="14302" y="17753"/>
                  </a:lnTo>
                  <a:lnTo>
                    <a:pt x="14767" y="17620"/>
                  </a:lnTo>
                  <a:lnTo>
                    <a:pt x="15215" y="17487"/>
                  </a:lnTo>
                  <a:lnTo>
                    <a:pt x="15663" y="17338"/>
                  </a:lnTo>
                  <a:lnTo>
                    <a:pt x="16111" y="17156"/>
                  </a:lnTo>
                  <a:lnTo>
                    <a:pt x="16525" y="16956"/>
                  </a:lnTo>
                  <a:lnTo>
                    <a:pt x="16741" y="16840"/>
                  </a:lnTo>
                  <a:lnTo>
                    <a:pt x="16940" y="16724"/>
                  </a:lnTo>
                  <a:lnTo>
                    <a:pt x="17139" y="16591"/>
                  </a:lnTo>
                  <a:lnTo>
                    <a:pt x="17322" y="16459"/>
                  </a:lnTo>
                  <a:lnTo>
                    <a:pt x="17504" y="16309"/>
                  </a:lnTo>
                  <a:lnTo>
                    <a:pt x="17687" y="16143"/>
                  </a:lnTo>
                  <a:lnTo>
                    <a:pt x="17853" y="15994"/>
                  </a:lnTo>
                  <a:lnTo>
                    <a:pt x="18002" y="15828"/>
                  </a:lnTo>
                  <a:lnTo>
                    <a:pt x="18301" y="15463"/>
                  </a:lnTo>
                  <a:lnTo>
                    <a:pt x="18566" y="15082"/>
                  </a:lnTo>
                  <a:lnTo>
                    <a:pt x="18815" y="14683"/>
                  </a:lnTo>
                  <a:lnTo>
                    <a:pt x="19031" y="14269"/>
                  </a:lnTo>
                  <a:lnTo>
                    <a:pt x="19213" y="13821"/>
                  </a:lnTo>
                  <a:lnTo>
                    <a:pt x="19379" y="13373"/>
                  </a:lnTo>
                  <a:lnTo>
                    <a:pt x="19512" y="12925"/>
                  </a:lnTo>
                  <a:lnTo>
                    <a:pt x="19628" y="12444"/>
                  </a:lnTo>
                  <a:lnTo>
                    <a:pt x="19727" y="11963"/>
                  </a:lnTo>
                  <a:lnTo>
                    <a:pt x="19810" y="11481"/>
                  </a:lnTo>
                  <a:lnTo>
                    <a:pt x="19860" y="11000"/>
                  </a:lnTo>
                  <a:lnTo>
                    <a:pt x="19893" y="10519"/>
                  </a:lnTo>
                  <a:lnTo>
                    <a:pt x="19910" y="10038"/>
                  </a:lnTo>
                  <a:lnTo>
                    <a:pt x="19910" y="9855"/>
                  </a:lnTo>
                  <a:lnTo>
                    <a:pt x="19910" y="9474"/>
                  </a:lnTo>
                  <a:lnTo>
                    <a:pt x="19910" y="9076"/>
                  </a:lnTo>
                  <a:lnTo>
                    <a:pt x="19877" y="8677"/>
                  </a:lnTo>
                  <a:lnTo>
                    <a:pt x="19844" y="8279"/>
                  </a:lnTo>
                  <a:lnTo>
                    <a:pt x="19794" y="7881"/>
                  </a:lnTo>
                  <a:lnTo>
                    <a:pt x="19744" y="7499"/>
                  </a:lnTo>
                  <a:lnTo>
                    <a:pt x="19661" y="7101"/>
                  </a:lnTo>
                  <a:lnTo>
                    <a:pt x="19578" y="6720"/>
                  </a:lnTo>
                  <a:lnTo>
                    <a:pt x="19479" y="6338"/>
                  </a:lnTo>
                  <a:lnTo>
                    <a:pt x="19362" y="5973"/>
                  </a:lnTo>
                  <a:lnTo>
                    <a:pt x="19230" y="5608"/>
                  </a:lnTo>
                  <a:lnTo>
                    <a:pt x="19080" y="5243"/>
                  </a:lnTo>
                  <a:lnTo>
                    <a:pt x="18914" y="4895"/>
                  </a:lnTo>
                  <a:lnTo>
                    <a:pt x="18732" y="4546"/>
                  </a:lnTo>
                  <a:lnTo>
                    <a:pt x="18533" y="4214"/>
                  </a:lnTo>
                  <a:lnTo>
                    <a:pt x="18301" y="3883"/>
                  </a:lnTo>
                  <a:lnTo>
                    <a:pt x="18002" y="3501"/>
                  </a:lnTo>
                  <a:lnTo>
                    <a:pt x="17670" y="3136"/>
                  </a:lnTo>
                  <a:lnTo>
                    <a:pt x="17322" y="2788"/>
                  </a:lnTo>
                  <a:lnTo>
                    <a:pt x="16957" y="2456"/>
                  </a:lnTo>
                  <a:lnTo>
                    <a:pt x="16592" y="2141"/>
                  </a:lnTo>
                  <a:lnTo>
                    <a:pt x="16210" y="1825"/>
                  </a:lnTo>
                  <a:lnTo>
                    <a:pt x="15414" y="1228"/>
                  </a:lnTo>
                  <a:lnTo>
                    <a:pt x="14999" y="913"/>
                  </a:lnTo>
                  <a:lnTo>
                    <a:pt x="14551" y="614"/>
                  </a:lnTo>
                  <a:lnTo>
                    <a:pt x="14335" y="481"/>
                  </a:lnTo>
                  <a:lnTo>
                    <a:pt x="14103" y="365"/>
                  </a:lnTo>
                  <a:lnTo>
                    <a:pt x="13854" y="249"/>
                  </a:lnTo>
                  <a:lnTo>
                    <a:pt x="13605" y="166"/>
                  </a:lnTo>
                  <a:lnTo>
                    <a:pt x="13273" y="100"/>
                  </a:lnTo>
                  <a:lnTo>
                    <a:pt x="12942" y="33"/>
                  </a:lnTo>
                  <a:lnTo>
                    <a:pt x="12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7191375" y="3394278"/>
              <a:ext cx="2011991" cy="1817031"/>
            </a:xfrm>
            <a:custGeom>
              <a:avLst/>
              <a:gdLst/>
              <a:ahLst/>
              <a:cxnLst/>
              <a:rect l="l" t="t" r="r" b="b"/>
              <a:pathLst>
                <a:path w="32188" h="29069" extrusionOk="0">
                  <a:moveTo>
                    <a:pt x="32187" y="0"/>
                  </a:moveTo>
                  <a:lnTo>
                    <a:pt x="31474" y="930"/>
                  </a:lnTo>
                  <a:lnTo>
                    <a:pt x="31126" y="1394"/>
                  </a:lnTo>
                  <a:lnTo>
                    <a:pt x="30794" y="1875"/>
                  </a:lnTo>
                  <a:lnTo>
                    <a:pt x="29682" y="3634"/>
                  </a:lnTo>
                  <a:lnTo>
                    <a:pt x="28587" y="5393"/>
                  </a:lnTo>
                  <a:lnTo>
                    <a:pt x="27476" y="7151"/>
                  </a:lnTo>
                  <a:lnTo>
                    <a:pt x="26347" y="8910"/>
                  </a:lnTo>
                  <a:lnTo>
                    <a:pt x="25899" y="9590"/>
                  </a:lnTo>
                  <a:lnTo>
                    <a:pt x="25435" y="10287"/>
                  </a:lnTo>
                  <a:lnTo>
                    <a:pt x="24954" y="10967"/>
                  </a:lnTo>
                  <a:lnTo>
                    <a:pt x="24705" y="11299"/>
                  </a:lnTo>
                  <a:lnTo>
                    <a:pt x="24439" y="11614"/>
                  </a:lnTo>
                  <a:lnTo>
                    <a:pt x="24174" y="11930"/>
                  </a:lnTo>
                  <a:lnTo>
                    <a:pt x="23892" y="12228"/>
                  </a:lnTo>
                  <a:lnTo>
                    <a:pt x="23610" y="12527"/>
                  </a:lnTo>
                  <a:lnTo>
                    <a:pt x="23295" y="12792"/>
                  </a:lnTo>
                  <a:lnTo>
                    <a:pt x="22979" y="13058"/>
                  </a:lnTo>
                  <a:lnTo>
                    <a:pt x="22648" y="13307"/>
                  </a:lnTo>
                  <a:lnTo>
                    <a:pt x="22299" y="13522"/>
                  </a:lnTo>
                  <a:lnTo>
                    <a:pt x="21918" y="13738"/>
                  </a:lnTo>
                  <a:lnTo>
                    <a:pt x="21652" y="13871"/>
                  </a:lnTo>
                  <a:lnTo>
                    <a:pt x="21387" y="13987"/>
                  </a:lnTo>
                  <a:lnTo>
                    <a:pt x="21121" y="14086"/>
                  </a:lnTo>
                  <a:lnTo>
                    <a:pt x="20839" y="14169"/>
                  </a:lnTo>
                  <a:lnTo>
                    <a:pt x="20574" y="14252"/>
                  </a:lnTo>
                  <a:lnTo>
                    <a:pt x="20292" y="14319"/>
                  </a:lnTo>
                  <a:lnTo>
                    <a:pt x="19744" y="14418"/>
                  </a:lnTo>
                  <a:lnTo>
                    <a:pt x="19180" y="14501"/>
                  </a:lnTo>
                  <a:lnTo>
                    <a:pt x="18632" y="14551"/>
                  </a:lnTo>
                  <a:lnTo>
                    <a:pt x="18068" y="14568"/>
                  </a:lnTo>
                  <a:lnTo>
                    <a:pt x="17488" y="14584"/>
                  </a:lnTo>
                  <a:lnTo>
                    <a:pt x="16359" y="14568"/>
                  </a:lnTo>
                  <a:lnTo>
                    <a:pt x="15215" y="14568"/>
                  </a:lnTo>
                  <a:lnTo>
                    <a:pt x="14651" y="14584"/>
                  </a:lnTo>
                  <a:lnTo>
                    <a:pt x="14070" y="14634"/>
                  </a:lnTo>
                  <a:lnTo>
                    <a:pt x="13506" y="14700"/>
                  </a:lnTo>
                  <a:lnTo>
                    <a:pt x="12958" y="14783"/>
                  </a:lnTo>
                  <a:lnTo>
                    <a:pt x="12593" y="14866"/>
                  </a:lnTo>
                  <a:lnTo>
                    <a:pt x="12261" y="14966"/>
                  </a:lnTo>
                  <a:lnTo>
                    <a:pt x="11913" y="15065"/>
                  </a:lnTo>
                  <a:lnTo>
                    <a:pt x="11565" y="15165"/>
                  </a:lnTo>
                  <a:lnTo>
                    <a:pt x="11233" y="15281"/>
                  </a:lnTo>
                  <a:lnTo>
                    <a:pt x="10901" y="15414"/>
                  </a:lnTo>
                  <a:lnTo>
                    <a:pt x="10569" y="15563"/>
                  </a:lnTo>
                  <a:lnTo>
                    <a:pt x="10254" y="15712"/>
                  </a:lnTo>
                  <a:lnTo>
                    <a:pt x="9939" y="15878"/>
                  </a:lnTo>
                  <a:lnTo>
                    <a:pt x="9623" y="16044"/>
                  </a:lnTo>
                  <a:lnTo>
                    <a:pt x="9325" y="16243"/>
                  </a:lnTo>
                  <a:lnTo>
                    <a:pt x="9026" y="16426"/>
                  </a:lnTo>
                  <a:lnTo>
                    <a:pt x="8728" y="16641"/>
                  </a:lnTo>
                  <a:lnTo>
                    <a:pt x="8445" y="16857"/>
                  </a:lnTo>
                  <a:lnTo>
                    <a:pt x="8180" y="17089"/>
                  </a:lnTo>
                  <a:lnTo>
                    <a:pt x="7898" y="17322"/>
                  </a:lnTo>
                  <a:lnTo>
                    <a:pt x="7350" y="17853"/>
                  </a:lnTo>
                  <a:lnTo>
                    <a:pt x="6820" y="18383"/>
                  </a:lnTo>
                  <a:lnTo>
                    <a:pt x="6305" y="18914"/>
                  </a:lnTo>
                  <a:lnTo>
                    <a:pt x="5791" y="19479"/>
                  </a:lnTo>
                  <a:lnTo>
                    <a:pt x="5310" y="20043"/>
                  </a:lnTo>
                  <a:lnTo>
                    <a:pt x="4829" y="20607"/>
                  </a:lnTo>
                  <a:lnTo>
                    <a:pt x="4364" y="21204"/>
                  </a:lnTo>
                  <a:lnTo>
                    <a:pt x="3916" y="21801"/>
                  </a:lnTo>
                  <a:lnTo>
                    <a:pt x="3501" y="22399"/>
                  </a:lnTo>
                  <a:lnTo>
                    <a:pt x="3087" y="23029"/>
                  </a:lnTo>
                  <a:lnTo>
                    <a:pt x="2688" y="23659"/>
                  </a:lnTo>
                  <a:lnTo>
                    <a:pt x="2307" y="24307"/>
                  </a:lnTo>
                  <a:lnTo>
                    <a:pt x="1942" y="24954"/>
                  </a:lnTo>
                  <a:lnTo>
                    <a:pt x="1593" y="25617"/>
                  </a:lnTo>
                  <a:lnTo>
                    <a:pt x="1245" y="26297"/>
                  </a:lnTo>
                  <a:lnTo>
                    <a:pt x="930" y="26978"/>
                  </a:lnTo>
                  <a:lnTo>
                    <a:pt x="1" y="29035"/>
                  </a:lnTo>
                  <a:lnTo>
                    <a:pt x="117" y="29052"/>
                  </a:lnTo>
                  <a:lnTo>
                    <a:pt x="216" y="29068"/>
                  </a:lnTo>
                  <a:lnTo>
                    <a:pt x="3518" y="29068"/>
                  </a:lnTo>
                  <a:lnTo>
                    <a:pt x="6820" y="29052"/>
                  </a:lnTo>
                  <a:lnTo>
                    <a:pt x="6886" y="29052"/>
                  </a:lnTo>
                  <a:lnTo>
                    <a:pt x="6952" y="29035"/>
                  </a:lnTo>
                  <a:lnTo>
                    <a:pt x="7085" y="28969"/>
                  </a:lnTo>
                  <a:lnTo>
                    <a:pt x="7201" y="28869"/>
                  </a:lnTo>
                  <a:lnTo>
                    <a:pt x="7301" y="28770"/>
                  </a:lnTo>
                  <a:lnTo>
                    <a:pt x="8296" y="27343"/>
                  </a:lnTo>
                  <a:lnTo>
                    <a:pt x="9292" y="25932"/>
                  </a:lnTo>
                  <a:lnTo>
                    <a:pt x="9540" y="25584"/>
                  </a:lnTo>
                  <a:lnTo>
                    <a:pt x="9806" y="25252"/>
                  </a:lnTo>
                  <a:lnTo>
                    <a:pt x="10071" y="24920"/>
                  </a:lnTo>
                  <a:lnTo>
                    <a:pt x="10353" y="24605"/>
                  </a:lnTo>
                  <a:lnTo>
                    <a:pt x="10636" y="24307"/>
                  </a:lnTo>
                  <a:lnTo>
                    <a:pt x="10934" y="24024"/>
                  </a:lnTo>
                  <a:lnTo>
                    <a:pt x="11249" y="23742"/>
                  </a:lnTo>
                  <a:lnTo>
                    <a:pt x="11565" y="23494"/>
                  </a:lnTo>
                  <a:lnTo>
                    <a:pt x="11913" y="23245"/>
                  </a:lnTo>
                  <a:lnTo>
                    <a:pt x="12245" y="23029"/>
                  </a:lnTo>
                  <a:lnTo>
                    <a:pt x="12610" y="22813"/>
                  </a:lnTo>
                  <a:lnTo>
                    <a:pt x="12975" y="22631"/>
                  </a:lnTo>
                  <a:lnTo>
                    <a:pt x="13356" y="22465"/>
                  </a:lnTo>
                  <a:lnTo>
                    <a:pt x="13755" y="22316"/>
                  </a:lnTo>
                  <a:lnTo>
                    <a:pt x="14169" y="22199"/>
                  </a:lnTo>
                  <a:lnTo>
                    <a:pt x="14601" y="22100"/>
                  </a:lnTo>
                  <a:lnTo>
                    <a:pt x="14933" y="22034"/>
                  </a:lnTo>
                  <a:lnTo>
                    <a:pt x="15264" y="21984"/>
                  </a:lnTo>
                  <a:lnTo>
                    <a:pt x="15596" y="21951"/>
                  </a:lnTo>
                  <a:lnTo>
                    <a:pt x="15945" y="21934"/>
                  </a:lnTo>
                  <a:lnTo>
                    <a:pt x="16625" y="21901"/>
                  </a:lnTo>
                  <a:lnTo>
                    <a:pt x="17289" y="21901"/>
                  </a:lnTo>
                  <a:lnTo>
                    <a:pt x="18649" y="21934"/>
                  </a:lnTo>
                  <a:lnTo>
                    <a:pt x="19329" y="21934"/>
                  </a:lnTo>
                  <a:lnTo>
                    <a:pt x="20010" y="21901"/>
                  </a:lnTo>
                  <a:lnTo>
                    <a:pt x="20557" y="21851"/>
                  </a:lnTo>
                  <a:lnTo>
                    <a:pt x="21121" y="21768"/>
                  </a:lnTo>
                  <a:lnTo>
                    <a:pt x="21685" y="21685"/>
                  </a:lnTo>
                  <a:lnTo>
                    <a:pt x="22233" y="21569"/>
                  </a:lnTo>
                  <a:lnTo>
                    <a:pt x="22797" y="21436"/>
                  </a:lnTo>
                  <a:lnTo>
                    <a:pt x="23344" y="21304"/>
                  </a:lnTo>
                  <a:lnTo>
                    <a:pt x="23892" y="21154"/>
                  </a:lnTo>
                  <a:lnTo>
                    <a:pt x="24423" y="20988"/>
                  </a:lnTo>
                  <a:lnTo>
                    <a:pt x="24921" y="20822"/>
                  </a:lnTo>
                  <a:lnTo>
                    <a:pt x="25418" y="20640"/>
                  </a:lnTo>
                  <a:lnTo>
                    <a:pt x="25916" y="20424"/>
                  </a:lnTo>
                  <a:lnTo>
                    <a:pt x="26397" y="20209"/>
                  </a:lnTo>
                  <a:lnTo>
                    <a:pt x="26878" y="19976"/>
                  </a:lnTo>
                  <a:lnTo>
                    <a:pt x="27343" y="19711"/>
                  </a:lnTo>
                  <a:lnTo>
                    <a:pt x="27791" y="19429"/>
                  </a:lnTo>
                  <a:lnTo>
                    <a:pt x="28222" y="19147"/>
                  </a:lnTo>
                  <a:lnTo>
                    <a:pt x="28654" y="18831"/>
                  </a:lnTo>
                  <a:lnTo>
                    <a:pt x="29052" y="18500"/>
                  </a:lnTo>
                  <a:lnTo>
                    <a:pt x="29450" y="18135"/>
                  </a:lnTo>
                  <a:lnTo>
                    <a:pt x="29832" y="17770"/>
                  </a:lnTo>
                  <a:lnTo>
                    <a:pt x="30180" y="17388"/>
                  </a:lnTo>
                  <a:lnTo>
                    <a:pt x="30528" y="16973"/>
                  </a:lnTo>
                  <a:lnTo>
                    <a:pt x="30844" y="16542"/>
                  </a:lnTo>
                  <a:lnTo>
                    <a:pt x="31142" y="16094"/>
                  </a:lnTo>
                  <a:lnTo>
                    <a:pt x="31673" y="15314"/>
                  </a:lnTo>
                  <a:lnTo>
                    <a:pt x="32187" y="14534"/>
                  </a:lnTo>
                  <a:lnTo>
                    <a:pt x="321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 rot="10800000">
              <a:off x="7936888" y="-35487"/>
              <a:ext cx="1266461" cy="1510963"/>
            </a:xfrm>
            <a:custGeom>
              <a:avLst/>
              <a:gdLst/>
              <a:ahLst/>
              <a:cxnLst/>
              <a:rect l="l" t="t" r="r" b="b"/>
              <a:pathLst>
                <a:path w="30927" h="36900" extrusionOk="0">
                  <a:moveTo>
                    <a:pt x="1312" y="1"/>
                  </a:moveTo>
                  <a:lnTo>
                    <a:pt x="664" y="17"/>
                  </a:lnTo>
                  <a:lnTo>
                    <a:pt x="1" y="34"/>
                  </a:lnTo>
                  <a:lnTo>
                    <a:pt x="1" y="482"/>
                  </a:lnTo>
                  <a:lnTo>
                    <a:pt x="1" y="5061"/>
                  </a:lnTo>
                  <a:lnTo>
                    <a:pt x="1" y="9640"/>
                  </a:lnTo>
                  <a:lnTo>
                    <a:pt x="1" y="9756"/>
                  </a:lnTo>
                  <a:lnTo>
                    <a:pt x="17" y="9872"/>
                  </a:lnTo>
                  <a:lnTo>
                    <a:pt x="51" y="9972"/>
                  </a:lnTo>
                  <a:lnTo>
                    <a:pt x="100" y="10038"/>
                  </a:lnTo>
                  <a:lnTo>
                    <a:pt x="167" y="10105"/>
                  </a:lnTo>
                  <a:lnTo>
                    <a:pt x="250" y="10171"/>
                  </a:lnTo>
                  <a:lnTo>
                    <a:pt x="349" y="10221"/>
                  </a:lnTo>
                  <a:lnTo>
                    <a:pt x="465" y="10254"/>
                  </a:lnTo>
                  <a:lnTo>
                    <a:pt x="2191" y="10802"/>
                  </a:lnTo>
                  <a:lnTo>
                    <a:pt x="3900" y="11332"/>
                  </a:lnTo>
                  <a:lnTo>
                    <a:pt x="4746" y="11614"/>
                  </a:lnTo>
                  <a:lnTo>
                    <a:pt x="5592" y="11913"/>
                  </a:lnTo>
                  <a:lnTo>
                    <a:pt x="6438" y="12212"/>
                  </a:lnTo>
                  <a:lnTo>
                    <a:pt x="7268" y="12560"/>
                  </a:lnTo>
                  <a:lnTo>
                    <a:pt x="7848" y="12809"/>
                  </a:lnTo>
                  <a:lnTo>
                    <a:pt x="8413" y="13074"/>
                  </a:lnTo>
                  <a:lnTo>
                    <a:pt x="8960" y="13357"/>
                  </a:lnTo>
                  <a:lnTo>
                    <a:pt x="9508" y="13639"/>
                  </a:lnTo>
                  <a:lnTo>
                    <a:pt x="10022" y="13937"/>
                  </a:lnTo>
                  <a:lnTo>
                    <a:pt x="10536" y="14252"/>
                  </a:lnTo>
                  <a:lnTo>
                    <a:pt x="11034" y="14584"/>
                  </a:lnTo>
                  <a:lnTo>
                    <a:pt x="11532" y="14916"/>
                  </a:lnTo>
                  <a:lnTo>
                    <a:pt x="11996" y="15265"/>
                  </a:lnTo>
                  <a:lnTo>
                    <a:pt x="12461" y="15613"/>
                  </a:lnTo>
                  <a:lnTo>
                    <a:pt x="12909" y="15995"/>
                  </a:lnTo>
                  <a:lnTo>
                    <a:pt x="13340" y="16376"/>
                  </a:lnTo>
                  <a:lnTo>
                    <a:pt x="13755" y="16774"/>
                  </a:lnTo>
                  <a:lnTo>
                    <a:pt x="14153" y="17173"/>
                  </a:lnTo>
                  <a:lnTo>
                    <a:pt x="14551" y="17587"/>
                  </a:lnTo>
                  <a:lnTo>
                    <a:pt x="14916" y="18019"/>
                  </a:lnTo>
                  <a:lnTo>
                    <a:pt x="15281" y="18467"/>
                  </a:lnTo>
                  <a:lnTo>
                    <a:pt x="15630" y="18915"/>
                  </a:lnTo>
                  <a:lnTo>
                    <a:pt x="15962" y="19379"/>
                  </a:lnTo>
                  <a:lnTo>
                    <a:pt x="16293" y="19860"/>
                  </a:lnTo>
                  <a:lnTo>
                    <a:pt x="16592" y="20341"/>
                  </a:lnTo>
                  <a:lnTo>
                    <a:pt x="16891" y="20839"/>
                  </a:lnTo>
                  <a:lnTo>
                    <a:pt x="17173" y="21353"/>
                  </a:lnTo>
                  <a:lnTo>
                    <a:pt x="17438" y="21884"/>
                  </a:lnTo>
                  <a:lnTo>
                    <a:pt x="17687" y="22415"/>
                  </a:lnTo>
                  <a:lnTo>
                    <a:pt x="17919" y="22963"/>
                  </a:lnTo>
                  <a:lnTo>
                    <a:pt x="18152" y="23510"/>
                  </a:lnTo>
                  <a:lnTo>
                    <a:pt x="18351" y="24091"/>
                  </a:lnTo>
                  <a:lnTo>
                    <a:pt x="18550" y="24672"/>
                  </a:lnTo>
                  <a:lnTo>
                    <a:pt x="18732" y="25269"/>
                  </a:lnTo>
                  <a:lnTo>
                    <a:pt x="18898" y="25866"/>
                  </a:lnTo>
                  <a:lnTo>
                    <a:pt x="19048" y="26497"/>
                  </a:lnTo>
                  <a:lnTo>
                    <a:pt x="19180" y="27094"/>
                  </a:lnTo>
                  <a:lnTo>
                    <a:pt x="19296" y="27708"/>
                  </a:lnTo>
                  <a:lnTo>
                    <a:pt x="19396" y="28305"/>
                  </a:lnTo>
                  <a:lnTo>
                    <a:pt x="19462" y="28919"/>
                  </a:lnTo>
                  <a:lnTo>
                    <a:pt x="19529" y="29533"/>
                  </a:lnTo>
                  <a:lnTo>
                    <a:pt x="19562" y="30130"/>
                  </a:lnTo>
                  <a:lnTo>
                    <a:pt x="19595" y="30744"/>
                  </a:lnTo>
                  <a:lnTo>
                    <a:pt x="19612" y="31358"/>
                  </a:lnTo>
                  <a:lnTo>
                    <a:pt x="19595" y="31955"/>
                  </a:lnTo>
                  <a:lnTo>
                    <a:pt x="19578" y="32569"/>
                  </a:lnTo>
                  <a:lnTo>
                    <a:pt x="19562" y="33183"/>
                  </a:lnTo>
                  <a:lnTo>
                    <a:pt x="19512" y="33797"/>
                  </a:lnTo>
                  <a:lnTo>
                    <a:pt x="19462" y="34411"/>
                  </a:lnTo>
                  <a:lnTo>
                    <a:pt x="19396" y="35008"/>
                  </a:lnTo>
                  <a:lnTo>
                    <a:pt x="19247" y="36236"/>
                  </a:lnTo>
                  <a:lnTo>
                    <a:pt x="19213" y="36534"/>
                  </a:lnTo>
                  <a:lnTo>
                    <a:pt x="19197" y="36850"/>
                  </a:lnTo>
                  <a:lnTo>
                    <a:pt x="19396" y="36883"/>
                  </a:lnTo>
                  <a:lnTo>
                    <a:pt x="24871" y="36883"/>
                  </a:lnTo>
                  <a:lnTo>
                    <a:pt x="30164" y="36899"/>
                  </a:lnTo>
                  <a:lnTo>
                    <a:pt x="30296" y="36899"/>
                  </a:lnTo>
                  <a:lnTo>
                    <a:pt x="30396" y="36866"/>
                  </a:lnTo>
                  <a:lnTo>
                    <a:pt x="30479" y="36833"/>
                  </a:lnTo>
                  <a:lnTo>
                    <a:pt x="30529" y="36783"/>
                  </a:lnTo>
                  <a:lnTo>
                    <a:pt x="30578" y="36717"/>
                  </a:lnTo>
                  <a:lnTo>
                    <a:pt x="30595" y="36634"/>
                  </a:lnTo>
                  <a:lnTo>
                    <a:pt x="30628" y="36435"/>
                  </a:lnTo>
                  <a:lnTo>
                    <a:pt x="30728" y="35522"/>
                  </a:lnTo>
                  <a:lnTo>
                    <a:pt x="30811" y="34626"/>
                  </a:lnTo>
                  <a:lnTo>
                    <a:pt x="30860" y="33714"/>
                  </a:lnTo>
                  <a:lnTo>
                    <a:pt x="30910" y="32818"/>
                  </a:lnTo>
                  <a:lnTo>
                    <a:pt x="30927" y="31905"/>
                  </a:lnTo>
                  <a:lnTo>
                    <a:pt x="30910" y="30993"/>
                  </a:lnTo>
                  <a:lnTo>
                    <a:pt x="30877" y="30080"/>
                  </a:lnTo>
                  <a:lnTo>
                    <a:pt x="30827" y="29185"/>
                  </a:lnTo>
                  <a:lnTo>
                    <a:pt x="30744" y="28106"/>
                  </a:lnTo>
                  <a:lnTo>
                    <a:pt x="30612" y="27028"/>
                  </a:lnTo>
                  <a:lnTo>
                    <a:pt x="30462" y="25982"/>
                  </a:lnTo>
                  <a:lnTo>
                    <a:pt x="30280" y="24937"/>
                  </a:lnTo>
                  <a:lnTo>
                    <a:pt x="30081" y="23892"/>
                  </a:lnTo>
                  <a:lnTo>
                    <a:pt x="29832" y="22863"/>
                  </a:lnTo>
                  <a:lnTo>
                    <a:pt x="29550" y="21851"/>
                  </a:lnTo>
                  <a:lnTo>
                    <a:pt x="29235" y="20839"/>
                  </a:lnTo>
                  <a:lnTo>
                    <a:pt x="28886" y="19860"/>
                  </a:lnTo>
                  <a:lnTo>
                    <a:pt x="28521" y="18881"/>
                  </a:lnTo>
                  <a:lnTo>
                    <a:pt x="28106" y="17903"/>
                  </a:lnTo>
                  <a:lnTo>
                    <a:pt x="27642" y="16957"/>
                  </a:lnTo>
                  <a:lnTo>
                    <a:pt x="27161" y="16011"/>
                  </a:lnTo>
                  <a:lnTo>
                    <a:pt x="26630" y="15082"/>
                  </a:lnTo>
                  <a:lnTo>
                    <a:pt x="26364" y="14634"/>
                  </a:lnTo>
                  <a:lnTo>
                    <a:pt x="26066" y="14170"/>
                  </a:lnTo>
                  <a:lnTo>
                    <a:pt x="25767" y="13722"/>
                  </a:lnTo>
                  <a:lnTo>
                    <a:pt x="25468" y="13274"/>
                  </a:lnTo>
                  <a:lnTo>
                    <a:pt x="24937" y="12544"/>
                  </a:lnTo>
                  <a:lnTo>
                    <a:pt x="24406" y="11830"/>
                  </a:lnTo>
                  <a:lnTo>
                    <a:pt x="23842" y="11133"/>
                  </a:lnTo>
                  <a:lnTo>
                    <a:pt x="23278" y="10470"/>
                  </a:lnTo>
                  <a:lnTo>
                    <a:pt x="22698" y="9823"/>
                  </a:lnTo>
                  <a:lnTo>
                    <a:pt x="22117" y="9192"/>
                  </a:lnTo>
                  <a:lnTo>
                    <a:pt x="21503" y="8595"/>
                  </a:lnTo>
                  <a:lnTo>
                    <a:pt x="20889" y="7998"/>
                  </a:lnTo>
                  <a:lnTo>
                    <a:pt x="20259" y="7450"/>
                  </a:lnTo>
                  <a:lnTo>
                    <a:pt x="19612" y="6903"/>
                  </a:lnTo>
                  <a:lnTo>
                    <a:pt x="18965" y="6388"/>
                  </a:lnTo>
                  <a:lnTo>
                    <a:pt x="18284" y="5891"/>
                  </a:lnTo>
                  <a:lnTo>
                    <a:pt x="17604" y="5409"/>
                  </a:lnTo>
                  <a:lnTo>
                    <a:pt x="16924" y="4961"/>
                  </a:lnTo>
                  <a:lnTo>
                    <a:pt x="16210" y="4513"/>
                  </a:lnTo>
                  <a:lnTo>
                    <a:pt x="15497" y="4099"/>
                  </a:lnTo>
                  <a:lnTo>
                    <a:pt x="14767" y="3700"/>
                  </a:lnTo>
                  <a:lnTo>
                    <a:pt x="14037" y="3319"/>
                  </a:lnTo>
                  <a:lnTo>
                    <a:pt x="13290" y="2970"/>
                  </a:lnTo>
                  <a:lnTo>
                    <a:pt x="12527" y="2639"/>
                  </a:lnTo>
                  <a:lnTo>
                    <a:pt x="11747" y="2307"/>
                  </a:lnTo>
                  <a:lnTo>
                    <a:pt x="10968" y="2008"/>
                  </a:lnTo>
                  <a:lnTo>
                    <a:pt x="10171" y="1743"/>
                  </a:lnTo>
                  <a:lnTo>
                    <a:pt x="9375" y="1477"/>
                  </a:lnTo>
                  <a:lnTo>
                    <a:pt x="8545" y="1228"/>
                  </a:lnTo>
                  <a:lnTo>
                    <a:pt x="7732" y="1013"/>
                  </a:lnTo>
                  <a:lnTo>
                    <a:pt x="6886" y="797"/>
                  </a:lnTo>
                  <a:lnTo>
                    <a:pt x="6040" y="615"/>
                  </a:lnTo>
                  <a:lnTo>
                    <a:pt x="5177" y="449"/>
                  </a:lnTo>
                  <a:lnTo>
                    <a:pt x="4315" y="299"/>
                  </a:lnTo>
                  <a:lnTo>
                    <a:pt x="3435" y="150"/>
                  </a:lnTo>
                  <a:lnTo>
                    <a:pt x="2556" y="34"/>
                  </a:lnTo>
                  <a:lnTo>
                    <a:pt x="2241" y="17"/>
                  </a:lnTo>
                  <a:lnTo>
                    <a:pt x="1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 rot="-2420131">
              <a:off x="691462" y="1655423"/>
              <a:ext cx="1248625" cy="1384637"/>
            </a:xfrm>
            <a:custGeom>
              <a:avLst/>
              <a:gdLst/>
              <a:ahLst/>
              <a:cxnLst/>
              <a:rect l="l" t="t" r="r" b="b"/>
              <a:pathLst>
                <a:path w="14403" h="16559" extrusionOk="0">
                  <a:moveTo>
                    <a:pt x="9309" y="0"/>
                  </a:moveTo>
                  <a:lnTo>
                    <a:pt x="8910" y="17"/>
                  </a:lnTo>
                  <a:lnTo>
                    <a:pt x="8496" y="33"/>
                  </a:lnTo>
                  <a:lnTo>
                    <a:pt x="8081" y="83"/>
                  </a:lnTo>
                  <a:lnTo>
                    <a:pt x="7666" y="149"/>
                  </a:lnTo>
                  <a:lnTo>
                    <a:pt x="7235" y="216"/>
                  </a:lnTo>
                  <a:lnTo>
                    <a:pt x="6803" y="315"/>
                  </a:lnTo>
                  <a:lnTo>
                    <a:pt x="6372" y="415"/>
                  </a:lnTo>
                  <a:lnTo>
                    <a:pt x="5941" y="531"/>
                  </a:lnTo>
                  <a:lnTo>
                    <a:pt x="5493" y="664"/>
                  </a:lnTo>
                  <a:lnTo>
                    <a:pt x="5061" y="830"/>
                  </a:lnTo>
                  <a:lnTo>
                    <a:pt x="4647" y="996"/>
                  </a:lnTo>
                  <a:lnTo>
                    <a:pt x="4215" y="1178"/>
                  </a:lnTo>
                  <a:lnTo>
                    <a:pt x="3817" y="1361"/>
                  </a:lnTo>
                  <a:lnTo>
                    <a:pt x="3419" y="1576"/>
                  </a:lnTo>
                  <a:lnTo>
                    <a:pt x="3021" y="1809"/>
                  </a:lnTo>
                  <a:lnTo>
                    <a:pt x="2656" y="2057"/>
                  </a:lnTo>
                  <a:lnTo>
                    <a:pt x="2291" y="2306"/>
                  </a:lnTo>
                  <a:lnTo>
                    <a:pt x="1959" y="2588"/>
                  </a:lnTo>
                  <a:lnTo>
                    <a:pt x="1644" y="2870"/>
                  </a:lnTo>
                  <a:lnTo>
                    <a:pt x="1345" y="3169"/>
                  </a:lnTo>
                  <a:lnTo>
                    <a:pt x="1079" y="3501"/>
                  </a:lnTo>
                  <a:lnTo>
                    <a:pt x="831" y="3833"/>
                  </a:lnTo>
                  <a:lnTo>
                    <a:pt x="615" y="4181"/>
                  </a:lnTo>
                  <a:lnTo>
                    <a:pt x="432" y="4546"/>
                  </a:lnTo>
                  <a:lnTo>
                    <a:pt x="283" y="4928"/>
                  </a:lnTo>
                  <a:lnTo>
                    <a:pt x="150" y="5326"/>
                  </a:lnTo>
                  <a:lnTo>
                    <a:pt x="67" y="5724"/>
                  </a:lnTo>
                  <a:lnTo>
                    <a:pt x="34" y="5940"/>
                  </a:lnTo>
                  <a:lnTo>
                    <a:pt x="18" y="6155"/>
                  </a:lnTo>
                  <a:lnTo>
                    <a:pt x="1" y="6371"/>
                  </a:lnTo>
                  <a:lnTo>
                    <a:pt x="18" y="6603"/>
                  </a:lnTo>
                  <a:lnTo>
                    <a:pt x="18" y="6819"/>
                  </a:lnTo>
                  <a:lnTo>
                    <a:pt x="34" y="7051"/>
                  </a:lnTo>
                  <a:lnTo>
                    <a:pt x="67" y="7284"/>
                  </a:lnTo>
                  <a:lnTo>
                    <a:pt x="117" y="7533"/>
                  </a:lnTo>
                  <a:lnTo>
                    <a:pt x="167" y="7765"/>
                  </a:lnTo>
                  <a:lnTo>
                    <a:pt x="233" y="8014"/>
                  </a:lnTo>
                  <a:lnTo>
                    <a:pt x="449" y="8694"/>
                  </a:lnTo>
                  <a:lnTo>
                    <a:pt x="681" y="9374"/>
                  </a:lnTo>
                  <a:lnTo>
                    <a:pt x="930" y="10038"/>
                  </a:lnTo>
                  <a:lnTo>
                    <a:pt x="1212" y="10685"/>
                  </a:lnTo>
                  <a:lnTo>
                    <a:pt x="1511" y="11315"/>
                  </a:lnTo>
                  <a:lnTo>
                    <a:pt x="1843" y="11946"/>
                  </a:lnTo>
                  <a:lnTo>
                    <a:pt x="2191" y="12560"/>
                  </a:lnTo>
                  <a:lnTo>
                    <a:pt x="2573" y="13157"/>
                  </a:lnTo>
                  <a:lnTo>
                    <a:pt x="2855" y="13588"/>
                  </a:lnTo>
                  <a:lnTo>
                    <a:pt x="3137" y="14003"/>
                  </a:lnTo>
                  <a:lnTo>
                    <a:pt x="3452" y="14418"/>
                  </a:lnTo>
                  <a:lnTo>
                    <a:pt x="3800" y="14799"/>
                  </a:lnTo>
                  <a:lnTo>
                    <a:pt x="4149" y="15181"/>
                  </a:lnTo>
                  <a:lnTo>
                    <a:pt x="4514" y="15513"/>
                  </a:lnTo>
                  <a:lnTo>
                    <a:pt x="4696" y="15679"/>
                  </a:lnTo>
                  <a:lnTo>
                    <a:pt x="4895" y="15828"/>
                  </a:lnTo>
                  <a:lnTo>
                    <a:pt x="5094" y="15961"/>
                  </a:lnTo>
                  <a:lnTo>
                    <a:pt x="5294" y="16077"/>
                  </a:lnTo>
                  <a:lnTo>
                    <a:pt x="5493" y="16193"/>
                  </a:lnTo>
                  <a:lnTo>
                    <a:pt x="5692" y="16293"/>
                  </a:lnTo>
                  <a:lnTo>
                    <a:pt x="5907" y="16376"/>
                  </a:lnTo>
                  <a:lnTo>
                    <a:pt x="6123" y="16442"/>
                  </a:lnTo>
                  <a:lnTo>
                    <a:pt x="6339" y="16508"/>
                  </a:lnTo>
                  <a:lnTo>
                    <a:pt x="6571" y="16542"/>
                  </a:lnTo>
                  <a:lnTo>
                    <a:pt x="6787" y="16558"/>
                  </a:lnTo>
                  <a:lnTo>
                    <a:pt x="7019" y="16558"/>
                  </a:lnTo>
                  <a:lnTo>
                    <a:pt x="7251" y="16525"/>
                  </a:lnTo>
                  <a:lnTo>
                    <a:pt x="7484" y="16492"/>
                  </a:lnTo>
                  <a:lnTo>
                    <a:pt x="7716" y="16425"/>
                  </a:lnTo>
                  <a:lnTo>
                    <a:pt x="7965" y="16342"/>
                  </a:lnTo>
                  <a:lnTo>
                    <a:pt x="8197" y="16243"/>
                  </a:lnTo>
                  <a:lnTo>
                    <a:pt x="8446" y="16110"/>
                  </a:lnTo>
                  <a:lnTo>
                    <a:pt x="8695" y="15944"/>
                  </a:lnTo>
                  <a:lnTo>
                    <a:pt x="8944" y="15762"/>
                  </a:lnTo>
                  <a:lnTo>
                    <a:pt x="9159" y="15596"/>
                  </a:lnTo>
                  <a:lnTo>
                    <a:pt x="9375" y="15413"/>
                  </a:lnTo>
                  <a:lnTo>
                    <a:pt x="9773" y="15015"/>
                  </a:lnTo>
                  <a:lnTo>
                    <a:pt x="10171" y="14584"/>
                  </a:lnTo>
                  <a:lnTo>
                    <a:pt x="10553" y="14136"/>
                  </a:lnTo>
                  <a:lnTo>
                    <a:pt x="10935" y="13638"/>
                  </a:lnTo>
                  <a:lnTo>
                    <a:pt x="11283" y="13124"/>
                  </a:lnTo>
                  <a:lnTo>
                    <a:pt x="11615" y="12593"/>
                  </a:lnTo>
                  <a:lnTo>
                    <a:pt x="11947" y="12045"/>
                  </a:lnTo>
                  <a:lnTo>
                    <a:pt x="12245" y="11498"/>
                  </a:lnTo>
                  <a:lnTo>
                    <a:pt x="12544" y="10934"/>
                  </a:lnTo>
                  <a:lnTo>
                    <a:pt x="12809" y="10370"/>
                  </a:lnTo>
                  <a:lnTo>
                    <a:pt x="13075" y="9806"/>
                  </a:lnTo>
                  <a:lnTo>
                    <a:pt x="13307" y="9241"/>
                  </a:lnTo>
                  <a:lnTo>
                    <a:pt x="13539" y="8694"/>
                  </a:lnTo>
                  <a:lnTo>
                    <a:pt x="13738" y="8163"/>
                  </a:lnTo>
                  <a:lnTo>
                    <a:pt x="13921" y="7665"/>
                  </a:lnTo>
                  <a:lnTo>
                    <a:pt x="14037" y="7300"/>
                  </a:lnTo>
                  <a:lnTo>
                    <a:pt x="14137" y="6935"/>
                  </a:lnTo>
                  <a:lnTo>
                    <a:pt x="14220" y="6570"/>
                  </a:lnTo>
                  <a:lnTo>
                    <a:pt x="14286" y="6205"/>
                  </a:lnTo>
                  <a:lnTo>
                    <a:pt x="14352" y="5840"/>
                  </a:lnTo>
                  <a:lnTo>
                    <a:pt x="14386" y="5475"/>
                  </a:lnTo>
                  <a:lnTo>
                    <a:pt x="14402" y="5094"/>
                  </a:lnTo>
                  <a:lnTo>
                    <a:pt x="14402" y="4729"/>
                  </a:lnTo>
                  <a:lnTo>
                    <a:pt x="14386" y="4397"/>
                  </a:lnTo>
                  <a:lnTo>
                    <a:pt x="14352" y="4065"/>
                  </a:lnTo>
                  <a:lnTo>
                    <a:pt x="14286" y="3733"/>
                  </a:lnTo>
                  <a:lnTo>
                    <a:pt x="14220" y="3401"/>
                  </a:lnTo>
                  <a:lnTo>
                    <a:pt x="14087" y="2970"/>
                  </a:lnTo>
                  <a:lnTo>
                    <a:pt x="13921" y="2572"/>
                  </a:lnTo>
                  <a:lnTo>
                    <a:pt x="13722" y="2207"/>
                  </a:lnTo>
                  <a:lnTo>
                    <a:pt x="13506" y="1875"/>
                  </a:lnTo>
                  <a:lnTo>
                    <a:pt x="13274" y="1560"/>
                  </a:lnTo>
                  <a:lnTo>
                    <a:pt x="12992" y="1278"/>
                  </a:lnTo>
                  <a:lnTo>
                    <a:pt x="12710" y="1029"/>
                  </a:lnTo>
                  <a:lnTo>
                    <a:pt x="12395" y="797"/>
                  </a:lnTo>
                  <a:lnTo>
                    <a:pt x="12063" y="597"/>
                  </a:lnTo>
                  <a:lnTo>
                    <a:pt x="11714" y="432"/>
                  </a:lnTo>
                  <a:lnTo>
                    <a:pt x="11349" y="299"/>
                  </a:lnTo>
                  <a:lnTo>
                    <a:pt x="10968" y="183"/>
                  </a:lnTo>
                  <a:lnTo>
                    <a:pt x="10570" y="100"/>
                  </a:lnTo>
                  <a:lnTo>
                    <a:pt x="10155" y="33"/>
                  </a:lnTo>
                  <a:lnTo>
                    <a:pt x="97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 rot="-1657187">
              <a:off x="947110" y="621559"/>
              <a:ext cx="511761" cy="588386"/>
            </a:xfrm>
            <a:custGeom>
              <a:avLst/>
              <a:gdLst/>
              <a:ahLst/>
              <a:cxnLst/>
              <a:rect l="l" t="t" r="r" b="b"/>
              <a:pathLst>
                <a:path w="14403" h="16559" extrusionOk="0">
                  <a:moveTo>
                    <a:pt x="9309" y="0"/>
                  </a:moveTo>
                  <a:lnTo>
                    <a:pt x="8910" y="17"/>
                  </a:lnTo>
                  <a:lnTo>
                    <a:pt x="8496" y="33"/>
                  </a:lnTo>
                  <a:lnTo>
                    <a:pt x="8081" y="83"/>
                  </a:lnTo>
                  <a:lnTo>
                    <a:pt x="7666" y="149"/>
                  </a:lnTo>
                  <a:lnTo>
                    <a:pt x="7235" y="216"/>
                  </a:lnTo>
                  <a:lnTo>
                    <a:pt x="6803" y="315"/>
                  </a:lnTo>
                  <a:lnTo>
                    <a:pt x="6372" y="415"/>
                  </a:lnTo>
                  <a:lnTo>
                    <a:pt x="5941" y="531"/>
                  </a:lnTo>
                  <a:lnTo>
                    <a:pt x="5493" y="664"/>
                  </a:lnTo>
                  <a:lnTo>
                    <a:pt x="5061" y="830"/>
                  </a:lnTo>
                  <a:lnTo>
                    <a:pt x="4647" y="996"/>
                  </a:lnTo>
                  <a:lnTo>
                    <a:pt x="4215" y="1178"/>
                  </a:lnTo>
                  <a:lnTo>
                    <a:pt x="3817" y="1361"/>
                  </a:lnTo>
                  <a:lnTo>
                    <a:pt x="3419" y="1576"/>
                  </a:lnTo>
                  <a:lnTo>
                    <a:pt x="3021" y="1809"/>
                  </a:lnTo>
                  <a:lnTo>
                    <a:pt x="2656" y="2057"/>
                  </a:lnTo>
                  <a:lnTo>
                    <a:pt x="2291" y="2306"/>
                  </a:lnTo>
                  <a:lnTo>
                    <a:pt x="1959" y="2588"/>
                  </a:lnTo>
                  <a:lnTo>
                    <a:pt x="1644" y="2870"/>
                  </a:lnTo>
                  <a:lnTo>
                    <a:pt x="1345" y="3169"/>
                  </a:lnTo>
                  <a:lnTo>
                    <a:pt x="1079" y="3501"/>
                  </a:lnTo>
                  <a:lnTo>
                    <a:pt x="831" y="3833"/>
                  </a:lnTo>
                  <a:lnTo>
                    <a:pt x="615" y="4181"/>
                  </a:lnTo>
                  <a:lnTo>
                    <a:pt x="432" y="4546"/>
                  </a:lnTo>
                  <a:lnTo>
                    <a:pt x="283" y="4928"/>
                  </a:lnTo>
                  <a:lnTo>
                    <a:pt x="150" y="5326"/>
                  </a:lnTo>
                  <a:lnTo>
                    <a:pt x="67" y="5724"/>
                  </a:lnTo>
                  <a:lnTo>
                    <a:pt x="34" y="5940"/>
                  </a:lnTo>
                  <a:lnTo>
                    <a:pt x="18" y="6155"/>
                  </a:lnTo>
                  <a:lnTo>
                    <a:pt x="1" y="6371"/>
                  </a:lnTo>
                  <a:lnTo>
                    <a:pt x="18" y="6603"/>
                  </a:lnTo>
                  <a:lnTo>
                    <a:pt x="18" y="6819"/>
                  </a:lnTo>
                  <a:lnTo>
                    <a:pt x="34" y="7051"/>
                  </a:lnTo>
                  <a:lnTo>
                    <a:pt x="67" y="7284"/>
                  </a:lnTo>
                  <a:lnTo>
                    <a:pt x="117" y="7533"/>
                  </a:lnTo>
                  <a:lnTo>
                    <a:pt x="167" y="7765"/>
                  </a:lnTo>
                  <a:lnTo>
                    <a:pt x="233" y="8014"/>
                  </a:lnTo>
                  <a:lnTo>
                    <a:pt x="449" y="8694"/>
                  </a:lnTo>
                  <a:lnTo>
                    <a:pt x="681" y="9374"/>
                  </a:lnTo>
                  <a:lnTo>
                    <a:pt x="930" y="10038"/>
                  </a:lnTo>
                  <a:lnTo>
                    <a:pt x="1212" y="10685"/>
                  </a:lnTo>
                  <a:lnTo>
                    <a:pt x="1511" y="11315"/>
                  </a:lnTo>
                  <a:lnTo>
                    <a:pt x="1843" y="11946"/>
                  </a:lnTo>
                  <a:lnTo>
                    <a:pt x="2191" y="12560"/>
                  </a:lnTo>
                  <a:lnTo>
                    <a:pt x="2573" y="13157"/>
                  </a:lnTo>
                  <a:lnTo>
                    <a:pt x="2855" y="13588"/>
                  </a:lnTo>
                  <a:lnTo>
                    <a:pt x="3137" y="14003"/>
                  </a:lnTo>
                  <a:lnTo>
                    <a:pt x="3452" y="14418"/>
                  </a:lnTo>
                  <a:lnTo>
                    <a:pt x="3800" y="14799"/>
                  </a:lnTo>
                  <a:lnTo>
                    <a:pt x="4149" y="15181"/>
                  </a:lnTo>
                  <a:lnTo>
                    <a:pt x="4514" y="15513"/>
                  </a:lnTo>
                  <a:lnTo>
                    <a:pt x="4696" y="15679"/>
                  </a:lnTo>
                  <a:lnTo>
                    <a:pt x="4895" y="15828"/>
                  </a:lnTo>
                  <a:lnTo>
                    <a:pt x="5094" y="15961"/>
                  </a:lnTo>
                  <a:lnTo>
                    <a:pt x="5294" y="16077"/>
                  </a:lnTo>
                  <a:lnTo>
                    <a:pt x="5493" y="16193"/>
                  </a:lnTo>
                  <a:lnTo>
                    <a:pt x="5692" y="16293"/>
                  </a:lnTo>
                  <a:lnTo>
                    <a:pt x="5907" y="16376"/>
                  </a:lnTo>
                  <a:lnTo>
                    <a:pt x="6123" y="16442"/>
                  </a:lnTo>
                  <a:lnTo>
                    <a:pt x="6339" y="16508"/>
                  </a:lnTo>
                  <a:lnTo>
                    <a:pt x="6571" y="16542"/>
                  </a:lnTo>
                  <a:lnTo>
                    <a:pt x="6787" y="16558"/>
                  </a:lnTo>
                  <a:lnTo>
                    <a:pt x="7019" y="16558"/>
                  </a:lnTo>
                  <a:lnTo>
                    <a:pt x="7251" y="16525"/>
                  </a:lnTo>
                  <a:lnTo>
                    <a:pt x="7484" y="16492"/>
                  </a:lnTo>
                  <a:lnTo>
                    <a:pt x="7716" y="16425"/>
                  </a:lnTo>
                  <a:lnTo>
                    <a:pt x="7965" y="16342"/>
                  </a:lnTo>
                  <a:lnTo>
                    <a:pt x="8197" y="16243"/>
                  </a:lnTo>
                  <a:lnTo>
                    <a:pt x="8446" y="16110"/>
                  </a:lnTo>
                  <a:lnTo>
                    <a:pt x="8695" y="15944"/>
                  </a:lnTo>
                  <a:lnTo>
                    <a:pt x="8944" y="15762"/>
                  </a:lnTo>
                  <a:lnTo>
                    <a:pt x="9159" y="15596"/>
                  </a:lnTo>
                  <a:lnTo>
                    <a:pt x="9375" y="15413"/>
                  </a:lnTo>
                  <a:lnTo>
                    <a:pt x="9773" y="15015"/>
                  </a:lnTo>
                  <a:lnTo>
                    <a:pt x="10171" y="14584"/>
                  </a:lnTo>
                  <a:lnTo>
                    <a:pt x="10553" y="14136"/>
                  </a:lnTo>
                  <a:lnTo>
                    <a:pt x="10935" y="13638"/>
                  </a:lnTo>
                  <a:lnTo>
                    <a:pt x="11283" y="13124"/>
                  </a:lnTo>
                  <a:lnTo>
                    <a:pt x="11615" y="12593"/>
                  </a:lnTo>
                  <a:lnTo>
                    <a:pt x="11947" y="12045"/>
                  </a:lnTo>
                  <a:lnTo>
                    <a:pt x="12245" y="11498"/>
                  </a:lnTo>
                  <a:lnTo>
                    <a:pt x="12544" y="10934"/>
                  </a:lnTo>
                  <a:lnTo>
                    <a:pt x="12809" y="10370"/>
                  </a:lnTo>
                  <a:lnTo>
                    <a:pt x="13075" y="9806"/>
                  </a:lnTo>
                  <a:lnTo>
                    <a:pt x="13307" y="9241"/>
                  </a:lnTo>
                  <a:lnTo>
                    <a:pt x="13539" y="8694"/>
                  </a:lnTo>
                  <a:lnTo>
                    <a:pt x="13738" y="8163"/>
                  </a:lnTo>
                  <a:lnTo>
                    <a:pt x="13921" y="7665"/>
                  </a:lnTo>
                  <a:lnTo>
                    <a:pt x="14037" y="7300"/>
                  </a:lnTo>
                  <a:lnTo>
                    <a:pt x="14137" y="6935"/>
                  </a:lnTo>
                  <a:lnTo>
                    <a:pt x="14220" y="6570"/>
                  </a:lnTo>
                  <a:lnTo>
                    <a:pt x="14286" y="6205"/>
                  </a:lnTo>
                  <a:lnTo>
                    <a:pt x="14352" y="5840"/>
                  </a:lnTo>
                  <a:lnTo>
                    <a:pt x="14386" y="5475"/>
                  </a:lnTo>
                  <a:lnTo>
                    <a:pt x="14402" y="5094"/>
                  </a:lnTo>
                  <a:lnTo>
                    <a:pt x="14402" y="4729"/>
                  </a:lnTo>
                  <a:lnTo>
                    <a:pt x="14386" y="4397"/>
                  </a:lnTo>
                  <a:lnTo>
                    <a:pt x="14352" y="4065"/>
                  </a:lnTo>
                  <a:lnTo>
                    <a:pt x="14286" y="3733"/>
                  </a:lnTo>
                  <a:lnTo>
                    <a:pt x="14220" y="3401"/>
                  </a:lnTo>
                  <a:lnTo>
                    <a:pt x="14087" y="2970"/>
                  </a:lnTo>
                  <a:lnTo>
                    <a:pt x="13921" y="2572"/>
                  </a:lnTo>
                  <a:lnTo>
                    <a:pt x="13722" y="2207"/>
                  </a:lnTo>
                  <a:lnTo>
                    <a:pt x="13506" y="1875"/>
                  </a:lnTo>
                  <a:lnTo>
                    <a:pt x="13274" y="1560"/>
                  </a:lnTo>
                  <a:lnTo>
                    <a:pt x="12992" y="1278"/>
                  </a:lnTo>
                  <a:lnTo>
                    <a:pt x="12710" y="1029"/>
                  </a:lnTo>
                  <a:lnTo>
                    <a:pt x="12395" y="797"/>
                  </a:lnTo>
                  <a:lnTo>
                    <a:pt x="12063" y="597"/>
                  </a:lnTo>
                  <a:lnTo>
                    <a:pt x="11714" y="432"/>
                  </a:lnTo>
                  <a:lnTo>
                    <a:pt x="11349" y="299"/>
                  </a:lnTo>
                  <a:lnTo>
                    <a:pt x="10968" y="183"/>
                  </a:lnTo>
                  <a:lnTo>
                    <a:pt x="10570" y="100"/>
                  </a:lnTo>
                  <a:lnTo>
                    <a:pt x="10155" y="33"/>
                  </a:lnTo>
                  <a:lnTo>
                    <a:pt x="97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2667000" y="1415900"/>
            <a:ext cx="3810000" cy="119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2520400" y="2892025"/>
            <a:ext cx="41031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6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906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4"/>
          <p:cNvGrpSpPr/>
          <p:nvPr/>
        </p:nvGrpSpPr>
        <p:grpSpPr>
          <a:xfrm>
            <a:off x="1531522" y="-1661038"/>
            <a:ext cx="9618407" cy="8352226"/>
            <a:chOff x="1531522" y="-1661038"/>
            <a:chExt cx="9618407" cy="8352226"/>
          </a:xfrm>
        </p:grpSpPr>
        <p:grpSp>
          <p:nvGrpSpPr>
            <p:cNvPr id="119" name="Google Shape;119;p14"/>
            <p:cNvGrpSpPr/>
            <p:nvPr/>
          </p:nvGrpSpPr>
          <p:grpSpPr>
            <a:xfrm>
              <a:off x="2384839" y="-71415"/>
              <a:ext cx="6897668" cy="6762603"/>
              <a:chOff x="2384839" y="-71415"/>
              <a:chExt cx="6897668" cy="6762603"/>
            </a:xfrm>
          </p:grpSpPr>
          <p:sp>
            <p:nvSpPr>
              <p:cNvPr id="120" name="Google Shape;120;p14"/>
              <p:cNvSpPr/>
              <p:nvPr/>
            </p:nvSpPr>
            <p:spPr>
              <a:xfrm>
                <a:off x="3635164" y="1654392"/>
                <a:ext cx="1873673" cy="1834717"/>
              </a:xfrm>
              <a:custGeom>
                <a:avLst/>
                <a:gdLst/>
                <a:ahLst/>
                <a:cxnLst/>
                <a:rect l="l" t="t" r="r" b="b"/>
                <a:pathLst>
                  <a:path w="20345" h="19922" extrusionOk="0">
                    <a:moveTo>
                      <a:pt x="10115" y="0"/>
                    </a:moveTo>
                    <a:lnTo>
                      <a:pt x="9499" y="38"/>
                    </a:lnTo>
                    <a:lnTo>
                      <a:pt x="8846" y="154"/>
                    </a:lnTo>
                    <a:lnTo>
                      <a:pt x="8230" y="308"/>
                    </a:lnTo>
                    <a:lnTo>
                      <a:pt x="7615" y="538"/>
                    </a:lnTo>
                    <a:lnTo>
                      <a:pt x="7000" y="769"/>
                    </a:lnTo>
                    <a:lnTo>
                      <a:pt x="6423" y="1038"/>
                    </a:lnTo>
                    <a:lnTo>
                      <a:pt x="5846" y="1385"/>
                    </a:lnTo>
                    <a:lnTo>
                      <a:pt x="5307" y="1731"/>
                    </a:lnTo>
                    <a:lnTo>
                      <a:pt x="4769" y="2077"/>
                    </a:lnTo>
                    <a:lnTo>
                      <a:pt x="4269" y="2461"/>
                    </a:lnTo>
                    <a:lnTo>
                      <a:pt x="3769" y="2884"/>
                    </a:lnTo>
                    <a:lnTo>
                      <a:pt x="3269" y="3307"/>
                    </a:lnTo>
                    <a:lnTo>
                      <a:pt x="2846" y="3731"/>
                    </a:lnTo>
                    <a:lnTo>
                      <a:pt x="2423" y="4192"/>
                    </a:lnTo>
                    <a:lnTo>
                      <a:pt x="2038" y="4654"/>
                    </a:lnTo>
                    <a:lnTo>
                      <a:pt x="1654" y="5154"/>
                    </a:lnTo>
                    <a:lnTo>
                      <a:pt x="1346" y="5653"/>
                    </a:lnTo>
                    <a:lnTo>
                      <a:pt x="1038" y="6153"/>
                    </a:lnTo>
                    <a:lnTo>
                      <a:pt x="769" y="6692"/>
                    </a:lnTo>
                    <a:lnTo>
                      <a:pt x="538" y="7269"/>
                    </a:lnTo>
                    <a:lnTo>
                      <a:pt x="346" y="7846"/>
                    </a:lnTo>
                    <a:lnTo>
                      <a:pt x="192" y="8423"/>
                    </a:lnTo>
                    <a:lnTo>
                      <a:pt x="77" y="9038"/>
                    </a:lnTo>
                    <a:lnTo>
                      <a:pt x="0" y="9692"/>
                    </a:lnTo>
                    <a:lnTo>
                      <a:pt x="0" y="10345"/>
                    </a:lnTo>
                    <a:lnTo>
                      <a:pt x="39" y="11076"/>
                    </a:lnTo>
                    <a:lnTo>
                      <a:pt x="77" y="11692"/>
                    </a:lnTo>
                    <a:lnTo>
                      <a:pt x="154" y="12268"/>
                    </a:lnTo>
                    <a:lnTo>
                      <a:pt x="269" y="12884"/>
                    </a:lnTo>
                    <a:lnTo>
                      <a:pt x="423" y="13461"/>
                    </a:lnTo>
                    <a:lnTo>
                      <a:pt x="615" y="14038"/>
                    </a:lnTo>
                    <a:lnTo>
                      <a:pt x="808" y="14614"/>
                    </a:lnTo>
                    <a:lnTo>
                      <a:pt x="1077" y="15153"/>
                    </a:lnTo>
                    <a:lnTo>
                      <a:pt x="1385" y="15653"/>
                    </a:lnTo>
                    <a:lnTo>
                      <a:pt x="1731" y="16153"/>
                    </a:lnTo>
                    <a:lnTo>
                      <a:pt x="2115" y="16653"/>
                    </a:lnTo>
                    <a:lnTo>
                      <a:pt x="2538" y="17076"/>
                    </a:lnTo>
                    <a:lnTo>
                      <a:pt x="3000" y="17460"/>
                    </a:lnTo>
                    <a:lnTo>
                      <a:pt x="3500" y="17845"/>
                    </a:lnTo>
                    <a:lnTo>
                      <a:pt x="4000" y="18191"/>
                    </a:lnTo>
                    <a:lnTo>
                      <a:pt x="4538" y="18499"/>
                    </a:lnTo>
                    <a:lnTo>
                      <a:pt x="5077" y="18806"/>
                    </a:lnTo>
                    <a:lnTo>
                      <a:pt x="5961" y="19191"/>
                    </a:lnTo>
                    <a:lnTo>
                      <a:pt x="6884" y="19499"/>
                    </a:lnTo>
                    <a:lnTo>
                      <a:pt x="7846" y="19729"/>
                    </a:lnTo>
                    <a:lnTo>
                      <a:pt x="8769" y="19845"/>
                    </a:lnTo>
                    <a:lnTo>
                      <a:pt x="9730" y="19922"/>
                    </a:lnTo>
                    <a:lnTo>
                      <a:pt x="10692" y="19883"/>
                    </a:lnTo>
                    <a:lnTo>
                      <a:pt x="11653" y="19806"/>
                    </a:lnTo>
                    <a:lnTo>
                      <a:pt x="12576" y="19614"/>
                    </a:lnTo>
                    <a:lnTo>
                      <a:pt x="13499" y="19345"/>
                    </a:lnTo>
                    <a:lnTo>
                      <a:pt x="14384" y="18999"/>
                    </a:lnTo>
                    <a:lnTo>
                      <a:pt x="15230" y="18576"/>
                    </a:lnTo>
                    <a:lnTo>
                      <a:pt x="16037" y="18076"/>
                    </a:lnTo>
                    <a:lnTo>
                      <a:pt x="16807" y="17499"/>
                    </a:lnTo>
                    <a:lnTo>
                      <a:pt x="17153" y="17191"/>
                    </a:lnTo>
                    <a:lnTo>
                      <a:pt x="17499" y="16845"/>
                    </a:lnTo>
                    <a:lnTo>
                      <a:pt x="17845" y="16499"/>
                    </a:lnTo>
                    <a:lnTo>
                      <a:pt x="18153" y="16114"/>
                    </a:lnTo>
                    <a:lnTo>
                      <a:pt x="18460" y="15730"/>
                    </a:lnTo>
                    <a:lnTo>
                      <a:pt x="18730" y="15307"/>
                    </a:lnTo>
                    <a:lnTo>
                      <a:pt x="19076" y="14807"/>
                    </a:lnTo>
                    <a:lnTo>
                      <a:pt x="19345" y="14230"/>
                    </a:lnTo>
                    <a:lnTo>
                      <a:pt x="19614" y="13691"/>
                    </a:lnTo>
                    <a:lnTo>
                      <a:pt x="19806" y="13114"/>
                    </a:lnTo>
                    <a:lnTo>
                      <a:pt x="19999" y="12538"/>
                    </a:lnTo>
                    <a:lnTo>
                      <a:pt x="20153" y="11922"/>
                    </a:lnTo>
                    <a:lnTo>
                      <a:pt x="20229" y="11307"/>
                    </a:lnTo>
                    <a:lnTo>
                      <a:pt x="20306" y="10692"/>
                    </a:lnTo>
                    <a:lnTo>
                      <a:pt x="20345" y="10076"/>
                    </a:lnTo>
                    <a:lnTo>
                      <a:pt x="20345" y="9461"/>
                    </a:lnTo>
                    <a:lnTo>
                      <a:pt x="20306" y="8846"/>
                    </a:lnTo>
                    <a:lnTo>
                      <a:pt x="20229" y="8269"/>
                    </a:lnTo>
                    <a:lnTo>
                      <a:pt x="20076" y="7653"/>
                    </a:lnTo>
                    <a:lnTo>
                      <a:pt x="19922" y="7076"/>
                    </a:lnTo>
                    <a:lnTo>
                      <a:pt x="19729" y="6500"/>
                    </a:lnTo>
                    <a:lnTo>
                      <a:pt x="19499" y="5923"/>
                    </a:lnTo>
                    <a:lnTo>
                      <a:pt x="19114" y="5230"/>
                    </a:lnTo>
                    <a:lnTo>
                      <a:pt x="18730" y="4538"/>
                    </a:lnTo>
                    <a:lnTo>
                      <a:pt x="18230" y="3923"/>
                    </a:lnTo>
                    <a:lnTo>
                      <a:pt x="17730" y="3307"/>
                    </a:lnTo>
                    <a:lnTo>
                      <a:pt x="17153" y="2769"/>
                    </a:lnTo>
                    <a:lnTo>
                      <a:pt x="16576" y="2231"/>
                    </a:lnTo>
                    <a:lnTo>
                      <a:pt x="15922" y="1769"/>
                    </a:lnTo>
                    <a:lnTo>
                      <a:pt x="15268" y="1346"/>
                    </a:lnTo>
                    <a:lnTo>
                      <a:pt x="14653" y="1038"/>
                    </a:lnTo>
                    <a:lnTo>
                      <a:pt x="14038" y="731"/>
                    </a:lnTo>
                    <a:lnTo>
                      <a:pt x="13422" y="500"/>
                    </a:lnTo>
                    <a:lnTo>
                      <a:pt x="12768" y="308"/>
                    </a:lnTo>
                    <a:lnTo>
                      <a:pt x="12115" y="154"/>
                    </a:lnTo>
                    <a:lnTo>
                      <a:pt x="11461" y="38"/>
                    </a:lnTo>
                    <a:lnTo>
                      <a:pt x="108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4"/>
              <p:cNvSpPr/>
              <p:nvPr/>
            </p:nvSpPr>
            <p:spPr>
              <a:xfrm>
                <a:off x="3246318" y="3238689"/>
                <a:ext cx="615284" cy="602491"/>
              </a:xfrm>
              <a:custGeom>
                <a:avLst/>
                <a:gdLst/>
                <a:ahLst/>
                <a:cxnLst/>
                <a:rect l="l" t="t" r="r" b="b"/>
                <a:pathLst>
                  <a:path w="20345" h="19922" extrusionOk="0">
                    <a:moveTo>
                      <a:pt x="10115" y="0"/>
                    </a:moveTo>
                    <a:lnTo>
                      <a:pt x="9499" y="38"/>
                    </a:lnTo>
                    <a:lnTo>
                      <a:pt x="8846" y="154"/>
                    </a:lnTo>
                    <a:lnTo>
                      <a:pt x="8230" y="308"/>
                    </a:lnTo>
                    <a:lnTo>
                      <a:pt x="7615" y="538"/>
                    </a:lnTo>
                    <a:lnTo>
                      <a:pt x="7000" y="769"/>
                    </a:lnTo>
                    <a:lnTo>
                      <a:pt x="6423" y="1038"/>
                    </a:lnTo>
                    <a:lnTo>
                      <a:pt x="5846" y="1385"/>
                    </a:lnTo>
                    <a:lnTo>
                      <a:pt x="5307" y="1731"/>
                    </a:lnTo>
                    <a:lnTo>
                      <a:pt x="4769" y="2077"/>
                    </a:lnTo>
                    <a:lnTo>
                      <a:pt x="4269" y="2461"/>
                    </a:lnTo>
                    <a:lnTo>
                      <a:pt x="3769" y="2884"/>
                    </a:lnTo>
                    <a:lnTo>
                      <a:pt x="3269" y="3307"/>
                    </a:lnTo>
                    <a:lnTo>
                      <a:pt x="2846" y="3731"/>
                    </a:lnTo>
                    <a:lnTo>
                      <a:pt x="2423" y="4192"/>
                    </a:lnTo>
                    <a:lnTo>
                      <a:pt x="2038" y="4654"/>
                    </a:lnTo>
                    <a:lnTo>
                      <a:pt x="1654" y="5154"/>
                    </a:lnTo>
                    <a:lnTo>
                      <a:pt x="1346" y="5653"/>
                    </a:lnTo>
                    <a:lnTo>
                      <a:pt x="1038" y="6153"/>
                    </a:lnTo>
                    <a:lnTo>
                      <a:pt x="769" y="6692"/>
                    </a:lnTo>
                    <a:lnTo>
                      <a:pt x="538" y="7269"/>
                    </a:lnTo>
                    <a:lnTo>
                      <a:pt x="346" y="7846"/>
                    </a:lnTo>
                    <a:lnTo>
                      <a:pt x="192" y="8423"/>
                    </a:lnTo>
                    <a:lnTo>
                      <a:pt x="77" y="9038"/>
                    </a:lnTo>
                    <a:lnTo>
                      <a:pt x="0" y="9692"/>
                    </a:lnTo>
                    <a:lnTo>
                      <a:pt x="0" y="10345"/>
                    </a:lnTo>
                    <a:lnTo>
                      <a:pt x="39" y="11076"/>
                    </a:lnTo>
                    <a:lnTo>
                      <a:pt x="77" y="11692"/>
                    </a:lnTo>
                    <a:lnTo>
                      <a:pt x="154" y="12268"/>
                    </a:lnTo>
                    <a:lnTo>
                      <a:pt x="269" y="12884"/>
                    </a:lnTo>
                    <a:lnTo>
                      <a:pt x="423" y="13461"/>
                    </a:lnTo>
                    <a:lnTo>
                      <a:pt x="615" y="14038"/>
                    </a:lnTo>
                    <a:lnTo>
                      <a:pt x="808" y="14614"/>
                    </a:lnTo>
                    <a:lnTo>
                      <a:pt x="1077" y="15153"/>
                    </a:lnTo>
                    <a:lnTo>
                      <a:pt x="1385" y="15653"/>
                    </a:lnTo>
                    <a:lnTo>
                      <a:pt x="1731" y="16153"/>
                    </a:lnTo>
                    <a:lnTo>
                      <a:pt x="2115" y="16653"/>
                    </a:lnTo>
                    <a:lnTo>
                      <a:pt x="2538" y="17076"/>
                    </a:lnTo>
                    <a:lnTo>
                      <a:pt x="3000" y="17460"/>
                    </a:lnTo>
                    <a:lnTo>
                      <a:pt x="3500" y="17845"/>
                    </a:lnTo>
                    <a:lnTo>
                      <a:pt x="4000" y="18191"/>
                    </a:lnTo>
                    <a:lnTo>
                      <a:pt x="4538" y="18499"/>
                    </a:lnTo>
                    <a:lnTo>
                      <a:pt x="5077" y="18806"/>
                    </a:lnTo>
                    <a:lnTo>
                      <a:pt x="5961" y="19191"/>
                    </a:lnTo>
                    <a:lnTo>
                      <a:pt x="6884" y="19499"/>
                    </a:lnTo>
                    <a:lnTo>
                      <a:pt x="7846" y="19729"/>
                    </a:lnTo>
                    <a:lnTo>
                      <a:pt x="8769" y="19845"/>
                    </a:lnTo>
                    <a:lnTo>
                      <a:pt x="9730" y="19922"/>
                    </a:lnTo>
                    <a:lnTo>
                      <a:pt x="10692" y="19883"/>
                    </a:lnTo>
                    <a:lnTo>
                      <a:pt x="11653" y="19806"/>
                    </a:lnTo>
                    <a:lnTo>
                      <a:pt x="12576" y="19614"/>
                    </a:lnTo>
                    <a:lnTo>
                      <a:pt x="13499" y="19345"/>
                    </a:lnTo>
                    <a:lnTo>
                      <a:pt x="14384" y="18999"/>
                    </a:lnTo>
                    <a:lnTo>
                      <a:pt x="15230" y="18576"/>
                    </a:lnTo>
                    <a:lnTo>
                      <a:pt x="16037" y="18076"/>
                    </a:lnTo>
                    <a:lnTo>
                      <a:pt x="16807" y="17499"/>
                    </a:lnTo>
                    <a:lnTo>
                      <a:pt x="17153" y="17191"/>
                    </a:lnTo>
                    <a:lnTo>
                      <a:pt x="17499" y="16845"/>
                    </a:lnTo>
                    <a:lnTo>
                      <a:pt x="17845" y="16499"/>
                    </a:lnTo>
                    <a:lnTo>
                      <a:pt x="18153" y="16114"/>
                    </a:lnTo>
                    <a:lnTo>
                      <a:pt x="18460" y="15730"/>
                    </a:lnTo>
                    <a:lnTo>
                      <a:pt x="18730" y="15307"/>
                    </a:lnTo>
                    <a:lnTo>
                      <a:pt x="19076" y="14807"/>
                    </a:lnTo>
                    <a:lnTo>
                      <a:pt x="19345" y="14230"/>
                    </a:lnTo>
                    <a:lnTo>
                      <a:pt x="19614" y="13691"/>
                    </a:lnTo>
                    <a:lnTo>
                      <a:pt x="19806" y="13114"/>
                    </a:lnTo>
                    <a:lnTo>
                      <a:pt x="19999" y="12538"/>
                    </a:lnTo>
                    <a:lnTo>
                      <a:pt x="20153" y="11922"/>
                    </a:lnTo>
                    <a:lnTo>
                      <a:pt x="20229" y="11307"/>
                    </a:lnTo>
                    <a:lnTo>
                      <a:pt x="20306" y="10692"/>
                    </a:lnTo>
                    <a:lnTo>
                      <a:pt x="20345" y="10076"/>
                    </a:lnTo>
                    <a:lnTo>
                      <a:pt x="20345" y="9461"/>
                    </a:lnTo>
                    <a:lnTo>
                      <a:pt x="20306" y="8846"/>
                    </a:lnTo>
                    <a:lnTo>
                      <a:pt x="20229" y="8269"/>
                    </a:lnTo>
                    <a:lnTo>
                      <a:pt x="20076" y="7653"/>
                    </a:lnTo>
                    <a:lnTo>
                      <a:pt x="19922" y="7076"/>
                    </a:lnTo>
                    <a:lnTo>
                      <a:pt x="19729" y="6500"/>
                    </a:lnTo>
                    <a:lnTo>
                      <a:pt x="19499" y="5923"/>
                    </a:lnTo>
                    <a:lnTo>
                      <a:pt x="19114" y="5230"/>
                    </a:lnTo>
                    <a:lnTo>
                      <a:pt x="18730" y="4538"/>
                    </a:lnTo>
                    <a:lnTo>
                      <a:pt x="18230" y="3923"/>
                    </a:lnTo>
                    <a:lnTo>
                      <a:pt x="17730" y="3307"/>
                    </a:lnTo>
                    <a:lnTo>
                      <a:pt x="17153" y="2769"/>
                    </a:lnTo>
                    <a:lnTo>
                      <a:pt x="16576" y="2231"/>
                    </a:lnTo>
                    <a:lnTo>
                      <a:pt x="15922" y="1769"/>
                    </a:lnTo>
                    <a:lnTo>
                      <a:pt x="15268" y="1346"/>
                    </a:lnTo>
                    <a:lnTo>
                      <a:pt x="14653" y="1038"/>
                    </a:lnTo>
                    <a:lnTo>
                      <a:pt x="14038" y="731"/>
                    </a:lnTo>
                    <a:lnTo>
                      <a:pt x="13422" y="500"/>
                    </a:lnTo>
                    <a:lnTo>
                      <a:pt x="12768" y="308"/>
                    </a:lnTo>
                    <a:lnTo>
                      <a:pt x="12115" y="154"/>
                    </a:lnTo>
                    <a:lnTo>
                      <a:pt x="11461" y="38"/>
                    </a:lnTo>
                    <a:lnTo>
                      <a:pt x="108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4"/>
              <p:cNvSpPr/>
              <p:nvPr/>
            </p:nvSpPr>
            <p:spPr>
              <a:xfrm rot="-2443109">
                <a:off x="2828149" y="2637252"/>
                <a:ext cx="4382781" cy="2985727"/>
              </a:xfrm>
              <a:custGeom>
                <a:avLst/>
                <a:gdLst/>
                <a:ahLst/>
                <a:cxnLst/>
                <a:rect l="l" t="t" r="r" b="b"/>
                <a:pathLst>
                  <a:path w="204074" h="141155" extrusionOk="0">
                    <a:moveTo>
                      <a:pt x="47504" y="1"/>
                    </a:moveTo>
                    <a:lnTo>
                      <a:pt x="45275" y="146"/>
                    </a:lnTo>
                    <a:lnTo>
                      <a:pt x="43045" y="340"/>
                    </a:lnTo>
                    <a:lnTo>
                      <a:pt x="40864" y="631"/>
                    </a:lnTo>
                    <a:lnTo>
                      <a:pt x="38634" y="1019"/>
                    </a:lnTo>
                    <a:lnTo>
                      <a:pt x="36453" y="1552"/>
                    </a:lnTo>
                    <a:lnTo>
                      <a:pt x="34223" y="2182"/>
                    </a:lnTo>
                    <a:lnTo>
                      <a:pt x="32041" y="2909"/>
                    </a:lnTo>
                    <a:lnTo>
                      <a:pt x="30975" y="3297"/>
                    </a:lnTo>
                    <a:lnTo>
                      <a:pt x="29860" y="3733"/>
                    </a:lnTo>
                    <a:lnTo>
                      <a:pt x="28794" y="4218"/>
                    </a:lnTo>
                    <a:lnTo>
                      <a:pt x="27727" y="4703"/>
                    </a:lnTo>
                    <a:lnTo>
                      <a:pt x="26661" y="5284"/>
                    </a:lnTo>
                    <a:lnTo>
                      <a:pt x="25595" y="5818"/>
                    </a:lnTo>
                    <a:lnTo>
                      <a:pt x="24237" y="6593"/>
                    </a:lnTo>
                    <a:lnTo>
                      <a:pt x="22880" y="7417"/>
                    </a:lnTo>
                    <a:lnTo>
                      <a:pt x="21571" y="8290"/>
                    </a:lnTo>
                    <a:lnTo>
                      <a:pt x="20311" y="9211"/>
                    </a:lnTo>
                    <a:lnTo>
                      <a:pt x="19099" y="10180"/>
                    </a:lnTo>
                    <a:lnTo>
                      <a:pt x="17887" y="11198"/>
                    </a:lnTo>
                    <a:lnTo>
                      <a:pt x="16772" y="12264"/>
                    </a:lnTo>
                    <a:lnTo>
                      <a:pt x="15658" y="13379"/>
                    </a:lnTo>
                    <a:lnTo>
                      <a:pt x="14591" y="14543"/>
                    </a:lnTo>
                    <a:lnTo>
                      <a:pt x="13573" y="15706"/>
                    </a:lnTo>
                    <a:lnTo>
                      <a:pt x="12604" y="16918"/>
                    </a:lnTo>
                    <a:lnTo>
                      <a:pt x="11683" y="18178"/>
                    </a:lnTo>
                    <a:lnTo>
                      <a:pt x="10859" y="19487"/>
                    </a:lnTo>
                    <a:lnTo>
                      <a:pt x="10035" y="20844"/>
                    </a:lnTo>
                    <a:lnTo>
                      <a:pt x="9308" y="22201"/>
                    </a:lnTo>
                    <a:lnTo>
                      <a:pt x="8629" y="23607"/>
                    </a:lnTo>
                    <a:lnTo>
                      <a:pt x="8047" y="24964"/>
                    </a:lnTo>
                    <a:lnTo>
                      <a:pt x="7563" y="26322"/>
                    </a:lnTo>
                    <a:lnTo>
                      <a:pt x="7078" y="27727"/>
                    </a:lnTo>
                    <a:lnTo>
                      <a:pt x="6690" y="29085"/>
                    </a:lnTo>
                    <a:lnTo>
                      <a:pt x="6351" y="30442"/>
                    </a:lnTo>
                    <a:lnTo>
                      <a:pt x="6060" y="31799"/>
                    </a:lnTo>
                    <a:lnTo>
                      <a:pt x="5817" y="33205"/>
                    </a:lnTo>
                    <a:lnTo>
                      <a:pt x="5624" y="34562"/>
                    </a:lnTo>
                    <a:lnTo>
                      <a:pt x="5478" y="35968"/>
                    </a:lnTo>
                    <a:lnTo>
                      <a:pt x="5333" y="37374"/>
                    </a:lnTo>
                    <a:lnTo>
                      <a:pt x="5284" y="38731"/>
                    </a:lnTo>
                    <a:lnTo>
                      <a:pt x="5236" y="40137"/>
                    </a:lnTo>
                    <a:lnTo>
                      <a:pt x="5187" y="42948"/>
                    </a:lnTo>
                    <a:lnTo>
                      <a:pt x="5284" y="45760"/>
                    </a:lnTo>
                    <a:lnTo>
                      <a:pt x="5478" y="48571"/>
                    </a:lnTo>
                    <a:lnTo>
                      <a:pt x="5672" y="51382"/>
                    </a:lnTo>
                    <a:lnTo>
                      <a:pt x="6157" y="57005"/>
                    </a:lnTo>
                    <a:lnTo>
                      <a:pt x="6399" y="59817"/>
                    </a:lnTo>
                    <a:lnTo>
                      <a:pt x="6593" y="62677"/>
                    </a:lnTo>
                    <a:lnTo>
                      <a:pt x="6690" y="65488"/>
                    </a:lnTo>
                    <a:lnTo>
                      <a:pt x="6738" y="68300"/>
                    </a:lnTo>
                    <a:lnTo>
                      <a:pt x="6690" y="69318"/>
                    </a:lnTo>
                    <a:lnTo>
                      <a:pt x="6642" y="70384"/>
                    </a:lnTo>
                    <a:lnTo>
                      <a:pt x="6448" y="72371"/>
                    </a:lnTo>
                    <a:lnTo>
                      <a:pt x="6108" y="74359"/>
                    </a:lnTo>
                    <a:lnTo>
                      <a:pt x="5721" y="76346"/>
                    </a:lnTo>
                    <a:lnTo>
                      <a:pt x="5236" y="78285"/>
                    </a:lnTo>
                    <a:lnTo>
                      <a:pt x="4751" y="80224"/>
                    </a:lnTo>
                    <a:lnTo>
                      <a:pt x="3588" y="84102"/>
                    </a:lnTo>
                    <a:lnTo>
                      <a:pt x="2424" y="87980"/>
                    </a:lnTo>
                    <a:lnTo>
                      <a:pt x="1843" y="89870"/>
                    </a:lnTo>
                    <a:lnTo>
                      <a:pt x="1358" y="91809"/>
                    </a:lnTo>
                    <a:lnTo>
                      <a:pt x="922" y="93797"/>
                    </a:lnTo>
                    <a:lnTo>
                      <a:pt x="534" y="95735"/>
                    </a:lnTo>
                    <a:lnTo>
                      <a:pt x="243" y="97723"/>
                    </a:lnTo>
                    <a:lnTo>
                      <a:pt x="146" y="98741"/>
                    </a:lnTo>
                    <a:lnTo>
                      <a:pt x="49" y="99759"/>
                    </a:lnTo>
                    <a:lnTo>
                      <a:pt x="1" y="101504"/>
                    </a:lnTo>
                    <a:lnTo>
                      <a:pt x="1" y="103297"/>
                    </a:lnTo>
                    <a:lnTo>
                      <a:pt x="98" y="105042"/>
                    </a:lnTo>
                    <a:lnTo>
                      <a:pt x="292" y="106836"/>
                    </a:lnTo>
                    <a:lnTo>
                      <a:pt x="582" y="108581"/>
                    </a:lnTo>
                    <a:lnTo>
                      <a:pt x="922" y="110326"/>
                    </a:lnTo>
                    <a:lnTo>
                      <a:pt x="1358" y="112022"/>
                    </a:lnTo>
                    <a:lnTo>
                      <a:pt x="1891" y="113719"/>
                    </a:lnTo>
                    <a:lnTo>
                      <a:pt x="2473" y="115416"/>
                    </a:lnTo>
                    <a:lnTo>
                      <a:pt x="3151" y="117015"/>
                    </a:lnTo>
                    <a:lnTo>
                      <a:pt x="3879" y="118615"/>
                    </a:lnTo>
                    <a:lnTo>
                      <a:pt x="4703" y="120214"/>
                    </a:lnTo>
                    <a:lnTo>
                      <a:pt x="5624" y="121717"/>
                    </a:lnTo>
                    <a:lnTo>
                      <a:pt x="6593" y="123171"/>
                    </a:lnTo>
                    <a:lnTo>
                      <a:pt x="7659" y="124626"/>
                    </a:lnTo>
                    <a:lnTo>
                      <a:pt x="8823" y="125983"/>
                    </a:lnTo>
                    <a:lnTo>
                      <a:pt x="9550" y="126807"/>
                    </a:lnTo>
                    <a:lnTo>
                      <a:pt x="10325" y="127582"/>
                    </a:lnTo>
                    <a:lnTo>
                      <a:pt x="11101" y="128358"/>
                    </a:lnTo>
                    <a:lnTo>
                      <a:pt x="11925" y="129085"/>
                    </a:lnTo>
                    <a:lnTo>
                      <a:pt x="12749" y="129812"/>
                    </a:lnTo>
                    <a:lnTo>
                      <a:pt x="13622" y="130539"/>
                    </a:lnTo>
                    <a:lnTo>
                      <a:pt x="14494" y="131169"/>
                    </a:lnTo>
                    <a:lnTo>
                      <a:pt x="15367" y="131848"/>
                    </a:lnTo>
                    <a:lnTo>
                      <a:pt x="16288" y="132430"/>
                    </a:lnTo>
                    <a:lnTo>
                      <a:pt x="17209" y="133060"/>
                    </a:lnTo>
                    <a:lnTo>
                      <a:pt x="19099" y="134175"/>
                    </a:lnTo>
                    <a:lnTo>
                      <a:pt x="21087" y="135193"/>
                    </a:lnTo>
                    <a:lnTo>
                      <a:pt x="23074" y="136162"/>
                    </a:lnTo>
                    <a:lnTo>
                      <a:pt x="25110" y="136986"/>
                    </a:lnTo>
                    <a:lnTo>
                      <a:pt x="27243" y="137762"/>
                    </a:lnTo>
                    <a:lnTo>
                      <a:pt x="29375" y="138440"/>
                    </a:lnTo>
                    <a:lnTo>
                      <a:pt x="31508" y="139022"/>
                    </a:lnTo>
                    <a:lnTo>
                      <a:pt x="33690" y="139555"/>
                    </a:lnTo>
                    <a:lnTo>
                      <a:pt x="35919" y="139992"/>
                    </a:lnTo>
                    <a:lnTo>
                      <a:pt x="38149" y="140379"/>
                    </a:lnTo>
                    <a:lnTo>
                      <a:pt x="40330" y="140670"/>
                    </a:lnTo>
                    <a:lnTo>
                      <a:pt x="42463" y="140864"/>
                    </a:lnTo>
                    <a:lnTo>
                      <a:pt x="44548" y="141058"/>
                    </a:lnTo>
                    <a:lnTo>
                      <a:pt x="47214" y="141155"/>
                    </a:lnTo>
                    <a:lnTo>
                      <a:pt x="49880" y="141155"/>
                    </a:lnTo>
                    <a:lnTo>
                      <a:pt x="52546" y="141106"/>
                    </a:lnTo>
                    <a:lnTo>
                      <a:pt x="55163" y="140961"/>
                    </a:lnTo>
                    <a:lnTo>
                      <a:pt x="57829" y="140767"/>
                    </a:lnTo>
                    <a:lnTo>
                      <a:pt x="60447" y="140428"/>
                    </a:lnTo>
                    <a:lnTo>
                      <a:pt x="63113" y="140040"/>
                    </a:lnTo>
                    <a:lnTo>
                      <a:pt x="65730" y="139555"/>
                    </a:lnTo>
                    <a:lnTo>
                      <a:pt x="68299" y="139022"/>
                    </a:lnTo>
                    <a:lnTo>
                      <a:pt x="70869" y="138392"/>
                    </a:lnTo>
                    <a:lnTo>
                      <a:pt x="73438" y="137713"/>
                    </a:lnTo>
                    <a:lnTo>
                      <a:pt x="76007" y="136889"/>
                    </a:lnTo>
                    <a:lnTo>
                      <a:pt x="78479" y="136017"/>
                    </a:lnTo>
                    <a:lnTo>
                      <a:pt x="80999" y="135096"/>
                    </a:lnTo>
                    <a:lnTo>
                      <a:pt x="83423" y="134078"/>
                    </a:lnTo>
                    <a:lnTo>
                      <a:pt x="85847" y="133011"/>
                    </a:lnTo>
                    <a:lnTo>
                      <a:pt x="87931" y="131993"/>
                    </a:lnTo>
                    <a:lnTo>
                      <a:pt x="89919" y="130879"/>
                    </a:lnTo>
                    <a:lnTo>
                      <a:pt x="91906" y="129764"/>
                    </a:lnTo>
                    <a:lnTo>
                      <a:pt x="93845" y="128552"/>
                    </a:lnTo>
                    <a:lnTo>
                      <a:pt x="95784" y="127340"/>
                    </a:lnTo>
                    <a:lnTo>
                      <a:pt x="97674" y="126080"/>
                    </a:lnTo>
                    <a:lnTo>
                      <a:pt x="101407" y="123462"/>
                    </a:lnTo>
                    <a:lnTo>
                      <a:pt x="105139" y="120796"/>
                    </a:lnTo>
                    <a:lnTo>
                      <a:pt x="108872" y="118179"/>
                    </a:lnTo>
                    <a:lnTo>
                      <a:pt x="110714" y="116870"/>
                    </a:lnTo>
                    <a:lnTo>
                      <a:pt x="112652" y="115610"/>
                    </a:lnTo>
                    <a:lnTo>
                      <a:pt x="114543" y="114398"/>
                    </a:lnTo>
                    <a:lnTo>
                      <a:pt x="116482" y="113186"/>
                    </a:lnTo>
                    <a:lnTo>
                      <a:pt x="118372" y="112168"/>
                    </a:lnTo>
                    <a:lnTo>
                      <a:pt x="120214" y="111150"/>
                    </a:lnTo>
                    <a:lnTo>
                      <a:pt x="122105" y="110181"/>
                    </a:lnTo>
                    <a:lnTo>
                      <a:pt x="123995" y="109260"/>
                    </a:lnTo>
                    <a:lnTo>
                      <a:pt x="125934" y="108387"/>
                    </a:lnTo>
                    <a:lnTo>
                      <a:pt x="127873" y="107563"/>
                    </a:lnTo>
                    <a:lnTo>
                      <a:pt x="129860" y="106787"/>
                    </a:lnTo>
                    <a:lnTo>
                      <a:pt x="131848" y="106012"/>
                    </a:lnTo>
                    <a:lnTo>
                      <a:pt x="133835" y="105333"/>
                    </a:lnTo>
                    <a:lnTo>
                      <a:pt x="135823" y="104703"/>
                    </a:lnTo>
                    <a:lnTo>
                      <a:pt x="137859" y="104121"/>
                    </a:lnTo>
                    <a:lnTo>
                      <a:pt x="139943" y="103588"/>
                    </a:lnTo>
                    <a:lnTo>
                      <a:pt x="141979" y="103152"/>
                    </a:lnTo>
                    <a:lnTo>
                      <a:pt x="144063" y="102716"/>
                    </a:lnTo>
                    <a:lnTo>
                      <a:pt x="146147" y="102328"/>
                    </a:lnTo>
                    <a:lnTo>
                      <a:pt x="148280" y="101989"/>
                    </a:lnTo>
                    <a:lnTo>
                      <a:pt x="152934" y="101310"/>
                    </a:lnTo>
                    <a:lnTo>
                      <a:pt x="157587" y="100583"/>
                    </a:lnTo>
                    <a:lnTo>
                      <a:pt x="160738" y="100050"/>
                    </a:lnTo>
                    <a:lnTo>
                      <a:pt x="163937" y="99419"/>
                    </a:lnTo>
                    <a:lnTo>
                      <a:pt x="167233" y="98692"/>
                    </a:lnTo>
                    <a:lnTo>
                      <a:pt x="170481" y="97917"/>
                    </a:lnTo>
                    <a:lnTo>
                      <a:pt x="172129" y="97432"/>
                    </a:lnTo>
                    <a:lnTo>
                      <a:pt x="173777" y="96947"/>
                    </a:lnTo>
                    <a:lnTo>
                      <a:pt x="175377" y="96463"/>
                    </a:lnTo>
                    <a:lnTo>
                      <a:pt x="176976" y="95929"/>
                    </a:lnTo>
                    <a:lnTo>
                      <a:pt x="178576" y="95348"/>
                    </a:lnTo>
                    <a:lnTo>
                      <a:pt x="180176" y="94718"/>
                    </a:lnTo>
                    <a:lnTo>
                      <a:pt x="181727" y="94087"/>
                    </a:lnTo>
                    <a:lnTo>
                      <a:pt x="183230" y="93360"/>
                    </a:lnTo>
                    <a:lnTo>
                      <a:pt x="184732" y="92633"/>
                    </a:lnTo>
                    <a:lnTo>
                      <a:pt x="186186" y="91858"/>
                    </a:lnTo>
                    <a:lnTo>
                      <a:pt x="187641" y="91034"/>
                    </a:lnTo>
                    <a:lnTo>
                      <a:pt x="189046" y="90161"/>
                    </a:lnTo>
                    <a:lnTo>
                      <a:pt x="190404" y="89240"/>
                    </a:lnTo>
                    <a:lnTo>
                      <a:pt x="191712" y="88222"/>
                    </a:lnTo>
                    <a:lnTo>
                      <a:pt x="192973" y="87204"/>
                    </a:lnTo>
                    <a:lnTo>
                      <a:pt x="194136" y="86138"/>
                    </a:lnTo>
                    <a:lnTo>
                      <a:pt x="195299" y="84974"/>
                    </a:lnTo>
                    <a:lnTo>
                      <a:pt x="196414" y="83763"/>
                    </a:lnTo>
                    <a:lnTo>
                      <a:pt x="197432" y="82502"/>
                    </a:lnTo>
                    <a:lnTo>
                      <a:pt x="198402" y="81193"/>
                    </a:lnTo>
                    <a:lnTo>
                      <a:pt x="199323" y="79788"/>
                    </a:lnTo>
                    <a:lnTo>
                      <a:pt x="200147" y="78334"/>
                    </a:lnTo>
                    <a:lnTo>
                      <a:pt x="200922" y="76831"/>
                    </a:lnTo>
                    <a:lnTo>
                      <a:pt x="201601" y="75231"/>
                    </a:lnTo>
                    <a:lnTo>
                      <a:pt x="202086" y="73922"/>
                    </a:lnTo>
                    <a:lnTo>
                      <a:pt x="202522" y="72662"/>
                    </a:lnTo>
                    <a:lnTo>
                      <a:pt x="202861" y="71353"/>
                    </a:lnTo>
                    <a:lnTo>
                      <a:pt x="203200" y="70093"/>
                    </a:lnTo>
                    <a:lnTo>
                      <a:pt x="203491" y="68784"/>
                    </a:lnTo>
                    <a:lnTo>
                      <a:pt x="203685" y="67524"/>
                    </a:lnTo>
                    <a:lnTo>
                      <a:pt x="203879" y="66215"/>
                    </a:lnTo>
                    <a:lnTo>
                      <a:pt x="203976" y="64955"/>
                    </a:lnTo>
                    <a:lnTo>
                      <a:pt x="204073" y="63646"/>
                    </a:lnTo>
                    <a:lnTo>
                      <a:pt x="204073" y="62386"/>
                    </a:lnTo>
                    <a:lnTo>
                      <a:pt x="204073" y="61126"/>
                    </a:lnTo>
                    <a:lnTo>
                      <a:pt x="203976" y="59817"/>
                    </a:lnTo>
                    <a:lnTo>
                      <a:pt x="203879" y="58556"/>
                    </a:lnTo>
                    <a:lnTo>
                      <a:pt x="203734" y="57296"/>
                    </a:lnTo>
                    <a:lnTo>
                      <a:pt x="203540" y="56084"/>
                    </a:lnTo>
                    <a:lnTo>
                      <a:pt x="203297" y="54824"/>
                    </a:lnTo>
                    <a:lnTo>
                      <a:pt x="203007" y="53612"/>
                    </a:lnTo>
                    <a:lnTo>
                      <a:pt x="202716" y="52352"/>
                    </a:lnTo>
                    <a:lnTo>
                      <a:pt x="202328" y="51140"/>
                    </a:lnTo>
                    <a:lnTo>
                      <a:pt x="201940" y="49977"/>
                    </a:lnTo>
                    <a:lnTo>
                      <a:pt x="201504" y="48765"/>
                    </a:lnTo>
                    <a:lnTo>
                      <a:pt x="201019" y="47601"/>
                    </a:lnTo>
                    <a:lnTo>
                      <a:pt x="200534" y="46390"/>
                    </a:lnTo>
                    <a:lnTo>
                      <a:pt x="200001" y="45275"/>
                    </a:lnTo>
                    <a:lnTo>
                      <a:pt x="199420" y="44111"/>
                    </a:lnTo>
                    <a:lnTo>
                      <a:pt x="198789" y="42997"/>
                    </a:lnTo>
                    <a:lnTo>
                      <a:pt x="198159" y="41882"/>
                    </a:lnTo>
                    <a:lnTo>
                      <a:pt x="197481" y="40767"/>
                    </a:lnTo>
                    <a:lnTo>
                      <a:pt x="196754" y="39700"/>
                    </a:lnTo>
                    <a:lnTo>
                      <a:pt x="196026" y="38634"/>
                    </a:lnTo>
                    <a:lnTo>
                      <a:pt x="195251" y="37568"/>
                    </a:lnTo>
                    <a:lnTo>
                      <a:pt x="194475" y="36550"/>
                    </a:lnTo>
                    <a:lnTo>
                      <a:pt x="193651" y="35532"/>
                    </a:lnTo>
                    <a:lnTo>
                      <a:pt x="192827" y="34562"/>
                    </a:lnTo>
                    <a:lnTo>
                      <a:pt x="191955" y="33593"/>
                    </a:lnTo>
                    <a:lnTo>
                      <a:pt x="191034" y="32623"/>
                    </a:lnTo>
                    <a:lnTo>
                      <a:pt x="190113" y="31702"/>
                    </a:lnTo>
                    <a:lnTo>
                      <a:pt x="189143" y="30830"/>
                    </a:lnTo>
                    <a:lnTo>
                      <a:pt x="188174" y="29957"/>
                    </a:lnTo>
                    <a:lnTo>
                      <a:pt x="187204" y="29085"/>
                    </a:lnTo>
                    <a:lnTo>
                      <a:pt x="186186" y="28261"/>
                    </a:lnTo>
                    <a:lnTo>
                      <a:pt x="185168" y="27437"/>
                    </a:lnTo>
                    <a:lnTo>
                      <a:pt x="184102" y="26661"/>
                    </a:lnTo>
                    <a:lnTo>
                      <a:pt x="183036" y="25885"/>
                    </a:lnTo>
                    <a:lnTo>
                      <a:pt x="181969" y="25158"/>
                    </a:lnTo>
                    <a:lnTo>
                      <a:pt x="180854" y="24480"/>
                    </a:lnTo>
                    <a:lnTo>
                      <a:pt x="179739" y="23801"/>
                    </a:lnTo>
                    <a:lnTo>
                      <a:pt x="178576" y="23171"/>
                    </a:lnTo>
                    <a:lnTo>
                      <a:pt x="177461" y="22541"/>
                    </a:lnTo>
                    <a:lnTo>
                      <a:pt x="176298" y="21959"/>
                    </a:lnTo>
                    <a:lnTo>
                      <a:pt x="175086" y="21426"/>
                    </a:lnTo>
                    <a:lnTo>
                      <a:pt x="173923" y="20941"/>
                    </a:lnTo>
                    <a:lnTo>
                      <a:pt x="172711" y="20456"/>
                    </a:lnTo>
                    <a:lnTo>
                      <a:pt x="171499" y="19972"/>
                    </a:lnTo>
                    <a:lnTo>
                      <a:pt x="170287" y="19584"/>
                    </a:lnTo>
                    <a:lnTo>
                      <a:pt x="169075" y="19196"/>
                    </a:lnTo>
                    <a:lnTo>
                      <a:pt x="167815" y="18857"/>
                    </a:lnTo>
                    <a:lnTo>
                      <a:pt x="166603" y="18518"/>
                    </a:lnTo>
                    <a:lnTo>
                      <a:pt x="165343" y="18275"/>
                    </a:lnTo>
                    <a:lnTo>
                      <a:pt x="164083" y="18033"/>
                    </a:lnTo>
                    <a:lnTo>
                      <a:pt x="162871" y="17839"/>
                    </a:lnTo>
                    <a:lnTo>
                      <a:pt x="161610" y="17645"/>
                    </a:lnTo>
                    <a:lnTo>
                      <a:pt x="160350" y="17548"/>
                    </a:lnTo>
                    <a:lnTo>
                      <a:pt x="159090" y="17451"/>
                    </a:lnTo>
                    <a:lnTo>
                      <a:pt x="156957" y="17403"/>
                    </a:lnTo>
                    <a:lnTo>
                      <a:pt x="154824" y="17451"/>
                    </a:lnTo>
                    <a:lnTo>
                      <a:pt x="152740" y="17548"/>
                    </a:lnTo>
                    <a:lnTo>
                      <a:pt x="150607" y="17693"/>
                    </a:lnTo>
                    <a:lnTo>
                      <a:pt x="148523" y="17887"/>
                    </a:lnTo>
                    <a:lnTo>
                      <a:pt x="146390" y="18130"/>
                    </a:lnTo>
                    <a:lnTo>
                      <a:pt x="142173" y="18614"/>
                    </a:lnTo>
                    <a:lnTo>
                      <a:pt x="137956" y="19099"/>
                    </a:lnTo>
                    <a:lnTo>
                      <a:pt x="135823" y="19293"/>
                    </a:lnTo>
                    <a:lnTo>
                      <a:pt x="133738" y="19439"/>
                    </a:lnTo>
                    <a:lnTo>
                      <a:pt x="131654" y="19487"/>
                    </a:lnTo>
                    <a:lnTo>
                      <a:pt x="129521" y="19535"/>
                    </a:lnTo>
                    <a:lnTo>
                      <a:pt x="127437" y="19439"/>
                    </a:lnTo>
                    <a:lnTo>
                      <a:pt x="125304" y="19293"/>
                    </a:lnTo>
                    <a:lnTo>
                      <a:pt x="123414" y="19099"/>
                    </a:lnTo>
                    <a:lnTo>
                      <a:pt x="121523" y="18808"/>
                    </a:lnTo>
                    <a:lnTo>
                      <a:pt x="119633" y="18518"/>
                    </a:lnTo>
                    <a:lnTo>
                      <a:pt x="117791" y="18130"/>
                    </a:lnTo>
                    <a:lnTo>
                      <a:pt x="115949" y="17742"/>
                    </a:lnTo>
                    <a:lnTo>
                      <a:pt x="114107" y="17306"/>
                    </a:lnTo>
                    <a:lnTo>
                      <a:pt x="112265" y="16869"/>
                    </a:lnTo>
                    <a:lnTo>
                      <a:pt x="110423" y="16336"/>
                    </a:lnTo>
                    <a:lnTo>
                      <a:pt x="106739" y="15270"/>
                    </a:lnTo>
                    <a:lnTo>
                      <a:pt x="103152" y="14106"/>
                    </a:lnTo>
                    <a:lnTo>
                      <a:pt x="99516" y="12895"/>
                    </a:lnTo>
                    <a:lnTo>
                      <a:pt x="95978" y="11586"/>
                    </a:lnTo>
                    <a:lnTo>
                      <a:pt x="87446" y="8532"/>
                    </a:lnTo>
                    <a:lnTo>
                      <a:pt x="83132" y="6981"/>
                    </a:lnTo>
                    <a:lnTo>
                      <a:pt x="78770" y="5527"/>
                    </a:lnTo>
                    <a:lnTo>
                      <a:pt x="76540" y="4848"/>
                    </a:lnTo>
                    <a:lnTo>
                      <a:pt x="74310" y="4169"/>
                    </a:lnTo>
                    <a:lnTo>
                      <a:pt x="72129" y="3539"/>
                    </a:lnTo>
                    <a:lnTo>
                      <a:pt x="69899" y="2958"/>
                    </a:lnTo>
                    <a:lnTo>
                      <a:pt x="67669" y="2376"/>
                    </a:lnTo>
                    <a:lnTo>
                      <a:pt x="65440" y="1891"/>
                    </a:lnTo>
                    <a:lnTo>
                      <a:pt x="63210" y="1406"/>
                    </a:lnTo>
                    <a:lnTo>
                      <a:pt x="60932" y="1019"/>
                    </a:lnTo>
                    <a:lnTo>
                      <a:pt x="58702" y="679"/>
                    </a:lnTo>
                    <a:lnTo>
                      <a:pt x="56472" y="389"/>
                    </a:lnTo>
                    <a:lnTo>
                      <a:pt x="54242" y="195"/>
                    </a:lnTo>
                    <a:lnTo>
                      <a:pt x="51964" y="49"/>
                    </a:lnTo>
                    <a:lnTo>
                      <a:pt x="497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3940044" y="-71415"/>
                <a:ext cx="5342464" cy="5299328"/>
              </a:xfrm>
              <a:custGeom>
                <a:avLst/>
                <a:gdLst/>
                <a:ahLst/>
                <a:cxnLst/>
                <a:rect l="l" t="t" r="r" b="b"/>
                <a:pathLst>
                  <a:path w="166952" h="165604" extrusionOk="0">
                    <a:moveTo>
                      <a:pt x="165990" y="0"/>
                    </a:moveTo>
                    <a:lnTo>
                      <a:pt x="66073" y="38"/>
                    </a:lnTo>
                    <a:lnTo>
                      <a:pt x="65689" y="38"/>
                    </a:lnTo>
                    <a:lnTo>
                      <a:pt x="65304" y="77"/>
                    </a:lnTo>
                    <a:lnTo>
                      <a:pt x="64881" y="154"/>
                    </a:lnTo>
                    <a:lnTo>
                      <a:pt x="64496" y="269"/>
                    </a:lnTo>
                    <a:lnTo>
                      <a:pt x="61804" y="1192"/>
                    </a:lnTo>
                    <a:lnTo>
                      <a:pt x="59074" y="2154"/>
                    </a:lnTo>
                    <a:lnTo>
                      <a:pt x="56305" y="3154"/>
                    </a:lnTo>
                    <a:lnTo>
                      <a:pt x="53536" y="4269"/>
                    </a:lnTo>
                    <a:lnTo>
                      <a:pt x="50767" y="5423"/>
                    </a:lnTo>
                    <a:lnTo>
                      <a:pt x="48036" y="6653"/>
                    </a:lnTo>
                    <a:lnTo>
                      <a:pt x="45305" y="7961"/>
                    </a:lnTo>
                    <a:lnTo>
                      <a:pt x="43959" y="8653"/>
                    </a:lnTo>
                    <a:lnTo>
                      <a:pt x="42652" y="9346"/>
                    </a:lnTo>
                    <a:lnTo>
                      <a:pt x="41306" y="10076"/>
                    </a:lnTo>
                    <a:lnTo>
                      <a:pt x="40036" y="10845"/>
                    </a:lnTo>
                    <a:lnTo>
                      <a:pt x="38729" y="11615"/>
                    </a:lnTo>
                    <a:lnTo>
                      <a:pt x="37498" y="12422"/>
                    </a:lnTo>
                    <a:lnTo>
                      <a:pt x="36229" y="13230"/>
                    </a:lnTo>
                    <a:lnTo>
                      <a:pt x="34998" y="14076"/>
                    </a:lnTo>
                    <a:lnTo>
                      <a:pt x="33806" y="14961"/>
                    </a:lnTo>
                    <a:lnTo>
                      <a:pt x="32652" y="15884"/>
                    </a:lnTo>
                    <a:lnTo>
                      <a:pt x="31499" y="16807"/>
                    </a:lnTo>
                    <a:lnTo>
                      <a:pt x="30383" y="17768"/>
                    </a:lnTo>
                    <a:lnTo>
                      <a:pt x="29306" y="18729"/>
                    </a:lnTo>
                    <a:lnTo>
                      <a:pt x="28230" y="19729"/>
                    </a:lnTo>
                    <a:lnTo>
                      <a:pt x="27230" y="20768"/>
                    </a:lnTo>
                    <a:lnTo>
                      <a:pt x="26230" y="21845"/>
                    </a:lnTo>
                    <a:lnTo>
                      <a:pt x="25268" y="22960"/>
                    </a:lnTo>
                    <a:lnTo>
                      <a:pt x="24345" y="24075"/>
                    </a:lnTo>
                    <a:lnTo>
                      <a:pt x="23576" y="25114"/>
                    </a:lnTo>
                    <a:lnTo>
                      <a:pt x="22845" y="26191"/>
                    </a:lnTo>
                    <a:lnTo>
                      <a:pt x="22115" y="27267"/>
                    </a:lnTo>
                    <a:lnTo>
                      <a:pt x="21461" y="28383"/>
                    </a:lnTo>
                    <a:lnTo>
                      <a:pt x="20807" y="29498"/>
                    </a:lnTo>
                    <a:lnTo>
                      <a:pt x="20230" y="30652"/>
                    </a:lnTo>
                    <a:lnTo>
                      <a:pt x="19653" y="31844"/>
                    </a:lnTo>
                    <a:lnTo>
                      <a:pt x="19153" y="33036"/>
                    </a:lnTo>
                    <a:lnTo>
                      <a:pt x="18692" y="34228"/>
                    </a:lnTo>
                    <a:lnTo>
                      <a:pt x="18307" y="35459"/>
                    </a:lnTo>
                    <a:lnTo>
                      <a:pt x="17923" y="36728"/>
                    </a:lnTo>
                    <a:lnTo>
                      <a:pt x="17615" y="37959"/>
                    </a:lnTo>
                    <a:lnTo>
                      <a:pt x="17384" y="39228"/>
                    </a:lnTo>
                    <a:lnTo>
                      <a:pt x="17192" y="40497"/>
                    </a:lnTo>
                    <a:lnTo>
                      <a:pt x="17038" y="41805"/>
                    </a:lnTo>
                    <a:lnTo>
                      <a:pt x="16961" y="43074"/>
                    </a:lnTo>
                    <a:lnTo>
                      <a:pt x="16923" y="43997"/>
                    </a:lnTo>
                    <a:lnTo>
                      <a:pt x="16923" y="44882"/>
                    </a:lnTo>
                    <a:lnTo>
                      <a:pt x="16961" y="45805"/>
                    </a:lnTo>
                    <a:lnTo>
                      <a:pt x="17038" y="46689"/>
                    </a:lnTo>
                    <a:lnTo>
                      <a:pt x="17115" y="47574"/>
                    </a:lnTo>
                    <a:lnTo>
                      <a:pt x="17230" y="48458"/>
                    </a:lnTo>
                    <a:lnTo>
                      <a:pt x="17346" y="49343"/>
                    </a:lnTo>
                    <a:lnTo>
                      <a:pt x="17500" y="50227"/>
                    </a:lnTo>
                    <a:lnTo>
                      <a:pt x="17884" y="51958"/>
                    </a:lnTo>
                    <a:lnTo>
                      <a:pt x="18384" y="53689"/>
                    </a:lnTo>
                    <a:lnTo>
                      <a:pt x="18923" y="55381"/>
                    </a:lnTo>
                    <a:lnTo>
                      <a:pt x="19538" y="57035"/>
                    </a:lnTo>
                    <a:lnTo>
                      <a:pt x="20230" y="58688"/>
                    </a:lnTo>
                    <a:lnTo>
                      <a:pt x="20961" y="60342"/>
                    </a:lnTo>
                    <a:lnTo>
                      <a:pt x="21768" y="61957"/>
                    </a:lnTo>
                    <a:lnTo>
                      <a:pt x="22615" y="63534"/>
                    </a:lnTo>
                    <a:lnTo>
                      <a:pt x="23499" y="65111"/>
                    </a:lnTo>
                    <a:lnTo>
                      <a:pt x="24384" y="66649"/>
                    </a:lnTo>
                    <a:lnTo>
                      <a:pt x="25345" y="68188"/>
                    </a:lnTo>
                    <a:lnTo>
                      <a:pt x="26307" y="69688"/>
                    </a:lnTo>
                    <a:lnTo>
                      <a:pt x="27037" y="70841"/>
                    </a:lnTo>
                    <a:lnTo>
                      <a:pt x="27768" y="72034"/>
                    </a:lnTo>
                    <a:lnTo>
                      <a:pt x="28499" y="73264"/>
                    </a:lnTo>
                    <a:lnTo>
                      <a:pt x="29191" y="74533"/>
                    </a:lnTo>
                    <a:lnTo>
                      <a:pt x="29845" y="75802"/>
                    </a:lnTo>
                    <a:lnTo>
                      <a:pt x="30460" y="77072"/>
                    </a:lnTo>
                    <a:lnTo>
                      <a:pt x="31076" y="78379"/>
                    </a:lnTo>
                    <a:lnTo>
                      <a:pt x="31652" y="79725"/>
                    </a:lnTo>
                    <a:lnTo>
                      <a:pt x="32191" y="81071"/>
                    </a:lnTo>
                    <a:lnTo>
                      <a:pt x="32691" y="82417"/>
                    </a:lnTo>
                    <a:lnTo>
                      <a:pt x="33152" y="83763"/>
                    </a:lnTo>
                    <a:lnTo>
                      <a:pt x="33575" y="85148"/>
                    </a:lnTo>
                    <a:lnTo>
                      <a:pt x="33960" y="86533"/>
                    </a:lnTo>
                    <a:lnTo>
                      <a:pt x="34306" y="87917"/>
                    </a:lnTo>
                    <a:lnTo>
                      <a:pt x="34575" y="89302"/>
                    </a:lnTo>
                    <a:lnTo>
                      <a:pt x="34806" y="90686"/>
                    </a:lnTo>
                    <a:lnTo>
                      <a:pt x="34960" y="92109"/>
                    </a:lnTo>
                    <a:lnTo>
                      <a:pt x="35075" y="93494"/>
                    </a:lnTo>
                    <a:lnTo>
                      <a:pt x="35152" y="94878"/>
                    </a:lnTo>
                    <a:lnTo>
                      <a:pt x="35152" y="96263"/>
                    </a:lnTo>
                    <a:lnTo>
                      <a:pt x="35075" y="97647"/>
                    </a:lnTo>
                    <a:lnTo>
                      <a:pt x="34921" y="99032"/>
                    </a:lnTo>
                    <a:lnTo>
                      <a:pt x="34729" y="100378"/>
                    </a:lnTo>
                    <a:lnTo>
                      <a:pt x="34460" y="101724"/>
                    </a:lnTo>
                    <a:lnTo>
                      <a:pt x="34075" y="103070"/>
                    </a:lnTo>
                    <a:lnTo>
                      <a:pt x="33652" y="104416"/>
                    </a:lnTo>
                    <a:lnTo>
                      <a:pt x="33152" y="105724"/>
                    </a:lnTo>
                    <a:lnTo>
                      <a:pt x="32575" y="107031"/>
                    </a:lnTo>
                    <a:lnTo>
                      <a:pt x="31883" y="108300"/>
                    </a:lnTo>
                    <a:lnTo>
                      <a:pt x="31114" y="109531"/>
                    </a:lnTo>
                    <a:lnTo>
                      <a:pt x="30268" y="110762"/>
                    </a:lnTo>
                    <a:lnTo>
                      <a:pt x="29306" y="111992"/>
                    </a:lnTo>
                    <a:lnTo>
                      <a:pt x="28576" y="112877"/>
                    </a:lnTo>
                    <a:lnTo>
                      <a:pt x="27768" y="113723"/>
                    </a:lnTo>
                    <a:lnTo>
                      <a:pt x="26922" y="114531"/>
                    </a:lnTo>
                    <a:lnTo>
                      <a:pt x="26076" y="115300"/>
                    </a:lnTo>
                    <a:lnTo>
                      <a:pt x="25191" y="116069"/>
                    </a:lnTo>
                    <a:lnTo>
                      <a:pt x="24307" y="116800"/>
                    </a:lnTo>
                    <a:lnTo>
                      <a:pt x="23384" y="117492"/>
                    </a:lnTo>
                    <a:lnTo>
                      <a:pt x="22422" y="118184"/>
                    </a:lnTo>
                    <a:lnTo>
                      <a:pt x="20538" y="119530"/>
                    </a:lnTo>
                    <a:lnTo>
                      <a:pt x="18576" y="120838"/>
                    </a:lnTo>
                    <a:lnTo>
                      <a:pt x="14615" y="123453"/>
                    </a:lnTo>
                    <a:lnTo>
                      <a:pt x="12692" y="124761"/>
                    </a:lnTo>
                    <a:lnTo>
                      <a:pt x="10808" y="126145"/>
                    </a:lnTo>
                    <a:lnTo>
                      <a:pt x="9923" y="126837"/>
                    </a:lnTo>
                    <a:lnTo>
                      <a:pt x="9000" y="127568"/>
                    </a:lnTo>
                    <a:lnTo>
                      <a:pt x="8154" y="128337"/>
                    </a:lnTo>
                    <a:lnTo>
                      <a:pt x="7308" y="129145"/>
                    </a:lnTo>
                    <a:lnTo>
                      <a:pt x="6500" y="129953"/>
                    </a:lnTo>
                    <a:lnTo>
                      <a:pt x="5731" y="130799"/>
                    </a:lnTo>
                    <a:lnTo>
                      <a:pt x="4962" y="131683"/>
                    </a:lnTo>
                    <a:lnTo>
                      <a:pt x="4270" y="132568"/>
                    </a:lnTo>
                    <a:lnTo>
                      <a:pt x="3616" y="133529"/>
                    </a:lnTo>
                    <a:lnTo>
                      <a:pt x="3001" y="134529"/>
                    </a:lnTo>
                    <a:lnTo>
                      <a:pt x="2424" y="135568"/>
                    </a:lnTo>
                    <a:lnTo>
                      <a:pt x="1885" y="136683"/>
                    </a:lnTo>
                    <a:lnTo>
                      <a:pt x="1501" y="137606"/>
                    </a:lnTo>
                    <a:lnTo>
                      <a:pt x="1154" y="138490"/>
                    </a:lnTo>
                    <a:lnTo>
                      <a:pt x="885" y="139414"/>
                    </a:lnTo>
                    <a:lnTo>
                      <a:pt x="616" y="140337"/>
                    </a:lnTo>
                    <a:lnTo>
                      <a:pt x="424" y="141260"/>
                    </a:lnTo>
                    <a:lnTo>
                      <a:pt x="270" y="142183"/>
                    </a:lnTo>
                    <a:lnTo>
                      <a:pt x="116" y="143106"/>
                    </a:lnTo>
                    <a:lnTo>
                      <a:pt x="39" y="143990"/>
                    </a:lnTo>
                    <a:lnTo>
                      <a:pt x="1" y="144913"/>
                    </a:lnTo>
                    <a:lnTo>
                      <a:pt x="1" y="145836"/>
                    </a:lnTo>
                    <a:lnTo>
                      <a:pt x="39" y="146721"/>
                    </a:lnTo>
                    <a:lnTo>
                      <a:pt x="116" y="147644"/>
                    </a:lnTo>
                    <a:lnTo>
                      <a:pt x="231" y="148528"/>
                    </a:lnTo>
                    <a:lnTo>
                      <a:pt x="385" y="149413"/>
                    </a:lnTo>
                    <a:lnTo>
                      <a:pt x="578" y="150336"/>
                    </a:lnTo>
                    <a:lnTo>
                      <a:pt x="770" y="151182"/>
                    </a:lnTo>
                    <a:lnTo>
                      <a:pt x="1039" y="152066"/>
                    </a:lnTo>
                    <a:lnTo>
                      <a:pt x="1308" y="152951"/>
                    </a:lnTo>
                    <a:lnTo>
                      <a:pt x="1654" y="153797"/>
                    </a:lnTo>
                    <a:lnTo>
                      <a:pt x="2001" y="154643"/>
                    </a:lnTo>
                    <a:lnTo>
                      <a:pt x="2385" y="155489"/>
                    </a:lnTo>
                    <a:lnTo>
                      <a:pt x="2770" y="156297"/>
                    </a:lnTo>
                    <a:lnTo>
                      <a:pt x="3231" y="157105"/>
                    </a:lnTo>
                    <a:lnTo>
                      <a:pt x="3693" y="157912"/>
                    </a:lnTo>
                    <a:lnTo>
                      <a:pt x="4193" y="158720"/>
                    </a:lnTo>
                    <a:lnTo>
                      <a:pt x="4693" y="159489"/>
                    </a:lnTo>
                    <a:lnTo>
                      <a:pt x="5270" y="160258"/>
                    </a:lnTo>
                    <a:lnTo>
                      <a:pt x="5808" y="161027"/>
                    </a:lnTo>
                    <a:lnTo>
                      <a:pt x="6423" y="161758"/>
                    </a:lnTo>
                    <a:lnTo>
                      <a:pt x="7039" y="162450"/>
                    </a:lnTo>
                    <a:lnTo>
                      <a:pt x="7692" y="163181"/>
                    </a:lnTo>
                    <a:lnTo>
                      <a:pt x="8346" y="163835"/>
                    </a:lnTo>
                    <a:lnTo>
                      <a:pt x="10038" y="165604"/>
                    </a:lnTo>
                    <a:lnTo>
                      <a:pt x="166951" y="165604"/>
                    </a:lnTo>
                    <a:lnTo>
                      <a:pt x="1669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" name="Google Shape;124;p14"/>
            <p:cNvSpPr/>
            <p:nvPr/>
          </p:nvSpPr>
          <p:spPr>
            <a:xfrm>
              <a:off x="1531522" y="4451976"/>
              <a:ext cx="4248414" cy="1598733"/>
            </a:xfrm>
            <a:custGeom>
              <a:avLst/>
              <a:gdLst/>
              <a:ahLst/>
              <a:cxnLst/>
              <a:rect l="l" t="t" r="r" b="b"/>
              <a:pathLst>
                <a:path w="102917" h="38729" extrusionOk="0">
                  <a:moveTo>
                    <a:pt x="53382" y="0"/>
                  </a:moveTo>
                  <a:lnTo>
                    <a:pt x="51997" y="39"/>
                  </a:lnTo>
                  <a:lnTo>
                    <a:pt x="50613" y="77"/>
                  </a:lnTo>
                  <a:lnTo>
                    <a:pt x="48843" y="231"/>
                  </a:lnTo>
                  <a:lnTo>
                    <a:pt x="47074" y="423"/>
                  </a:lnTo>
                  <a:lnTo>
                    <a:pt x="45344" y="654"/>
                  </a:lnTo>
                  <a:lnTo>
                    <a:pt x="43613" y="962"/>
                  </a:lnTo>
                  <a:lnTo>
                    <a:pt x="41882" y="1308"/>
                  </a:lnTo>
                  <a:lnTo>
                    <a:pt x="40190" y="1693"/>
                  </a:lnTo>
                  <a:lnTo>
                    <a:pt x="38498" y="2154"/>
                  </a:lnTo>
                  <a:lnTo>
                    <a:pt x="36844" y="2654"/>
                  </a:lnTo>
                  <a:lnTo>
                    <a:pt x="35229" y="3231"/>
                  </a:lnTo>
                  <a:lnTo>
                    <a:pt x="33575" y="3808"/>
                  </a:lnTo>
                  <a:lnTo>
                    <a:pt x="31960" y="4462"/>
                  </a:lnTo>
                  <a:lnTo>
                    <a:pt x="30383" y="5154"/>
                  </a:lnTo>
                  <a:lnTo>
                    <a:pt x="28806" y="5923"/>
                  </a:lnTo>
                  <a:lnTo>
                    <a:pt x="27229" y="6731"/>
                  </a:lnTo>
                  <a:lnTo>
                    <a:pt x="25691" y="7538"/>
                  </a:lnTo>
                  <a:lnTo>
                    <a:pt x="24153" y="8423"/>
                  </a:lnTo>
                  <a:lnTo>
                    <a:pt x="23076" y="9077"/>
                  </a:lnTo>
                  <a:lnTo>
                    <a:pt x="22038" y="9769"/>
                  </a:lnTo>
                  <a:lnTo>
                    <a:pt x="20999" y="10461"/>
                  </a:lnTo>
                  <a:lnTo>
                    <a:pt x="19999" y="11154"/>
                  </a:lnTo>
                  <a:lnTo>
                    <a:pt x="18999" y="11884"/>
                  </a:lnTo>
                  <a:lnTo>
                    <a:pt x="18038" y="12653"/>
                  </a:lnTo>
                  <a:lnTo>
                    <a:pt x="17076" y="13384"/>
                  </a:lnTo>
                  <a:lnTo>
                    <a:pt x="16153" y="14192"/>
                  </a:lnTo>
                  <a:lnTo>
                    <a:pt x="15230" y="14961"/>
                  </a:lnTo>
                  <a:lnTo>
                    <a:pt x="14346" y="15769"/>
                  </a:lnTo>
                  <a:lnTo>
                    <a:pt x="13461" y="16615"/>
                  </a:lnTo>
                  <a:lnTo>
                    <a:pt x="12615" y="17461"/>
                  </a:lnTo>
                  <a:lnTo>
                    <a:pt x="11769" y="18307"/>
                  </a:lnTo>
                  <a:lnTo>
                    <a:pt x="10961" y="19191"/>
                  </a:lnTo>
                  <a:lnTo>
                    <a:pt x="10192" y="20114"/>
                  </a:lnTo>
                  <a:lnTo>
                    <a:pt x="9423" y="21037"/>
                  </a:lnTo>
                  <a:lnTo>
                    <a:pt x="8692" y="21960"/>
                  </a:lnTo>
                  <a:lnTo>
                    <a:pt x="7962" y="22922"/>
                  </a:lnTo>
                  <a:lnTo>
                    <a:pt x="7269" y="23883"/>
                  </a:lnTo>
                  <a:lnTo>
                    <a:pt x="6577" y="24883"/>
                  </a:lnTo>
                  <a:lnTo>
                    <a:pt x="5923" y="25883"/>
                  </a:lnTo>
                  <a:lnTo>
                    <a:pt x="5269" y="26883"/>
                  </a:lnTo>
                  <a:lnTo>
                    <a:pt x="4654" y="27922"/>
                  </a:lnTo>
                  <a:lnTo>
                    <a:pt x="4077" y="28998"/>
                  </a:lnTo>
                  <a:lnTo>
                    <a:pt x="3500" y="30075"/>
                  </a:lnTo>
                  <a:lnTo>
                    <a:pt x="2962" y="31152"/>
                  </a:lnTo>
                  <a:lnTo>
                    <a:pt x="2423" y="32267"/>
                  </a:lnTo>
                  <a:lnTo>
                    <a:pt x="1923" y="33383"/>
                  </a:lnTo>
                  <a:lnTo>
                    <a:pt x="1424" y="34537"/>
                  </a:lnTo>
                  <a:lnTo>
                    <a:pt x="962" y="35690"/>
                  </a:lnTo>
                  <a:lnTo>
                    <a:pt x="539" y="36883"/>
                  </a:lnTo>
                  <a:lnTo>
                    <a:pt x="116" y="38075"/>
                  </a:lnTo>
                  <a:lnTo>
                    <a:pt x="39" y="38344"/>
                  </a:lnTo>
                  <a:lnTo>
                    <a:pt x="1" y="38652"/>
                  </a:lnTo>
                  <a:lnTo>
                    <a:pt x="3154" y="38613"/>
                  </a:lnTo>
                  <a:lnTo>
                    <a:pt x="4693" y="38613"/>
                  </a:lnTo>
                  <a:lnTo>
                    <a:pt x="6231" y="38690"/>
                  </a:lnTo>
                  <a:lnTo>
                    <a:pt x="6654" y="38690"/>
                  </a:lnTo>
                  <a:lnTo>
                    <a:pt x="7000" y="38652"/>
                  </a:lnTo>
                  <a:lnTo>
                    <a:pt x="7308" y="38536"/>
                  </a:lnTo>
                  <a:lnTo>
                    <a:pt x="7615" y="38421"/>
                  </a:lnTo>
                  <a:lnTo>
                    <a:pt x="7846" y="38229"/>
                  </a:lnTo>
                  <a:lnTo>
                    <a:pt x="8077" y="37998"/>
                  </a:lnTo>
                  <a:lnTo>
                    <a:pt x="8308" y="37690"/>
                  </a:lnTo>
                  <a:lnTo>
                    <a:pt x="8500" y="37306"/>
                  </a:lnTo>
                  <a:lnTo>
                    <a:pt x="9385" y="35536"/>
                  </a:lnTo>
                  <a:lnTo>
                    <a:pt x="10346" y="33844"/>
                  </a:lnTo>
                  <a:lnTo>
                    <a:pt x="11346" y="32191"/>
                  </a:lnTo>
                  <a:lnTo>
                    <a:pt x="12423" y="30575"/>
                  </a:lnTo>
                  <a:lnTo>
                    <a:pt x="13538" y="29037"/>
                  </a:lnTo>
                  <a:lnTo>
                    <a:pt x="14730" y="27537"/>
                  </a:lnTo>
                  <a:lnTo>
                    <a:pt x="15961" y="26114"/>
                  </a:lnTo>
                  <a:lnTo>
                    <a:pt x="17230" y="24730"/>
                  </a:lnTo>
                  <a:lnTo>
                    <a:pt x="18576" y="23383"/>
                  </a:lnTo>
                  <a:lnTo>
                    <a:pt x="19961" y="22076"/>
                  </a:lnTo>
                  <a:lnTo>
                    <a:pt x="21422" y="20845"/>
                  </a:lnTo>
                  <a:lnTo>
                    <a:pt x="22922" y="19691"/>
                  </a:lnTo>
                  <a:lnTo>
                    <a:pt x="24499" y="18538"/>
                  </a:lnTo>
                  <a:lnTo>
                    <a:pt x="26114" y="17461"/>
                  </a:lnTo>
                  <a:lnTo>
                    <a:pt x="27768" y="16461"/>
                  </a:lnTo>
                  <a:lnTo>
                    <a:pt x="29499" y="15461"/>
                  </a:lnTo>
                  <a:lnTo>
                    <a:pt x="30883" y="14730"/>
                  </a:lnTo>
                  <a:lnTo>
                    <a:pt x="32345" y="14038"/>
                  </a:lnTo>
                  <a:lnTo>
                    <a:pt x="33768" y="13423"/>
                  </a:lnTo>
                  <a:lnTo>
                    <a:pt x="35267" y="12807"/>
                  </a:lnTo>
                  <a:lnTo>
                    <a:pt x="36729" y="12269"/>
                  </a:lnTo>
                  <a:lnTo>
                    <a:pt x="38267" y="11730"/>
                  </a:lnTo>
                  <a:lnTo>
                    <a:pt x="39767" y="11269"/>
                  </a:lnTo>
                  <a:lnTo>
                    <a:pt x="41305" y="10807"/>
                  </a:lnTo>
                  <a:lnTo>
                    <a:pt x="42421" y="10500"/>
                  </a:lnTo>
                  <a:lnTo>
                    <a:pt x="43536" y="10231"/>
                  </a:lnTo>
                  <a:lnTo>
                    <a:pt x="44651" y="9961"/>
                  </a:lnTo>
                  <a:lnTo>
                    <a:pt x="45767" y="9731"/>
                  </a:lnTo>
                  <a:lnTo>
                    <a:pt x="46920" y="9538"/>
                  </a:lnTo>
                  <a:lnTo>
                    <a:pt x="48036" y="9384"/>
                  </a:lnTo>
                  <a:lnTo>
                    <a:pt x="49151" y="9269"/>
                  </a:lnTo>
                  <a:lnTo>
                    <a:pt x="50305" y="9192"/>
                  </a:lnTo>
                  <a:lnTo>
                    <a:pt x="51420" y="9154"/>
                  </a:lnTo>
                  <a:lnTo>
                    <a:pt x="52574" y="9115"/>
                  </a:lnTo>
                  <a:lnTo>
                    <a:pt x="53689" y="9154"/>
                  </a:lnTo>
                  <a:lnTo>
                    <a:pt x="54843" y="9231"/>
                  </a:lnTo>
                  <a:lnTo>
                    <a:pt x="55997" y="9308"/>
                  </a:lnTo>
                  <a:lnTo>
                    <a:pt x="57112" y="9461"/>
                  </a:lnTo>
                  <a:lnTo>
                    <a:pt x="58266" y="9654"/>
                  </a:lnTo>
                  <a:lnTo>
                    <a:pt x="59420" y="9846"/>
                  </a:lnTo>
                  <a:lnTo>
                    <a:pt x="60420" y="10077"/>
                  </a:lnTo>
                  <a:lnTo>
                    <a:pt x="61381" y="10346"/>
                  </a:lnTo>
                  <a:lnTo>
                    <a:pt x="62381" y="10654"/>
                  </a:lnTo>
                  <a:lnTo>
                    <a:pt x="63342" y="11000"/>
                  </a:lnTo>
                  <a:lnTo>
                    <a:pt x="64265" y="11346"/>
                  </a:lnTo>
                  <a:lnTo>
                    <a:pt x="65227" y="11730"/>
                  </a:lnTo>
                  <a:lnTo>
                    <a:pt x="66150" y="12153"/>
                  </a:lnTo>
                  <a:lnTo>
                    <a:pt x="67035" y="12577"/>
                  </a:lnTo>
                  <a:lnTo>
                    <a:pt x="67958" y="13038"/>
                  </a:lnTo>
                  <a:lnTo>
                    <a:pt x="68842" y="13538"/>
                  </a:lnTo>
                  <a:lnTo>
                    <a:pt x="70573" y="14538"/>
                  </a:lnTo>
                  <a:lnTo>
                    <a:pt x="72303" y="15653"/>
                  </a:lnTo>
                  <a:lnTo>
                    <a:pt x="73957" y="16807"/>
                  </a:lnTo>
                  <a:lnTo>
                    <a:pt x="75342" y="17807"/>
                  </a:lnTo>
                  <a:lnTo>
                    <a:pt x="76649" y="18845"/>
                  </a:lnTo>
                  <a:lnTo>
                    <a:pt x="77918" y="19922"/>
                  </a:lnTo>
                  <a:lnTo>
                    <a:pt x="79188" y="21037"/>
                  </a:lnTo>
                  <a:lnTo>
                    <a:pt x="80418" y="22153"/>
                  </a:lnTo>
                  <a:lnTo>
                    <a:pt x="81572" y="23307"/>
                  </a:lnTo>
                  <a:lnTo>
                    <a:pt x="82726" y="24499"/>
                  </a:lnTo>
                  <a:lnTo>
                    <a:pt x="83880" y="25729"/>
                  </a:lnTo>
                  <a:lnTo>
                    <a:pt x="84956" y="26960"/>
                  </a:lnTo>
                  <a:lnTo>
                    <a:pt x="86033" y="28229"/>
                  </a:lnTo>
                  <a:lnTo>
                    <a:pt x="87072" y="29537"/>
                  </a:lnTo>
                  <a:lnTo>
                    <a:pt x="88072" y="30844"/>
                  </a:lnTo>
                  <a:lnTo>
                    <a:pt x="89071" y="32191"/>
                  </a:lnTo>
                  <a:lnTo>
                    <a:pt x="90033" y="33575"/>
                  </a:lnTo>
                  <a:lnTo>
                    <a:pt x="90956" y="34960"/>
                  </a:lnTo>
                  <a:lnTo>
                    <a:pt x="91879" y="36383"/>
                  </a:lnTo>
                  <a:lnTo>
                    <a:pt x="92187" y="36959"/>
                  </a:lnTo>
                  <a:lnTo>
                    <a:pt x="92533" y="37575"/>
                  </a:lnTo>
                  <a:lnTo>
                    <a:pt x="92725" y="37882"/>
                  </a:lnTo>
                  <a:lnTo>
                    <a:pt x="92917" y="38152"/>
                  </a:lnTo>
                  <a:lnTo>
                    <a:pt x="93110" y="38344"/>
                  </a:lnTo>
                  <a:lnTo>
                    <a:pt x="93379" y="38536"/>
                  </a:lnTo>
                  <a:lnTo>
                    <a:pt x="93648" y="38652"/>
                  </a:lnTo>
                  <a:lnTo>
                    <a:pt x="93956" y="38690"/>
                  </a:lnTo>
                  <a:lnTo>
                    <a:pt x="94263" y="38729"/>
                  </a:lnTo>
                  <a:lnTo>
                    <a:pt x="94610" y="38729"/>
                  </a:lnTo>
                  <a:lnTo>
                    <a:pt x="95302" y="38690"/>
                  </a:lnTo>
                  <a:lnTo>
                    <a:pt x="95994" y="38652"/>
                  </a:lnTo>
                  <a:lnTo>
                    <a:pt x="102917" y="38652"/>
                  </a:lnTo>
                  <a:lnTo>
                    <a:pt x="102724" y="38152"/>
                  </a:lnTo>
                  <a:lnTo>
                    <a:pt x="100994" y="34883"/>
                  </a:lnTo>
                  <a:lnTo>
                    <a:pt x="100109" y="33229"/>
                  </a:lnTo>
                  <a:lnTo>
                    <a:pt x="99225" y="31614"/>
                  </a:lnTo>
                  <a:lnTo>
                    <a:pt x="97956" y="29460"/>
                  </a:lnTo>
                  <a:lnTo>
                    <a:pt x="96609" y="27383"/>
                  </a:lnTo>
                  <a:lnTo>
                    <a:pt x="95186" y="25383"/>
                  </a:lnTo>
                  <a:lnTo>
                    <a:pt x="93725" y="23422"/>
                  </a:lnTo>
                  <a:lnTo>
                    <a:pt x="92225" y="21537"/>
                  </a:lnTo>
                  <a:lnTo>
                    <a:pt x="90648" y="19730"/>
                  </a:lnTo>
                  <a:lnTo>
                    <a:pt x="88995" y="17961"/>
                  </a:lnTo>
                  <a:lnTo>
                    <a:pt x="87302" y="16230"/>
                  </a:lnTo>
                  <a:lnTo>
                    <a:pt x="85533" y="14615"/>
                  </a:lnTo>
                  <a:lnTo>
                    <a:pt x="83726" y="13000"/>
                  </a:lnTo>
                  <a:lnTo>
                    <a:pt x="81841" y="11500"/>
                  </a:lnTo>
                  <a:lnTo>
                    <a:pt x="79918" y="10038"/>
                  </a:lnTo>
                  <a:lnTo>
                    <a:pt x="77918" y="8654"/>
                  </a:lnTo>
                  <a:lnTo>
                    <a:pt x="75842" y="7308"/>
                  </a:lnTo>
                  <a:lnTo>
                    <a:pt x="73726" y="6038"/>
                  </a:lnTo>
                  <a:lnTo>
                    <a:pt x="71573" y="4808"/>
                  </a:lnTo>
                  <a:lnTo>
                    <a:pt x="70342" y="4154"/>
                  </a:lnTo>
                  <a:lnTo>
                    <a:pt x="69111" y="3577"/>
                  </a:lnTo>
                  <a:lnTo>
                    <a:pt x="67842" y="3000"/>
                  </a:lnTo>
                  <a:lnTo>
                    <a:pt x="66611" y="2500"/>
                  </a:lnTo>
                  <a:lnTo>
                    <a:pt x="65342" y="2039"/>
                  </a:lnTo>
                  <a:lnTo>
                    <a:pt x="64035" y="1654"/>
                  </a:lnTo>
                  <a:lnTo>
                    <a:pt x="62727" y="1270"/>
                  </a:lnTo>
                  <a:lnTo>
                    <a:pt x="61458" y="962"/>
                  </a:lnTo>
                  <a:lnTo>
                    <a:pt x="60112" y="693"/>
                  </a:lnTo>
                  <a:lnTo>
                    <a:pt x="58804" y="462"/>
                  </a:lnTo>
                  <a:lnTo>
                    <a:pt x="57458" y="270"/>
                  </a:lnTo>
                  <a:lnTo>
                    <a:pt x="56112" y="154"/>
                  </a:lnTo>
                  <a:lnTo>
                    <a:pt x="54766" y="39"/>
                  </a:lnTo>
                  <a:lnTo>
                    <a:pt x="533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 rot="-9000020">
              <a:off x="6786377" y="-706028"/>
              <a:ext cx="4248456" cy="1598749"/>
            </a:xfrm>
            <a:custGeom>
              <a:avLst/>
              <a:gdLst/>
              <a:ahLst/>
              <a:cxnLst/>
              <a:rect l="l" t="t" r="r" b="b"/>
              <a:pathLst>
                <a:path w="102917" h="38729" extrusionOk="0">
                  <a:moveTo>
                    <a:pt x="53382" y="0"/>
                  </a:moveTo>
                  <a:lnTo>
                    <a:pt x="51997" y="39"/>
                  </a:lnTo>
                  <a:lnTo>
                    <a:pt x="50613" y="77"/>
                  </a:lnTo>
                  <a:lnTo>
                    <a:pt x="48843" y="231"/>
                  </a:lnTo>
                  <a:lnTo>
                    <a:pt x="47074" y="423"/>
                  </a:lnTo>
                  <a:lnTo>
                    <a:pt x="45344" y="654"/>
                  </a:lnTo>
                  <a:lnTo>
                    <a:pt x="43613" y="962"/>
                  </a:lnTo>
                  <a:lnTo>
                    <a:pt x="41882" y="1308"/>
                  </a:lnTo>
                  <a:lnTo>
                    <a:pt x="40190" y="1693"/>
                  </a:lnTo>
                  <a:lnTo>
                    <a:pt x="38498" y="2154"/>
                  </a:lnTo>
                  <a:lnTo>
                    <a:pt x="36844" y="2654"/>
                  </a:lnTo>
                  <a:lnTo>
                    <a:pt x="35229" y="3231"/>
                  </a:lnTo>
                  <a:lnTo>
                    <a:pt x="33575" y="3808"/>
                  </a:lnTo>
                  <a:lnTo>
                    <a:pt x="31960" y="4462"/>
                  </a:lnTo>
                  <a:lnTo>
                    <a:pt x="30383" y="5154"/>
                  </a:lnTo>
                  <a:lnTo>
                    <a:pt x="28806" y="5923"/>
                  </a:lnTo>
                  <a:lnTo>
                    <a:pt x="27229" y="6731"/>
                  </a:lnTo>
                  <a:lnTo>
                    <a:pt x="25691" y="7538"/>
                  </a:lnTo>
                  <a:lnTo>
                    <a:pt x="24153" y="8423"/>
                  </a:lnTo>
                  <a:lnTo>
                    <a:pt x="23076" y="9077"/>
                  </a:lnTo>
                  <a:lnTo>
                    <a:pt x="22038" y="9769"/>
                  </a:lnTo>
                  <a:lnTo>
                    <a:pt x="20999" y="10461"/>
                  </a:lnTo>
                  <a:lnTo>
                    <a:pt x="19999" y="11154"/>
                  </a:lnTo>
                  <a:lnTo>
                    <a:pt x="18999" y="11884"/>
                  </a:lnTo>
                  <a:lnTo>
                    <a:pt x="18038" y="12653"/>
                  </a:lnTo>
                  <a:lnTo>
                    <a:pt x="17076" y="13384"/>
                  </a:lnTo>
                  <a:lnTo>
                    <a:pt x="16153" y="14192"/>
                  </a:lnTo>
                  <a:lnTo>
                    <a:pt x="15230" y="14961"/>
                  </a:lnTo>
                  <a:lnTo>
                    <a:pt x="14346" y="15769"/>
                  </a:lnTo>
                  <a:lnTo>
                    <a:pt x="13461" y="16615"/>
                  </a:lnTo>
                  <a:lnTo>
                    <a:pt x="12615" y="17461"/>
                  </a:lnTo>
                  <a:lnTo>
                    <a:pt x="11769" y="18307"/>
                  </a:lnTo>
                  <a:lnTo>
                    <a:pt x="10961" y="19191"/>
                  </a:lnTo>
                  <a:lnTo>
                    <a:pt x="10192" y="20114"/>
                  </a:lnTo>
                  <a:lnTo>
                    <a:pt x="9423" y="21037"/>
                  </a:lnTo>
                  <a:lnTo>
                    <a:pt x="8692" y="21960"/>
                  </a:lnTo>
                  <a:lnTo>
                    <a:pt x="7962" y="22922"/>
                  </a:lnTo>
                  <a:lnTo>
                    <a:pt x="7269" y="23883"/>
                  </a:lnTo>
                  <a:lnTo>
                    <a:pt x="6577" y="24883"/>
                  </a:lnTo>
                  <a:lnTo>
                    <a:pt x="5923" y="25883"/>
                  </a:lnTo>
                  <a:lnTo>
                    <a:pt x="5269" y="26883"/>
                  </a:lnTo>
                  <a:lnTo>
                    <a:pt x="4654" y="27922"/>
                  </a:lnTo>
                  <a:lnTo>
                    <a:pt x="4077" y="28998"/>
                  </a:lnTo>
                  <a:lnTo>
                    <a:pt x="3500" y="30075"/>
                  </a:lnTo>
                  <a:lnTo>
                    <a:pt x="2962" y="31152"/>
                  </a:lnTo>
                  <a:lnTo>
                    <a:pt x="2423" y="32267"/>
                  </a:lnTo>
                  <a:lnTo>
                    <a:pt x="1923" y="33383"/>
                  </a:lnTo>
                  <a:lnTo>
                    <a:pt x="1424" y="34537"/>
                  </a:lnTo>
                  <a:lnTo>
                    <a:pt x="962" y="35690"/>
                  </a:lnTo>
                  <a:lnTo>
                    <a:pt x="539" y="36883"/>
                  </a:lnTo>
                  <a:lnTo>
                    <a:pt x="116" y="38075"/>
                  </a:lnTo>
                  <a:lnTo>
                    <a:pt x="39" y="38344"/>
                  </a:lnTo>
                  <a:lnTo>
                    <a:pt x="1" y="38652"/>
                  </a:lnTo>
                  <a:lnTo>
                    <a:pt x="3154" y="38613"/>
                  </a:lnTo>
                  <a:lnTo>
                    <a:pt x="4693" y="38613"/>
                  </a:lnTo>
                  <a:lnTo>
                    <a:pt x="6231" y="38690"/>
                  </a:lnTo>
                  <a:lnTo>
                    <a:pt x="6654" y="38690"/>
                  </a:lnTo>
                  <a:lnTo>
                    <a:pt x="7000" y="38652"/>
                  </a:lnTo>
                  <a:lnTo>
                    <a:pt x="7308" y="38536"/>
                  </a:lnTo>
                  <a:lnTo>
                    <a:pt x="7615" y="38421"/>
                  </a:lnTo>
                  <a:lnTo>
                    <a:pt x="7846" y="38229"/>
                  </a:lnTo>
                  <a:lnTo>
                    <a:pt x="8077" y="37998"/>
                  </a:lnTo>
                  <a:lnTo>
                    <a:pt x="8308" y="37690"/>
                  </a:lnTo>
                  <a:lnTo>
                    <a:pt x="8500" y="37306"/>
                  </a:lnTo>
                  <a:lnTo>
                    <a:pt x="9385" y="35536"/>
                  </a:lnTo>
                  <a:lnTo>
                    <a:pt x="10346" y="33844"/>
                  </a:lnTo>
                  <a:lnTo>
                    <a:pt x="11346" y="32191"/>
                  </a:lnTo>
                  <a:lnTo>
                    <a:pt x="12423" y="30575"/>
                  </a:lnTo>
                  <a:lnTo>
                    <a:pt x="13538" y="29037"/>
                  </a:lnTo>
                  <a:lnTo>
                    <a:pt x="14730" y="27537"/>
                  </a:lnTo>
                  <a:lnTo>
                    <a:pt x="15961" y="26114"/>
                  </a:lnTo>
                  <a:lnTo>
                    <a:pt x="17230" y="24730"/>
                  </a:lnTo>
                  <a:lnTo>
                    <a:pt x="18576" y="23383"/>
                  </a:lnTo>
                  <a:lnTo>
                    <a:pt x="19961" y="22076"/>
                  </a:lnTo>
                  <a:lnTo>
                    <a:pt x="21422" y="20845"/>
                  </a:lnTo>
                  <a:lnTo>
                    <a:pt x="22922" y="19691"/>
                  </a:lnTo>
                  <a:lnTo>
                    <a:pt x="24499" y="18538"/>
                  </a:lnTo>
                  <a:lnTo>
                    <a:pt x="26114" y="17461"/>
                  </a:lnTo>
                  <a:lnTo>
                    <a:pt x="27768" y="16461"/>
                  </a:lnTo>
                  <a:lnTo>
                    <a:pt x="29499" y="15461"/>
                  </a:lnTo>
                  <a:lnTo>
                    <a:pt x="30883" y="14730"/>
                  </a:lnTo>
                  <a:lnTo>
                    <a:pt x="32345" y="14038"/>
                  </a:lnTo>
                  <a:lnTo>
                    <a:pt x="33768" y="13423"/>
                  </a:lnTo>
                  <a:lnTo>
                    <a:pt x="35267" y="12807"/>
                  </a:lnTo>
                  <a:lnTo>
                    <a:pt x="36729" y="12269"/>
                  </a:lnTo>
                  <a:lnTo>
                    <a:pt x="38267" y="11730"/>
                  </a:lnTo>
                  <a:lnTo>
                    <a:pt x="39767" y="11269"/>
                  </a:lnTo>
                  <a:lnTo>
                    <a:pt x="41305" y="10807"/>
                  </a:lnTo>
                  <a:lnTo>
                    <a:pt x="42421" y="10500"/>
                  </a:lnTo>
                  <a:lnTo>
                    <a:pt x="43536" y="10231"/>
                  </a:lnTo>
                  <a:lnTo>
                    <a:pt x="44651" y="9961"/>
                  </a:lnTo>
                  <a:lnTo>
                    <a:pt x="45767" y="9731"/>
                  </a:lnTo>
                  <a:lnTo>
                    <a:pt x="46920" y="9538"/>
                  </a:lnTo>
                  <a:lnTo>
                    <a:pt x="48036" y="9384"/>
                  </a:lnTo>
                  <a:lnTo>
                    <a:pt x="49151" y="9269"/>
                  </a:lnTo>
                  <a:lnTo>
                    <a:pt x="50305" y="9192"/>
                  </a:lnTo>
                  <a:lnTo>
                    <a:pt x="51420" y="9154"/>
                  </a:lnTo>
                  <a:lnTo>
                    <a:pt x="52574" y="9115"/>
                  </a:lnTo>
                  <a:lnTo>
                    <a:pt x="53689" y="9154"/>
                  </a:lnTo>
                  <a:lnTo>
                    <a:pt x="54843" y="9231"/>
                  </a:lnTo>
                  <a:lnTo>
                    <a:pt x="55997" y="9308"/>
                  </a:lnTo>
                  <a:lnTo>
                    <a:pt x="57112" y="9461"/>
                  </a:lnTo>
                  <a:lnTo>
                    <a:pt x="58266" y="9654"/>
                  </a:lnTo>
                  <a:lnTo>
                    <a:pt x="59420" y="9846"/>
                  </a:lnTo>
                  <a:lnTo>
                    <a:pt x="60420" y="10077"/>
                  </a:lnTo>
                  <a:lnTo>
                    <a:pt x="61381" y="10346"/>
                  </a:lnTo>
                  <a:lnTo>
                    <a:pt x="62381" y="10654"/>
                  </a:lnTo>
                  <a:lnTo>
                    <a:pt x="63342" y="11000"/>
                  </a:lnTo>
                  <a:lnTo>
                    <a:pt x="64265" y="11346"/>
                  </a:lnTo>
                  <a:lnTo>
                    <a:pt x="65227" y="11730"/>
                  </a:lnTo>
                  <a:lnTo>
                    <a:pt x="66150" y="12153"/>
                  </a:lnTo>
                  <a:lnTo>
                    <a:pt x="67035" y="12577"/>
                  </a:lnTo>
                  <a:lnTo>
                    <a:pt x="67958" y="13038"/>
                  </a:lnTo>
                  <a:lnTo>
                    <a:pt x="68842" y="13538"/>
                  </a:lnTo>
                  <a:lnTo>
                    <a:pt x="70573" y="14538"/>
                  </a:lnTo>
                  <a:lnTo>
                    <a:pt x="72303" y="15653"/>
                  </a:lnTo>
                  <a:lnTo>
                    <a:pt x="73957" y="16807"/>
                  </a:lnTo>
                  <a:lnTo>
                    <a:pt x="75342" y="17807"/>
                  </a:lnTo>
                  <a:lnTo>
                    <a:pt x="76649" y="18845"/>
                  </a:lnTo>
                  <a:lnTo>
                    <a:pt x="77918" y="19922"/>
                  </a:lnTo>
                  <a:lnTo>
                    <a:pt x="79188" y="21037"/>
                  </a:lnTo>
                  <a:lnTo>
                    <a:pt x="80418" y="22153"/>
                  </a:lnTo>
                  <a:lnTo>
                    <a:pt x="81572" y="23307"/>
                  </a:lnTo>
                  <a:lnTo>
                    <a:pt x="82726" y="24499"/>
                  </a:lnTo>
                  <a:lnTo>
                    <a:pt x="83880" y="25729"/>
                  </a:lnTo>
                  <a:lnTo>
                    <a:pt x="84956" y="26960"/>
                  </a:lnTo>
                  <a:lnTo>
                    <a:pt x="86033" y="28229"/>
                  </a:lnTo>
                  <a:lnTo>
                    <a:pt x="87072" y="29537"/>
                  </a:lnTo>
                  <a:lnTo>
                    <a:pt x="88072" y="30844"/>
                  </a:lnTo>
                  <a:lnTo>
                    <a:pt x="89071" y="32191"/>
                  </a:lnTo>
                  <a:lnTo>
                    <a:pt x="90033" y="33575"/>
                  </a:lnTo>
                  <a:lnTo>
                    <a:pt x="90956" y="34960"/>
                  </a:lnTo>
                  <a:lnTo>
                    <a:pt x="91879" y="36383"/>
                  </a:lnTo>
                  <a:lnTo>
                    <a:pt x="92187" y="36959"/>
                  </a:lnTo>
                  <a:lnTo>
                    <a:pt x="92533" y="37575"/>
                  </a:lnTo>
                  <a:lnTo>
                    <a:pt x="92725" y="37882"/>
                  </a:lnTo>
                  <a:lnTo>
                    <a:pt x="92917" y="38152"/>
                  </a:lnTo>
                  <a:lnTo>
                    <a:pt x="93110" y="38344"/>
                  </a:lnTo>
                  <a:lnTo>
                    <a:pt x="93379" y="38536"/>
                  </a:lnTo>
                  <a:lnTo>
                    <a:pt x="93648" y="38652"/>
                  </a:lnTo>
                  <a:lnTo>
                    <a:pt x="93956" y="38690"/>
                  </a:lnTo>
                  <a:lnTo>
                    <a:pt x="94263" y="38729"/>
                  </a:lnTo>
                  <a:lnTo>
                    <a:pt x="94610" y="38729"/>
                  </a:lnTo>
                  <a:lnTo>
                    <a:pt x="95302" y="38690"/>
                  </a:lnTo>
                  <a:lnTo>
                    <a:pt x="95994" y="38652"/>
                  </a:lnTo>
                  <a:lnTo>
                    <a:pt x="102917" y="38652"/>
                  </a:lnTo>
                  <a:lnTo>
                    <a:pt x="102724" y="38152"/>
                  </a:lnTo>
                  <a:lnTo>
                    <a:pt x="100994" y="34883"/>
                  </a:lnTo>
                  <a:lnTo>
                    <a:pt x="100109" y="33229"/>
                  </a:lnTo>
                  <a:lnTo>
                    <a:pt x="99225" y="31614"/>
                  </a:lnTo>
                  <a:lnTo>
                    <a:pt x="97956" y="29460"/>
                  </a:lnTo>
                  <a:lnTo>
                    <a:pt x="96609" y="27383"/>
                  </a:lnTo>
                  <a:lnTo>
                    <a:pt x="95186" y="25383"/>
                  </a:lnTo>
                  <a:lnTo>
                    <a:pt x="93725" y="23422"/>
                  </a:lnTo>
                  <a:lnTo>
                    <a:pt x="92225" y="21537"/>
                  </a:lnTo>
                  <a:lnTo>
                    <a:pt x="90648" y="19730"/>
                  </a:lnTo>
                  <a:lnTo>
                    <a:pt x="88995" y="17961"/>
                  </a:lnTo>
                  <a:lnTo>
                    <a:pt x="87302" y="16230"/>
                  </a:lnTo>
                  <a:lnTo>
                    <a:pt x="85533" y="14615"/>
                  </a:lnTo>
                  <a:lnTo>
                    <a:pt x="83726" y="13000"/>
                  </a:lnTo>
                  <a:lnTo>
                    <a:pt x="81841" y="11500"/>
                  </a:lnTo>
                  <a:lnTo>
                    <a:pt x="79918" y="10038"/>
                  </a:lnTo>
                  <a:lnTo>
                    <a:pt x="77918" y="8654"/>
                  </a:lnTo>
                  <a:lnTo>
                    <a:pt x="75842" y="7308"/>
                  </a:lnTo>
                  <a:lnTo>
                    <a:pt x="73726" y="6038"/>
                  </a:lnTo>
                  <a:lnTo>
                    <a:pt x="71573" y="4808"/>
                  </a:lnTo>
                  <a:lnTo>
                    <a:pt x="70342" y="4154"/>
                  </a:lnTo>
                  <a:lnTo>
                    <a:pt x="69111" y="3577"/>
                  </a:lnTo>
                  <a:lnTo>
                    <a:pt x="67842" y="3000"/>
                  </a:lnTo>
                  <a:lnTo>
                    <a:pt x="66611" y="2500"/>
                  </a:lnTo>
                  <a:lnTo>
                    <a:pt x="65342" y="2039"/>
                  </a:lnTo>
                  <a:lnTo>
                    <a:pt x="64035" y="1654"/>
                  </a:lnTo>
                  <a:lnTo>
                    <a:pt x="62727" y="1270"/>
                  </a:lnTo>
                  <a:lnTo>
                    <a:pt x="61458" y="962"/>
                  </a:lnTo>
                  <a:lnTo>
                    <a:pt x="60112" y="693"/>
                  </a:lnTo>
                  <a:lnTo>
                    <a:pt x="58804" y="462"/>
                  </a:lnTo>
                  <a:lnTo>
                    <a:pt x="57458" y="270"/>
                  </a:lnTo>
                  <a:lnTo>
                    <a:pt x="56112" y="154"/>
                  </a:lnTo>
                  <a:lnTo>
                    <a:pt x="54766" y="39"/>
                  </a:lnTo>
                  <a:lnTo>
                    <a:pt x="533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4"/>
          <p:cNvSpPr txBox="1">
            <a:spLocks noGrp="1"/>
          </p:cNvSpPr>
          <p:nvPr>
            <p:ph type="title" hasCustomPrompt="1"/>
          </p:nvPr>
        </p:nvSpPr>
        <p:spPr>
          <a:xfrm flipH="1">
            <a:off x="5283200" y="938813"/>
            <a:ext cx="615300" cy="8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1"/>
          </p:nvPr>
        </p:nvSpPr>
        <p:spPr>
          <a:xfrm>
            <a:off x="5898500" y="1061075"/>
            <a:ext cx="25254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swald"/>
              <a:buNone/>
              <a:defRPr sz="2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subTitle" idx="2"/>
          </p:nvPr>
        </p:nvSpPr>
        <p:spPr>
          <a:xfrm>
            <a:off x="5898600" y="1324175"/>
            <a:ext cx="25254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4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subTitle" idx="3"/>
          </p:nvPr>
        </p:nvSpPr>
        <p:spPr>
          <a:xfrm>
            <a:off x="5898525" y="2359438"/>
            <a:ext cx="25254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swald"/>
              <a:buNone/>
              <a:defRPr sz="2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4"/>
          </p:nvPr>
        </p:nvSpPr>
        <p:spPr>
          <a:xfrm>
            <a:off x="5894350" y="2622538"/>
            <a:ext cx="25296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4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5283200" y="3535538"/>
            <a:ext cx="615300" cy="8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6"/>
          </p:nvPr>
        </p:nvSpPr>
        <p:spPr>
          <a:xfrm>
            <a:off x="5898600" y="3657800"/>
            <a:ext cx="25254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swald"/>
              <a:buNone/>
              <a:defRPr sz="2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subTitle" idx="7"/>
          </p:nvPr>
        </p:nvSpPr>
        <p:spPr>
          <a:xfrm>
            <a:off x="5898600" y="3920900"/>
            <a:ext cx="25254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4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5283200" y="2237176"/>
            <a:ext cx="615300" cy="8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9"/>
          </p:nvPr>
        </p:nvSpPr>
        <p:spPr>
          <a:xfrm>
            <a:off x="946575" y="566450"/>
            <a:ext cx="2389200" cy="13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24979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">
  <p:cSld name="1_Title + Column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5"/>
          <p:cNvGrpSpPr/>
          <p:nvPr/>
        </p:nvGrpSpPr>
        <p:grpSpPr>
          <a:xfrm>
            <a:off x="-1598444" y="-1994834"/>
            <a:ext cx="13699999" cy="7165542"/>
            <a:chOff x="-1598444" y="-1994834"/>
            <a:chExt cx="13699999" cy="7165542"/>
          </a:xfrm>
        </p:grpSpPr>
        <p:sp>
          <p:nvSpPr>
            <p:cNvPr id="138" name="Google Shape;138;p15"/>
            <p:cNvSpPr/>
            <p:nvPr/>
          </p:nvSpPr>
          <p:spPr>
            <a:xfrm rot="-899943">
              <a:off x="7645949" y="-1510845"/>
              <a:ext cx="4136517" cy="3010432"/>
            </a:xfrm>
            <a:custGeom>
              <a:avLst/>
              <a:gdLst/>
              <a:ahLst/>
              <a:cxnLst/>
              <a:rect l="l" t="t" r="r" b="b"/>
              <a:pathLst>
                <a:path w="141700" h="103125" extrusionOk="0">
                  <a:moveTo>
                    <a:pt x="47362" y="1"/>
                  </a:moveTo>
                  <a:lnTo>
                    <a:pt x="45859" y="78"/>
                  </a:lnTo>
                  <a:lnTo>
                    <a:pt x="44356" y="193"/>
                  </a:lnTo>
                  <a:lnTo>
                    <a:pt x="42892" y="424"/>
                  </a:lnTo>
                  <a:lnTo>
                    <a:pt x="41389" y="694"/>
                  </a:lnTo>
                  <a:lnTo>
                    <a:pt x="39924" y="1041"/>
                  </a:lnTo>
                  <a:lnTo>
                    <a:pt x="38460" y="1465"/>
                  </a:lnTo>
                  <a:lnTo>
                    <a:pt x="36957" y="1966"/>
                  </a:lnTo>
                  <a:lnTo>
                    <a:pt x="35493" y="2505"/>
                  </a:lnTo>
                  <a:lnTo>
                    <a:pt x="34144" y="3083"/>
                  </a:lnTo>
                  <a:lnTo>
                    <a:pt x="32834" y="3662"/>
                  </a:lnTo>
                  <a:lnTo>
                    <a:pt x="31523" y="4278"/>
                  </a:lnTo>
                  <a:lnTo>
                    <a:pt x="30252" y="4895"/>
                  </a:lnTo>
                  <a:lnTo>
                    <a:pt x="28980" y="5550"/>
                  </a:lnTo>
                  <a:lnTo>
                    <a:pt x="27708" y="6205"/>
                  </a:lnTo>
                  <a:lnTo>
                    <a:pt x="26475" y="6937"/>
                  </a:lnTo>
                  <a:lnTo>
                    <a:pt x="25242" y="7669"/>
                  </a:lnTo>
                  <a:lnTo>
                    <a:pt x="24009" y="8402"/>
                  </a:lnTo>
                  <a:lnTo>
                    <a:pt x="22814" y="9172"/>
                  </a:lnTo>
                  <a:lnTo>
                    <a:pt x="21619" y="9982"/>
                  </a:lnTo>
                  <a:lnTo>
                    <a:pt x="20463" y="10791"/>
                  </a:lnTo>
                  <a:lnTo>
                    <a:pt x="19269" y="11639"/>
                  </a:lnTo>
                  <a:lnTo>
                    <a:pt x="18151" y="12525"/>
                  </a:lnTo>
                  <a:lnTo>
                    <a:pt x="16995" y="13411"/>
                  </a:lnTo>
                  <a:lnTo>
                    <a:pt x="15877" y="14336"/>
                  </a:lnTo>
                  <a:lnTo>
                    <a:pt x="14991" y="15107"/>
                  </a:lnTo>
                  <a:lnTo>
                    <a:pt x="14105" y="15878"/>
                  </a:lnTo>
                  <a:lnTo>
                    <a:pt x="13257" y="16687"/>
                  </a:lnTo>
                  <a:lnTo>
                    <a:pt x="12409" y="17496"/>
                  </a:lnTo>
                  <a:lnTo>
                    <a:pt x="11561" y="18344"/>
                  </a:lnTo>
                  <a:lnTo>
                    <a:pt x="10752" y="19192"/>
                  </a:lnTo>
                  <a:lnTo>
                    <a:pt x="9981" y="20078"/>
                  </a:lnTo>
                  <a:lnTo>
                    <a:pt x="9211" y="20964"/>
                  </a:lnTo>
                  <a:lnTo>
                    <a:pt x="8478" y="21851"/>
                  </a:lnTo>
                  <a:lnTo>
                    <a:pt x="7746" y="22776"/>
                  </a:lnTo>
                  <a:lnTo>
                    <a:pt x="7052" y="23739"/>
                  </a:lnTo>
                  <a:lnTo>
                    <a:pt x="6359" y="24703"/>
                  </a:lnTo>
                  <a:lnTo>
                    <a:pt x="5742" y="25666"/>
                  </a:lnTo>
                  <a:lnTo>
                    <a:pt x="5126" y="26668"/>
                  </a:lnTo>
                  <a:lnTo>
                    <a:pt x="4509" y="27708"/>
                  </a:lnTo>
                  <a:lnTo>
                    <a:pt x="3931" y="28749"/>
                  </a:lnTo>
                  <a:lnTo>
                    <a:pt x="3237" y="30136"/>
                  </a:lnTo>
                  <a:lnTo>
                    <a:pt x="2621" y="31562"/>
                  </a:lnTo>
                  <a:lnTo>
                    <a:pt x="2043" y="32988"/>
                  </a:lnTo>
                  <a:lnTo>
                    <a:pt x="1542" y="34414"/>
                  </a:lnTo>
                  <a:lnTo>
                    <a:pt x="1118" y="35840"/>
                  </a:lnTo>
                  <a:lnTo>
                    <a:pt x="732" y="37265"/>
                  </a:lnTo>
                  <a:lnTo>
                    <a:pt x="463" y="38730"/>
                  </a:lnTo>
                  <a:lnTo>
                    <a:pt x="231" y="40194"/>
                  </a:lnTo>
                  <a:lnTo>
                    <a:pt x="77" y="41659"/>
                  </a:lnTo>
                  <a:lnTo>
                    <a:pt x="0" y="43123"/>
                  </a:lnTo>
                  <a:lnTo>
                    <a:pt x="39" y="44626"/>
                  </a:lnTo>
                  <a:lnTo>
                    <a:pt x="116" y="46129"/>
                  </a:lnTo>
                  <a:lnTo>
                    <a:pt x="270" y="47632"/>
                  </a:lnTo>
                  <a:lnTo>
                    <a:pt x="540" y="49135"/>
                  </a:lnTo>
                  <a:lnTo>
                    <a:pt x="848" y="50638"/>
                  </a:lnTo>
                  <a:lnTo>
                    <a:pt x="1272" y="52179"/>
                  </a:lnTo>
                  <a:lnTo>
                    <a:pt x="1889" y="54029"/>
                  </a:lnTo>
                  <a:lnTo>
                    <a:pt x="2544" y="55879"/>
                  </a:lnTo>
                  <a:lnTo>
                    <a:pt x="3199" y="57728"/>
                  </a:lnTo>
                  <a:lnTo>
                    <a:pt x="3854" y="59578"/>
                  </a:lnTo>
                  <a:lnTo>
                    <a:pt x="4278" y="60888"/>
                  </a:lnTo>
                  <a:lnTo>
                    <a:pt x="4663" y="62237"/>
                  </a:lnTo>
                  <a:lnTo>
                    <a:pt x="5049" y="63586"/>
                  </a:lnTo>
                  <a:lnTo>
                    <a:pt x="5357" y="64935"/>
                  </a:lnTo>
                  <a:lnTo>
                    <a:pt x="5511" y="65860"/>
                  </a:lnTo>
                  <a:lnTo>
                    <a:pt x="5627" y="66785"/>
                  </a:lnTo>
                  <a:lnTo>
                    <a:pt x="5858" y="68634"/>
                  </a:lnTo>
                  <a:lnTo>
                    <a:pt x="6051" y="70484"/>
                  </a:lnTo>
                  <a:lnTo>
                    <a:pt x="6282" y="72334"/>
                  </a:lnTo>
                  <a:lnTo>
                    <a:pt x="6474" y="73644"/>
                  </a:lnTo>
                  <a:lnTo>
                    <a:pt x="6706" y="74954"/>
                  </a:lnTo>
                  <a:lnTo>
                    <a:pt x="7014" y="76265"/>
                  </a:lnTo>
                  <a:lnTo>
                    <a:pt x="7322" y="77536"/>
                  </a:lnTo>
                  <a:lnTo>
                    <a:pt x="7669" y="78808"/>
                  </a:lnTo>
                  <a:lnTo>
                    <a:pt x="8093" y="80080"/>
                  </a:lnTo>
                  <a:lnTo>
                    <a:pt x="8594" y="81313"/>
                  </a:lnTo>
                  <a:lnTo>
                    <a:pt x="9172" y="82546"/>
                  </a:lnTo>
                  <a:lnTo>
                    <a:pt x="9634" y="83432"/>
                  </a:lnTo>
                  <a:lnTo>
                    <a:pt x="10135" y="84319"/>
                  </a:lnTo>
                  <a:lnTo>
                    <a:pt x="10713" y="85167"/>
                  </a:lnTo>
                  <a:lnTo>
                    <a:pt x="11253" y="86014"/>
                  </a:lnTo>
                  <a:lnTo>
                    <a:pt x="11870" y="86785"/>
                  </a:lnTo>
                  <a:lnTo>
                    <a:pt x="12525" y="87556"/>
                  </a:lnTo>
                  <a:lnTo>
                    <a:pt x="13180" y="88288"/>
                  </a:lnTo>
                  <a:lnTo>
                    <a:pt x="13873" y="88982"/>
                  </a:lnTo>
                  <a:lnTo>
                    <a:pt x="14567" y="89675"/>
                  </a:lnTo>
                  <a:lnTo>
                    <a:pt x="15299" y="90331"/>
                  </a:lnTo>
                  <a:lnTo>
                    <a:pt x="16070" y="90986"/>
                  </a:lnTo>
                  <a:lnTo>
                    <a:pt x="16879" y="91564"/>
                  </a:lnTo>
                  <a:lnTo>
                    <a:pt x="17689" y="92180"/>
                  </a:lnTo>
                  <a:lnTo>
                    <a:pt x="18498" y="92720"/>
                  </a:lnTo>
                  <a:lnTo>
                    <a:pt x="19384" y="93298"/>
                  </a:lnTo>
                  <a:lnTo>
                    <a:pt x="20232" y="93799"/>
                  </a:lnTo>
                  <a:lnTo>
                    <a:pt x="21619" y="94570"/>
                  </a:lnTo>
                  <a:lnTo>
                    <a:pt x="23007" y="95340"/>
                  </a:lnTo>
                  <a:lnTo>
                    <a:pt x="24394" y="96034"/>
                  </a:lnTo>
                  <a:lnTo>
                    <a:pt x="25820" y="96689"/>
                  </a:lnTo>
                  <a:lnTo>
                    <a:pt x="27246" y="97267"/>
                  </a:lnTo>
                  <a:lnTo>
                    <a:pt x="28710" y="97845"/>
                  </a:lnTo>
                  <a:lnTo>
                    <a:pt x="30175" y="98385"/>
                  </a:lnTo>
                  <a:lnTo>
                    <a:pt x="31639" y="98886"/>
                  </a:lnTo>
                  <a:lnTo>
                    <a:pt x="33103" y="99310"/>
                  </a:lnTo>
                  <a:lnTo>
                    <a:pt x="34606" y="99733"/>
                  </a:lnTo>
                  <a:lnTo>
                    <a:pt x="36109" y="100119"/>
                  </a:lnTo>
                  <a:lnTo>
                    <a:pt x="37651" y="100427"/>
                  </a:lnTo>
                  <a:lnTo>
                    <a:pt x="39154" y="100735"/>
                  </a:lnTo>
                  <a:lnTo>
                    <a:pt x="40695" y="100967"/>
                  </a:lnTo>
                  <a:lnTo>
                    <a:pt x="42275" y="101198"/>
                  </a:lnTo>
                  <a:lnTo>
                    <a:pt x="43855" y="101352"/>
                  </a:lnTo>
                  <a:lnTo>
                    <a:pt x="45975" y="101545"/>
                  </a:lnTo>
                  <a:lnTo>
                    <a:pt x="48133" y="101737"/>
                  </a:lnTo>
                  <a:lnTo>
                    <a:pt x="50291" y="101930"/>
                  </a:lnTo>
                  <a:lnTo>
                    <a:pt x="52449" y="102161"/>
                  </a:lnTo>
                  <a:lnTo>
                    <a:pt x="55763" y="102547"/>
                  </a:lnTo>
                  <a:lnTo>
                    <a:pt x="59116" y="102816"/>
                  </a:lnTo>
                  <a:lnTo>
                    <a:pt x="60773" y="102932"/>
                  </a:lnTo>
                  <a:lnTo>
                    <a:pt x="62430" y="103009"/>
                  </a:lnTo>
                  <a:lnTo>
                    <a:pt x="64125" y="103086"/>
                  </a:lnTo>
                  <a:lnTo>
                    <a:pt x="65782" y="103125"/>
                  </a:lnTo>
                  <a:lnTo>
                    <a:pt x="67247" y="103086"/>
                  </a:lnTo>
                  <a:lnTo>
                    <a:pt x="68711" y="103048"/>
                  </a:lnTo>
                  <a:lnTo>
                    <a:pt x="70176" y="102971"/>
                  </a:lnTo>
                  <a:lnTo>
                    <a:pt x="71640" y="102855"/>
                  </a:lnTo>
                  <a:lnTo>
                    <a:pt x="73104" y="102739"/>
                  </a:lnTo>
                  <a:lnTo>
                    <a:pt x="74569" y="102547"/>
                  </a:lnTo>
                  <a:lnTo>
                    <a:pt x="76033" y="102354"/>
                  </a:lnTo>
                  <a:lnTo>
                    <a:pt x="77498" y="102123"/>
                  </a:lnTo>
                  <a:lnTo>
                    <a:pt x="80041" y="101622"/>
                  </a:lnTo>
                  <a:lnTo>
                    <a:pt x="82546" y="101044"/>
                  </a:lnTo>
                  <a:lnTo>
                    <a:pt x="85051" y="100427"/>
                  </a:lnTo>
                  <a:lnTo>
                    <a:pt x="86323" y="100080"/>
                  </a:lnTo>
                  <a:lnTo>
                    <a:pt x="87556" y="99695"/>
                  </a:lnTo>
                  <a:lnTo>
                    <a:pt x="88750" y="99310"/>
                  </a:lnTo>
                  <a:lnTo>
                    <a:pt x="89984" y="98886"/>
                  </a:lnTo>
                  <a:lnTo>
                    <a:pt x="91178" y="98423"/>
                  </a:lnTo>
                  <a:lnTo>
                    <a:pt x="92373" y="97961"/>
                  </a:lnTo>
                  <a:lnTo>
                    <a:pt x="93567" y="97460"/>
                  </a:lnTo>
                  <a:lnTo>
                    <a:pt x="94724" y="96882"/>
                  </a:lnTo>
                  <a:lnTo>
                    <a:pt x="95918" y="96342"/>
                  </a:lnTo>
                  <a:lnTo>
                    <a:pt x="97036" y="95726"/>
                  </a:lnTo>
                  <a:lnTo>
                    <a:pt x="100273" y="93914"/>
                  </a:lnTo>
                  <a:lnTo>
                    <a:pt x="103433" y="92065"/>
                  </a:lnTo>
                  <a:lnTo>
                    <a:pt x="106593" y="90099"/>
                  </a:lnTo>
                  <a:lnTo>
                    <a:pt x="109676" y="88095"/>
                  </a:lnTo>
                  <a:lnTo>
                    <a:pt x="111179" y="87093"/>
                  </a:lnTo>
                  <a:lnTo>
                    <a:pt x="112720" y="86053"/>
                  </a:lnTo>
                  <a:lnTo>
                    <a:pt x="114223" y="84974"/>
                  </a:lnTo>
                  <a:lnTo>
                    <a:pt x="115688" y="83895"/>
                  </a:lnTo>
                  <a:lnTo>
                    <a:pt x="117152" y="82777"/>
                  </a:lnTo>
                  <a:lnTo>
                    <a:pt x="118616" y="81621"/>
                  </a:lnTo>
                  <a:lnTo>
                    <a:pt x="120042" y="80465"/>
                  </a:lnTo>
                  <a:lnTo>
                    <a:pt x="121468" y="79309"/>
                  </a:lnTo>
                  <a:lnTo>
                    <a:pt x="122894" y="78076"/>
                  </a:lnTo>
                  <a:lnTo>
                    <a:pt x="124281" y="76843"/>
                  </a:lnTo>
                  <a:lnTo>
                    <a:pt x="125669" y="75609"/>
                  </a:lnTo>
                  <a:lnTo>
                    <a:pt x="127017" y="74338"/>
                  </a:lnTo>
                  <a:lnTo>
                    <a:pt x="128289" y="73028"/>
                  </a:lnTo>
                  <a:lnTo>
                    <a:pt x="129561" y="71640"/>
                  </a:lnTo>
                  <a:lnTo>
                    <a:pt x="130755" y="70253"/>
                  </a:lnTo>
                  <a:lnTo>
                    <a:pt x="131912" y="68789"/>
                  </a:lnTo>
                  <a:lnTo>
                    <a:pt x="133029" y="67208"/>
                  </a:lnTo>
                  <a:lnTo>
                    <a:pt x="134070" y="65667"/>
                  </a:lnTo>
                  <a:lnTo>
                    <a:pt x="135033" y="64048"/>
                  </a:lnTo>
                  <a:lnTo>
                    <a:pt x="135958" y="62430"/>
                  </a:lnTo>
                  <a:lnTo>
                    <a:pt x="136806" y="60773"/>
                  </a:lnTo>
                  <a:lnTo>
                    <a:pt x="137538" y="59116"/>
                  </a:lnTo>
                  <a:lnTo>
                    <a:pt x="138270" y="57420"/>
                  </a:lnTo>
                  <a:lnTo>
                    <a:pt x="138887" y="55725"/>
                  </a:lnTo>
                  <a:lnTo>
                    <a:pt x="139465" y="53990"/>
                  </a:lnTo>
                  <a:lnTo>
                    <a:pt x="139966" y="52218"/>
                  </a:lnTo>
                  <a:lnTo>
                    <a:pt x="140390" y="50445"/>
                  </a:lnTo>
                  <a:lnTo>
                    <a:pt x="140775" y="48634"/>
                  </a:lnTo>
                  <a:lnTo>
                    <a:pt x="141083" y="46784"/>
                  </a:lnTo>
                  <a:lnTo>
                    <a:pt x="141315" y="44934"/>
                  </a:lnTo>
                  <a:lnTo>
                    <a:pt x="141507" y="43085"/>
                  </a:lnTo>
                  <a:lnTo>
                    <a:pt x="141623" y="41196"/>
                  </a:lnTo>
                  <a:lnTo>
                    <a:pt x="141661" y="39963"/>
                  </a:lnTo>
                  <a:lnTo>
                    <a:pt x="141700" y="38730"/>
                  </a:lnTo>
                  <a:lnTo>
                    <a:pt x="141661" y="37535"/>
                  </a:lnTo>
                  <a:lnTo>
                    <a:pt x="141623" y="36341"/>
                  </a:lnTo>
                  <a:lnTo>
                    <a:pt x="141546" y="35107"/>
                  </a:lnTo>
                  <a:lnTo>
                    <a:pt x="141430" y="33913"/>
                  </a:lnTo>
                  <a:lnTo>
                    <a:pt x="141315" y="32718"/>
                  </a:lnTo>
                  <a:lnTo>
                    <a:pt x="141122" y="31562"/>
                  </a:lnTo>
                  <a:lnTo>
                    <a:pt x="140929" y="30367"/>
                  </a:lnTo>
                  <a:lnTo>
                    <a:pt x="140659" y="29173"/>
                  </a:lnTo>
                  <a:lnTo>
                    <a:pt x="140390" y="28017"/>
                  </a:lnTo>
                  <a:lnTo>
                    <a:pt x="140043" y="26861"/>
                  </a:lnTo>
                  <a:lnTo>
                    <a:pt x="139696" y="25704"/>
                  </a:lnTo>
                  <a:lnTo>
                    <a:pt x="139272" y="24548"/>
                  </a:lnTo>
                  <a:lnTo>
                    <a:pt x="138848" y="23431"/>
                  </a:lnTo>
                  <a:lnTo>
                    <a:pt x="138347" y="22275"/>
                  </a:lnTo>
                  <a:lnTo>
                    <a:pt x="137923" y="21388"/>
                  </a:lnTo>
                  <a:lnTo>
                    <a:pt x="137499" y="20502"/>
                  </a:lnTo>
                  <a:lnTo>
                    <a:pt x="137037" y="19654"/>
                  </a:lnTo>
                  <a:lnTo>
                    <a:pt x="136575" y="18845"/>
                  </a:lnTo>
                  <a:lnTo>
                    <a:pt x="136074" y="18036"/>
                  </a:lnTo>
                  <a:lnTo>
                    <a:pt x="135573" y="17265"/>
                  </a:lnTo>
                  <a:lnTo>
                    <a:pt x="135033" y="16533"/>
                  </a:lnTo>
                  <a:lnTo>
                    <a:pt x="134494" y="15801"/>
                  </a:lnTo>
                  <a:lnTo>
                    <a:pt x="133915" y="15107"/>
                  </a:lnTo>
                  <a:lnTo>
                    <a:pt x="133337" y="14413"/>
                  </a:lnTo>
                  <a:lnTo>
                    <a:pt x="132721" y="13797"/>
                  </a:lnTo>
                  <a:lnTo>
                    <a:pt x="132104" y="13142"/>
                  </a:lnTo>
                  <a:lnTo>
                    <a:pt x="131449" y="12563"/>
                  </a:lnTo>
                  <a:lnTo>
                    <a:pt x="130794" y="11985"/>
                  </a:lnTo>
                  <a:lnTo>
                    <a:pt x="130100" y="11446"/>
                  </a:lnTo>
                  <a:lnTo>
                    <a:pt x="129407" y="10906"/>
                  </a:lnTo>
                  <a:lnTo>
                    <a:pt x="128713" y="10405"/>
                  </a:lnTo>
                  <a:lnTo>
                    <a:pt x="127981" y="9943"/>
                  </a:lnTo>
                  <a:lnTo>
                    <a:pt x="127210" y="9481"/>
                  </a:lnTo>
                  <a:lnTo>
                    <a:pt x="126439" y="9057"/>
                  </a:lnTo>
                  <a:lnTo>
                    <a:pt x="125669" y="8671"/>
                  </a:lnTo>
                  <a:lnTo>
                    <a:pt x="124859" y="8286"/>
                  </a:lnTo>
                  <a:lnTo>
                    <a:pt x="124050" y="7939"/>
                  </a:lnTo>
                  <a:lnTo>
                    <a:pt x="123202" y="7592"/>
                  </a:lnTo>
                  <a:lnTo>
                    <a:pt x="122354" y="7284"/>
                  </a:lnTo>
                  <a:lnTo>
                    <a:pt x="121468" y="7014"/>
                  </a:lnTo>
                  <a:lnTo>
                    <a:pt x="120582" y="6744"/>
                  </a:lnTo>
                  <a:lnTo>
                    <a:pt x="119695" y="6513"/>
                  </a:lnTo>
                  <a:lnTo>
                    <a:pt x="118771" y="6282"/>
                  </a:lnTo>
                  <a:lnTo>
                    <a:pt x="117807" y="6089"/>
                  </a:lnTo>
                  <a:lnTo>
                    <a:pt x="116844" y="5935"/>
                  </a:lnTo>
                  <a:lnTo>
                    <a:pt x="115880" y="5820"/>
                  </a:lnTo>
                  <a:lnTo>
                    <a:pt x="115032" y="5704"/>
                  </a:lnTo>
                  <a:lnTo>
                    <a:pt x="114146" y="5627"/>
                  </a:lnTo>
                  <a:lnTo>
                    <a:pt x="112451" y="5550"/>
                  </a:lnTo>
                  <a:lnTo>
                    <a:pt x="110716" y="5550"/>
                  </a:lnTo>
                  <a:lnTo>
                    <a:pt x="109021" y="5588"/>
                  </a:lnTo>
                  <a:lnTo>
                    <a:pt x="107287" y="5704"/>
                  </a:lnTo>
                  <a:lnTo>
                    <a:pt x="105591" y="5858"/>
                  </a:lnTo>
                  <a:lnTo>
                    <a:pt x="102161" y="6205"/>
                  </a:lnTo>
                  <a:lnTo>
                    <a:pt x="98462" y="6667"/>
                  </a:lnTo>
                  <a:lnTo>
                    <a:pt x="94762" y="7130"/>
                  </a:lnTo>
                  <a:lnTo>
                    <a:pt x="91063" y="7592"/>
                  </a:lnTo>
                  <a:lnTo>
                    <a:pt x="87325" y="7978"/>
                  </a:lnTo>
                  <a:lnTo>
                    <a:pt x="85937" y="8093"/>
                  </a:lnTo>
                  <a:lnTo>
                    <a:pt x="84588" y="8132"/>
                  </a:lnTo>
                  <a:lnTo>
                    <a:pt x="83201" y="8170"/>
                  </a:lnTo>
                  <a:lnTo>
                    <a:pt x="81852" y="8170"/>
                  </a:lnTo>
                  <a:lnTo>
                    <a:pt x="80465" y="8093"/>
                  </a:lnTo>
                  <a:lnTo>
                    <a:pt x="79116" y="7978"/>
                  </a:lnTo>
                  <a:lnTo>
                    <a:pt x="77767" y="7862"/>
                  </a:lnTo>
                  <a:lnTo>
                    <a:pt x="76457" y="7669"/>
                  </a:lnTo>
                  <a:lnTo>
                    <a:pt x="75108" y="7438"/>
                  </a:lnTo>
                  <a:lnTo>
                    <a:pt x="73798" y="7168"/>
                  </a:lnTo>
                  <a:lnTo>
                    <a:pt x="72449" y="6860"/>
                  </a:lnTo>
                  <a:lnTo>
                    <a:pt x="71139" y="6475"/>
                  </a:lnTo>
                  <a:lnTo>
                    <a:pt x="69829" y="6089"/>
                  </a:lnTo>
                  <a:lnTo>
                    <a:pt x="68557" y="5665"/>
                  </a:lnTo>
                  <a:lnTo>
                    <a:pt x="67247" y="5164"/>
                  </a:lnTo>
                  <a:lnTo>
                    <a:pt x="65975" y="4625"/>
                  </a:lnTo>
                  <a:lnTo>
                    <a:pt x="64318" y="3931"/>
                  </a:lnTo>
                  <a:lnTo>
                    <a:pt x="62661" y="3276"/>
                  </a:lnTo>
                  <a:lnTo>
                    <a:pt x="59270" y="2043"/>
                  </a:lnTo>
                  <a:lnTo>
                    <a:pt x="57805" y="1542"/>
                  </a:lnTo>
                  <a:lnTo>
                    <a:pt x="56302" y="1118"/>
                  </a:lnTo>
                  <a:lnTo>
                    <a:pt x="54800" y="733"/>
                  </a:lnTo>
                  <a:lnTo>
                    <a:pt x="53297" y="463"/>
                  </a:lnTo>
                  <a:lnTo>
                    <a:pt x="51832" y="232"/>
                  </a:lnTo>
                  <a:lnTo>
                    <a:pt x="50329" y="78"/>
                  </a:lnTo>
                  <a:lnTo>
                    <a:pt x="48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-966875" y="8"/>
              <a:ext cx="2844960" cy="3444288"/>
            </a:xfrm>
            <a:custGeom>
              <a:avLst/>
              <a:gdLst/>
              <a:ahLst/>
              <a:cxnLst/>
              <a:rect l="l" t="t" r="r" b="b"/>
              <a:pathLst>
                <a:path w="88905" h="107634" extrusionOk="0">
                  <a:moveTo>
                    <a:pt x="0" y="0"/>
                  </a:moveTo>
                  <a:lnTo>
                    <a:pt x="0" y="107633"/>
                  </a:lnTo>
                  <a:lnTo>
                    <a:pt x="540" y="106053"/>
                  </a:lnTo>
                  <a:lnTo>
                    <a:pt x="771" y="105244"/>
                  </a:lnTo>
                  <a:lnTo>
                    <a:pt x="1002" y="104435"/>
                  </a:lnTo>
                  <a:lnTo>
                    <a:pt x="1426" y="102546"/>
                  </a:lnTo>
                  <a:lnTo>
                    <a:pt x="1696" y="101583"/>
                  </a:lnTo>
                  <a:lnTo>
                    <a:pt x="1965" y="100658"/>
                  </a:lnTo>
                  <a:lnTo>
                    <a:pt x="2312" y="99695"/>
                  </a:lnTo>
                  <a:lnTo>
                    <a:pt x="2659" y="98808"/>
                  </a:lnTo>
                  <a:lnTo>
                    <a:pt x="3044" y="97883"/>
                  </a:lnTo>
                  <a:lnTo>
                    <a:pt x="3468" y="96997"/>
                  </a:lnTo>
                  <a:lnTo>
                    <a:pt x="3969" y="96034"/>
                  </a:lnTo>
                  <a:lnTo>
                    <a:pt x="4432" y="95070"/>
                  </a:lnTo>
                  <a:lnTo>
                    <a:pt x="4856" y="94107"/>
                  </a:lnTo>
                  <a:lnTo>
                    <a:pt x="5202" y="93105"/>
                  </a:lnTo>
                  <a:lnTo>
                    <a:pt x="5511" y="92334"/>
                  </a:lnTo>
                  <a:lnTo>
                    <a:pt x="5819" y="91563"/>
                  </a:lnTo>
                  <a:lnTo>
                    <a:pt x="6127" y="90870"/>
                  </a:lnTo>
                  <a:lnTo>
                    <a:pt x="6513" y="90176"/>
                  </a:lnTo>
                  <a:lnTo>
                    <a:pt x="6898" y="89521"/>
                  </a:lnTo>
                  <a:lnTo>
                    <a:pt x="7361" y="88943"/>
                  </a:lnTo>
                  <a:lnTo>
                    <a:pt x="7823" y="88365"/>
                  </a:lnTo>
                  <a:lnTo>
                    <a:pt x="8324" y="87825"/>
                  </a:lnTo>
                  <a:lnTo>
                    <a:pt x="8863" y="87324"/>
                  </a:lnTo>
                  <a:lnTo>
                    <a:pt x="9442" y="86900"/>
                  </a:lnTo>
                  <a:lnTo>
                    <a:pt x="10058" y="86476"/>
                  </a:lnTo>
                  <a:lnTo>
                    <a:pt x="10752" y="86130"/>
                  </a:lnTo>
                  <a:lnTo>
                    <a:pt x="11445" y="85783"/>
                  </a:lnTo>
                  <a:lnTo>
                    <a:pt x="12178" y="85513"/>
                  </a:lnTo>
                  <a:lnTo>
                    <a:pt x="12987" y="85282"/>
                  </a:lnTo>
                  <a:lnTo>
                    <a:pt x="13835" y="85089"/>
                  </a:lnTo>
                  <a:lnTo>
                    <a:pt x="14336" y="84974"/>
                  </a:lnTo>
                  <a:lnTo>
                    <a:pt x="14798" y="84858"/>
                  </a:lnTo>
                  <a:lnTo>
                    <a:pt x="15800" y="84550"/>
                  </a:lnTo>
                  <a:lnTo>
                    <a:pt x="16763" y="84126"/>
                  </a:lnTo>
                  <a:lnTo>
                    <a:pt x="17650" y="83663"/>
                  </a:lnTo>
                  <a:lnTo>
                    <a:pt x="18536" y="83124"/>
                  </a:lnTo>
                  <a:lnTo>
                    <a:pt x="19384" y="82584"/>
                  </a:lnTo>
                  <a:lnTo>
                    <a:pt x="20193" y="81968"/>
                  </a:lnTo>
                  <a:lnTo>
                    <a:pt x="20964" y="81351"/>
                  </a:lnTo>
                  <a:lnTo>
                    <a:pt x="21658" y="80696"/>
                  </a:lnTo>
                  <a:lnTo>
                    <a:pt x="22351" y="80041"/>
                  </a:lnTo>
                  <a:lnTo>
                    <a:pt x="23006" y="79309"/>
                  </a:lnTo>
                  <a:lnTo>
                    <a:pt x="23623" y="78576"/>
                  </a:lnTo>
                  <a:lnTo>
                    <a:pt x="24163" y="77806"/>
                  </a:lnTo>
                  <a:lnTo>
                    <a:pt x="24702" y="76996"/>
                  </a:lnTo>
                  <a:lnTo>
                    <a:pt x="25164" y="76149"/>
                  </a:lnTo>
                  <a:lnTo>
                    <a:pt x="25588" y="75301"/>
                  </a:lnTo>
                  <a:lnTo>
                    <a:pt x="25974" y="74376"/>
                  </a:lnTo>
                  <a:lnTo>
                    <a:pt x="26321" y="73451"/>
                  </a:lnTo>
                  <a:lnTo>
                    <a:pt x="26629" y="72488"/>
                  </a:lnTo>
                  <a:lnTo>
                    <a:pt x="26899" y="71486"/>
                  </a:lnTo>
                  <a:lnTo>
                    <a:pt x="27284" y="69674"/>
                  </a:lnTo>
                  <a:lnTo>
                    <a:pt x="27669" y="67863"/>
                  </a:lnTo>
                  <a:lnTo>
                    <a:pt x="28402" y="64241"/>
                  </a:lnTo>
                  <a:lnTo>
                    <a:pt x="28748" y="62776"/>
                  </a:lnTo>
                  <a:lnTo>
                    <a:pt x="29095" y="61312"/>
                  </a:lnTo>
                  <a:lnTo>
                    <a:pt x="29519" y="59848"/>
                  </a:lnTo>
                  <a:lnTo>
                    <a:pt x="29982" y="58422"/>
                  </a:lnTo>
                  <a:lnTo>
                    <a:pt x="30521" y="57034"/>
                  </a:lnTo>
                  <a:lnTo>
                    <a:pt x="31099" y="55647"/>
                  </a:lnTo>
                  <a:lnTo>
                    <a:pt x="31754" y="54298"/>
                  </a:lnTo>
                  <a:lnTo>
                    <a:pt x="32486" y="52950"/>
                  </a:lnTo>
                  <a:lnTo>
                    <a:pt x="32795" y="52487"/>
                  </a:lnTo>
                  <a:lnTo>
                    <a:pt x="33103" y="52063"/>
                  </a:lnTo>
                  <a:lnTo>
                    <a:pt x="33411" y="51639"/>
                  </a:lnTo>
                  <a:lnTo>
                    <a:pt x="33758" y="51254"/>
                  </a:lnTo>
                  <a:lnTo>
                    <a:pt x="34105" y="50907"/>
                  </a:lnTo>
                  <a:lnTo>
                    <a:pt x="34490" y="50560"/>
                  </a:lnTo>
                  <a:lnTo>
                    <a:pt x="34876" y="50252"/>
                  </a:lnTo>
                  <a:lnTo>
                    <a:pt x="35300" y="49944"/>
                  </a:lnTo>
                  <a:lnTo>
                    <a:pt x="35724" y="49712"/>
                  </a:lnTo>
                  <a:lnTo>
                    <a:pt x="36147" y="49443"/>
                  </a:lnTo>
                  <a:lnTo>
                    <a:pt x="36610" y="49250"/>
                  </a:lnTo>
                  <a:lnTo>
                    <a:pt x="37072" y="49057"/>
                  </a:lnTo>
                  <a:lnTo>
                    <a:pt x="37573" y="48865"/>
                  </a:lnTo>
                  <a:lnTo>
                    <a:pt x="38074" y="48710"/>
                  </a:lnTo>
                  <a:lnTo>
                    <a:pt x="38614" y="48595"/>
                  </a:lnTo>
                  <a:lnTo>
                    <a:pt x="39115" y="48479"/>
                  </a:lnTo>
                  <a:lnTo>
                    <a:pt x="42044" y="48017"/>
                  </a:lnTo>
                  <a:lnTo>
                    <a:pt x="43508" y="47747"/>
                  </a:lnTo>
                  <a:lnTo>
                    <a:pt x="44934" y="47477"/>
                  </a:lnTo>
                  <a:lnTo>
                    <a:pt x="46437" y="47130"/>
                  </a:lnTo>
                  <a:lnTo>
                    <a:pt x="47863" y="46707"/>
                  </a:lnTo>
                  <a:lnTo>
                    <a:pt x="49250" y="46206"/>
                  </a:lnTo>
                  <a:lnTo>
                    <a:pt x="50560" y="45666"/>
                  </a:lnTo>
                  <a:lnTo>
                    <a:pt x="51793" y="45050"/>
                  </a:lnTo>
                  <a:lnTo>
                    <a:pt x="52988" y="44356"/>
                  </a:lnTo>
                  <a:lnTo>
                    <a:pt x="53566" y="43970"/>
                  </a:lnTo>
                  <a:lnTo>
                    <a:pt x="54144" y="43585"/>
                  </a:lnTo>
                  <a:lnTo>
                    <a:pt x="54684" y="43161"/>
                  </a:lnTo>
                  <a:lnTo>
                    <a:pt x="55223" y="42737"/>
                  </a:lnTo>
                  <a:lnTo>
                    <a:pt x="55724" y="42275"/>
                  </a:lnTo>
                  <a:lnTo>
                    <a:pt x="56225" y="41812"/>
                  </a:lnTo>
                  <a:lnTo>
                    <a:pt x="56688" y="41350"/>
                  </a:lnTo>
                  <a:lnTo>
                    <a:pt x="57150" y="40849"/>
                  </a:lnTo>
                  <a:lnTo>
                    <a:pt x="57612" y="40309"/>
                  </a:lnTo>
                  <a:lnTo>
                    <a:pt x="58036" y="39770"/>
                  </a:lnTo>
                  <a:lnTo>
                    <a:pt x="58460" y="39230"/>
                  </a:lnTo>
                  <a:lnTo>
                    <a:pt x="58884" y="38652"/>
                  </a:lnTo>
                  <a:lnTo>
                    <a:pt x="59270" y="38074"/>
                  </a:lnTo>
                  <a:lnTo>
                    <a:pt x="59616" y="37458"/>
                  </a:lnTo>
                  <a:lnTo>
                    <a:pt x="59963" y="36803"/>
                  </a:lnTo>
                  <a:lnTo>
                    <a:pt x="60310" y="36148"/>
                  </a:lnTo>
                  <a:lnTo>
                    <a:pt x="60618" y="35492"/>
                  </a:lnTo>
                  <a:lnTo>
                    <a:pt x="60927" y="34799"/>
                  </a:lnTo>
                  <a:lnTo>
                    <a:pt x="61505" y="33334"/>
                  </a:lnTo>
                  <a:lnTo>
                    <a:pt x="61929" y="32178"/>
                  </a:lnTo>
                  <a:lnTo>
                    <a:pt x="62391" y="30984"/>
                  </a:lnTo>
                  <a:lnTo>
                    <a:pt x="63277" y="28671"/>
                  </a:lnTo>
                  <a:lnTo>
                    <a:pt x="63547" y="28016"/>
                  </a:lnTo>
                  <a:lnTo>
                    <a:pt x="63817" y="27361"/>
                  </a:lnTo>
                  <a:lnTo>
                    <a:pt x="64125" y="26783"/>
                  </a:lnTo>
                  <a:lnTo>
                    <a:pt x="64433" y="26205"/>
                  </a:lnTo>
                  <a:lnTo>
                    <a:pt x="64780" y="25627"/>
                  </a:lnTo>
                  <a:lnTo>
                    <a:pt x="65166" y="25088"/>
                  </a:lnTo>
                  <a:lnTo>
                    <a:pt x="65551" y="24587"/>
                  </a:lnTo>
                  <a:lnTo>
                    <a:pt x="65975" y="24124"/>
                  </a:lnTo>
                  <a:lnTo>
                    <a:pt x="66437" y="23662"/>
                  </a:lnTo>
                  <a:lnTo>
                    <a:pt x="66900" y="23238"/>
                  </a:lnTo>
                  <a:lnTo>
                    <a:pt x="67439" y="22852"/>
                  </a:lnTo>
                  <a:lnTo>
                    <a:pt x="67979" y="22467"/>
                  </a:lnTo>
                  <a:lnTo>
                    <a:pt x="68518" y="22120"/>
                  </a:lnTo>
                  <a:lnTo>
                    <a:pt x="69135" y="21812"/>
                  </a:lnTo>
                  <a:lnTo>
                    <a:pt x="69752" y="21542"/>
                  </a:lnTo>
                  <a:lnTo>
                    <a:pt x="70445" y="21272"/>
                  </a:lnTo>
                  <a:lnTo>
                    <a:pt x="70753" y="21157"/>
                  </a:lnTo>
                  <a:lnTo>
                    <a:pt x="71023" y="21003"/>
                  </a:lnTo>
                  <a:lnTo>
                    <a:pt x="72603" y="20155"/>
                  </a:lnTo>
                  <a:lnTo>
                    <a:pt x="74145" y="19230"/>
                  </a:lnTo>
                  <a:lnTo>
                    <a:pt x="75609" y="18267"/>
                  </a:lnTo>
                  <a:lnTo>
                    <a:pt x="76996" y="17265"/>
                  </a:lnTo>
                  <a:lnTo>
                    <a:pt x="78345" y="16186"/>
                  </a:lnTo>
                  <a:lnTo>
                    <a:pt x="79617" y="15029"/>
                  </a:lnTo>
                  <a:lnTo>
                    <a:pt x="80812" y="13873"/>
                  </a:lnTo>
                  <a:lnTo>
                    <a:pt x="81968" y="12640"/>
                  </a:lnTo>
                  <a:lnTo>
                    <a:pt x="83047" y="11330"/>
                  </a:lnTo>
                  <a:lnTo>
                    <a:pt x="84049" y="9981"/>
                  </a:lnTo>
                  <a:lnTo>
                    <a:pt x="85012" y="8555"/>
                  </a:lnTo>
                  <a:lnTo>
                    <a:pt x="85898" y="7091"/>
                  </a:lnTo>
                  <a:lnTo>
                    <a:pt x="86708" y="5588"/>
                  </a:lnTo>
                  <a:lnTo>
                    <a:pt x="87478" y="3969"/>
                  </a:lnTo>
                  <a:lnTo>
                    <a:pt x="88134" y="2351"/>
                  </a:lnTo>
                  <a:lnTo>
                    <a:pt x="88750" y="655"/>
                  </a:lnTo>
                  <a:lnTo>
                    <a:pt x="88827" y="347"/>
                  </a:lnTo>
                  <a:lnTo>
                    <a:pt x="88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 rot="10800000">
              <a:off x="-419354" y="4002868"/>
              <a:ext cx="1749920" cy="1167840"/>
            </a:xfrm>
            <a:custGeom>
              <a:avLst/>
              <a:gdLst/>
              <a:ahLst/>
              <a:cxnLst/>
              <a:rect l="l" t="t" r="r" b="b"/>
              <a:pathLst>
                <a:path w="54685" h="36495" extrusionOk="0">
                  <a:moveTo>
                    <a:pt x="1" y="0"/>
                  </a:moveTo>
                  <a:lnTo>
                    <a:pt x="39" y="270"/>
                  </a:lnTo>
                  <a:lnTo>
                    <a:pt x="78" y="501"/>
                  </a:lnTo>
                  <a:lnTo>
                    <a:pt x="1003" y="2890"/>
                  </a:lnTo>
                  <a:lnTo>
                    <a:pt x="1465" y="4085"/>
                  </a:lnTo>
                  <a:lnTo>
                    <a:pt x="1966" y="5202"/>
                  </a:lnTo>
                  <a:lnTo>
                    <a:pt x="2506" y="6359"/>
                  </a:lnTo>
                  <a:lnTo>
                    <a:pt x="3007" y="7476"/>
                  </a:lnTo>
                  <a:lnTo>
                    <a:pt x="3585" y="8594"/>
                  </a:lnTo>
                  <a:lnTo>
                    <a:pt x="4163" y="9673"/>
                  </a:lnTo>
                  <a:lnTo>
                    <a:pt x="4741" y="10752"/>
                  </a:lnTo>
                  <a:lnTo>
                    <a:pt x="5357" y="11792"/>
                  </a:lnTo>
                  <a:lnTo>
                    <a:pt x="6013" y="12833"/>
                  </a:lnTo>
                  <a:lnTo>
                    <a:pt x="6668" y="13873"/>
                  </a:lnTo>
                  <a:lnTo>
                    <a:pt x="7361" y="14875"/>
                  </a:lnTo>
                  <a:lnTo>
                    <a:pt x="8055" y="15839"/>
                  </a:lnTo>
                  <a:lnTo>
                    <a:pt x="8787" y="16802"/>
                  </a:lnTo>
                  <a:lnTo>
                    <a:pt x="9519" y="17765"/>
                  </a:lnTo>
                  <a:lnTo>
                    <a:pt x="10290" y="18690"/>
                  </a:lnTo>
                  <a:lnTo>
                    <a:pt x="11099" y="19615"/>
                  </a:lnTo>
                  <a:lnTo>
                    <a:pt x="11909" y="20502"/>
                  </a:lnTo>
                  <a:lnTo>
                    <a:pt x="12756" y="21388"/>
                  </a:lnTo>
                  <a:lnTo>
                    <a:pt x="13604" y="22236"/>
                  </a:lnTo>
                  <a:lnTo>
                    <a:pt x="14491" y="23045"/>
                  </a:lnTo>
                  <a:lnTo>
                    <a:pt x="15416" y="23854"/>
                  </a:lnTo>
                  <a:lnTo>
                    <a:pt x="16340" y="24663"/>
                  </a:lnTo>
                  <a:lnTo>
                    <a:pt x="17304" y="25434"/>
                  </a:lnTo>
                  <a:lnTo>
                    <a:pt x="18306" y="26205"/>
                  </a:lnTo>
                  <a:lnTo>
                    <a:pt x="19308" y="26937"/>
                  </a:lnTo>
                  <a:lnTo>
                    <a:pt x="20348" y="27631"/>
                  </a:lnTo>
                  <a:lnTo>
                    <a:pt x="21389" y="28324"/>
                  </a:lnTo>
                  <a:lnTo>
                    <a:pt x="22506" y="28980"/>
                  </a:lnTo>
                  <a:lnTo>
                    <a:pt x="23585" y="29635"/>
                  </a:lnTo>
                  <a:lnTo>
                    <a:pt x="24741" y="30251"/>
                  </a:lnTo>
                  <a:lnTo>
                    <a:pt x="26476" y="31138"/>
                  </a:lnTo>
                  <a:lnTo>
                    <a:pt x="28210" y="31985"/>
                  </a:lnTo>
                  <a:lnTo>
                    <a:pt x="29944" y="32718"/>
                  </a:lnTo>
                  <a:lnTo>
                    <a:pt x="31717" y="33450"/>
                  </a:lnTo>
                  <a:lnTo>
                    <a:pt x="33451" y="34066"/>
                  </a:lnTo>
                  <a:lnTo>
                    <a:pt x="35262" y="34644"/>
                  </a:lnTo>
                  <a:lnTo>
                    <a:pt x="37035" y="35107"/>
                  </a:lnTo>
                  <a:lnTo>
                    <a:pt x="38846" y="35531"/>
                  </a:lnTo>
                  <a:lnTo>
                    <a:pt x="40657" y="35878"/>
                  </a:lnTo>
                  <a:lnTo>
                    <a:pt x="42507" y="36147"/>
                  </a:lnTo>
                  <a:lnTo>
                    <a:pt x="44357" y="36340"/>
                  </a:lnTo>
                  <a:lnTo>
                    <a:pt x="46245" y="36456"/>
                  </a:lnTo>
                  <a:lnTo>
                    <a:pt x="48133" y="36494"/>
                  </a:lnTo>
                  <a:lnTo>
                    <a:pt x="50022" y="36456"/>
                  </a:lnTo>
                  <a:lnTo>
                    <a:pt x="51948" y="36302"/>
                  </a:lnTo>
                  <a:lnTo>
                    <a:pt x="53875" y="36109"/>
                  </a:lnTo>
                  <a:lnTo>
                    <a:pt x="54684" y="35993"/>
                  </a:lnTo>
                  <a:lnTo>
                    <a:pt x="54684" y="25010"/>
                  </a:lnTo>
                  <a:lnTo>
                    <a:pt x="54569" y="24972"/>
                  </a:lnTo>
                  <a:lnTo>
                    <a:pt x="54453" y="24933"/>
                  </a:lnTo>
                  <a:lnTo>
                    <a:pt x="53644" y="24818"/>
                  </a:lnTo>
                  <a:lnTo>
                    <a:pt x="52334" y="24702"/>
                  </a:lnTo>
                  <a:lnTo>
                    <a:pt x="51023" y="24548"/>
                  </a:lnTo>
                  <a:lnTo>
                    <a:pt x="49752" y="24355"/>
                  </a:lnTo>
                  <a:lnTo>
                    <a:pt x="48442" y="24163"/>
                  </a:lnTo>
                  <a:lnTo>
                    <a:pt x="47170" y="23931"/>
                  </a:lnTo>
                  <a:lnTo>
                    <a:pt x="45898" y="23700"/>
                  </a:lnTo>
                  <a:lnTo>
                    <a:pt x="44626" y="23430"/>
                  </a:lnTo>
                  <a:lnTo>
                    <a:pt x="43355" y="23122"/>
                  </a:lnTo>
                  <a:lnTo>
                    <a:pt x="42083" y="22775"/>
                  </a:lnTo>
                  <a:lnTo>
                    <a:pt x="40850" y="22390"/>
                  </a:lnTo>
                  <a:lnTo>
                    <a:pt x="39617" y="22004"/>
                  </a:lnTo>
                  <a:lnTo>
                    <a:pt x="38383" y="21581"/>
                  </a:lnTo>
                  <a:lnTo>
                    <a:pt x="37150" y="21118"/>
                  </a:lnTo>
                  <a:lnTo>
                    <a:pt x="35956" y="20617"/>
                  </a:lnTo>
                  <a:lnTo>
                    <a:pt x="34761" y="20078"/>
                  </a:lnTo>
                  <a:lnTo>
                    <a:pt x="33566" y="19500"/>
                  </a:lnTo>
                  <a:lnTo>
                    <a:pt x="31986" y="18729"/>
                  </a:lnTo>
                  <a:lnTo>
                    <a:pt x="30406" y="17920"/>
                  </a:lnTo>
                  <a:lnTo>
                    <a:pt x="28903" y="17033"/>
                  </a:lnTo>
                  <a:lnTo>
                    <a:pt x="27400" y="16108"/>
                  </a:lnTo>
                  <a:lnTo>
                    <a:pt x="25975" y="15106"/>
                  </a:lnTo>
                  <a:lnTo>
                    <a:pt x="25281" y="14605"/>
                  </a:lnTo>
                  <a:lnTo>
                    <a:pt x="24587" y="14066"/>
                  </a:lnTo>
                  <a:lnTo>
                    <a:pt x="23932" y="13488"/>
                  </a:lnTo>
                  <a:lnTo>
                    <a:pt x="23238" y="12910"/>
                  </a:lnTo>
                  <a:lnTo>
                    <a:pt x="22622" y="12293"/>
                  </a:lnTo>
                  <a:lnTo>
                    <a:pt x="22005" y="11677"/>
                  </a:lnTo>
                  <a:lnTo>
                    <a:pt x="20772" y="10366"/>
                  </a:lnTo>
                  <a:lnTo>
                    <a:pt x="19616" y="8979"/>
                  </a:lnTo>
                  <a:lnTo>
                    <a:pt x="18498" y="7592"/>
                  </a:lnTo>
                  <a:lnTo>
                    <a:pt x="17419" y="6166"/>
                  </a:lnTo>
                  <a:lnTo>
                    <a:pt x="16456" y="4663"/>
                  </a:lnTo>
                  <a:lnTo>
                    <a:pt x="15493" y="3160"/>
                  </a:lnTo>
                  <a:lnTo>
                    <a:pt x="14606" y="1619"/>
                  </a:lnTo>
                  <a:lnTo>
                    <a:pt x="137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7148199" y="2846153"/>
              <a:ext cx="2488576" cy="2324544"/>
            </a:xfrm>
            <a:custGeom>
              <a:avLst/>
              <a:gdLst/>
              <a:ahLst/>
              <a:cxnLst/>
              <a:rect l="l" t="t" r="r" b="b"/>
              <a:pathLst>
                <a:path w="77768" h="72642" extrusionOk="0">
                  <a:moveTo>
                    <a:pt x="77768" y="0"/>
                  </a:moveTo>
                  <a:lnTo>
                    <a:pt x="76304" y="424"/>
                  </a:lnTo>
                  <a:lnTo>
                    <a:pt x="74878" y="887"/>
                  </a:lnTo>
                  <a:lnTo>
                    <a:pt x="73452" y="1426"/>
                  </a:lnTo>
                  <a:lnTo>
                    <a:pt x="72758" y="1696"/>
                  </a:lnTo>
                  <a:lnTo>
                    <a:pt x="72103" y="2004"/>
                  </a:lnTo>
                  <a:lnTo>
                    <a:pt x="71448" y="2313"/>
                  </a:lnTo>
                  <a:lnTo>
                    <a:pt x="70793" y="2659"/>
                  </a:lnTo>
                  <a:lnTo>
                    <a:pt x="70176" y="3045"/>
                  </a:lnTo>
                  <a:lnTo>
                    <a:pt x="69560" y="3430"/>
                  </a:lnTo>
                  <a:lnTo>
                    <a:pt x="68943" y="3893"/>
                  </a:lnTo>
                  <a:lnTo>
                    <a:pt x="68365" y="4355"/>
                  </a:lnTo>
                  <a:lnTo>
                    <a:pt x="67826" y="4856"/>
                  </a:lnTo>
                  <a:lnTo>
                    <a:pt x="67286" y="5395"/>
                  </a:lnTo>
                  <a:lnTo>
                    <a:pt x="66053" y="6706"/>
                  </a:lnTo>
                  <a:lnTo>
                    <a:pt x="64897" y="8055"/>
                  </a:lnTo>
                  <a:lnTo>
                    <a:pt x="63779" y="9480"/>
                  </a:lnTo>
                  <a:lnTo>
                    <a:pt x="62739" y="10906"/>
                  </a:lnTo>
                  <a:lnTo>
                    <a:pt x="62392" y="11407"/>
                  </a:lnTo>
                  <a:lnTo>
                    <a:pt x="62084" y="11908"/>
                  </a:lnTo>
                  <a:lnTo>
                    <a:pt x="61506" y="12949"/>
                  </a:lnTo>
                  <a:lnTo>
                    <a:pt x="61005" y="14028"/>
                  </a:lnTo>
                  <a:lnTo>
                    <a:pt x="60542" y="15145"/>
                  </a:lnTo>
                  <a:lnTo>
                    <a:pt x="60157" y="16263"/>
                  </a:lnTo>
                  <a:lnTo>
                    <a:pt x="59810" y="17380"/>
                  </a:lnTo>
                  <a:lnTo>
                    <a:pt x="59155" y="19693"/>
                  </a:lnTo>
                  <a:lnTo>
                    <a:pt x="59001" y="20309"/>
                  </a:lnTo>
                  <a:lnTo>
                    <a:pt x="58769" y="20887"/>
                  </a:lnTo>
                  <a:lnTo>
                    <a:pt x="58538" y="21465"/>
                  </a:lnTo>
                  <a:lnTo>
                    <a:pt x="58268" y="22005"/>
                  </a:lnTo>
                  <a:lnTo>
                    <a:pt x="57999" y="22544"/>
                  </a:lnTo>
                  <a:lnTo>
                    <a:pt x="57652" y="23045"/>
                  </a:lnTo>
                  <a:lnTo>
                    <a:pt x="57266" y="23546"/>
                  </a:lnTo>
                  <a:lnTo>
                    <a:pt x="56881" y="24009"/>
                  </a:lnTo>
                  <a:lnTo>
                    <a:pt x="56496" y="24356"/>
                  </a:lnTo>
                  <a:lnTo>
                    <a:pt x="56072" y="24664"/>
                  </a:lnTo>
                  <a:lnTo>
                    <a:pt x="55648" y="24934"/>
                  </a:lnTo>
                  <a:lnTo>
                    <a:pt x="55185" y="25126"/>
                  </a:lnTo>
                  <a:lnTo>
                    <a:pt x="53490" y="25704"/>
                  </a:lnTo>
                  <a:lnTo>
                    <a:pt x="51794" y="26205"/>
                  </a:lnTo>
                  <a:lnTo>
                    <a:pt x="50060" y="26668"/>
                  </a:lnTo>
                  <a:lnTo>
                    <a:pt x="48364" y="27015"/>
                  </a:lnTo>
                  <a:lnTo>
                    <a:pt x="46592" y="27323"/>
                  </a:lnTo>
                  <a:lnTo>
                    <a:pt x="44858" y="27593"/>
                  </a:lnTo>
                  <a:lnTo>
                    <a:pt x="43085" y="27785"/>
                  </a:lnTo>
                  <a:lnTo>
                    <a:pt x="41312" y="27939"/>
                  </a:lnTo>
                  <a:lnTo>
                    <a:pt x="40580" y="28017"/>
                  </a:lnTo>
                  <a:lnTo>
                    <a:pt x="39848" y="28132"/>
                  </a:lnTo>
                  <a:lnTo>
                    <a:pt x="39116" y="28248"/>
                  </a:lnTo>
                  <a:lnTo>
                    <a:pt x="38422" y="28402"/>
                  </a:lnTo>
                  <a:lnTo>
                    <a:pt x="37728" y="28595"/>
                  </a:lnTo>
                  <a:lnTo>
                    <a:pt x="37035" y="28787"/>
                  </a:lnTo>
                  <a:lnTo>
                    <a:pt x="36380" y="29018"/>
                  </a:lnTo>
                  <a:lnTo>
                    <a:pt x="35724" y="29288"/>
                  </a:lnTo>
                  <a:lnTo>
                    <a:pt x="35069" y="29597"/>
                  </a:lnTo>
                  <a:lnTo>
                    <a:pt x="34453" y="29905"/>
                  </a:lnTo>
                  <a:lnTo>
                    <a:pt x="33836" y="30252"/>
                  </a:lnTo>
                  <a:lnTo>
                    <a:pt x="33258" y="30637"/>
                  </a:lnTo>
                  <a:lnTo>
                    <a:pt x="32680" y="31061"/>
                  </a:lnTo>
                  <a:lnTo>
                    <a:pt x="32102" y="31523"/>
                  </a:lnTo>
                  <a:lnTo>
                    <a:pt x="31562" y="31986"/>
                  </a:lnTo>
                  <a:lnTo>
                    <a:pt x="30984" y="32525"/>
                  </a:lnTo>
                  <a:lnTo>
                    <a:pt x="30368" y="33180"/>
                  </a:lnTo>
                  <a:lnTo>
                    <a:pt x="29751" y="33836"/>
                  </a:lnTo>
                  <a:lnTo>
                    <a:pt x="29135" y="34529"/>
                  </a:lnTo>
                  <a:lnTo>
                    <a:pt x="28557" y="35223"/>
                  </a:lnTo>
                  <a:lnTo>
                    <a:pt x="28017" y="35917"/>
                  </a:lnTo>
                  <a:lnTo>
                    <a:pt x="27478" y="36649"/>
                  </a:lnTo>
                  <a:lnTo>
                    <a:pt x="26977" y="37381"/>
                  </a:lnTo>
                  <a:lnTo>
                    <a:pt x="26476" y="38152"/>
                  </a:lnTo>
                  <a:lnTo>
                    <a:pt x="26013" y="38922"/>
                  </a:lnTo>
                  <a:lnTo>
                    <a:pt x="25589" y="39693"/>
                  </a:lnTo>
                  <a:lnTo>
                    <a:pt x="25204" y="40502"/>
                  </a:lnTo>
                  <a:lnTo>
                    <a:pt x="24819" y="41350"/>
                  </a:lnTo>
                  <a:lnTo>
                    <a:pt x="24472" y="42159"/>
                  </a:lnTo>
                  <a:lnTo>
                    <a:pt x="24163" y="43007"/>
                  </a:lnTo>
                  <a:lnTo>
                    <a:pt x="23894" y="43894"/>
                  </a:lnTo>
                  <a:lnTo>
                    <a:pt x="23624" y="44780"/>
                  </a:lnTo>
                  <a:lnTo>
                    <a:pt x="23316" y="46206"/>
                  </a:lnTo>
                  <a:lnTo>
                    <a:pt x="23007" y="47632"/>
                  </a:lnTo>
                  <a:lnTo>
                    <a:pt x="22429" y="50483"/>
                  </a:lnTo>
                  <a:lnTo>
                    <a:pt x="22314" y="51139"/>
                  </a:lnTo>
                  <a:lnTo>
                    <a:pt x="22121" y="51755"/>
                  </a:lnTo>
                  <a:lnTo>
                    <a:pt x="21928" y="52372"/>
                  </a:lnTo>
                  <a:lnTo>
                    <a:pt x="21697" y="52950"/>
                  </a:lnTo>
                  <a:lnTo>
                    <a:pt x="21427" y="53489"/>
                  </a:lnTo>
                  <a:lnTo>
                    <a:pt x="21119" y="54029"/>
                  </a:lnTo>
                  <a:lnTo>
                    <a:pt x="20811" y="54530"/>
                  </a:lnTo>
                  <a:lnTo>
                    <a:pt x="20464" y="54992"/>
                  </a:lnTo>
                  <a:lnTo>
                    <a:pt x="20078" y="55455"/>
                  </a:lnTo>
                  <a:lnTo>
                    <a:pt x="19655" y="55879"/>
                  </a:lnTo>
                  <a:lnTo>
                    <a:pt x="19231" y="56302"/>
                  </a:lnTo>
                  <a:lnTo>
                    <a:pt x="18768" y="56688"/>
                  </a:lnTo>
                  <a:lnTo>
                    <a:pt x="18267" y="57035"/>
                  </a:lnTo>
                  <a:lnTo>
                    <a:pt x="17728" y="57381"/>
                  </a:lnTo>
                  <a:lnTo>
                    <a:pt x="17150" y="57690"/>
                  </a:lnTo>
                  <a:lnTo>
                    <a:pt x="16572" y="57960"/>
                  </a:lnTo>
                  <a:lnTo>
                    <a:pt x="15338" y="58499"/>
                  </a:lnTo>
                  <a:lnTo>
                    <a:pt x="14067" y="58923"/>
                  </a:lnTo>
                  <a:lnTo>
                    <a:pt x="11485" y="59771"/>
                  </a:lnTo>
                  <a:lnTo>
                    <a:pt x="10367" y="60079"/>
                  </a:lnTo>
                  <a:lnTo>
                    <a:pt x="9211" y="60387"/>
                  </a:lnTo>
                  <a:lnTo>
                    <a:pt x="8094" y="60734"/>
                  </a:lnTo>
                  <a:lnTo>
                    <a:pt x="7516" y="60927"/>
                  </a:lnTo>
                  <a:lnTo>
                    <a:pt x="6976" y="61120"/>
                  </a:lnTo>
                  <a:lnTo>
                    <a:pt x="6167" y="61505"/>
                  </a:lnTo>
                  <a:lnTo>
                    <a:pt x="5357" y="61967"/>
                  </a:lnTo>
                  <a:lnTo>
                    <a:pt x="4625" y="62468"/>
                  </a:lnTo>
                  <a:lnTo>
                    <a:pt x="3932" y="62969"/>
                  </a:lnTo>
                  <a:lnTo>
                    <a:pt x="3315" y="63586"/>
                  </a:lnTo>
                  <a:lnTo>
                    <a:pt x="2737" y="64202"/>
                  </a:lnTo>
                  <a:lnTo>
                    <a:pt x="2197" y="64858"/>
                  </a:lnTo>
                  <a:lnTo>
                    <a:pt x="1735" y="65590"/>
                  </a:lnTo>
                  <a:lnTo>
                    <a:pt x="1311" y="66322"/>
                  </a:lnTo>
                  <a:lnTo>
                    <a:pt x="926" y="67131"/>
                  </a:lnTo>
                  <a:lnTo>
                    <a:pt x="617" y="67941"/>
                  </a:lnTo>
                  <a:lnTo>
                    <a:pt x="386" y="68788"/>
                  </a:lnTo>
                  <a:lnTo>
                    <a:pt x="194" y="69713"/>
                  </a:lnTo>
                  <a:lnTo>
                    <a:pt x="78" y="70638"/>
                  </a:lnTo>
                  <a:lnTo>
                    <a:pt x="1" y="71563"/>
                  </a:lnTo>
                  <a:lnTo>
                    <a:pt x="1" y="72565"/>
                  </a:lnTo>
                  <a:lnTo>
                    <a:pt x="194" y="72603"/>
                  </a:lnTo>
                  <a:lnTo>
                    <a:pt x="9828" y="72642"/>
                  </a:lnTo>
                  <a:lnTo>
                    <a:pt x="19462" y="72603"/>
                  </a:lnTo>
                  <a:lnTo>
                    <a:pt x="19655" y="72565"/>
                  </a:lnTo>
                  <a:lnTo>
                    <a:pt x="19809" y="72449"/>
                  </a:lnTo>
                  <a:lnTo>
                    <a:pt x="19963" y="72295"/>
                  </a:lnTo>
                  <a:lnTo>
                    <a:pt x="20078" y="72141"/>
                  </a:lnTo>
                  <a:lnTo>
                    <a:pt x="20310" y="71602"/>
                  </a:lnTo>
                  <a:lnTo>
                    <a:pt x="20618" y="71101"/>
                  </a:lnTo>
                  <a:lnTo>
                    <a:pt x="20965" y="70638"/>
                  </a:lnTo>
                  <a:lnTo>
                    <a:pt x="21350" y="70253"/>
                  </a:lnTo>
                  <a:lnTo>
                    <a:pt x="21774" y="69906"/>
                  </a:lnTo>
                  <a:lnTo>
                    <a:pt x="22275" y="69636"/>
                  </a:lnTo>
                  <a:lnTo>
                    <a:pt x="22776" y="69405"/>
                  </a:lnTo>
                  <a:lnTo>
                    <a:pt x="23354" y="69174"/>
                  </a:lnTo>
                  <a:lnTo>
                    <a:pt x="24356" y="68904"/>
                  </a:lnTo>
                  <a:lnTo>
                    <a:pt x="25397" y="68634"/>
                  </a:lnTo>
                  <a:lnTo>
                    <a:pt x="26206" y="68403"/>
                  </a:lnTo>
                  <a:lnTo>
                    <a:pt x="27015" y="68133"/>
                  </a:lnTo>
                  <a:lnTo>
                    <a:pt x="27786" y="67863"/>
                  </a:lnTo>
                  <a:lnTo>
                    <a:pt x="28557" y="67517"/>
                  </a:lnTo>
                  <a:lnTo>
                    <a:pt x="29289" y="67170"/>
                  </a:lnTo>
                  <a:lnTo>
                    <a:pt x="30021" y="66746"/>
                  </a:lnTo>
                  <a:lnTo>
                    <a:pt x="30715" y="66322"/>
                  </a:lnTo>
                  <a:lnTo>
                    <a:pt x="31408" y="65821"/>
                  </a:lnTo>
                  <a:lnTo>
                    <a:pt x="32372" y="65012"/>
                  </a:lnTo>
                  <a:lnTo>
                    <a:pt x="33297" y="64202"/>
                  </a:lnTo>
                  <a:lnTo>
                    <a:pt x="34183" y="63355"/>
                  </a:lnTo>
                  <a:lnTo>
                    <a:pt x="34992" y="62430"/>
                  </a:lnTo>
                  <a:lnTo>
                    <a:pt x="35801" y="61505"/>
                  </a:lnTo>
                  <a:lnTo>
                    <a:pt x="36534" y="60503"/>
                  </a:lnTo>
                  <a:lnTo>
                    <a:pt x="37227" y="59462"/>
                  </a:lnTo>
                  <a:lnTo>
                    <a:pt x="37844" y="58383"/>
                  </a:lnTo>
                  <a:lnTo>
                    <a:pt x="39424" y="55455"/>
                  </a:lnTo>
                  <a:lnTo>
                    <a:pt x="40195" y="53990"/>
                  </a:lnTo>
                  <a:lnTo>
                    <a:pt x="40965" y="52526"/>
                  </a:lnTo>
                  <a:lnTo>
                    <a:pt x="41582" y="51408"/>
                  </a:lnTo>
                  <a:lnTo>
                    <a:pt x="42237" y="50291"/>
                  </a:lnTo>
                  <a:lnTo>
                    <a:pt x="42931" y="49212"/>
                  </a:lnTo>
                  <a:lnTo>
                    <a:pt x="43624" y="48133"/>
                  </a:lnTo>
                  <a:lnTo>
                    <a:pt x="44395" y="47092"/>
                  </a:lnTo>
                  <a:lnTo>
                    <a:pt x="45166" y="46052"/>
                  </a:lnTo>
                  <a:lnTo>
                    <a:pt x="45975" y="45088"/>
                  </a:lnTo>
                  <a:lnTo>
                    <a:pt x="46784" y="44086"/>
                  </a:lnTo>
                  <a:lnTo>
                    <a:pt x="47440" y="43393"/>
                  </a:lnTo>
                  <a:lnTo>
                    <a:pt x="48133" y="42699"/>
                  </a:lnTo>
                  <a:lnTo>
                    <a:pt x="48865" y="42044"/>
                  </a:lnTo>
                  <a:lnTo>
                    <a:pt x="49598" y="41466"/>
                  </a:lnTo>
                  <a:lnTo>
                    <a:pt x="50407" y="40926"/>
                  </a:lnTo>
                  <a:lnTo>
                    <a:pt x="51216" y="40464"/>
                  </a:lnTo>
                  <a:lnTo>
                    <a:pt x="52103" y="40040"/>
                  </a:lnTo>
                  <a:lnTo>
                    <a:pt x="52989" y="39693"/>
                  </a:lnTo>
                  <a:lnTo>
                    <a:pt x="55031" y="38999"/>
                  </a:lnTo>
                  <a:lnTo>
                    <a:pt x="57112" y="38344"/>
                  </a:lnTo>
                  <a:lnTo>
                    <a:pt x="59193" y="37728"/>
                  </a:lnTo>
                  <a:lnTo>
                    <a:pt x="61274" y="37150"/>
                  </a:lnTo>
                  <a:lnTo>
                    <a:pt x="62392" y="36841"/>
                  </a:lnTo>
                  <a:lnTo>
                    <a:pt x="63509" y="36495"/>
                  </a:lnTo>
                  <a:lnTo>
                    <a:pt x="64627" y="36148"/>
                  </a:lnTo>
                  <a:lnTo>
                    <a:pt x="65745" y="35762"/>
                  </a:lnTo>
                  <a:lnTo>
                    <a:pt x="66824" y="35339"/>
                  </a:lnTo>
                  <a:lnTo>
                    <a:pt x="67864" y="34876"/>
                  </a:lnTo>
                  <a:lnTo>
                    <a:pt x="68905" y="34414"/>
                  </a:lnTo>
                  <a:lnTo>
                    <a:pt x="69945" y="33874"/>
                  </a:lnTo>
                  <a:lnTo>
                    <a:pt x="70947" y="33296"/>
                  </a:lnTo>
                  <a:lnTo>
                    <a:pt x="71910" y="32718"/>
                  </a:lnTo>
                  <a:lnTo>
                    <a:pt x="72874" y="32063"/>
                  </a:lnTo>
                  <a:lnTo>
                    <a:pt x="73799" y="31408"/>
                  </a:lnTo>
                  <a:lnTo>
                    <a:pt x="74685" y="30676"/>
                  </a:lnTo>
                  <a:lnTo>
                    <a:pt x="75571" y="29866"/>
                  </a:lnTo>
                  <a:lnTo>
                    <a:pt x="76419" y="29057"/>
                  </a:lnTo>
                  <a:lnTo>
                    <a:pt x="77267" y="28171"/>
                  </a:lnTo>
                  <a:lnTo>
                    <a:pt x="77498" y="27901"/>
                  </a:lnTo>
                  <a:lnTo>
                    <a:pt x="77652" y="27593"/>
                  </a:lnTo>
                  <a:lnTo>
                    <a:pt x="77768" y="27246"/>
                  </a:lnTo>
                  <a:lnTo>
                    <a:pt x="77768" y="26899"/>
                  </a:lnTo>
                  <a:lnTo>
                    <a:pt x="77768" y="848"/>
                  </a:lnTo>
                  <a:lnTo>
                    <a:pt x="77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 rot="5400000" flipH="1">
              <a:off x="-1646540" y="-767651"/>
              <a:ext cx="2799328" cy="2703136"/>
            </a:xfrm>
            <a:custGeom>
              <a:avLst/>
              <a:gdLst/>
              <a:ahLst/>
              <a:cxnLst/>
              <a:rect l="l" t="t" r="r" b="b"/>
              <a:pathLst>
                <a:path w="87479" h="84473" extrusionOk="0">
                  <a:moveTo>
                    <a:pt x="86516" y="1"/>
                  </a:moveTo>
                  <a:lnTo>
                    <a:pt x="84165" y="116"/>
                  </a:lnTo>
                  <a:lnTo>
                    <a:pt x="83009" y="232"/>
                  </a:lnTo>
                  <a:lnTo>
                    <a:pt x="81814" y="347"/>
                  </a:lnTo>
                  <a:lnTo>
                    <a:pt x="80928" y="463"/>
                  </a:lnTo>
                  <a:lnTo>
                    <a:pt x="80041" y="617"/>
                  </a:lnTo>
                  <a:lnTo>
                    <a:pt x="79194" y="810"/>
                  </a:lnTo>
                  <a:lnTo>
                    <a:pt x="78307" y="1003"/>
                  </a:lnTo>
                  <a:lnTo>
                    <a:pt x="77459" y="1234"/>
                  </a:lnTo>
                  <a:lnTo>
                    <a:pt x="76612" y="1465"/>
                  </a:lnTo>
                  <a:lnTo>
                    <a:pt x="75802" y="1773"/>
                  </a:lnTo>
                  <a:lnTo>
                    <a:pt x="74993" y="2043"/>
                  </a:lnTo>
                  <a:lnTo>
                    <a:pt x="74184" y="2390"/>
                  </a:lnTo>
                  <a:lnTo>
                    <a:pt x="73375" y="2775"/>
                  </a:lnTo>
                  <a:lnTo>
                    <a:pt x="72565" y="3161"/>
                  </a:lnTo>
                  <a:lnTo>
                    <a:pt x="71795" y="3585"/>
                  </a:lnTo>
                  <a:lnTo>
                    <a:pt x="71062" y="4047"/>
                  </a:lnTo>
                  <a:lnTo>
                    <a:pt x="70292" y="4548"/>
                  </a:lnTo>
                  <a:lnTo>
                    <a:pt x="69559" y="5049"/>
                  </a:lnTo>
                  <a:lnTo>
                    <a:pt x="68866" y="5627"/>
                  </a:lnTo>
                  <a:lnTo>
                    <a:pt x="67247" y="6976"/>
                  </a:lnTo>
                  <a:lnTo>
                    <a:pt x="66476" y="7669"/>
                  </a:lnTo>
                  <a:lnTo>
                    <a:pt x="65744" y="8402"/>
                  </a:lnTo>
                  <a:lnTo>
                    <a:pt x="64974" y="9095"/>
                  </a:lnTo>
                  <a:lnTo>
                    <a:pt x="64280" y="9866"/>
                  </a:lnTo>
                  <a:lnTo>
                    <a:pt x="63586" y="10637"/>
                  </a:lnTo>
                  <a:lnTo>
                    <a:pt x="62893" y="11407"/>
                  </a:lnTo>
                  <a:lnTo>
                    <a:pt x="62237" y="12178"/>
                  </a:lnTo>
                  <a:lnTo>
                    <a:pt x="61621" y="13026"/>
                  </a:lnTo>
                  <a:lnTo>
                    <a:pt x="61004" y="13835"/>
                  </a:lnTo>
                  <a:lnTo>
                    <a:pt x="60426" y="14683"/>
                  </a:lnTo>
                  <a:lnTo>
                    <a:pt x="59887" y="15569"/>
                  </a:lnTo>
                  <a:lnTo>
                    <a:pt x="59347" y="16494"/>
                  </a:lnTo>
                  <a:lnTo>
                    <a:pt x="58846" y="17419"/>
                  </a:lnTo>
                  <a:lnTo>
                    <a:pt x="58384" y="18344"/>
                  </a:lnTo>
                  <a:lnTo>
                    <a:pt x="57883" y="19346"/>
                  </a:lnTo>
                  <a:lnTo>
                    <a:pt x="57305" y="20232"/>
                  </a:lnTo>
                  <a:lnTo>
                    <a:pt x="56727" y="21119"/>
                  </a:lnTo>
                  <a:lnTo>
                    <a:pt x="56110" y="21928"/>
                  </a:lnTo>
                  <a:lnTo>
                    <a:pt x="55416" y="22699"/>
                  </a:lnTo>
                  <a:lnTo>
                    <a:pt x="54723" y="23392"/>
                  </a:lnTo>
                  <a:lnTo>
                    <a:pt x="53952" y="24047"/>
                  </a:lnTo>
                  <a:lnTo>
                    <a:pt x="53181" y="24626"/>
                  </a:lnTo>
                  <a:lnTo>
                    <a:pt x="52333" y="25165"/>
                  </a:lnTo>
                  <a:lnTo>
                    <a:pt x="51486" y="25666"/>
                  </a:lnTo>
                  <a:lnTo>
                    <a:pt x="50599" y="26128"/>
                  </a:lnTo>
                  <a:lnTo>
                    <a:pt x="49636" y="26552"/>
                  </a:lnTo>
                  <a:lnTo>
                    <a:pt x="48673" y="26899"/>
                  </a:lnTo>
                  <a:lnTo>
                    <a:pt x="47671" y="27208"/>
                  </a:lnTo>
                  <a:lnTo>
                    <a:pt x="46630" y="27477"/>
                  </a:lnTo>
                  <a:lnTo>
                    <a:pt x="45590" y="27670"/>
                  </a:lnTo>
                  <a:lnTo>
                    <a:pt x="44356" y="27863"/>
                  </a:lnTo>
                  <a:lnTo>
                    <a:pt x="43123" y="28017"/>
                  </a:lnTo>
                  <a:lnTo>
                    <a:pt x="41890" y="28171"/>
                  </a:lnTo>
                  <a:lnTo>
                    <a:pt x="40695" y="28325"/>
                  </a:lnTo>
                  <a:lnTo>
                    <a:pt x="39732" y="28518"/>
                  </a:lnTo>
                  <a:lnTo>
                    <a:pt x="38846" y="28788"/>
                  </a:lnTo>
                  <a:lnTo>
                    <a:pt x="37959" y="29057"/>
                  </a:lnTo>
                  <a:lnTo>
                    <a:pt x="37111" y="29366"/>
                  </a:lnTo>
                  <a:lnTo>
                    <a:pt x="36302" y="29712"/>
                  </a:lnTo>
                  <a:lnTo>
                    <a:pt x="35493" y="30136"/>
                  </a:lnTo>
                  <a:lnTo>
                    <a:pt x="34722" y="30560"/>
                  </a:lnTo>
                  <a:lnTo>
                    <a:pt x="33951" y="31023"/>
                  </a:lnTo>
                  <a:lnTo>
                    <a:pt x="33219" y="31524"/>
                  </a:lnTo>
                  <a:lnTo>
                    <a:pt x="32487" y="32063"/>
                  </a:lnTo>
                  <a:lnTo>
                    <a:pt x="31793" y="32641"/>
                  </a:lnTo>
                  <a:lnTo>
                    <a:pt x="31138" y="33219"/>
                  </a:lnTo>
                  <a:lnTo>
                    <a:pt x="30483" y="33874"/>
                  </a:lnTo>
                  <a:lnTo>
                    <a:pt x="29828" y="34529"/>
                  </a:lnTo>
                  <a:lnTo>
                    <a:pt x="29211" y="35223"/>
                  </a:lnTo>
                  <a:lnTo>
                    <a:pt x="28633" y="35917"/>
                  </a:lnTo>
                  <a:lnTo>
                    <a:pt x="27477" y="37381"/>
                  </a:lnTo>
                  <a:lnTo>
                    <a:pt x="26437" y="38884"/>
                  </a:lnTo>
                  <a:lnTo>
                    <a:pt x="25435" y="40426"/>
                  </a:lnTo>
                  <a:lnTo>
                    <a:pt x="24510" y="42006"/>
                  </a:lnTo>
                  <a:lnTo>
                    <a:pt x="23624" y="43624"/>
                  </a:lnTo>
                  <a:lnTo>
                    <a:pt x="22814" y="45281"/>
                  </a:lnTo>
                  <a:lnTo>
                    <a:pt x="22044" y="46938"/>
                  </a:lnTo>
                  <a:lnTo>
                    <a:pt x="21350" y="48634"/>
                  </a:lnTo>
                  <a:lnTo>
                    <a:pt x="19577" y="52989"/>
                  </a:lnTo>
                  <a:lnTo>
                    <a:pt x="18652" y="55147"/>
                  </a:lnTo>
                  <a:lnTo>
                    <a:pt x="17766" y="57305"/>
                  </a:lnTo>
                  <a:lnTo>
                    <a:pt x="17304" y="58268"/>
                  </a:lnTo>
                  <a:lnTo>
                    <a:pt x="16764" y="59154"/>
                  </a:lnTo>
                  <a:lnTo>
                    <a:pt x="16186" y="59964"/>
                  </a:lnTo>
                  <a:lnTo>
                    <a:pt x="15531" y="60734"/>
                  </a:lnTo>
                  <a:lnTo>
                    <a:pt x="14837" y="61467"/>
                  </a:lnTo>
                  <a:lnTo>
                    <a:pt x="14066" y="62122"/>
                  </a:lnTo>
                  <a:lnTo>
                    <a:pt x="13219" y="62738"/>
                  </a:lnTo>
                  <a:lnTo>
                    <a:pt x="12332" y="63316"/>
                  </a:lnTo>
                  <a:lnTo>
                    <a:pt x="11022" y="64126"/>
                  </a:lnTo>
                  <a:lnTo>
                    <a:pt x="10328" y="64511"/>
                  </a:lnTo>
                  <a:lnTo>
                    <a:pt x="9635" y="64858"/>
                  </a:lnTo>
                  <a:lnTo>
                    <a:pt x="8980" y="65205"/>
                  </a:lnTo>
                  <a:lnTo>
                    <a:pt x="8325" y="65629"/>
                  </a:lnTo>
                  <a:lnTo>
                    <a:pt x="7669" y="66014"/>
                  </a:lnTo>
                  <a:lnTo>
                    <a:pt x="7091" y="66476"/>
                  </a:lnTo>
                  <a:lnTo>
                    <a:pt x="6475" y="66900"/>
                  </a:lnTo>
                  <a:lnTo>
                    <a:pt x="5935" y="67401"/>
                  </a:lnTo>
                  <a:lnTo>
                    <a:pt x="5396" y="67902"/>
                  </a:lnTo>
                  <a:lnTo>
                    <a:pt x="4856" y="68403"/>
                  </a:lnTo>
                  <a:lnTo>
                    <a:pt x="4355" y="68943"/>
                  </a:lnTo>
                  <a:lnTo>
                    <a:pt x="3893" y="69521"/>
                  </a:lnTo>
                  <a:lnTo>
                    <a:pt x="3430" y="70099"/>
                  </a:lnTo>
                  <a:lnTo>
                    <a:pt x="2968" y="70677"/>
                  </a:lnTo>
                  <a:lnTo>
                    <a:pt x="2544" y="71293"/>
                  </a:lnTo>
                  <a:lnTo>
                    <a:pt x="2120" y="71949"/>
                  </a:lnTo>
                  <a:lnTo>
                    <a:pt x="1349" y="73259"/>
                  </a:lnTo>
                  <a:lnTo>
                    <a:pt x="1080" y="73798"/>
                  </a:lnTo>
                  <a:lnTo>
                    <a:pt x="810" y="74376"/>
                  </a:lnTo>
                  <a:lnTo>
                    <a:pt x="579" y="74954"/>
                  </a:lnTo>
                  <a:lnTo>
                    <a:pt x="424" y="75532"/>
                  </a:lnTo>
                  <a:lnTo>
                    <a:pt x="270" y="76111"/>
                  </a:lnTo>
                  <a:lnTo>
                    <a:pt x="155" y="76727"/>
                  </a:lnTo>
                  <a:lnTo>
                    <a:pt x="39" y="77344"/>
                  </a:lnTo>
                  <a:lnTo>
                    <a:pt x="1" y="77960"/>
                  </a:lnTo>
                  <a:lnTo>
                    <a:pt x="1" y="78731"/>
                  </a:lnTo>
                  <a:lnTo>
                    <a:pt x="1" y="79502"/>
                  </a:lnTo>
                  <a:lnTo>
                    <a:pt x="78" y="80273"/>
                  </a:lnTo>
                  <a:lnTo>
                    <a:pt x="193" y="81043"/>
                  </a:lnTo>
                  <a:lnTo>
                    <a:pt x="463" y="82585"/>
                  </a:lnTo>
                  <a:lnTo>
                    <a:pt x="810" y="84088"/>
                  </a:lnTo>
                  <a:lnTo>
                    <a:pt x="887" y="84203"/>
                  </a:lnTo>
                  <a:lnTo>
                    <a:pt x="1003" y="84319"/>
                  </a:lnTo>
                  <a:lnTo>
                    <a:pt x="1118" y="84396"/>
                  </a:lnTo>
                  <a:lnTo>
                    <a:pt x="1272" y="84434"/>
                  </a:lnTo>
                  <a:lnTo>
                    <a:pt x="3585" y="84473"/>
                  </a:lnTo>
                  <a:lnTo>
                    <a:pt x="6012" y="84473"/>
                  </a:lnTo>
                  <a:lnTo>
                    <a:pt x="6012" y="82700"/>
                  </a:lnTo>
                  <a:lnTo>
                    <a:pt x="5935" y="80851"/>
                  </a:lnTo>
                  <a:lnTo>
                    <a:pt x="5935" y="79926"/>
                  </a:lnTo>
                  <a:lnTo>
                    <a:pt x="6012" y="79001"/>
                  </a:lnTo>
                  <a:lnTo>
                    <a:pt x="6128" y="78269"/>
                  </a:lnTo>
                  <a:lnTo>
                    <a:pt x="6244" y="77575"/>
                  </a:lnTo>
                  <a:lnTo>
                    <a:pt x="6436" y="76920"/>
                  </a:lnTo>
                  <a:lnTo>
                    <a:pt x="6629" y="76265"/>
                  </a:lnTo>
                  <a:lnTo>
                    <a:pt x="6899" y="75648"/>
                  </a:lnTo>
                  <a:lnTo>
                    <a:pt x="7207" y="75070"/>
                  </a:lnTo>
                  <a:lnTo>
                    <a:pt x="7515" y="74531"/>
                  </a:lnTo>
                  <a:lnTo>
                    <a:pt x="7901" y="73991"/>
                  </a:lnTo>
                  <a:lnTo>
                    <a:pt x="8286" y="73490"/>
                  </a:lnTo>
                  <a:lnTo>
                    <a:pt x="8748" y="73028"/>
                  </a:lnTo>
                  <a:lnTo>
                    <a:pt x="9211" y="72565"/>
                  </a:lnTo>
                  <a:lnTo>
                    <a:pt x="9750" y="72141"/>
                  </a:lnTo>
                  <a:lnTo>
                    <a:pt x="10290" y="71756"/>
                  </a:lnTo>
                  <a:lnTo>
                    <a:pt x="10868" y="71409"/>
                  </a:lnTo>
                  <a:lnTo>
                    <a:pt x="11523" y="71062"/>
                  </a:lnTo>
                  <a:lnTo>
                    <a:pt x="12178" y="70792"/>
                  </a:lnTo>
                  <a:lnTo>
                    <a:pt x="13065" y="70446"/>
                  </a:lnTo>
                  <a:lnTo>
                    <a:pt x="13912" y="70137"/>
                  </a:lnTo>
                  <a:lnTo>
                    <a:pt x="15647" y="69482"/>
                  </a:lnTo>
                  <a:lnTo>
                    <a:pt x="16302" y="69251"/>
                  </a:lnTo>
                  <a:lnTo>
                    <a:pt x="16918" y="68943"/>
                  </a:lnTo>
                  <a:lnTo>
                    <a:pt x="17535" y="68634"/>
                  </a:lnTo>
                  <a:lnTo>
                    <a:pt x="18151" y="68326"/>
                  </a:lnTo>
                  <a:lnTo>
                    <a:pt x="18729" y="67979"/>
                  </a:lnTo>
                  <a:lnTo>
                    <a:pt x="19269" y="67594"/>
                  </a:lnTo>
                  <a:lnTo>
                    <a:pt x="19808" y="67209"/>
                  </a:lnTo>
                  <a:lnTo>
                    <a:pt x="20348" y="66823"/>
                  </a:lnTo>
                  <a:lnTo>
                    <a:pt x="20849" y="66361"/>
                  </a:lnTo>
                  <a:lnTo>
                    <a:pt x="21350" y="65937"/>
                  </a:lnTo>
                  <a:lnTo>
                    <a:pt x="21851" y="65436"/>
                  </a:lnTo>
                  <a:lnTo>
                    <a:pt x="22313" y="64973"/>
                  </a:lnTo>
                  <a:lnTo>
                    <a:pt x="22737" y="64472"/>
                  </a:lnTo>
                  <a:lnTo>
                    <a:pt x="23200" y="63933"/>
                  </a:lnTo>
                  <a:lnTo>
                    <a:pt x="24009" y="62815"/>
                  </a:lnTo>
                  <a:lnTo>
                    <a:pt x="24587" y="61968"/>
                  </a:lnTo>
                  <a:lnTo>
                    <a:pt x="25127" y="61081"/>
                  </a:lnTo>
                  <a:lnTo>
                    <a:pt x="25628" y="60156"/>
                  </a:lnTo>
                  <a:lnTo>
                    <a:pt x="26090" y="59231"/>
                  </a:lnTo>
                  <a:lnTo>
                    <a:pt x="26514" y="58307"/>
                  </a:lnTo>
                  <a:lnTo>
                    <a:pt x="26938" y="57343"/>
                  </a:lnTo>
                  <a:lnTo>
                    <a:pt x="27747" y="55455"/>
                  </a:lnTo>
                  <a:lnTo>
                    <a:pt x="29134" y="51987"/>
                  </a:lnTo>
                  <a:lnTo>
                    <a:pt x="29905" y="50252"/>
                  </a:lnTo>
                  <a:lnTo>
                    <a:pt x="30637" y="48557"/>
                  </a:lnTo>
                  <a:lnTo>
                    <a:pt x="31447" y="46861"/>
                  </a:lnTo>
                  <a:lnTo>
                    <a:pt x="32294" y="45166"/>
                  </a:lnTo>
                  <a:lnTo>
                    <a:pt x="33219" y="43547"/>
                  </a:lnTo>
                  <a:lnTo>
                    <a:pt x="34221" y="41929"/>
                  </a:lnTo>
                  <a:lnTo>
                    <a:pt x="34838" y="41042"/>
                  </a:lnTo>
                  <a:lnTo>
                    <a:pt x="35493" y="40233"/>
                  </a:lnTo>
                  <a:lnTo>
                    <a:pt x="36187" y="39501"/>
                  </a:lnTo>
                  <a:lnTo>
                    <a:pt x="36572" y="39115"/>
                  </a:lnTo>
                  <a:lnTo>
                    <a:pt x="36957" y="38807"/>
                  </a:lnTo>
                  <a:lnTo>
                    <a:pt x="37343" y="38499"/>
                  </a:lnTo>
                  <a:lnTo>
                    <a:pt x="37767" y="38190"/>
                  </a:lnTo>
                  <a:lnTo>
                    <a:pt x="38191" y="37921"/>
                  </a:lnTo>
                  <a:lnTo>
                    <a:pt x="38653" y="37689"/>
                  </a:lnTo>
                  <a:lnTo>
                    <a:pt x="39115" y="37458"/>
                  </a:lnTo>
                  <a:lnTo>
                    <a:pt x="39616" y="37227"/>
                  </a:lnTo>
                  <a:lnTo>
                    <a:pt x="40079" y="37034"/>
                  </a:lnTo>
                  <a:lnTo>
                    <a:pt x="40618" y="36880"/>
                  </a:lnTo>
                  <a:lnTo>
                    <a:pt x="41505" y="36649"/>
                  </a:lnTo>
                  <a:lnTo>
                    <a:pt x="42391" y="36495"/>
                  </a:lnTo>
                  <a:lnTo>
                    <a:pt x="43316" y="36379"/>
                  </a:lnTo>
                  <a:lnTo>
                    <a:pt x="44241" y="36302"/>
                  </a:lnTo>
                  <a:lnTo>
                    <a:pt x="45204" y="36187"/>
                  </a:lnTo>
                  <a:lnTo>
                    <a:pt x="46168" y="36071"/>
                  </a:lnTo>
                  <a:lnTo>
                    <a:pt x="47092" y="35917"/>
                  </a:lnTo>
                  <a:lnTo>
                    <a:pt x="48017" y="35763"/>
                  </a:lnTo>
                  <a:lnTo>
                    <a:pt x="48942" y="35531"/>
                  </a:lnTo>
                  <a:lnTo>
                    <a:pt x="49829" y="35300"/>
                  </a:lnTo>
                  <a:lnTo>
                    <a:pt x="50715" y="35030"/>
                  </a:lnTo>
                  <a:lnTo>
                    <a:pt x="51601" y="34761"/>
                  </a:lnTo>
                  <a:lnTo>
                    <a:pt x="52488" y="34414"/>
                  </a:lnTo>
                  <a:lnTo>
                    <a:pt x="53335" y="34067"/>
                  </a:lnTo>
                  <a:lnTo>
                    <a:pt x="54183" y="33682"/>
                  </a:lnTo>
                  <a:lnTo>
                    <a:pt x="55031" y="33258"/>
                  </a:lnTo>
                  <a:lnTo>
                    <a:pt x="55840" y="32795"/>
                  </a:lnTo>
                  <a:lnTo>
                    <a:pt x="56650" y="32333"/>
                  </a:lnTo>
                  <a:lnTo>
                    <a:pt x="57459" y="31793"/>
                  </a:lnTo>
                  <a:lnTo>
                    <a:pt x="58268" y="31254"/>
                  </a:lnTo>
                  <a:lnTo>
                    <a:pt x="59000" y="30714"/>
                  </a:lnTo>
                  <a:lnTo>
                    <a:pt x="59694" y="30175"/>
                  </a:lnTo>
                  <a:lnTo>
                    <a:pt x="60349" y="29597"/>
                  </a:lnTo>
                  <a:lnTo>
                    <a:pt x="61004" y="28980"/>
                  </a:lnTo>
                  <a:lnTo>
                    <a:pt x="61659" y="28364"/>
                  </a:lnTo>
                  <a:lnTo>
                    <a:pt x="62237" y="27747"/>
                  </a:lnTo>
                  <a:lnTo>
                    <a:pt x="62854" y="27092"/>
                  </a:lnTo>
                  <a:lnTo>
                    <a:pt x="63394" y="26437"/>
                  </a:lnTo>
                  <a:lnTo>
                    <a:pt x="63933" y="25743"/>
                  </a:lnTo>
                  <a:lnTo>
                    <a:pt x="64473" y="25049"/>
                  </a:lnTo>
                  <a:lnTo>
                    <a:pt x="64974" y="24317"/>
                  </a:lnTo>
                  <a:lnTo>
                    <a:pt x="65436" y="23585"/>
                  </a:lnTo>
                  <a:lnTo>
                    <a:pt x="65898" y="22814"/>
                  </a:lnTo>
                  <a:lnTo>
                    <a:pt x="66322" y="22082"/>
                  </a:lnTo>
                  <a:lnTo>
                    <a:pt x="67170" y="20502"/>
                  </a:lnTo>
                  <a:lnTo>
                    <a:pt x="67787" y="19307"/>
                  </a:lnTo>
                  <a:lnTo>
                    <a:pt x="68480" y="18190"/>
                  </a:lnTo>
                  <a:lnTo>
                    <a:pt x="69251" y="17111"/>
                  </a:lnTo>
                  <a:lnTo>
                    <a:pt x="70022" y="16070"/>
                  </a:lnTo>
                  <a:lnTo>
                    <a:pt x="70908" y="15068"/>
                  </a:lnTo>
                  <a:lnTo>
                    <a:pt x="71795" y="14105"/>
                  </a:lnTo>
                  <a:lnTo>
                    <a:pt x="72758" y="13180"/>
                  </a:lnTo>
                  <a:lnTo>
                    <a:pt x="73721" y="12294"/>
                  </a:lnTo>
                  <a:lnTo>
                    <a:pt x="75456" y="10829"/>
                  </a:lnTo>
                  <a:lnTo>
                    <a:pt x="76111" y="10290"/>
                  </a:lnTo>
                  <a:lnTo>
                    <a:pt x="76766" y="9789"/>
                  </a:lnTo>
                  <a:lnTo>
                    <a:pt x="77459" y="9365"/>
                  </a:lnTo>
                  <a:lnTo>
                    <a:pt x="78192" y="8980"/>
                  </a:lnTo>
                  <a:lnTo>
                    <a:pt x="78924" y="8633"/>
                  </a:lnTo>
                  <a:lnTo>
                    <a:pt x="79695" y="8325"/>
                  </a:lnTo>
                  <a:lnTo>
                    <a:pt x="80465" y="8055"/>
                  </a:lnTo>
                  <a:lnTo>
                    <a:pt x="81275" y="7862"/>
                  </a:lnTo>
                  <a:lnTo>
                    <a:pt x="83741" y="7245"/>
                  </a:lnTo>
                  <a:lnTo>
                    <a:pt x="86207" y="6590"/>
                  </a:lnTo>
                  <a:lnTo>
                    <a:pt x="86631" y="6436"/>
                  </a:lnTo>
                  <a:lnTo>
                    <a:pt x="86940" y="6321"/>
                  </a:lnTo>
                  <a:lnTo>
                    <a:pt x="87171" y="6205"/>
                  </a:lnTo>
                  <a:lnTo>
                    <a:pt x="87325" y="6051"/>
                  </a:lnTo>
                  <a:lnTo>
                    <a:pt x="87440" y="5858"/>
                  </a:lnTo>
                  <a:lnTo>
                    <a:pt x="87479" y="5627"/>
                  </a:lnTo>
                  <a:lnTo>
                    <a:pt x="87479" y="4818"/>
                  </a:lnTo>
                  <a:lnTo>
                    <a:pt x="87479" y="155"/>
                  </a:lnTo>
                  <a:lnTo>
                    <a:pt x="86978" y="78"/>
                  </a:lnTo>
                  <a:lnTo>
                    <a:pt x="86747" y="39"/>
                  </a:lnTo>
                  <a:lnTo>
                    <a:pt x="865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8499961" y="4002875"/>
              <a:ext cx="1136823" cy="1140614"/>
            </a:xfrm>
            <a:custGeom>
              <a:avLst/>
              <a:gdLst/>
              <a:ahLst/>
              <a:cxnLst/>
              <a:rect l="l" t="t" r="r" b="b"/>
              <a:pathLst>
                <a:path w="34491" h="34606" extrusionOk="0">
                  <a:moveTo>
                    <a:pt x="34491" y="0"/>
                  </a:moveTo>
                  <a:lnTo>
                    <a:pt x="34298" y="77"/>
                  </a:lnTo>
                  <a:lnTo>
                    <a:pt x="34183" y="116"/>
                  </a:lnTo>
                  <a:lnTo>
                    <a:pt x="33643" y="540"/>
                  </a:lnTo>
                  <a:lnTo>
                    <a:pt x="33065" y="963"/>
                  </a:lnTo>
                  <a:lnTo>
                    <a:pt x="32487" y="1349"/>
                  </a:lnTo>
                  <a:lnTo>
                    <a:pt x="31909" y="1696"/>
                  </a:lnTo>
                  <a:lnTo>
                    <a:pt x="30714" y="2351"/>
                  </a:lnTo>
                  <a:lnTo>
                    <a:pt x="29481" y="2929"/>
                  </a:lnTo>
                  <a:lnTo>
                    <a:pt x="28210" y="3468"/>
                  </a:lnTo>
                  <a:lnTo>
                    <a:pt x="26938" y="3931"/>
                  </a:lnTo>
                  <a:lnTo>
                    <a:pt x="25628" y="4393"/>
                  </a:lnTo>
                  <a:lnTo>
                    <a:pt x="24317" y="4817"/>
                  </a:lnTo>
                  <a:lnTo>
                    <a:pt x="23200" y="5164"/>
                  </a:lnTo>
                  <a:lnTo>
                    <a:pt x="22121" y="5511"/>
                  </a:lnTo>
                  <a:lnTo>
                    <a:pt x="21042" y="5896"/>
                  </a:lnTo>
                  <a:lnTo>
                    <a:pt x="20001" y="6359"/>
                  </a:lnTo>
                  <a:lnTo>
                    <a:pt x="19153" y="6744"/>
                  </a:lnTo>
                  <a:lnTo>
                    <a:pt x="18306" y="7129"/>
                  </a:lnTo>
                  <a:lnTo>
                    <a:pt x="17496" y="7553"/>
                  </a:lnTo>
                  <a:lnTo>
                    <a:pt x="16687" y="8016"/>
                  </a:lnTo>
                  <a:lnTo>
                    <a:pt x="15916" y="8517"/>
                  </a:lnTo>
                  <a:lnTo>
                    <a:pt x="15184" y="9018"/>
                  </a:lnTo>
                  <a:lnTo>
                    <a:pt x="14452" y="9519"/>
                  </a:lnTo>
                  <a:lnTo>
                    <a:pt x="13720" y="10097"/>
                  </a:lnTo>
                  <a:lnTo>
                    <a:pt x="13065" y="10675"/>
                  </a:lnTo>
                  <a:lnTo>
                    <a:pt x="12409" y="11291"/>
                  </a:lnTo>
                  <a:lnTo>
                    <a:pt x="11793" y="11946"/>
                  </a:lnTo>
                  <a:lnTo>
                    <a:pt x="11215" y="12640"/>
                  </a:lnTo>
                  <a:lnTo>
                    <a:pt x="10675" y="13372"/>
                  </a:lnTo>
                  <a:lnTo>
                    <a:pt x="10174" y="14143"/>
                  </a:lnTo>
                  <a:lnTo>
                    <a:pt x="9673" y="14952"/>
                  </a:lnTo>
                  <a:lnTo>
                    <a:pt x="9249" y="15800"/>
                  </a:lnTo>
                  <a:lnTo>
                    <a:pt x="8170" y="18151"/>
                  </a:lnTo>
                  <a:lnTo>
                    <a:pt x="7130" y="20502"/>
                  </a:lnTo>
                  <a:lnTo>
                    <a:pt x="6128" y="22852"/>
                  </a:lnTo>
                  <a:lnTo>
                    <a:pt x="5126" y="25203"/>
                  </a:lnTo>
                  <a:lnTo>
                    <a:pt x="4625" y="26436"/>
                  </a:lnTo>
                  <a:lnTo>
                    <a:pt x="4124" y="27631"/>
                  </a:lnTo>
                  <a:lnTo>
                    <a:pt x="3546" y="28826"/>
                  </a:lnTo>
                  <a:lnTo>
                    <a:pt x="2968" y="29982"/>
                  </a:lnTo>
                  <a:lnTo>
                    <a:pt x="2351" y="31138"/>
                  </a:lnTo>
                  <a:lnTo>
                    <a:pt x="1658" y="32255"/>
                  </a:lnTo>
                  <a:lnTo>
                    <a:pt x="887" y="33296"/>
                  </a:lnTo>
                  <a:lnTo>
                    <a:pt x="502" y="33835"/>
                  </a:lnTo>
                  <a:lnTo>
                    <a:pt x="78" y="34336"/>
                  </a:lnTo>
                  <a:lnTo>
                    <a:pt x="39" y="34452"/>
                  </a:lnTo>
                  <a:lnTo>
                    <a:pt x="1" y="34606"/>
                  </a:lnTo>
                  <a:lnTo>
                    <a:pt x="4548" y="34606"/>
                  </a:lnTo>
                  <a:lnTo>
                    <a:pt x="9057" y="34567"/>
                  </a:lnTo>
                  <a:lnTo>
                    <a:pt x="9211" y="34529"/>
                  </a:lnTo>
                  <a:lnTo>
                    <a:pt x="9404" y="34413"/>
                  </a:lnTo>
                  <a:lnTo>
                    <a:pt x="9558" y="34259"/>
                  </a:lnTo>
                  <a:lnTo>
                    <a:pt x="9673" y="34105"/>
                  </a:lnTo>
                  <a:lnTo>
                    <a:pt x="11292" y="30906"/>
                  </a:lnTo>
                  <a:lnTo>
                    <a:pt x="12101" y="29288"/>
                  </a:lnTo>
                  <a:lnTo>
                    <a:pt x="12872" y="27669"/>
                  </a:lnTo>
                  <a:lnTo>
                    <a:pt x="13797" y="25627"/>
                  </a:lnTo>
                  <a:lnTo>
                    <a:pt x="14722" y="23585"/>
                  </a:lnTo>
                  <a:lnTo>
                    <a:pt x="15608" y="21581"/>
                  </a:lnTo>
                  <a:lnTo>
                    <a:pt x="16533" y="19538"/>
                  </a:lnTo>
                  <a:lnTo>
                    <a:pt x="16880" y="18845"/>
                  </a:lnTo>
                  <a:lnTo>
                    <a:pt x="17265" y="18228"/>
                  </a:lnTo>
                  <a:lnTo>
                    <a:pt x="17728" y="17611"/>
                  </a:lnTo>
                  <a:lnTo>
                    <a:pt x="18190" y="17033"/>
                  </a:lnTo>
                  <a:lnTo>
                    <a:pt x="18691" y="16494"/>
                  </a:lnTo>
                  <a:lnTo>
                    <a:pt x="19230" y="15993"/>
                  </a:lnTo>
                  <a:lnTo>
                    <a:pt x="19847" y="15530"/>
                  </a:lnTo>
                  <a:lnTo>
                    <a:pt x="20464" y="15106"/>
                  </a:lnTo>
                  <a:lnTo>
                    <a:pt x="22044" y="14182"/>
                  </a:lnTo>
                  <a:lnTo>
                    <a:pt x="23662" y="13295"/>
                  </a:lnTo>
                  <a:lnTo>
                    <a:pt x="26938" y="11561"/>
                  </a:lnTo>
                  <a:lnTo>
                    <a:pt x="30445" y="9750"/>
                  </a:lnTo>
                  <a:lnTo>
                    <a:pt x="33952" y="7939"/>
                  </a:lnTo>
                  <a:lnTo>
                    <a:pt x="34144" y="7823"/>
                  </a:lnTo>
                  <a:lnTo>
                    <a:pt x="34298" y="7630"/>
                  </a:lnTo>
                  <a:lnTo>
                    <a:pt x="34414" y="7438"/>
                  </a:lnTo>
                  <a:lnTo>
                    <a:pt x="34491" y="7245"/>
                  </a:lnTo>
                  <a:lnTo>
                    <a:pt x="34491" y="3661"/>
                  </a:lnTo>
                  <a:lnTo>
                    <a:pt x="34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29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subTitle" idx="1"/>
          </p:nvPr>
        </p:nvSpPr>
        <p:spPr>
          <a:xfrm>
            <a:off x="1856625" y="1847600"/>
            <a:ext cx="54309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●"/>
              <a:defRPr sz="14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673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1645500" y="1735975"/>
            <a:ext cx="5853000" cy="15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swald"/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2"/>
          </p:nvPr>
        </p:nvSpPr>
        <p:spPr>
          <a:xfrm>
            <a:off x="1645650" y="3444725"/>
            <a:ext cx="58530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M Sans"/>
              <a:buNone/>
              <a:defRPr sz="1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9" name="Google Shape;149;p16"/>
          <p:cNvGrpSpPr/>
          <p:nvPr/>
        </p:nvGrpSpPr>
        <p:grpSpPr>
          <a:xfrm>
            <a:off x="-1905" y="-6786"/>
            <a:ext cx="9144000" cy="5143712"/>
            <a:chOff x="-1905" y="-6786"/>
            <a:chExt cx="9144000" cy="5143712"/>
          </a:xfrm>
        </p:grpSpPr>
        <p:sp>
          <p:nvSpPr>
            <p:cNvPr id="150" name="Google Shape;150;p16"/>
            <p:cNvSpPr/>
            <p:nvPr/>
          </p:nvSpPr>
          <p:spPr>
            <a:xfrm>
              <a:off x="-1905" y="-6786"/>
              <a:ext cx="2838496" cy="2438688"/>
            </a:xfrm>
            <a:custGeom>
              <a:avLst/>
              <a:gdLst/>
              <a:ahLst/>
              <a:cxnLst/>
              <a:rect l="l" t="t" r="r" b="b"/>
              <a:pathLst>
                <a:path w="88703" h="76209" extrusionOk="0">
                  <a:moveTo>
                    <a:pt x="0" y="0"/>
                  </a:moveTo>
                  <a:lnTo>
                    <a:pt x="0" y="76208"/>
                  </a:lnTo>
                  <a:lnTo>
                    <a:pt x="367" y="76150"/>
                  </a:lnTo>
                  <a:lnTo>
                    <a:pt x="719" y="76076"/>
                  </a:lnTo>
                  <a:lnTo>
                    <a:pt x="1057" y="75988"/>
                  </a:lnTo>
                  <a:lnTo>
                    <a:pt x="1395" y="75885"/>
                  </a:lnTo>
                  <a:lnTo>
                    <a:pt x="1718" y="75753"/>
                  </a:lnTo>
                  <a:lnTo>
                    <a:pt x="2026" y="75621"/>
                  </a:lnTo>
                  <a:lnTo>
                    <a:pt x="2320" y="75460"/>
                  </a:lnTo>
                  <a:lnTo>
                    <a:pt x="2613" y="75284"/>
                  </a:lnTo>
                  <a:lnTo>
                    <a:pt x="2892" y="75093"/>
                  </a:lnTo>
                  <a:lnTo>
                    <a:pt x="3156" y="74887"/>
                  </a:lnTo>
                  <a:lnTo>
                    <a:pt x="3421" y="74667"/>
                  </a:lnTo>
                  <a:lnTo>
                    <a:pt x="3670" y="74432"/>
                  </a:lnTo>
                  <a:lnTo>
                    <a:pt x="3920" y="74183"/>
                  </a:lnTo>
                  <a:lnTo>
                    <a:pt x="4155" y="73933"/>
                  </a:lnTo>
                  <a:lnTo>
                    <a:pt x="4390" y="73654"/>
                  </a:lnTo>
                  <a:lnTo>
                    <a:pt x="4610" y="73375"/>
                  </a:lnTo>
                  <a:lnTo>
                    <a:pt x="4845" y="73052"/>
                  </a:lnTo>
                  <a:lnTo>
                    <a:pt x="5065" y="72714"/>
                  </a:lnTo>
                  <a:lnTo>
                    <a:pt x="5285" y="72377"/>
                  </a:lnTo>
                  <a:lnTo>
                    <a:pt x="5491" y="72039"/>
                  </a:lnTo>
                  <a:lnTo>
                    <a:pt x="5682" y="71687"/>
                  </a:lnTo>
                  <a:lnTo>
                    <a:pt x="5872" y="71334"/>
                  </a:lnTo>
                  <a:lnTo>
                    <a:pt x="6239" y="70630"/>
                  </a:lnTo>
                  <a:lnTo>
                    <a:pt x="6562" y="69910"/>
                  </a:lnTo>
                  <a:lnTo>
                    <a:pt x="6885" y="69162"/>
                  </a:lnTo>
                  <a:lnTo>
                    <a:pt x="7164" y="68428"/>
                  </a:lnTo>
                  <a:lnTo>
                    <a:pt x="7443" y="67664"/>
                  </a:lnTo>
                  <a:lnTo>
                    <a:pt x="8207" y="65535"/>
                  </a:lnTo>
                  <a:lnTo>
                    <a:pt x="8618" y="64478"/>
                  </a:lnTo>
                  <a:lnTo>
                    <a:pt x="8823" y="63950"/>
                  </a:lnTo>
                  <a:lnTo>
                    <a:pt x="9058" y="63436"/>
                  </a:lnTo>
                  <a:lnTo>
                    <a:pt x="9220" y="63084"/>
                  </a:lnTo>
                  <a:lnTo>
                    <a:pt x="9381" y="62731"/>
                  </a:lnTo>
                  <a:lnTo>
                    <a:pt x="9557" y="62394"/>
                  </a:lnTo>
                  <a:lnTo>
                    <a:pt x="9748" y="62071"/>
                  </a:lnTo>
                  <a:lnTo>
                    <a:pt x="9939" y="61748"/>
                  </a:lnTo>
                  <a:lnTo>
                    <a:pt x="10130" y="61440"/>
                  </a:lnTo>
                  <a:lnTo>
                    <a:pt x="10335" y="61131"/>
                  </a:lnTo>
                  <a:lnTo>
                    <a:pt x="10541" y="60823"/>
                  </a:lnTo>
                  <a:lnTo>
                    <a:pt x="10746" y="60544"/>
                  </a:lnTo>
                  <a:lnTo>
                    <a:pt x="10967" y="60250"/>
                  </a:lnTo>
                  <a:lnTo>
                    <a:pt x="11202" y="59971"/>
                  </a:lnTo>
                  <a:lnTo>
                    <a:pt x="11436" y="59707"/>
                  </a:lnTo>
                  <a:lnTo>
                    <a:pt x="11671" y="59443"/>
                  </a:lnTo>
                  <a:lnTo>
                    <a:pt x="11921" y="59193"/>
                  </a:lnTo>
                  <a:lnTo>
                    <a:pt x="12185" y="58944"/>
                  </a:lnTo>
                  <a:lnTo>
                    <a:pt x="12435" y="58709"/>
                  </a:lnTo>
                  <a:lnTo>
                    <a:pt x="12714" y="58474"/>
                  </a:lnTo>
                  <a:lnTo>
                    <a:pt x="12993" y="58254"/>
                  </a:lnTo>
                  <a:lnTo>
                    <a:pt x="13272" y="58034"/>
                  </a:lnTo>
                  <a:lnTo>
                    <a:pt x="13565" y="57828"/>
                  </a:lnTo>
                  <a:lnTo>
                    <a:pt x="13859" y="57622"/>
                  </a:lnTo>
                  <a:lnTo>
                    <a:pt x="14152" y="57432"/>
                  </a:lnTo>
                  <a:lnTo>
                    <a:pt x="14475" y="57241"/>
                  </a:lnTo>
                  <a:lnTo>
                    <a:pt x="14784" y="57065"/>
                  </a:lnTo>
                  <a:lnTo>
                    <a:pt x="15107" y="56903"/>
                  </a:lnTo>
                  <a:lnTo>
                    <a:pt x="15444" y="56742"/>
                  </a:lnTo>
                  <a:lnTo>
                    <a:pt x="15782" y="56595"/>
                  </a:lnTo>
                  <a:lnTo>
                    <a:pt x="16134" y="56448"/>
                  </a:lnTo>
                  <a:lnTo>
                    <a:pt x="16487" y="56301"/>
                  </a:lnTo>
                  <a:lnTo>
                    <a:pt x="16854" y="56184"/>
                  </a:lnTo>
                  <a:lnTo>
                    <a:pt x="17221" y="56052"/>
                  </a:lnTo>
                  <a:lnTo>
                    <a:pt x="17588" y="55949"/>
                  </a:lnTo>
                  <a:lnTo>
                    <a:pt x="19570" y="55362"/>
                  </a:lnTo>
                  <a:lnTo>
                    <a:pt x="21537" y="54760"/>
                  </a:lnTo>
                  <a:lnTo>
                    <a:pt x="22521" y="54437"/>
                  </a:lnTo>
                  <a:lnTo>
                    <a:pt x="23504" y="54114"/>
                  </a:lnTo>
                  <a:lnTo>
                    <a:pt x="24473" y="53776"/>
                  </a:lnTo>
                  <a:lnTo>
                    <a:pt x="25457" y="53438"/>
                  </a:lnTo>
                  <a:lnTo>
                    <a:pt x="26059" y="53204"/>
                  </a:lnTo>
                  <a:lnTo>
                    <a:pt x="26661" y="52969"/>
                  </a:lnTo>
                  <a:lnTo>
                    <a:pt x="27248" y="52719"/>
                  </a:lnTo>
                  <a:lnTo>
                    <a:pt x="27820" y="52469"/>
                  </a:lnTo>
                  <a:lnTo>
                    <a:pt x="28393" y="52191"/>
                  </a:lnTo>
                  <a:lnTo>
                    <a:pt x="28951" y="51912"/>
                  </a:lnTo>
                  <a:lnTo>
                    <a:pt x="29509" y="51618"/>
                  </a:lnTo>
                  <a:lnTo>
                    <a:pt x="30037" y="51324"/>
                  </a:lnTo>
                  <a:lnTo>
                    <a:pt x="30566" y="51001"/>
                  </a:lnTo>
                  <a:lnTo>
                    <a:pt x="31080" y="50678"/>
                  </a:lnTo>
                  <a:lnTo>
                    <a:pt x="31593" y="50341"/>
                  </a:lnTo>
                  <a:lnTo>
                    <a:pt x="32078" y="49988"/>
                  </a:lnTo>
                  <a:lnTo>
                    <a:pt x="32562" y="49636"/>
                  </a:lnTo>
                  <a:lnTo>
                    <a:pt x="33032" y="49254"/>
                  </a:lnTo>
                  <a:lnTo>
                    <a:pt x="33502" y="48873"/>
                  </a:lnTo>
                  <a:lnTo>
                    <a:pt x="33942" y="48476"/>
                  </a:lnTo>
                  <a:lnTo>
                    <a:pt x="34383" y="48065"/>
                  </a:lnTo>
                  <a:lnTo>
                    <a:pt x="34809" y="47639"/>
                  </a:lnTo>
                  <a:lnTo>
                    <a:pt x="35234" y="47199"/>
                  </a:lnTo>
                  <a:lnTo>
                    <a:pt x="35631" y="46759"/>
                  </a:lnTo>
                  <a:lnTo>
                    <a:pt x="36027" y="46289"/>
                  </a:lnTo>
                  <a:lnTo>
                    <a:pt x="36394" y="45819"/>
                  </a:lnTo>
                  <a:lnTo>
                    <a:pt x="36761" y="45335"/>
                  </a:lnTo>
                  <a:lnTo>
                    <a:pt x="37128" y="44821"/>
                  </a:lnTo>
                  <a:lnTo>
                    <a:pt x="37466" y="44307"/>
                  </a:lnTo>
                  <a:lnTo>
                    <a:pt x="37789" y="43778"/>
                  </a:lnTo>
                  <a:lnTo>
                    <a:pt x="38112" y="43235"/>
                  </a:lnTo>
                  <a:lnTo>
                    <a:pt x="38420" y="42677"/>
                  </a:lnTo>
                  <a:lnTo>
                    <a:pt x="38699" y="42105"/>
                  </a:lnTo>
                  <a:lnTo>
                    <a:pt x="38978" y="41518"/>
                  </a:lnTo>
                  <a:lnTo>
                    <a:pt x="39242" y="40930"/>
                  </a:lnTo>
                  <a:lnTo>
                    <a:pt x="39492" y="40314"/>
                  </a:lnTo>
                  <a:lnTo>
                    <a:pt x="39800" y="39580"/>
                  </a:lnTo>
                  <a:lnTo>
                    <a:pt x="40123" y="38846"/>
                  </a:lnTo>
                  <a:lnTo>
                    <a:pt x="40461" y="38126"/>
                  </a:lnTo>
                  <a:lnTo>
                    <a:pt x="40813" y="37407"/>
                  </a:lnTo>
                  <a:lnTo>
                    <a:pt x="41180" y="36688"/>
                  </a:lnTo>
                  <a:lnTo>
                    <a:pt x="41562" y="35983"/>
                  </a:lnTo>
                  <a:lnTo>
                    <a:pt x="42340" y="34588"/>
                  </a:lnTo>
                  <a:lnTo>
                    <a:pt x="42575" y="34192"/>
                  </a:lnTo>
                  <a:lnTo>
                    <a:pt x="42810" y="33810"/>
                  </a:lnTo>
                  <a:lnTo>
                    <a:pt x="43074" y="33428"/>
                  </a:lnTo>
                  <a:lnTo>
                    <a:pt x="43338" y="33061"/>
                  </a:lnTo>
                  <a:lnTo>
                    <a:pt x="43617" y="32694"/>
                  </a:lnTo>
                  <a:lnTo>
                    <a:pt x="43911" y="32357"/>
                  </a:lnTo>
                  <a:lnTo>
                    <a:pt x="44219" y="32019"/>
                  </a:lnTo>
                  <a:lnTo>
                    <a:pt x="44527" y="31696"/>
                  </a:lnTo>
                  <a:lnTo>
                    <a:pt x="44865" y="31388"/>
                  </a:lnTo>
                  <a:lnTo>
                    <a:pt x="45203" y="31079"/>
                  </a:lnTo>
                  <a:lnTo>
                    <a:pt x="45540" y="30800"/>
                  </a:lnTo>
                  <a:lnTo>
                    <a:pt x="45907" y="30522"/>
                  </a:lnTo>
                  <a:lnTo>
                    <a:pt x="46274" y="30257"/>
                  </a:lnTo>
                  <a:lnTo>
                    <a:pt x="46671" y="30008"/>
                  </a:lnTo>
                  <a:lnTo>
                    <a:pt x="47067" y="29773"/>
                  </a:lnTo>
                  <a:lnTo>
                    <a:pt x="47464" y="29538"/>
                  </a:lnTo>
                  <a:lnTo>
                    <a:pt x="47933" y="29303"/>
                  </a:lnTo>
                  <a:lnTo>
                    <a:pt x="48418" y="29068"/>
                  </a:lnTo>
                  <a:lnTo>
                    <a:pt x="48888" y="28848"/>
                  </a:lnTo>
                  <a:lnTo>
                    <a:pt x="49372" y="28628"/>
                  </a:lnTo>
                  <a:lnTo>
                    <a:pt x="49857" y="28437"/>
                  </a:lnTo>
                  <a:lnTo>
                    <a:pt x="50341" y="28246"/>
                  </a:lnTo>
                  <a:lnTo>
                    <a:pt x="50840" y="28055"/>
                  </a:lnTo>
                  <a:lnTo>
                    <a:pt x="51325" y="27894"/>
                  </a:lnTo>
                  <a:lnTo>
                    <a:pt x="51824" y="27718"/>
                  </a:lnTo>
                  <a:lnTo>
                    <a:pt x="52323" y="27571"/>
                  </a:lnTo>
                  <a:lnTo>
                    <a:pt x="53336" y="27277"/>
                  </a:lnTo>
                  <a:lnTo>
                    <a:pt x="54349" y="27028"/>
                  </a:lnTo>
                  <a:lnTo>
                    <a:pt x="55377" y="26793"/>
                  </a:lnTo>
                  <a:lnTo>
                    <a:pt x="56639" y="26528"/>
                  </a:lnTo>
                  <a:lnTo>
                    <a:pt x="57887" y="26264"/>
                  </a:lnTo>
                  <a:lnTo>
                    <a:pt x="59150" y="25970"/>
                  </a:lnTo>
                  <a:lnTo>
                    <a:pt x="60383" y="25662"/>
                  </a:lnTo>
                  <a:lnTo>
                    <a:pt x="60999" y="25486"/>
                  </a:lnTo>
                  <a:lnTo>
                    <a:pt x="61616" y="25310"/>
                  </a:lnTo>
                  <a:lnTo>
                    <a:pt x="62233" y="25134"/>
                  </a:lnTo>
                  <a:lnTo>
                    <a:pt x="62849" y="24928"/>
                  </a:lnTo>
                  <a:lnTo>
                    <a:pt x="63451" y="24723"/>
                  </a:lnTo>
                  <a:lnTo>
                    <a:pt x="64053" y="24517"/>
                  </a:lnTo>
                  <a:lnTo>
                    <a:pt x="64655" y="24282"/>
                  </a:lnTo>
                  <a:lnTo>
                    <a:pt x="65257" y="24033"/>
                  </a:lnTo>
                  <a:lnTo>
                    <a:pt x="66270" y="23592"/>
                  </a:lnTo>
                  <a:lnTo>
                    <a:pt x="67268" y="23122"/>
                  </a:lnTo>
                  <a:lnTo>
                    <a:pt x="68252" y="22638"/>
                  </a:lnTo>
                  <a:lnTo>
                    <a:pt x="69206" y="22124"/>
                  </a:lnTo>
                  <a:lnTo>
                    <a:pt x="70146" y="21596"/>
                  </a:lnTo>
                  <a:lnTo>
                    <a:pt x="71056" y="21052"/>
                  </a:lnTo>
                  <a:lnTo>
                    <a:pt x="71951" y="20480"/>
                  </a:lnTo>
                  <a:lnTo>
                    <a:pt x="72818" y="19878"/>
                  </a:lnTo>
                  <a:lnTo>
                    <a:pt x="73684" y="19276"/>
                  </a:lnTo>
                  <a:lnTo>
                    <a:pt x="74521" y="18645"/>
                  </a:lnTo>
                  <a:lnTo>
                    <a:pt x="75328" y="17984"/>
                  </a:lnTo>
                  <a:lnTo>
                    <a:pt x="76121" y="17323"/>
                  </a:lnTo>
                  <a:lnTo>
                    <a:pt x="76899" y="16633"/>
                  </a:lnTo>
                  <a:lnTo>
                    <a:pt x="77662" y="15929"/>
                  </a:lnTo>
                  <a:lnTo>
                    <a:pt x="78411" y="15209"/>
                  </a:lnTo>
                  <a:lnTo>
                    <a:pt x="79130" y="14461"/>
                  </a:lnTo>
                  <a:lnTo>
                    <a:pt x="79835" y="13712"/>
                  </a:lnTo>
                  <a:lnTo>
                    <a:pt x="80525" y="12934"/>
                  </a:lnTo>
                  <a:lnTo>
                    <a:pt x="81200" y="12141"/>
                  </a:lnTo>
                  <a:lnTo>
                    <a:pt x="81861" y="11334"/>
                  </a:lnTo>
                  <a:lnTo>
                    <a:pt x="82507" y="10512"/>
                  </a:lnTo>
                  <a:lnTo>
                    <a:pt x="83124" y="9675"/>
                  </a:lnTo>
                  <a:lnTo>
                    <a:pt x="83740" y="8823"/>
                  </a:lnTo>
                  <a:lnTo>
                    <a:pt x="84327" y="7957"/>
                  </a:lnTo>
                  <a:lnTo>
                    <a:pt x="84915" y="7076"/>
                  </a:lnTo>
                  <a:lnTo>
                    <a:pt x="85472" y="6166"/>
                  </a:lnTo>
                  <a:lnTo>
                    <a:pt x="86030" y="5256"/>
                  </a:lnTo>
                  <a:lnTo>
                    <a:pt x="86559" y="4331"/>
                  </a:lnTo>
                  <a:lnTo>
                    <a:pt x="87087" y="3391"/>
                  </a:lnTo>
                  <a:lnTo>
                    <a:pt x="87587" y="2437"/>
                  </a:lnTo>
                  <a:lnTo>
                    <a:pt x="88086" y="1468"/>
                  </a:lnTo>
                  <a:lnTo>
                    <a:pt x="88570" y="499"/>
                  </a:lnTo>
                  <a:lnTo>
                    <a:pt x="88614" y="382"/>
                  </a:lnTo>
                  <a:lnTo>
                    <a:pt x="88644" y="250"/>
                  </a:lnTo>
                  <a:lnTo>
                    <a:pt x="887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6236911" y="4012222"/>
              <a:ext cx="2905184" cy="1124704"/>
            </a:xfrm>
            <a:custGeom>
              <a:avLst/>
              <a:gdLst/>
              <a:ahLst/>
              <a:cxnLst/>
              <a:rect l="l" t="t" r="r" b="b"/>
              <a:pathLst>
                <a:path w="90787" h="35147" extrusionOk="0">
                  <a:moveTo>
                    <a:pt x="64229" y="1"/>
                  </a:moveTo>
                  <a:lnTo>
                    <a:pt x="63055" y="30"/>
                  </a:lnTo>
                  <a:lnTo>
                    <a:pt x="61880" y="74"/>
                  </a:lnTo>
                  <a:lnTo>
                    <a:pt x="60720" y="148"/>
                  </a:lnTo>
                  <a:lnTo>
                    <a:pt x="59561" y="236"/>
                  </a:lnTo>
                  <a:lnTo>
                    <a:pt x="58386" y="353"/>
                  </a:lnTo>
                  <a:lnTo>
                    <a:pt x="57226" y="471"/>
                  </a:lnTo>
                  <a:lnTo>
                    <a:pt x="56067" y="618"/>
                  </a:lnTo>
                  <a:lnTo>
                    <a:pt x="54907" y="779"/>
                  </a:lnTo>
                  <a:lnTo>
                    <a:pt x="53762" y="970"/>
                  </a:lnTo>
                  <a:lnTo>
                    <a:pt x="52602" y="1161"/>
                  </a:lnTo>
                  <a:lnTo>
                    <a:pt x="51442" y="1381"/>
                  </a:lnTo>
                  <a:lnTo>
                    <a:pt x="50297" y="1601"/>
                  </a:lnTo>
                  <a:lnTo>
                    <a:pt x="49387" y="1792"/>
                  </a:lnTo>
                  <a:lnTo>
                    <a:pt x="48477" y="1998"/>
                  </a:lnTo>
                  <a:lnTo>
                    <a:pt x="47566" y="2203"/>
                  </a:lnTo>
                  <a:lnTo>
                    <a:pt x="46656" y="2423"/>
                  </a:lnTo>
                  <a:lnTo>
                    <a:pt x="45761" y="2644"/>
                  </a:lnTo>
                  <a:lnTo>
                    <a:pt x="44865" y="2878"/>
                  </a:lnTo>
                  <a:lnTo>
                    <a:pt x="43969" y="3128"/>
                  </a:lnTo>
                  <a:lnTo>
                    <a:pt x="43089" y="3378"/>
                  </a:lnTo>
                  <a:lnTo>
                    <a:pt x="42208" y="3657"/>
                  </a:lnTo>
                  <a:lnTo>
                    <a:pt x="41327" y="3921"/>
                  </a:lnTo>
                  <a:lnTo>
                    <a:pt x="40446" y="4214"/>
                  </a:lnTo>
                  <a:lnTo>
                    <a:pt x="39580" y="4508"/>
                  </a:lnTo>
                  <a:lnTo>
                    <a:pt x="38714" y="4816"/>
                  </a:lnTo>
                  <a:lnTo>
                    <a:pt x="37848" y="5125"/>
                  </a:lnTo>
                  <a:lnTo>
                    <a:pt x="36981" y="5448"/>
                  </a:lnTo>
                  <a:lnTo>
                    <a:pt x="36130" y="5785"/>
                  </a:lnTo>
                  <a:lnTo>
                    <a:pt x="35264" y="6123"/>
                  </a:lnTo>
                  <a:lnTo>
                    <a:pt x="34427" y="6475"/>
                  </a:lnTo>
                  <a:lnTo>
                    <a:pt x="33575" y="6842"/>
                  </a:lnTo>
                  <a:lnTo>
                    <a:pt x="32739" y="7224"/>
                  </a:lnTo>
                  <a:lnTo>
                    <a:pt x="31902" y="7606"/>
                  </a:lnTo>
                  <a:lnTo>
                    <a:pt x="31065" y="8002"/>
                  </a:lnTo>
                  <a:lnTo>
                    <a:pt x="30228" y="8398"/>
                  </a:lnTo>
                  <a:lnTo>
                    <a:pt x="29406" y="8810"/>
                  </a:lnTo>
                  <a:lnTo>
                    <a:pt x="28584" y="9235"/>
                  </a:lnTo>
                  <a:lnTo>
                    <a:pt x="27776" y="9676"/>
                  </a:lnTo>
                  <a:lnTo>
                    <a:pt x="26954" y="10116"/>
                  </a:lnTo>
                  <a:lnTo>
                    <a:pt x="26147" y="10571"/>
                  </a:lnTo>
                  <a:lnTo>
                    <a:pt x="25339" y="11041"/>
                  </a:lnTo>
                  <a:lnTo>
                    <a:pt x="24547" y="11511"/>
                  </a:lnTo>
                  <a:lnTo>
                    <a:pt x="23739" y="11995"/>
                  </a:lnTo>
                  <a:lnTo>
                    <a:pt x="22946" y="12494"/>
                  </a:lnTo>
                  <a:lnTo>
                    <a:pt x="21743" y="13272"/>
                  </a:lnTo>
                  <a:lnTo>
                    <a:pt x="20524" y="14065"/>
                  </a:lnTo>
                  <a:lnTo>
                    <a:pt x="19320" y="14858"/>
                  </a:lnTo>
                  <a:lnTo>
                    <a:pt x="18131" y="15665"/>
                  </a:lnTo>
                  <a:lnTo>
                    <a:pt x="16957" y="16502"/>
                  </a:lnTo>
                  <a:lnTo>
                    <a:pt x="15782" y="17339"/>
                  </a:lnTo>
                  <a:lnTo>
                    <a:pt x="14622" y="18191"/>
                  </a:lnTo>
                  <a:lnTo>
                    <a:pt x="13477" y="19057"/>
                  </a:lnTo>
                  <a:lnTo>
                    <a:pt x="12347" y="19938"/>
                  </a:lnTo>
                  <a:lnTo>
                    <a:pt x="11231" y="20848"/>
                  </a:lnTo>
                  <a:lnTo>
                    <a:pt x="10130" y="21773"/>
                  </a:lnTo>
                  <a:lnTo>
                    <a:pt x="9043" y="22712"/>
                  </a:lnTo>
                  <a:lnTo>
                    <a:pt x="7986" y="23681"/>
                  </a:lnTo>
                  <a:lnTo>
                    <a:pt x="6929" y="24665"/>
                  </a:lnTo>
                  <a:lnTo>
                    <a:pt x="5902" y="25678"/>
                  </a:lnTo>
                  <a:lnTo>
                    <a:pt x="4889" y="26720"/>
                  </a:lnTo>
                  <a:lnTo>
                    <a:pt x="4566" y="27073"/>
                  </a:lnTo>
                  <a:lnTo>
                    <a:pt x="4243" y="27425"/>
                  </a:lnTo>
                  <a:lnTo>
                    <a:pt x="3949" y="27777"/>
                  </a:lnTo>
                  <a:lnTo>
                    <a:pt x="3641" y="28144"/>
                  </a:lnTo>
                  <a:lnTo>
                    <a:pt x="3347" y="28511"/>
                  </a:lnTo>
                  <a:lnTo>
                    <a:pt x="3068" y="28878"/>
                  </a:lnTo>
                  <a:lnTo>
                    <a:pt x="2789" y="29260"/>
                  </a:lnTo>
                  <a:lnTo>
                    <a:pt x="2525" y="29642"/>
                  </a:lnTo>
                  <a:lnTo>
                    <a:pt x="2261" y="30023"/>
                  </a:lnTo>
                  <a:lnTo>
                    <a:pt x="2011" y="30420"/>
                  </a:lnTo>
                  <a:lnTo>
                    <a:pt x="1762" y="30816"/>
                  </a:lnTo>
                  <a:lnTo>
                    <a:pt x="1527" y="31227"/>
                  </a:lnTo>
                  <a:lnTo>
                    <a:pt x="1292" y="31638"/>
                  </a:lnTo>
                  <a:lnTo>
                    <a:pt x="1072" y="32049"/>
                  </a:lnTo>
                  <a:lnTo>
                    <a:pt x="852" y="32460"/>
                  </a:lnTo>
                  <a:lnTo>
                    <a:pt x="646" y="32886"/>
                  </a:lnTo>
                  <a:lnTo>
                    <a:pt x="543" y="33150"/>
                  </a:lnTo>
                  <a:lnTo>
                    <a:pt x="440" y="33429"/>
                  </a:lnTo>
                  <a:lnTo>
                    <a:pt x="352" y="33708"/>
                  </a:lnTo>
                  <a:lnTo>
                    <a:pt x="279" y="33987"/>
                  </a:lnTo>
                  <a:lnTo>
                    <a:pt x="147" y="34574"/>
                  </a:lnTo>
                  <a:lnTo>
                    <a:pt x="0" y="35147"/>
                  </a:lnTo>
                  <a:lnTo>
                    <a:pt x="90787" y="35147"/>
                  </a:lnTo>
                  <a:lnTo>
                    <a:pt x="90787" y="5374"/>
                  </a:lnTo>
                  <a:lnTo>
                    <a:pt x="89348" y="4802"/>
                  </a:lnTo>
                  <a:lnTo>
                    <a:pt x="87924" y="4229"/>
                  </a:lnTo>
                  <a:lnTo>
                    <a:pt x="86485" y="3671"/>
                  </a:lnTo>
                  <a:lnTo>
                    <a:pt x="85766" y="3407"/>
                  </a:lnTo>
                  <a:lnTo>
                    <a:pt x="85032" y="3143"/>
                  </a:lnTo>
                  <a:lnTo>
                    <a:pt x="84063" y="2820"/>
                  </a:lnTo>
                  <a:lnTo>
                    <a:pt x="83065" y="2526"/>
                  </a:lnTo>
                  <a:lnTo>
                    <a:pt x="82081" y="2247"/>
                  </a:lnTo>
                  <a:lnTo>
                    <a:pt x="81083" y="1983"/>
                  </a:lnTo>
                  <a:lnTo>
                    <a:pt x="80085" y="1748"/>
                  </a:lnTo>
                  <a:lnTo>
                    <a:pt x="79086" y="1513"/>
                  </a:lnTo>
                  <a:lnTo>
                    <a:pt x="78088" y="1308"/>
                  </a:lnTo>
                  <a:lnTo>
                    <a:pt x="77075" y="1131"/>
                  </a:lnTo>
                  <a:lnTo>
                    <a:pt x="76062" y="955"/>
                  </a:lnTo>
                  <a:lnTo>
                    <a:pt x="75049" y="794"/>
                  </a:lnTo>
                  <a:lnTo>
                    <a:pt x="74036" y="662"/>
                  </a:lnTo>
                  <a:lnTo>
                    <a:pt x="73023" y="529"/>
                  </a:lnTo>
                  <a:lnTo>
                    <a:pt x="71995" y="412"/>
                  </a:lnTo>
                  <a:lnTo>
                    <a:pt x="70982" y="324"/>
                  </a:lnTo>
                  <a:lnTo>
                    <a:pt x="69955" y="221"/>
                  </a:lnTo>
                  <a:lnTo>
                    <a:pt x="68927" y="148"/>
                  </a:lnTo>
                  <a:lnTo>
                    <a:pt x="67753" y="74"/>
                  </a:lnTo>
                  <a:lnTo>
                    <a:pt x="66578" y="30"/>
                  </a:lnTo>
                  <a:lnTo>
                    <a:pt x="654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6575151" y="-6786"/>
              <a:ext cx="2566944" cy="1614688"/>
            </a:xfrm>
            <a:custGeom>
              <a:avLst/>
              <a:gdLst/>
              <a:ahLst/>
              <a:cxnLst/>
              <a:rect l="l" t="t" r="r" b="b"/>
              <a:pathLst>
                <a:path w="80217" h="50459" extrusionOk="0">
                  <a:moveTo>
                    <a:pt x="0" y="0"/>
                  </a:moveTo>
                  <a:lnTo>
                    <a:pt x="764" y="1351"/>
                  </a:lnTo>
                  <a:lnTo>
                    <a:pt x="1527" y="2716"/>
                  </a:lnTo>
                  <a:lnTo>
                    <a:pt x="1909" y="3391"/>
                  </a:lnTo>
                  <a:lnTo>
                    <a:pt x="2305" y="4052"/>
                  </a:lnTo>
                  <a:lnTo>
                    <a:pt x="2702" y="4727"/>
                  </a:lnTo>
                  <a:lnTo>
                    <a:pt x="3113" y="5373"/>
                  </a:lnTo>
                  <a:lnTo>
                    <a:pt x="3348" y="5726"/>
                  </a:lnTo>
                  <a:lnTo>
                    <a:pt x="3597" y="6078"/>
                  </a:lnTo>
                  <a:lnTo>
                    <a:pt x="3832" y="6416"/>
                  </a:lnTo>
                  <a:lnTo>
                    <a:pt x="4096" y="6739"/>
                  </a:lnTo>
                  <a:lnTo>
                    <a:pt x="4346" y="7062"/>
                  </a:lnTo>
                  <a:lnTo>
                    <a:pt x="4610" y="7384"/>
                  </a:lnTo>
                  <a:lnTo>
                    <a:pt x="4889" y="7678"/>
                  </a:lnTo>
                  <a:lnTo>
                    <a:pt x="5153" y="7972"/>
                  </a:lnTo>
                  <a:lnTo>
                    <a:pt x="5447" y="8265"/>
                  </a:lnTo>
                  <a:lnTo>
                    <a:pt x="5726" y="8544"/>
                  </a:lnTo>
                  <a:lnTo>
                    <a:pt x="6019" y="8809"/>
                  </a:lnTo>
                  <a:lnTo>
                    <a:pt x="6328" y="9073"/>
                  </a:lnTo>
                  <a:lnTo>
                    <a:pt x="6636" y="9337"/>
                  </a:lnTo>
                  <a:lnTo>
                    <a:pt x="6944" y="9572"/>
                  </a:lnTo>
                  <a:lnTo>
                    <a:pt x="7253" y="9822"/>
                  </a:lnTo>
                  <a:lnTo>
                    <a:pt x="7576" y="10042"/>
                  </a:lnTo>
                  <a:lnTo>
                    <a:pt x="7913" y="10262"/>
                  </a:lnTo>
                  <a:lnTo>
                    <a:pt x="8236" y="10482"/>
                  </a:lnTo>
                  <a:lnTo>
                    <a:pt x="8589" y="10688"/>
                  </a:lnTo>
                  <a:lnTo>
                    <a:pt x="8926" y="10893"/>
                  </a:lnTo>
                  <a:lnTo>
                    <a:pt x="9279" y="11084"/>
                  </a:lnTo>
                  <a:lnTo>
                    <a:pt x="9631" y="11260"/>
                  </a:lnTo>
                  <a:lnTo>
                    <a:pt x="9998" y="11436"/>
                  </a:lnTo>
                  <a:lnTo>
                    <a:pt x="10365" y="11598"/>
                  </a:lnTo>
                  <a:lnTo>
                    <a:pt x="10732" y="11759"/>
                  </a:lnTo>
                  <a:lnTo>
                    <a:pt x="11114" y="11921"/>
                  </a:lnTo>
                  <a:lnTo>
                    <a:pt x="11495" y="12053"/>
                  </a:lnTo>
                  <a:lnTo>
                    <a:pt x="11892" y="12200"/>
                  </a:lnTo>
                  <a:lnTo>
                    <a:pt x="12685" y="12449"/>
                  </a:lnTo>
                  <a:lnTo>
                    <a:pt x="13507" y="12670"/>
                  </a:lnTo>
                  <a:lnTo>
                    <a:pt x="16869" y="13521"/>
                  </a:lnTo>
                  <a:lnTo>
                    <a:pt x="20231" y="14373"/>
                  </a:lnTo>
                  <a:lnTo>
                    <a:pt x="23593" y="15224"/>
                  </a:lnTo>
                  <a:lnTo>
                    <a:pt x="26969" y="16076"/>
                  </a:lnTo>
                  <a:lnTo>
                    <a:pt x="27336" y="16178"/>
                  </a:lnTo>
                  <a:lnTo>
                    <a:pt x="27718" y="16281"/>
                  </a:lnTo>
                  <a:lnTo>
                    <a:pt x="28070" y="16399"/>
                  </a:lnTo>
                  <a:lnTo>
                    <a:pt x="28437" y="16531"/>
                  </a:lnTo>
                  <a:lnTo>
                    <a:pt x="28790" y="16677"/>
                  </a:lnTo>
                  <a:lnTo>
                    <a:pt x="29142" y="16824"/>
                  </a:lnTo>
                  <a:lnTo>
                    <a:pt x="29480" y="16986"/>
                  </a:lnTo>
                  <a:lnTo>
                    <a:pt x="29817" y="17162"/>
                  </a:lnTo>
                  <a:lnTo>
                    <a:pt x="30155" y="17338"/>
                  </a:lnTo>
                  <a:lnTo>
                    <a:pt x="30478" y="17529"/>
                  </a:lnTo>
                  <a:lnTo>
                    <a:pt x="30801" y="17735"/>
                  </a:lnTo>
                  <a:lnTo>
                    <a:pt x="31109" y="17940"/>
                  </a:lnTo>
                  <a:lnTo>
                    <a:pt x="31418" y="18160"/>
                  </a:lnTo>
                  <a:lnTo>
                    <a:pt x="31726" y="18380"/>
                  </a:lnTo>
                  <a:lnTo>
                    <a:pt x="32019" y="18630"/>
                  </a:lnTo>
                  <a:lnTo>
                    <a:pt x="32313" y="18865"/>
                  </a:lnTo>
                  <a:lnTo>
                    <a:pt x="32783" y="19291"/>
                  </a:lnTo>
                  <a:lnTo>
                    <a:pt x="33238" y="19702"/>
                  </a:lnTo>
                  <a:lnTo>
                    <a:pt x="33678" y="20142"/>
                  </a:lnTo>
                  <a:lnTo>
                    <a:pt x="34119" y="20583"/>
                  </a:lnTo>
                  <a:lnTo>
                    <a:pt x="34545" y="21023"/>
                  </a:lnTo>
                  <a:lnTo>
                    <a:pt x="34970" y="21478"/>
                  </a:lnTo>
                  <a:lnTo>
                    <a:pt x="35396" y="21948"/>
                  </a:lnTo>
                  <a:lnTo>
                    <a:pt x="35792" y="22418"/>
                  </a:lnTo>
                  <a:lnTo>
                    <a:pt x="37202" y="24062"/>
                  </a:lnTo>
                  <a:lnTo>
                    <a:pt x="38626" y="25692"/>
                  </a:lnTo>
                  <a:lnTo>
                    <a:pt x="40050" y="27321"/>
                  </a:lnTo>
                  <a:lnTo>
                    <a:pt x="40784" y="28129"/>
                  </a:lnTo>
                  <a:lnTo>
                    <a:pt x="41503" y="28921"/>
                  </a:lnTo>
                  <a:lnTo>
                    <a:pt x="42237" y="29714"/>
                  </a:lnTo>
                  <a:lnTo>
                    <a:pt x="42986" y="30507"/>
                  </a:lnTo>
                  <a:lnTo>
                    <a:pt x="43750" y="31285"/>
                  </a:lnTo>
                  <a:lnTo>
                    <a:pt x="44513" y="32048"/>
                  </a:lnTo>
                  <a:lnTo>
                    <a:pt x="45276" y="32797"/>
                  </a:lnTo>
                  <a:lnTo>
                    <a:pt x="46069" y="33546"/>
                  </a:lnTo>
                  <a:lnTo>
                    <a:pt x="46862" y="34280"/>
                  </a:lnTo>
                  <a:lnTo>
                    <a:pt x="47684" y="34999"/>
                  </a:lnTo>
                  <a:lnTo>
                    <a:pt x="48345" y="35572"/>
                  </a:lnTo>
                  <a:lnTo>
                    <a:pt x="49035" y="36115"/>
                  </a:lnTo>
                  <a:lnTo>
                    <a:pt x="49725" y="36629"/>
                  </a:lnTo>
                  <a:lnTo>
                    <a:pt x="50429" y="37113"/>
                  </a:lnTo>
                  <a:lnTo>
                    <a:pt x="51149" y="37568"/>
                  </a:lnTo>
                  <a:lnTo>
                    <a:pt x="51883" y="38009"/>
                  </a:lnTo>
                  <a:lnTo>
                    <a:pt x="52617" y="38420"/>
                  </a:lnTo>
                  <a:lnTo>
                    <a:pt x="53380" y="38787"/>
                  </a:lnTo>
                  <a:lnTo>
                    <a:pt x="54158" y="39139"/>
                  </a:lnTo>
                  <a:lnTo>
                    <a:pt x="54936" y="39462"/>
                  </a:lnTo>
                  <a:lnTo>
                    <a:pt x="55744" y="39741"/>
                  </a:lnTo>
                  <a:lnTo>
                    <a:pt x="56551" y="40005"/>
                  </a:lnTo>
                  <a:lnTo>
                    <a:pt x="57388" y="40226"/>
                  </a:lnTo>
                  <a:lnTo>
                    <a:pt x="58225" y="40416"/>
                  </a:lnTo>
                  <a:lnTo>
                    <a:pt x="58651" y="40505"/>
                  </a:lnTo>
                  <a:lnTo>
                    <a:pt x="59091" y="40578"/>
                  </a:lnTo>
                  <a:lnTo>
                    <a:pt x="59517" y="40651"/>
                  </a:lnTo>
                  <a:lnTo>
                    <a:pt x="59957" y="40710"/>
                  </a:lnTo>
                  <a:lnTo>
                    <a:pt x="61690" y="40930"/>
                  </a:lnTo>
                  <a:lnTo>
                    <a:pt x="63422" y="41165"/>
                  </a:lnTo>
                  <a:lnTo>
                    <a:pt x="65154" y="41415"/>
                  </a:lnTo>
                  <a:lnTo>
                    <a:pt x="66021" y="41547"/>
                  </a:lnTo>
                  <a:lnTo>
                    <a:pt x="66887" y="41694"/>
                  </a:lnTo>
                  <a:lnTo>
                    <a:pt x="67533" y="41826"/>
                  </a:lnTo>
                  <a:lnTo>
                    <a:pt x="68193" y="41958"/>
                  </a:lnTo>
                  <a:lnTo>
                    <a:pt x="68825" y="42119"/>
                  </a:lnTo>
                  <a:lnTo>
                    <a:pt x="69456" y="42296"/>
                  </a:lnTo>
                  <a:lnTo>
                    <a:pt x="70087" y="42486"/>
                  </a:lnTo>
                  <a:lnTo>
                    <a:pt x="70704" y="42707"/>
                  </a:lnTo>
                  <a:lnTo>
                    <a:pt x="71306" y="42942"/>
                  </a:lnTo>
                  <a:lnTo>
                    <a:pt x="71908" y="43191"/>
                  </a:lnTo>
                  <a:lnTo>
                    <a:pt x="72495" y="43470"/>
                  </a:lnTo>
                  <a:lnTo>
                    <a:pt x="73082" y="43778"/>
                  </a:lnTo>
                  <a:lnTo>
                    <a:pt x="73640" y="44101"/>
                  </a:lnTo>
                  <a:lnTo>
                    <a:pt x="74198" y="44439"/>
                  </a:lnTo>
                  <a:lnTo>
                    <a:pt x="74741" y="44821"/>
                  </a:lnTo>
                  <a:lnTo>
                    <a:pt x="75284" y="45217"/>
                  </a:lnTo>
                  <a:lnTo>
                    <a:pt x="75798" y="45643"/>
                  </a:lnTo>
                  <a:lnTo>
                    <a:pt x="76312" y="46098"/>
                  </a:lnTo>
                  <a:lnTo>
                    <a:pt x="76855" y="46597"/>
                  </a:lnTo>
                  <a:lnTo>
                    <a:pt x="77384" y="47111"/>
                  </a:lnTo>
                  <a:lnTo>
                    <a:pt x="77897" y="47625"/>
                  </a:lnTo>
                  <a:lnTo>
                    <a:pt x="78397" y="48153"/>
                  </a:lnTo>
                  <a:lnTo>
                    <a:pt x="78881" y="48711"/>
                  </a:lnTo>
                  <a:lnTo>
                    <a:pt x="79351" y="49269"/>
                  </a:lnTo>
                  <a:lnTo>
                    <a:pt x="79791" y="49856"/>
                  </a:lnTo>
                  <a:lnTo>
                    <a:pt x="80217" y="50458"/>
                  </a:lnTo>
                  <a:lnTo>
                    <a:pt x="80217" y="32900"/>
                  </a:lnTo>
                  <a:lnTo>
                    <a:pt x="79762" y="32225"/>
                  </a:lnTo>
                  <a:lnTo>
                    <a:pt x="79307" y="31535"/>
                  </a:lnTo>
                  <a:lnTo>
                    <a:pt x="78837" y="30874"/>
                  </a:lnTo>
                  <a:lnTo>
                    <a:pt x="78587" y="30536"/>
                  </a:lnTo>
                  <a:lnTo>
                    <a:pt x="78338" y="30228"/>
                  </a:lnTo>
                  <a:lnTo>
                    <a:pt x="78147" y="29978"/>
                  </a:lnTo>
                  <a:lnTo>
                    <a:pt x="77941" y="29758"/>
                  </a:lnTo>
                  <a:lnTo>
                    <a:pt x="77721" y="29538"/>
                  </a:lnTo>
                  <a:lnTo>
                    <a:pt x="77516" y="29318"/>
                  </a:lnTo>
                  <a:lnTo>
                    <a:pt x="77296" y="29112"/>
                  </a:lnTo>
                  <a:lnTo>
                    <a:pt x="77075" y="28921"/>
                  </a:lnTo>
                  <a:lnTo>
                    <a:pt x="76620" y="28554"/>
                  </a:lnTo>
                  <a:lnTo>
                    <a:pt x="76136" y="28202"/>
                  </a:lnTo>
                  <a:lnTo>
                    <a:pt x="75651" y="27894"/>
                  </a:lnTo>
                  <a:lnTo>
                    <a:pt x="75152" y="27615"/>
                  </a:lnTo>
                  <a:lnTo>
                    <a:pt x="74638" y="27350"/>
                  </a:lnTo>
                  <a:lnTo>
                    <a:pt x="74110" y="27116"/>
                  </a:lnTo>
                  <a:lnTo>
                    <a:pt x="73567" y="26910"/>
                  </a:lnTo>
                  <a:lnTo>
                    <a:pt x="73023" y="26719"/>
                  </a:lnTo>
                  <a:lnTo>
                    <a:pt x="72465" y="26543"/>
                  </a:lnTo>
                  <a:lnTo>
                    <a:pt x="71893" y="26396"/>
                  </a:lnTo>
                  <a:lnTo>
                    <a:pt x="71306" y="26264"/>
                  </a:lnTo>
                  <a:lnTo>
                    <a:pt x="70718" y="26147"/>
                  </a:lnTo>
                  <a:lnTo>
                    <a:pt x="70131" y="26044"/>
                  </a:lnTo>
                  <a:lnTo>
                    <a:pt x="68883" y="25824"/>
                  </a:lnTo>
                  <a:lnTo>
                    <a:pt x="67635" y="25603"/>
                  </a:lnTo>
                  <a:lnTo>
                    <a:pt x="66402" y="25369"/>
                  </a:lnTo>
                  <a:lnTo>
                    <a:pt x="65169" y="25104"/>
                  </a:lnTo>
                  <a:lnTo>
                    <a:pt x="64479" y="24928"/>
                  </a:lnTo>
                  <a:lnTo>
                    <a:pt x="63818" y="24737"/>
                  </a:lnTo>
                  <a:lnTo>
                    <a:pt x="63172" y="24532"/>
                  </a:lnTo>
                  <a:lnTo>
                    <a:pt x="62526" y="24297"/>
                  </a:lnTo>
                  <a:lnTo>
                    <a:pt x="61895" y="24033"/>
                  </a:lnTo>
                  <a:lnTo>
                    <a:pt x="61279" y="23754"/>
                  </a:lnTo>
                  <a:lnTo>
                    <a:pt x="60662" y="23460"/>
                  </a:lnTo>
                  <a:lnTo>
                    <a:pt x="60075" y="23137"/>
                  </a:lnTo>
                  <a:lnTo>
                    <a:pt x="59488" y="22799"/>
                  </a:lnTo>
                  <a:lnTo>
                    <a:pt x="58915" y="22432"/>
                  </a:lnTo>
                  <a:lnTo>
                    <a:pt x="58357" y="22051"/>
                  </a:lnTo>
                  <a:lnTo>
                    <a:pt x="57814" y="21654"/>
                  </a:lnTo>
                  <a:lnTo>
                    <a:pt x="57271" y="21229"/>
                  </a:lnTo>
                  <a:lnTo>
                    <a:pt x="56742" y="20788"/>
                  </a:lnTo>
                  <a:lnTo>
                    <a:pt x="56228" y="20333"/>
                  </a:lnTo>
                  <a:lnTo>
                    <a:pt x="55729" y="19849"/>
                  </a:lnTo>
                  <a:lnTo>
                    <a:pt x="54966" y="19100"/>
                  </a:lnTo>
                  <a:lnTo>
                    <a:pt x="54202" y="18336"/>
                  </a:lnTo>
                  <a:lnTo>
                    <a:pt x="53454" y="17573"/>
                  </a:lnTo>
                  <a:lnTo>
                    <a:pt x="52705" y="16780"/>
                  </a:lnTo>
                  <a:lnTo>
                    <a:pt x="51971" y="16002"/>
                  </a:lnTo>
                  <a:lnTo>
                    <a:pt x="51237" y="15209"/>
                  </a:lnTo>
                  <a:lnTo>
                    <a:pt x="50517" y="14402"/>
                  </a:lnTo>
                  <a:lnTo>
                    <a:pt x="49798" y="13609"/>
                  </a:lnTo>
                  <a:lnTo>
                    <a:pt x="49035" y="12743"/>
                  </a:lnTo>
                  <a:lnTo>
                    <a:pt x="48257" y="11906"/>
                  </a:lnTo>
                  <a:lnTo>
                    <a:pt x="47464" y="11099"/>
                  </a:lnTo>
                  <a:lnTo>
                    <a:pt x="46656" y="10291"/>
                  </a:lnTo>
                  <a:lnTo>
                    <a:pt x="45834" y="9499"/>
                  </a:lnTo>
                  <a:lnTo>
                    <a:pt x="44997" y="8720"/>
                  </a:lnTo>
                  <a:lnTo>
                    <a:pt x="44146" y="7957"/>
                  </a:lnTo>
                  <a:lnTo>
                    <a:pt x="43265" y="7223"/>
                  </a:lnTo>
                  <a:lnTo>
                    <a:pt x="42619" y="6694"/>
                  </a:lnTo>
                  <a:lnTo>
                    <a:pt x="41973" y="6210"/>
                  </a:lnTo>
                  <a:lnTo>
                    <a:pt x="41298" y="5740"/>
                  </a:lnTo>
                  <a:lnTo>
                    <a:pt x="40622" y="5314"/>
                  </a:lnTo>
                  <a:lnTo>
                    <a:pt x="39932" y="4903"/>
                  </a:lnTo>
                  <a:lnTo>
                    <a:pt x="39228" y="4507"/>
                  </a:lnTo>
                  <a:lnTo>
                    <a:pt x="38508" y="4155"/>
                  </a:lnTo>
                  <a:lnTo>
                    <a:pt x="37789" y="3817"/>
                  </a:lnTo>
                  <a:lnTo>
                    <a:pt x="37055" y="3509"/>
                  </a:lnTo>
                  <a:lnTo>
                    <a:pt x="36306" y="3215"/>
                  </a:lnTo>
                  <a:lnTo>
                    <a:pt x="35558" y="2951"/>
                  </a:lnTo>
                  <a:lnTo>
                    <a:pt x="34779" y="2701"/>
                  </a:lnTo>
                  <a:lnTo>
                    <a:pt x="34016" y="2481"/>
                  </a:lnTo>
                  <a:lnTo>
                    <a:pt x="33223" y="2276"/>
                  </a:lnTo>
                  <a:lnTo>
                    <a:pt x="32431" y="2099"/>
                  </a:lnTo>
                  <a:lnTo>
                    <a:pt x="31623" y="1938"/>
                  </a:lnTo>
                  <a:lnTo>
                    <a:pt x="23093" y="294"/>
                  </a:lnTo>
                  <a:lnTo>
                    <a:pt x="22829" y="235"/>
                  </a:lnTo>
                  <a:lnTo>
                    <a:pt x="22550" y="161"/>
                  </a:lnTo>
                  <a:lnTo>
                    <a:pt x="220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-1905" y="4203454"/>
              <a:ext cx="1466688" cy="933472"/>
            </a:xfrm>
            <a:custGeom>
              <a:avLst/>
              <a:gdLst/>
              <a:ahLst/>
              <a:cxnLst/>
              <a:rect l="l" t="t" r="r" b="b"/>
              <a:pathLst>
                <a:path w="45834" h="29171" extrusionOk="0">
                  <a:moveTo>
                    <a:pt x="0" y="0"/>
                  </a:moveTo>
                  <a:lnTo>
                    <a:pt x="0" y="16810"/>
                  </a:lnTo>
                  <a:lnTo>
                    <a:pt x="1189" y="16942"/>
                  </a:lnTo>
                  <a:lnTo>
                    <a:pt x="2364" y="17089"/>
                  </a:lnTo>
                  <a:lnTo>
                    <a:pt x="3538" y="17265"/>
                  </a:lnTo>
                  <a:lnTo>
                    <a:pt x="4125" y="17368"/>
                  </a:lnTo>
                  <a:lnTo>
                    <a:pt x="4713" y="17470"/>
                  </a:lnTo>
                  <a:lnTo>
                    <a:pt x="5285" y="17588"/>
                  </a:lnTo>
                  <a:lnTo>
                    <a:pt x="5872" y="17720"/>
                  </a:lnTo>
                  <a:lnTo>
                    <a:pt x="6445" y="17867"/>
                  </a:lnTo>
                  <a:lnTo>
                    <a:pt x="7017" y="18028"/>
                  </a:lnTo>
                  <a:lnTo>
                    <a:pt x="7575" y="18190"/>
                  </a:lnTo>
                  <a:lnTo>
                    <a:pt x="8148" y="18366"/>
                  </a:lnTo>
                  <a:lnTo>
                    <a:pt x="8706" y="18571"/>
                  </a:lnTo>
                  <a:lnTo>
                    <a:pt x="9264" y="18777"/>
                  </a:lnTo>
                  <a:lnTo>
                    <a:pt x="10365" y="19217"/>
                  </a:lnTo>
                  <a:lnTo>
                    <a:pt x="11451" y="19687"/>
                  </a:lnTo>
                  <a:lnTo>
                    <a:pt x="12523" y="20157"/>
                  </a:lnTo>
                  <a:lnTo>
                    <a:pt x="13580" y="20671"/>
                  </a:lnTo>
                  <a:lnTo>
                    <a:pt x="14622" y="21185"/>
                  </a:lnTo>
                  <a:lnTo>
                    <a:pt x="15665" y="21728"/>
                  </a:lnTo>
                  <a:lnTo>
                    <a:pt x="16678" y="22300"/>
                  </a:lnTo>
                  <a:lnTo>
                    <a:pt x="17691" y="22888"/>
                  </a:lnTo>
                  <a:lnTo>
                    <a:pt x="18674" y="23504"/>
                  </a:lnTo>
                  <a:lnTo>
                    <a:pt x="19658" y="24150"/>
                  </a:lnTo>
                  <a:lnTo>
                    <a:pt x="20612" y="24825"/>
                  </a:lnTo>
                  <a:lnTo>
                    <a:pt x="21552" y="25515"/>
                  </a:lnTo>
                  <a:lnTo>
                    <a:pt x="22477" y="26250"/>
                  </a:lnTo>
                  <a:lnTo>
                    <a:pt x="22932" y="26617"/>
                  </a:lnTo>
                  <a:lnTo>
                    <a:pt x="23372" y="26998"/>
                  </a:lnTo>
                  <a:lnTo>
                    <a:pt x="23827" y="27395"/>
                  </a:lnTo>
                  <a:lnTo>
                    <a:pt x="24268" y="27791"/>
                  </a:lnTo>
                  <a:lnTo>
                    <a:pt x="24693" y="28187"/>
                  </a:lnTo>
                  <a:lnTo>
                    <a:pt x="25134" y="28613"/>
                  </a:lnTo>
                  <a:lnTo>
                    <a:pt x="25251" y="28745"/>
                  </a:lnTo>
                  <a:lnTo>
                    <a:pt x="25369" y="28877"/>
                  </a:lnTo>
                  <a:lnTo>
                    <a:pt x="25604" y="29171"/>
                  </a:lnTo>
                  <a:lnTo>
                    <a:pt x="45834" y="29171"/>
                  </a:lnTo>
                  <a:lnTo>
                    <a:pt x="45599" y="28672"/>
                  </a:lnTo>
                  <a:lnTo>
                    <a:pt x="45364" y="28173"/>
                  </a:lnTo>
                  <a:lnTo>
                    <a:pt x="45115" y="27674"/>
                  </a:lnTo>
                  <a:lnTo>
                    <a:pt x="44982" y="27424"/>
                  </a:lnTo>
                  <a:lnTo>
                    <a:pt x="44850" y="27189"/>
                  </a:lnTo>
                  <a:lnTo>
                    <a:pt x="44439" y="26558"/>
                  </a:lnTo>
                  <a:lnTo>
                    <a:pt x="44028" y="25927"/>
                  </a:lnTo>
                  <a:lnTo>
                    <a:pt x="43602" y="25310"/>
                  </a:lnTo>
                  <a:lnTo>
                    <a:pt x="43177" y="24708"/>
                  </a:lnTo>
                  <a:lnTo>
                    <a:pt x="42722" y="24106"/>
                  </a:lnTo>
                  <a:lnTo>
                    <a:pt x="42281" y="23519"/>
                  </a:lnTo>
                  <a:lnTo>
                    <a:pt x="41811" y="22932"/>
                  </a:lnTo>
                  <a:lnTo>
                    <a:pt x="41342" y="22344"/>
                  </a:lnTo>
                  <a:lnTo>
                    <a:pt x="40857" y="21772"/>
                  </a:lnTo>
                  <a:lnTo>
                    <a:pt x="40373" y="21214"/>
                  </a:lnTo>
                  <a:lnTo>
                    <a:pt x="39389" y="20098"/>
                  </a:lnTo>
                  <a:lnTo>
                    <a:pt x="38361" y="18997"/>
                  </a:lnTo>
                  <a:lnTo>
                    <a:pt x="37334" y="17911"/>
                  </a:lnTo>
                  <a:lnTo>
                    <a:pt x="36541" y="17118"/>
                  </a:lnTo>
                  <a:lnTo>
                    <a:pt x="35748" y="16340"/>
                  </a:lnTo>
                  <a:lnTo>
                    <a:pt x="34955" y="15577"/>
                  </a:lnTo>
                  <a:lnTo>
                    <a:pt x="34133" y="14842"/>
                  </a:lnTo>
                  <a:lnTo>
                    <a:pt x="33311" y="14108"/>
                  </a:lnTo>
                  <a:lnTo>
                    <a:pt x="32489" y="13404"/>
                  </a:lnTo>
                  <a:lnTo>
                    <a:pt x="31652" y="12714"/>
                  </a:lnTo>
                  <a:lnTo>
                    <a:pt x="30801" y="12038"/>
                  </a:lnTo>
                  <a:lnTo>
                    <a:pt x="29934" y="11378"/>
                  </a:lnTo>
                  <a:lnTo>
                    <a:pt x="29068" y="10732"/>
                  </a:lnTo>
                  <a:lnTo>
                    <a:pt x="28187" y="10115"/>
                  </a:lnTo>
                  <a:lnTo>
                    <a:pt x="27292" y="9499"/>
                  </a:lnTo>
                  <a:lnTo>
                    <a:pt x="26396" y="8911"/>
                  </a:lnTo>
                  <a:lnTo>
                    <a:pt x="25486" y="8339"/>
                  </a:lnTo>
                  <a:lnTo>
                    <a:pt x="24576" y="7781"/>
                  </a:lnTo>
                  <a:lnTo>
                    <a:pt x="23651" y="7252"/>
                  </a:lnTo>
                  <a:lnTo>
                    <a:pt x="22711" y="6724"/>
                  </a:lnTo>
                  <a:lnTo>
                    <a:pt x="21757" y="6225"/>
                  </a:lnTo>
                  <a:lnTo>
                    <a:pt x="20803" y="5740"/>
                  </a:lnTo>
                  <a:lnTo>
                    <a:pt x="19834" y="5271"/>
                  </a:lnTo>
                  <a:lnTo>
                    <a:pt x="18865" y="4815"/>
                  </a:lnTo>
                  <a:lnTo>
                    <a:pt x="17881" y="4375"/>
                  </a:lnTo>
                  <a:lnTo>
                    <a:pt x="16883" y="3964"/>
                  </a:lnTo>
                  <a:lnTo>
                    <a:pt x="15885" y="3568"/>
                  </a:lnTo>
                  <a:lnTo>
                    <a:pt x="14872" y="3186"/>
                  </a:lnTo>
                  <a:lnTo>
                    <a:pt x="13844" y="2819"/>
                  </a:lnTo>
                  <a:lnTo>
                    <a:pt x="12802" y="2466"/>
                  </a:lnTo>
                  <a:lnTo>
                    <a:pt x="11759" y="2144"/>
                  </a:lnTo>
                  <a:lnTo>
                    <a:pt x="10717" y="1821"/>
                  </a:lnTo>
                  <a:lnTo>
                    <a:pt x="9645" y="1527"/>
                  </a:lnTo>
                  <a:lnTo>
                    <a:pt x="8574" y="1248"/>
                  </a:lnTo>
                  <a:lnTo>
                    <a:pt x="7487" y="984"/>
                  </a:lnTo>
                  <a:lnTo>
                    <a:pt x="7032" y="881"/>
                  </a:lnTo>
                  <a:lnTo>
                    <a:pt x="6577" y="793"/>
                  </a:lnTo>
                  <a:lnTo>
                    <a:pt x="5637" y="646"/>
                  </a:lnTo>
                  <a:lnTo>
                    <a:pt x="4713" y="514"/>
                  </a:lnTo>
                  <a:lnTo>
                    <a:pt x="3773" y="396"/>
                  </a:lnTo>
                  <a:lnTo>
                    <a:pt x="1879" y="206"/>
                  </a:lnTo>
                  <a:lnTo>
                    <a:pt x="940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 rot="-901102" flipH="1">
              <a:off x="7628574" y="941640"/>
              <a:ext cx="751895" cy="547207"/>
            </a:xfrm>
            <a:custGeom>
              <a:avLst/>
              <a:gdLst/>
              <a:ahLst/>
              <a:cxnLst/>
              <a:rect l="l" t="t" r="r" b="b"/>
              <a:pathLst>
                <a:path w="141700" h="103125" extrusionOk="0">
                  <a:moveTo>
                    <a:pt x="47362" y="1"/>
                  </a:moveTo>
                  <a:lnTo>
                    <a:pt x="45859" y="78"/>
                  </a:lnTo>
                  <a:lnTo>
                    <a:pt x="44356" y="193"/>
                  </a:lnTo>
                  <a:lnTo>
                    <a:pt x="42892" y="424"/>
                  </a:lnTo>
                  <a:lnTo>
                    <a:pt x="41389" y="694"/>
                  </a:lnTo>
                  <a:lnTo>
                    <a:pt x="39924" y="1041"/>
                  </a:lnTo>
                  <a:lnTo>
                    <a:pt x="38460" y="1465"/>
                  </a:lnTo>
                  <a:lnTo>
                    <a:pt x="36957" y="1966"/>
                  </a:lnTo>
                  <a:lnTo>
                    <a:pt x="35493" y="2505"/>
                  </a:lnTo>
                  <a:lnTo>
                    <a:pt x="34144" y="3083"/>
                  </a:lnTo>
                  <a:lnTo>
                    <a:pt x="32834" y="3662"/>
                  </a:lnTo>
                  <a:lnTo>
                    <a:pt x="31523" y="4278"/>
                  </a:lnTo>
                  <a:lnTo>
                    <a:pt x="30252" y="4895"/>
                  </a:lnTo>
                  <a:lnTo>
                    <a:pt x="28980" y="5550"/>
                  </a:lnTo>
                  <a:lnTo>
                    <a:pt x="27708" y="6205"/>
                  </a:lnTo>
                  <a:lnTo>
                    <a:pt x="26475" y="6937"/>
                  </a:lnTo>
                  <a:lnTo>
                    <a:pt x="25242" y="7669"/>
                  </a:lnTo>
                  <a:lnTo>
                    <a:pt x="24009" y="8402"/>
                  </a:lnTo>
                  <a:lnTo>
                    <a:pt x="22814" y="9172"/>
                  </a:lnTo>
                  <a:lnTo>
                    <a:pt x="21619" y="9982"/>
                  </a:lnTo>
                  <a:lnTo>
                    <a:pt x="20463" y="10791"/>
                  </a:lnTo>
                  <a:lnTo>
                    <a:pt x="19269" y="11639"/>
                  </a:lnTo>
                  <a:lnTo>
                    <a:pt x="18151" y="12525"/>
                  </a:lnTo>
                  <a:lnTo>
                    <a:pt x="16995" y="13411"/>
                  </a:lnTo>
                  <a:lnTo>
                    <a:pt x="15877" y="14336"/>
                  </a:lnTo>
                  <a:lnTo>
                    <a:pt x="14991" y="15107"/>
                  </a:lnTo>
                  <a:lnTo>
                    <a:pt x="14105" y="15878"/>
                  </a:lnTo>
                  <a:lnTo>
                    <a:pt x="13257" y="16687"/>
                  </a:lnTo>
                  <a:lnTo>
                    <a:pt x="12409" y="17496"/>
                  </a:lnTo>
                  <a:lnTo>
                    <a:pt x="11561" y="18344"/>
                  </a:lnTo>
                  <a:lnTo>
                    <a:pt x="10752" y="19192"/>
                  </a:lnTo>
                  <a:lnTo>
                    <a:pt x="9981" y="20078"/>
                  </a:lnTo>
                  <a:lnTo>
                    <a:pt x="9211" y="20964"/>
                  </a:lnTo>
                  <a:lnTo>
                    <a:pt x="8478" y="21851"/>
                  </a:lnTo>
                  <a:lnTo>
                    <a:pt x="7746" y="22776"/>
                  </a:lnTo>
                  <a:lnTo>
                    <a:pt x="7052" y="23739"/>
                  </a:lnTo>
                  <a:lnTo>
                    <a:pt x="6359" y="24703"/>
                  </a:lnTo>
                  <a:lnTo>
                    <a:pt x="5742" y="25666"/>
                  </a:lnTo>
                  <a:lnTo>
                    <a:pt x="5126" y="26668"/>
                  </a:lnTo>
                  <a:lnTo>
                    <a:pt x="4509" y="27708"/>
                  </a:lnTo>
                  <a:lnTo>
                    <a:pt x="3931" y="28749"/>
                  </a:lnTo>
                  <a:lnTo>
                    <a:pt x="3237" y="30136"/>
                  </a:lnTo>
                  <a:lnTo>
                    <a:pt x="2621" y="31562"/>
                  </a:lnTo>
                  <a:lnTo>
                    <a:pt x="2043" y="32988"/>
                  </a:lnTo>
                  <a:lnTo>
                    <a:pt x="1542" y="34414"/>
                  </a:lnTo>
                  <a:lnTo>
                    <a:pt x="1118" y="35840"/>
                  </a:lnTo>
                  <a:lnTo>
                    <a:pt x="732" y="37265"/>
                  </a:lnTo>
                  <a:lnTo>
                    <a:pt x="463" y="38730"/>
                  </a:lnTo>
                  <a:lnTo>
                    <a:pt x="231" y="40194"/>
                  </a:lnTo>
                  <a:lnTo>
                    <a:pt x="77" y="41659"/>
                  </a:lnTo>
                  <a:lnTo>
                    <a:pt x="0" y="43123"/>
                  </a:lnTo>
                  <a:lnTo>
                    <a:pt x="39" y="44626"/>
                  </a:lnTo>
                  <a:lnTo>
                    <a:pt x="116" y="46129"/>
                  </a:lnTo>
                  <a:lnTo>
                    <a:pt x="270" y="47632"/>
                  </a:lnTo>
                  <a:lnTo>
                    <a:pt x="540" y="49135"/>
                  </a:lnTo>
                  <a:lnTo>
                    <a:pt x="848" y="50638"/>
                  </a:lnTo>
                  <a:lnTo>
                    <a:pt x="1272" y="52179"/>
                  </a:lnTo>
                  <a:lnTo>
                    <a:pt x="1889" y="54029"/>
                  </a:lnTo>
                  <a:lnTo>
                    <a:pt x="2544" y="55879"/>
                  </a:lnTo>
                  <a:lnTo>
                    <a:pt x="3199" y="57728"/>
                  </a:lnTo>
                  <a:lnTo>
                    <a:pt x="3854" y="59578"/>
                  </a:lnTo>
                  <a:lnTo>
                    <a:pt x="4278" y="60888"/>
                  </a:lnTo>
                  <a:lnTo>
                    <a:pt x="4663" y="62237"/>
                  </a:lnTo>
                  <a:lnTo>
                    <a:pt x="5049" y="63586"/>
                  </a:lnTo>
                  <a:lnTo>
                    <a:pt x="5357" y="64935"/>
                  </a:lnTo>
                  <a:lnTo>
                    <a:pt x="5511" y="65860"/>
                  </a:lnTo>
                  <a:lnTo>
                    <a:pt x="5627" y="66785"/>
                  </a:lnTo>
                  <a:lnTo>
                    <a:pt x="5858" y="68634"/>
                  </a:lnTo>
                  <a:lnTo>
                    <a:pt x="6051" y="70484"/>
                  </a:lnTo>
                  <a:lnTo>
                    <a:pt x="6282" y="72334"/>
                  </a:lnTo>
                  <a:lnTo>
                    <a:pt x="6474" y="73644"/>
                  </a:lnTo>
                  <a:lnTo>
                    <a:pt x="6706" y="74954"/>
                  </a:lnTo>
                  <a:lnTo>
                    <a:pt x="7014" y="76265"/>
                  </a:lnTo>
                  <a:lnTo>
                    <a:pt x="7322" y="77536"/>
                  </a:lnTo>
                  <a:lnTo>
                    <a:pt x="7669" y="78808"/>
                  </a:lnTo>
                  <a:lnTo>
                    <a:pt x="8093" y="80080"/>
                  </a:lnTo>
                  <a:lnTo>
                    <a:pt x="8594" y="81313"/>
                  </a:lnTo>
                  <a:lnTo>
                    <a:pt x="9172" y="82546"/>
                  </a:lnTo>
                  <a:lnTo>
                    <a:pt x="9634" y="83432"/>
                  </a:lnTo>
                  <a:lnTo>
                    <a:pt x="10135" y="84319"/>
                  </a:lnTo>
                  <a:lnTo>
                    <a:pt x="10713" y="85167"/>
                  </a:lnTo>
                  <a:lnTo>
                    <a:pt x="11253" y="86014"/>
                  </a:lnTo>
                  <a:lnTo>
                    <a:pt x="11870" y="86785"/>
                  </a:lnTo>
                  <a:lnTo>
                    <a:pt x="12525" y="87556"/>
                  </a:lnTo>
                  <a:lnTo>
                    <a:pt x="13180" y="88288"/>
                  </a:lnTo>
                  <a:lnTo>
                    <a:pt x="13873" y="88982"/>
                  </a:lnTo>
                  <a:lnTo>
                    <a:pt x="14567" y="89675"/>
                  </a:lnTo>
                  <a:lnTo>
                    <a:pt x="15299" y="90331"/>
                  </a:lnTo>
                  <a:lnTo>
                    <a:pt x="16070" y="90986"/>
                  </a:lnTo>
                  <a:lnTo>
                    <a:pt x="16879" y="91564"/>
                  </a:lnTo>
                  <a:lnTo>
                    <a:pt x="17689" y="92180"/>
                  </a:lnTo>
                  <a:lnTo>
                    <a:pt x="18498" y="92720"/>
                  </a:lnTo>
                  <a:lnTo>
                    <a:pt x="19384" y="93298"/>
                  </a:lnTo>
                  <a:lnTo>
                    <a:pt x="20232" y="93799"/>
                  </a:lnTo>
                  <a:lnTo>
                    <a:pt x="21619" y="94570"/>
                  </a:lnTo>
                  <a:lnTo>
                    <a:pt x="23007" y="95340"/>
                  </a:lnTo>
                  <a:lnTo>
                    <a:pt x="24394" y="96034"/>
                  </a:lnTo>
                  <a:lnTo>
                    <a:pt x="25820" y="96689"/>
                  </a:lnTo>
                  <a:lnTo>
                    <a:pt x="27246" y="97267"/>
                  </a:lnTo>
                  <a:lnTo>
                    <a:pt x="28710" y="97845"/>
                  </a:lnTo>
                  <a:lnTo>
                    <a:pt x="30175" y="98385"/>
                  </a:lnTo>
                  <a:lnTo>
                    <a:pt x="31639" y="98886"/>
                  </a:lnTo>
                  <a:lnTo>
                    <a:pt x="33103" y="99310"/>
                  </a:lnTo>
                  <a:lnTo>
                    <a:pt x="34606" y="99733"/>
                  </a:lnTo>
                  <a:lnTo>
                    <a:pt x="36109" y="100119"/>
                  </a:lnTo>
                  <a:lnTo>
                    <a:pt x="37651" y="100427"/>
                  </a:lnTo>
                  <a:lnTo>
                    <a:pt x="39154" y="100735"/>
                  </a:lnTo>
                  <a:lnTo>
                    <a:pt x="40695" y="100967"/>
                  </a:lnTo>
                  <a:lnTo>
                    <a:pt x="42275" y="101198"/>
                  </a:lnTo>
                  <a:lnTo>
                    <a:pt x="43855" y="101352"/>
                  </a:lnTo>
                  <a:lnTo>
                    <a:pt x="45975" y="101545"/>
                  </a:lnTo>
                  <a:lnTo>
                    <a:pt x="48133" y="101737"/>
                  </a:lnTo>
                  <a:lnTo>
                    <a:pt x="50291" y="101930"/>
                  </a:lnTo>
                  <a:lnTo>
                    <a:pt x="52449" y="102161"/>
                  </a:lnTo>
                  <a:lnTo>
                    <a:pt x="55763" y="102547"/>
                  </a:lnTo>
                  <a:lnTo>
                    <a:pt x="59116" y="102816"/>
                  </a:lnTo>
                  <a:lnTo>
                    <a:pt x="60773" y="102932"/>
                  </a:lnTo>
                  <a:lnTo>
                    <a:pt x="62430" y="103009"/>
                  </a:lnTo>
                  <a:lnTo>
                    <a:pt x="64125" y="103086"/>
                  </a:lnTo>
                  <a:lnTo>
                    <a:pt x="65782" y="103125"/>
                  </a:lnTo>
                  <a:lnTo>
                    <a:pt x="67247" y="103086"/>
                  </a:lnTo>
                  <a:lnTo>
                    <a:pt x="68711" y="103048"/>
                  </a:lnTo>
                  <a:lnTo>
                    <a:pt x="70176" y="102971"/>
                  </a:lnTo>
                  <a:lnTo>
                    <a:pt x="71640" y="102855"/>
                  </a:lnTo>
                  <a:lnTo>
                    <a:pt x="73104" y="102739"/>
                  </a:lnTo>
                  <a:lnTo>
                    <a:pt x="74569" y="102547"/>
                  </a:lnTo>
                  <a:lnTo>
                    <a:pt x="76033" y="102354"/>
                  </a:lnTo>
                  <a:lnTo>
                    <a:pt x="77498" y="102123"/>
                  </a:lnTo>
                  <a:lnTo>
                    <a:pt x="80041" y="101622"/>
                  </a:lnTo>
                  <a:lnTo>
                    <a:pt x="82546" y="101044"/>
                  </a:lnTo>
                  <a:lnTo>
                    <a:pt x="85051" y="100427"/>
                  </a:lnTo>
                  <a:lnTo>
                    <a:pt x="86323" y="100080"/>
                  </a:lnTo>
                  <a:lnTo>
                    <a:pt x="87556" y="99695"/>
                  </a:lnTo>
                  <a:lnTo>
                    <a:pt x="88750" y="99310"/>
                  </a:lnTo>
                  <a:lnTo>
                    <a:pt x="89984" y="98886"/>
                  </a:lnTo>
                  <a:lnTo>
                    <a:pt x="91178" y="98423"/>
                  </a:lnTo>
                  <a:lnTo>
                    <a:pt x="92373" y="97961"/>
                  </a:lnTo>
                  <a:lnTo>
                    <a:pt x="93567" y="97460"/>
                  </a:lnTo>
                  <a:lnTo>
                    <a:pt x="94724" y="96882"/>
                  </a:lnTo>
                  <a:lnTo>
                    <a:pt x="95918" y="96342"/>
                  </a:lnTo>
                  <a:lnTo>
                    <a:pt x="97036" y="95726"/>
                  </a:lnTo>
                  <a:lnTo>
                    <a:pt x="100273" y="93914"/>
                  </a:lnTo>
                  <a:lnTo>
                    <a:pt x="103433" y="92065"/>
                  </a:lnTo>
                  <a:lnTo>
                    <a:pt x="106593" y="90099"/>
                  </a:lnTo>
                  <a:lnTo>
                    <a:pt x="109676" y="88095"/>
                  </a:lnTo>
                  <a:lnTo>
                    <a:pt x="111179" y="87093"/>
                  </a:lnTo>
                  <a:lnTo>
                    <a:pt x="112720" y="86053"/>
                  </a:lnTo>
                  <a:lnTo>
                    <a:pt x="114223" y="84974"/>
                  </a:lnTo>
                  <a:lnTo>
                    <a:pt x="115688" y="83895"/>
                  </a:lnTo>
                  <a:lnTo>
                    <a:pt x="117152" y="82777"/>
                  </a:lnTo>
                  <a:lnTo>
                    <a:pt x="118616" y="81621"/>
                  </a:lnTo>
                  <a:lnTo>
                    <a:pt x="120042" y="80465"/>
                  </a:lnTo>
                  <a:lnTo>
                    <a:pt x="121468" y="79309"/>
                  </a:lnTo>
                  <a:lnTo>
                    <a:pt x="122894" y="78076"/>
                  </a:lnTo>
                  <a:lnTo>
                    <a:pt x="124281" y="76843"/>
                  </a:lnTo>
                  <a:lnTo>
                    <a:pt x="125669" y="75609"/>
                  </a:lnTo>
                  <a:lnTo>
                    <a:pt x="127017" y="74338"/>
                  </a:lnTo>
                  <a:lnTo>
                    <a:pt x="128289" y="73028"/>
                  </a:lnTo>
                  <a:lnTo>
                    <a:pt x="129561" y="71640"/>
                  </a:lnTo>
                  <a:lnTo>
                    <a:pt x="130755" y="70253"/>
                  </a:lnTo>
                  <a:lnTo>
                    <a:pt x="131912" y="68789"/>
                  </a:lnTo>
                  <a:lnTo>
                    <a:pt x="133029" y="67208"/>
                  </a:lnTo>
                  <a:lnTo>
                    <a:pt x="134070" y="65667"/>
                  </a:lnTo>
                  <a:lnTo>
                    <a:pt x="135033" y="64048"/>
                  </a:lnTo>
                  <a:lnTo>
                    <a:pt x="135958" y="62430"/>
                  </a:lnTo>
                  <a:lnTo>
                    <a:pt x="136806" y="60773"/>
                  </a:lnTo>
                  <a:lnTo>
                    <a:pt x="137538" y="59116"/>
                  </a:lnTo>
                  <a:lnTo>
                    <a:pt x="138270" y="57420"/>
                  </a:lnTo>
                  <a:lnTo>
                    <a:pt x="138887" y="55725"/>
                  </a:lnTo>
                  <a:lnTo>
                    <a:pt x="139465" y="53990"/>
                  </a:lnTo>
                  <a:lnTo>
                    <a:pt x="139966" y="52218"/>
                  </a:lnTo>
                  <a:lnTo>
                    <a:pt x="140390" y="50445"/>
                  </a:lnTo>
                  <a:lnTo>
                    <a:pt x="140775" y="48634"/>
                  </a:lnTo>
                  <a:lnTo>
                    <a:pt x="141083" y="46784"/>
                  </a:lnTo>
                  <a:lnTo>
                    <a:pt x="141315" y="44934"/>
                  </a:lnTo>
                  <a:lnTo>
                    <a:pt x="141507" y="43085"/>
                  </a:lnTo>
                  <a:lnTo>
                    <a:pt x="141623" y="41196"/>
                  </a:lnTo>
                  <a:lnTo>
                    <a:pt x="141661" y="39963"/>
                  </a:lnTo>
                  <a:lnTo>
                    <a:pt x="141700" y="38730"/>
                  </a:lnTo>
                  <a:lnTo>
                    <a:pt x="141661" y="37535"/>
                  </a:lnTo>
                  <a:lnTo>
                    <a:pt x="141623" y="36341"/>
                  </a:lnTo>
                  <a:lnTo>
                    <a:pt x="141546" y="35107"/>
                  </a:lnTo>
                  <a:lnTo>
                    <a:pt x="141430" y="33913"/>
                  </a:lnTo>
                  <a:lnTo>
                    <a:pt x="141315" y="32718"/>
                  </a:lnTo>
                  <a:lnTo>
                    <a:pt x="141122" y="31562"/>
                  </a:lnTo>
                  <a:lnTo>
                    <a:pt x="140929" y="30367"/>
                  </a:lnTo>
                  <a:lnTo>
                    <a:pt x="140659" y="29173"/>
                  </a:lnTo>
                  <a:lnTo>
                    <a:pt x="140390" y="28017"/>
                  </a:lnTo>
                  <a:lnTo>
                    <a:pt x="140043" y="26861"/>
                  </a:lnTo>
                  <a:lnTo>
                    <a:pt x="139696" y="25704"/>
                  </a:lnTo>
                  <a:lnTo>
                    <a:pt x="139272" y="24548"/>
                  </a:lnTo>
                  <a:lnTo>
                    <a:pt x="138848" y="23431"/>
                  </a:lnTo>
                  <a:lnTo>
                    <a:pt x="138347" y="22275"/>
                  </a:lnTo>
                  <a:lnTo>
                    <a:pt x="137923" y="21388"/>
                  </a:lnTo>
                  <a:lnTo>
                    <a:pt x="137499" y="20502"/>
                  </a:lnTo>
                  <a:lnTo>
                    <a:pt x="137037" y="19654"/>
                  </a:lnTo>
                  <a:lnTo>
                    <a:pt x="136575" y="18845"/>
                  </a:lnTo>
                  <a:lnTo>
                    <a:pt x="136074" y="18036"/>
                  </a:lnTo>
                  <a:lnTo>
                    <a:pt x="135573" y="17265"/>
                  </a:lnTo>
                  <a:lnTo>
                    <a:pt x="135033" y="16533"/>
                  </a:lnTo>
                  <a:lnTo>
                    <a:pt x="134494" y="15801"/>
                  </a:lnTo>
                  <a:lnTo>
                    <a:pt x="133915" y="15107"/>
                  </a:lnTo>
                  <a:lnTo>
                    <a:pt x="133337" y="14413"/>
                  </a:lnTo>
                  <a:lnTo>
                    <a:pt x="132721" y="13797"/>
                  </a:lnTo>
                  <a:lnTo>
                    <a:pt x="132104" y="13142"/>
                  </a:lnTo>
                  <a:lnTo>
                    <a:pt x="131449" y="12563"/>
                  </a:lnTo>
                  <a:lnTo>
                    <a:pt x="130794" y="11985"/>
                  </a:lnTo>
                  <a:lnTo>
                    <a:pt x="130100" y="11446"/>
                  </a:lnTo>
                  <a:lnTo>
                    <a:pt x="129407" y="10906"/>
                  </a:lnTo>
                  <a:lnTo>
                    <a:pt x="128713" y="10405"/>
                  </a:lnTo>
                  <a:lnTo>
                    <a:pt x="127981" y="9943"/>
                  </a:lnTo>
                  <a:lnTo>
                    <a:pt x="127210" y="9481"/>
                  </a:lnTo>
                  <a:lnTo>
                    <a:pt x="126439" y="9057"/>
                  </a:lnTo>
                  <a:lnTo>
                    <a:pt x="125669" y="8671"/>
                  </a:lnTo>
                  <a:lnTo>
                    <a:pt x="124859" y="8286"/>
                  </a:lnTo>
                  <a:lnTo>
                    <a:pt x="124050" y="7939"/>
                  </a:lnTo>
                  <a:lnTo>
                    <a:pt x="123202" y="7592"/>
                  </a:lnTo>
                  <a:lnTo>
                    <a:pt x="122354" y="7284"/>
                  </a:lnTo>
                  <a:lnTo>
                    <a:pt x="121468" y="7014"/>
                  </a:lnTo>
                  <a:lnTo>
                    <a:pt x="120582" y="6744"/>
                  </a:lnTo>
                  <a:lnTo>
                    <a:pt x="119695" y="6513"/>
                  </a:lnTo>
                  <a:lnTo>
                    <a:pt x="118771" y="6282"/>
                  </a:lnTo>
                  <a:lnTo>
                    <a:pt x="117807" y="6089"/>
                  </a:lnTo>
                  <a:lnTo>
                    <a:pt x="116844" y="5935"/>
                  </a:lnTo>
                  <a:lnTo>
                    <a:pt x="115880" y="5820"/>
                  </a:lnTo>
                  <a:lnTo>
                    <a:pt x="115032" y="5704"/>
                  </a:lnTo>
                  <a:lnTo>
                    <a:pt x="114146" y="5627"/>
                  </a:lnTo>
                  <a:lnTo>
                    <a:pt x="112451" y="5550"/>
                  </a:lnTo>
                  <a:lnTo>
                    <a:pt x="110716" y="5550"/>
                  </a:lnTo>
                  <a:lnTo>
                    <a:pt x="109021" y="5588"/>
                  </a:lnTo>
                  <a:lnTo>
                    <a:pt x="107287" y="5704"/>
                  </a:lnTo>
                  <a:lnTo>
                    <a:pt x="105591" y="5858"/>
                  </a:lnTo>
                  <a:lnTo>
                    <a:pt x="102161" y="6205"/>
                  </a:lnTo>
                  <a:lnTo>
                    <a:pt x="98462" y="6667"/>
                  </a:lnTo>
                  <a:lnTo>
                    <a:pt x="94762" y="7130"/>
                  </a:lnTo>
                  <a:lnTo>
                    <a:pt x="91063" y="7592"/>
                  </a:lnTo>
                  <a:lnTo>
                    <a:pt x="87325" y="7978"/>
                  </a:lnTo>
                  <a:lnTo>
                    <a:pt x="85937" y="8093"/>
                  </a:lnTo>
                  <a:lnTo>
                    <a:pt x="84588" y="8132"/>
                  </a:lnTo>
                  <a:lnTo>
                    <a:pt x="83201" y="8170"/>
                  </a:lnTo>
                  <a:lnTo>
                    <a:pt x="81852" y="8170"/>
                  </a:lnTo>
                  <a:lnTo>
                    <a:pt x="80465" y="8093"/>
                  </a:lnTo>
                  <a:lnTo>
                    <a:pt x="79116" y="7978"/>
                  </a:lnTo>
                  <a:lnTo>
                    <a:pt x="77767" y="7862"/>
                  </a:lnTo>
                  <a:lnTo>
                    <a:pt x="76457" y="7669"/>
                  </a:lnTo>
                  <a:lnTo>
                    <a:pt x="75108" y="7438"/>
                  </a:lnTo>
                  <a:lnTo>
                    <a:pt x="73798" y="7168"/>
                  </a:lnTo>
                  <a:lnTo>
                    <a:pt x="72449" y="6860"/>
                  </a:lnTo>
                  <a:lnTo>
                    <a:pt x="71139" y="6475"/>
                  </a:lnTo>
                  <a:lnTo>
                    <a:pt x="69829" y="6089"/>
                  </a:lnTo>
                  <a:lnTo>
                    <a:pt x="68557" y="5665"/>
                  </a:lnTo>
                  <a:lnTo>
                    <a:pt x="67247" y="5164"/>
                  </a:lnTo>
                  <a:lnTo>
                    <a:pt x="65975" y="4625"/>
                  </a:lnTo>
                  <a:lnTo>
                    <a:pt x="64318" y="3931"/>
                  </a:lnTo>
                  <a:lnTo>
                    <a:pt x="62661" y="3276"/>
                  </a:lnTo>
                  <a:lnTo>
                    <a:pt x="59270" y="2043"/>
                  </a:lnTo>
                  <a:lnTo>
                    <a:pt x="57805" y="1542"/>
                  </a:lnTo>
                  <a:lnTo>
                    <a:pt x="56302" y="1118"/>
                  </a:lnTo>
                  <a:lnTo>
                    <a:pt x="54800" y="733"/>
                  </a:lnTo>
                  <a:lnTo>
                    <a:pt x="53297" y="463"/>
                  </a:lnTo>
                  <a:lnTo>
                    <a:pt x="51832" y="232"/>
                  </a:lnTo>
                  <a:lnTo>
                    <a:pt x="50329" y="78"/>
                  </a:lnTo>
                  <a:lnTo>
                    <a:pt x="48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 rot="-3463876" flipH="1">
              <a:off x="7742994" y="386945"/>
              <a:ext cx="522858" cy="380520"/>
            </a:xfrm>
            <a:custGeom>
              <a:avLst/>
              <a:gdLst/>
              <a:ahLst/>
              <a:cxnLst/>
              <a:rect l="l" t="t" r="r" b="b"/>
              <a:pathLst>
                <a:path w="141700" h="103125" extrusionOk="0">
                  <a:moveTo>
                    <a:pt x="47362" y="1"/>
                  </a:moveTo>
                  <a:lnTo>
                    <a:pt x="45859" y="78"/>
                  </a:lnTo>
                  <a:lnTo>
                    <a:pt x="44356" y="193"/>
                  </a:lnTo>
                  <a:lnTo>
                    <a:pt x="42892" y="424"/>
                  </a:lnTo>
                  <a:lnTo>
                    <a:pt x="41389" y="694"/>
                  </a:lnTo>
                  <a:lnTo>
                    <a:pt x="39924" y="1041"/>
                  </a:lnTo>
                  <a:lnTo>
                    <a:pt x="38460" y="1465"/>
                  </a:lnTo>
                  <a:lnTo>
                    <a:pt x="36957" y="1966"/>
                  </a:lnTo>
                  <a:lnTo>
                    <a:pt x="35493" y="2505"/>
                  </a:lnTo>
                  <a:lnTo>
                    <a:pt x="34144" y="3083"/>
                  </a:lnTo>
                  <a:lnTo>
                    <a:pt x="32834" y="3662"/>
                  </a:lnTo>
                  <a:lnTo>
                    <a:pt x="31523" y="4278"/>
                  </a:lnTo>
                  <a:lnTo>
                    <a:pt x="30252" y="4895"/>
                  </a:lnTo>
                  <a:lnTo>
                    <a:pt x="28980" y="5550"/>
                  </a:lnTo>
                  <a:lnTo>
                    <a:pt x="27708" y="6205"/>
                  </a:lnTo>
                  <a:lnTo>
                    <a:pt x="26475" y="6937"/>
                  </a:lnTo>
                  <a:lnTo>
                    <a:pt x="25242" y="7669"/>
                  </a:lnTo>
                  <a:lnTo>
                    <a:pt x="24009" y="8402"/>
                  </a:lnTo>
                  <a:lnTo>
                    <a:pt x="22814" y="9172"/>
                  </a:lnTo>
                  <a:lnTo>
                    <a:pt x="21619" y="9982"/>
                  </a:lnTo>
                  <a:lnTo>
                    <a:pt x="20463" y="10791"/>
                  </a:lnTo>
                  <a:lnTo>
                    <a:pt x="19269" y="11639"/>
                  </a:lnTo>
                  <a:lnTo>
                    <a:pt x="18151" y="12525"/>
                  </a:lnTo>
                  <a:lnTo>
                    <a:pt x="16995" y="13411"/>
                  </a:lnTo>
                  <a:lnTo>
                    <a:pt x="15877" y="14336"/>
                  </a:lnTo>
                  <a:lnTo>
                    <a:pt x="14991" y="15107"/>
                  </a:lnTo>
                  <a:lnTo>
                    <a:pt x="14105" y="15878"/>
                  </a:lnTo>
                  <a:lnTo>
                    <a:pt x="13257" y="16687"/>
                  </a:lnTo>
                  <a:lnTo>
                    <a:pt x="12409" y="17496"/>
                  </a:lnTo>
                  <a:lnTo>
                    <a:pt x="11561" y="18344"/>
                  </a:lnTo>
                  <a:lnTo>
                    <a:pt x="10752" y="19192"/>
                  </a:lnTo>
                  <a:lnTo>
                    <a:pt x="9981" y="20078"/>
                  </a:lnTo>
                  <a:lnTo>
                    <a:pt x="9211" y="20964"/>
                  </a:lnTo>
                  <a:lnTo>
                    <a:pt x="8478" y="21851"/>
                  </a:lnTo>
                  <a:lnTo>
                    <a:pt x="7746" y="22776"/>
                  </a:lnTo>
                  <a:lnTo>
                    <a:pt x="7052" y="23739"/>
                  </a:lnTo>
                  <a:lnTo>
                    <a:pt x="6359" y="24703"/>
                  </a:lnTo>
                  <a:lnTo>
                    <a:pt x="5742" y="25666"/>
                  </a:lnTo>
                  <a:lnTo>
                    <a:pt x="5126" y="26668"/>
                  </a:lnTo>
                  <a:lnTo>
                    <a:pt x="4509" y="27708"/>
                  </a:lnTo>
                  <a:lnTo>
                    <a:pt x="3931" y="28749"/>
                  </a:lnTo>
                  <a:lnTo>
                    <a:pt x="3237" y="30136"/>
                  </a:lnTo>
                  <a:lnTo>
                    <a:pt x="2621" y="31562"/>
                  </a:lnTo>
                  <a:lnTo>
                    <a:pt x="2043" y="32988"/>
                  </a:lnTo>
                  <a:lnTo>
                    <a:pt x="1542" y="34414"/>
                  </a:lnTo>
                  <a:lnTo>
                    <a:pt x="1118" y="35840"/>
                  </a:lnTo>
                  <a:lnTo>
                    <a:pt x="732" y="37265"/>
                  </a:lnTo>
                  <a:lnTo>
                    <a:pt x="463" y="38730"/>
                  </a:lnTo>
                  <a:lnTo>
                    <a:pt x="231" y="40194"/>
                  </a:lnTo>
                  <a:lnTo>
                    <a:pt x="77" y="41659"/>
                  </a:lnTo>
                  <a:lnTo>
                    <a:pt x="0" y="43123"/>
                  </a:lnTo>
                  <a:lnTo>
                    <a:pt x="39" y="44626"/>
                  </a:lnTo>
                  <a:lnTo>
                    <a:pt x="116" y="46129"/>
                  </a:lnTo>
                  <a:lnTo>
                    <a:pt x="270" y="47632"/>
                  </a:lnTo>
                  <a:lnTo>
                    <a:pt x="540" y="49135"/>
                  </a:lnTo>
                  <a:lnTo>
                    <a:pt x="848" y="50638"/>
                  </a:lnTo>
                  <a:lnTo>
                    <a:pt x="1272" y="52179"/>
                  </a:lnTo>
                  <a:lnTo>
                    <a:pt x="1889" y="54029"/>
                  </a:lnTo>
                  <a:lnTo>
                    <a:pt x="2544" y="55879"/>
                  </a:lnTo>
                  <a:lnTo>
                    <a:pt x="3199" y="57728"/>
                  </a:lnTo>
                  <a:lnTo>
                    <a:pt x="3854" y="59578"/>
                  </a:lnTo>
                  <a:lnTo>
                    <a:pt x="4278" y="60888"/>
                  </a:lnTo>
                  <a:lnTo>
                    <a:pt x="4663" y="62237"/>
                  </a:lnTo>
                  <a:lnTo>
                    <a:pt x="5049" y="63586"/>
                  </a:lnTo>
                  <a:lnTo>
                    <a:pt x="5357" y="64935"/>
                  </a:lnTo>
                  <a:lnTo>
                    <a:pt x="5511" y="65860"/>
                  </a:lnTo>
                  <a:lnTo>
                    <a:pt x="5627" y="66785"/>
                  </a:lnTo>
                  <a:lnTo>
                    <a:pt x="5858" y="68634"/>
                  </a:lnTo>
                  <a:lnTo>
                    <a:pt x="6051" y="70484"/>
                  </a:lnTo>
                  <a:lnTo>
                    <a:pt x="6282" y="72334"/>
                  </a:lnTo>
                  <a:lnTo>
                    <a:pt x="6474" y="73644"/>
                  </a:lnTo>
                  <a:lnTo>
                    <a:pt x="6706" y="74954"/>
                  </a:lnTo>
                  <a:lnTo>
                    <a:pt x="7014" y="76265"/>
                  </a:lnTo>
                  <a:lnTo>
                    <a:pt x="7322" y="77536"/>
                  </a:lnTo>
                  <a:lnTo>
                    <a:pt x="7669" y="78808"/>
                  </a:lnTo>
                  <a:lnTo>
                    <a:pt x="8093" y="80080"/>
                  </a:lnTo>
                  <a:lnTo>
                    <a:pt x="8594" y="81313"/>
                  </a:lnTo>
                  <a:lnTo>
                    <a:pt x="9172" y="82546"/>
                  </a:lnTo>
                  <a:lnTo>
                    <a:pt x="9634" y="83432"/>
                  </a:lnTo>
                  <a:lnTo>
                    <a:pt x="10135" y="84319"/>
                  </a:lnTo>
                  <a:lnTo>
                    <a:pt x="10713" y="85167"/>
                  </a:lnTo>
                  <a:lnTo>
                    <a:pt x="11253" y="86014"/>
                  </a:lnTo>
                  <a:lnTo>
                    <a:pt x="11870" y="86785"/>
                  </a:lnTo>
                  <a:lnTo>
                    <a:pt x="12525" y="87556"/>
                  </a:lnTo>
                  <a:lnTo>
                    <a:pt x="13180" y="88288"/>
                  </a:lnTo>
                  <a:lnTo>
                    <a:pt x="13873" y="88982"/>
                  </a:lnTo>
                  <a:lnTo>
                    <a:pt x="14567" y="89675"/>
                  </a:lnTo>
                  <a:lnTo>
                    <a:pt x="15299" y="90331"/>
                  </a:lnTo>
                  <a:lnTo>
                    <a:pt x="16070" y="90986"/>
                  </a:lnTo>
                  <a:lnTo>
                    <a:pt x="16879" y="91564"/>
                  </a:lnTo>
                  <a:lnTo>
                    <a:pt x="17689" y="92180"/>
                  </a:lnTo>
                  <a:lnTo>
                    <a:pt x="18498" y="92720"/>
                  </a:lnTo>
                  <a:lnTo>
                    <a:pt x="19384" y="93298"/>
                  </a:lnTo>
                  <a:lnTo>
                    <a:pt x="20232" y="93799"/>
                  </a:lnTo>
                  <a:lnTo>
                    <a:pt x="21619" y="94570"/>
                  </a:lnTo>
                  <a:lnTo>
                    <a:pt x="23007" y="95340"/>
                  </a:lnTo>
                  <a:lnTo>
                    <a:pt x="24394" y="96034"/>
                  </a:lnTo>
                  <a:lnTo>
                    <a:pt x="25820" y="96689"/>
                  </a:lnTo>
                  <a:lnTo>
                    <a:pt x="27246" y="97267"/>
                  </a:lnTo>
                  <a:lnTo>
                    <a:pt x="28710" y="97845"/>
                  </a:lnTo>
                  <a:lnTo>
                    <a:pt x="30175" y="98385"/>
                  </a:lnTo>
                  <a:lnTo>
                    <a:pt x="31639" y="98886"/>
                  </a:lnTo>
                  <a:lnTo>
                    <a:pt x="33103" y="99310"/>
                  </a:lnTo>
                  <a:lnTo>
                    <a:pt x="34606" y="99733"/>
                  </a:lnTo>
                  <a:lnTo>
                    <a:pt x="36109" y="100119"/>
                  </a:lnTo>
                  <a:lnTo>
                    <a:pt x="37651" y="100427"/>
                  </a:lnTo>
                  <a:lnTo>
                    <a:pt x="39154" y="100735"/>
                  </a:lnTo>
                  <a:lnTo>
                    <a:pt x="40695" y="100967"/>
                  </a:lnTo>
                  <a:lnTo>
                    <a:pt x="42275" y="101198"/>
                  </a:lnTo>
                  <a:lnTo>
                    <a:pt x="43855" y="101352"/>
                  </a:lnTo>
                  <a:lnTo>
                    <a:pt x="45975" y="101545"/>
                  </a:lnTo>
                  <a:lnTo>
                    <a:pt x="48133" y="101737"/>
                  </a:lnTo>
                  <a:lnTo>
                    <a:pt x="50291" y="101930"/>
                  </a:lnTo>
                  <a:lnTo>
                    <a:pt x="52449" y="102161"/>
                  </a:lnTo>
                  <a:lnTo>
                    <a:pt x="55763" y="102547"/>
                  </a:lnTo>
                  <a:lnTo>
                    <a:pt x="59116" y="102816"/>
                  </a:lnTo>
                  <a:lnTo>
                    <a:pt x="60773" y="102932"/>
                  </a:lnTo>
                  <a:lnTo>
                    <a:pt x="62430" y="103009"/>
                  </a:lnTo>
                  <a:lnTo>
                    <a:pt x="64125" y="103086"/>
                  </a:lnTo>
                  <a:lnTo>
                    <a:pt x="65782" y="103125"/>
                  </a:lnTo>
                  <a:lnTo>
                    <a:pt x="67247" y="103086"/>
                  </a:lnTo>
                  <a:lnTo>
                    <a:pt x="68711" y="103048"/>
                  </a:lnTo>
                  <a:lnTo>
                    <a:pt x="70176" y="102971"/>
                  </a:lnTo>
                  <a:lnTo>
                    <a:pt x="71640" y="102855"/>
                  </a:lnTo>
                  <a:lnTo>
                    <a:pt x="73104" y="102739"/>
                  </a:lnTo>
                  <a:lnTo>
                    <a:pt x="74569" y="102547"/>
                  </a:lnTo>
                  <a:lnTo>
                    <a:pt x="76033" y="102354"/>
                  </a:lnTo>
                  <a:lnTo>
                    <a:pt x="77498" y="102123"/>
                  </a:lnTo>
                  <a:lnTo>
                    <a:pt x="80041" y="101622"/>
                  </a:lnTo>
                  <a:lnTo>
                    <a:pt x="82546" y="101044"/>
                  </a:lnTo>
                  <a:lnTo>
                    <a:pt x="85051" y="100427"/>
                  </a:lnTo>
                  <a:lnTo>
                    <a:pt x="86323" y="100080"/>
                  </a:lnTo>
                  <a:lnTo>
                    <a:pt x="87556" y="99695"/>
                  </a:lnTo>
                  <a:lnTo>
                    <a:pt x="88750" y="99310"/>
                  </a:lnTo>
                  <a:lnTo>
                    <a:pt x="89984" y="98886"/>
                  </a:lnTo>
                  <a:lnTo>
                    <a:pt x="91178" y="98423"/>
                  </a:lnTo>
                  <a:lnTo>
                    <a:pt x="92373" y="97961"/>
                  </a:lnTo>
                  <a:lnTo>
                    <a:pt x="93567" y="97460"/>
                  </a:lnTo>
                  <a:lnTo>
                    <a:pt x="94724" y="96882"/>
                  </a:lnTo>
                  <a:lnTo>
                    <a:pt x="95918" y="96342"/>
                  </a:lnTo>
                  <a:lnTo>
                    <a:pt x="97036" y="95726"/>
                  </a:lnTo>
                  <a:lnTo>
                    <a:pt x="100273" y="93914"/>
                  </a:lnTo>
                  <a:lnTo>
                    <a:pt x="103433" y="92065"/>
                  </a:lnTo>
                  <a:lnTo>
                    <a:pt x="106593" y="90099"/>
                  </a:lnTo>
                  <a:lnTo>
                    <a:pt x="109676" y="88095"/>
                  </a:lnTo>
                  <a:lnTo>
                    <a:pt x="111179" y="87093"/>
                  </a:lnTo>
                  <a:lnTo>
                    <a:pt x="112720" y="86053"/>
                  </a:lnTo>
                  <a:lnTo>
                    <a:pt x="114223" y="84974"/>
                  </a:lnTo>
                  <a:lnTo>
                    <a:pt x="115688" y="83895"/>
                  </a:lnTo>
                  <a:lnTo>
                    <a:pt x="117152" y="82777"/>
                  </a:lnTo>
                  <a:lnTo>
                    <a:pt x="118616" y="81621"/>
                  </a:lnTo>
                  <a:lnTo>
                    <a:pt x="120042" y="80465"/>
                  </a:lnTo>
                  <a:lnTo>
                    <a:pt x="121468" y="79309"/>
                  </a:lnTo>
                  <a:lnTo>
                    <a:pt x="122894" y="78076"/>
                  </a:lnTo>
                  <a:lnTo>
                    <a:pt x="124281" y="76843"/>
                  </a:lnTo>
                  <a:lnTo>
                    <a:pt x="125669" y="75609"/>
                  </a:lnTo>
                  <a:lnTo>
                    <a:pt x="127017" y="74338"/>
                  </a:lnTo>
                  <a:lnTo>
                    <a:pt x="128289" y="73028"/>
                  </a:lnTo>
                  <a:lnTo>
                    <a:pt x="129561" y="71640"/>
                  </a:lnTo>
                  <a:lnTo>
                    <a:pt x="130755" y="70253"/>
                  </a:lnTo>
                  <a:lnTo>
                    <a:pt x="131912" y="68789"/>
                  </a:lnTo>
                  <a:lnTo>
                    <a:pt x="133029" y="67208"/>
                  </a:lnTo>
                  <a:lnTo>
                    <a:pt x="134070" y="65667"/>
                  </a:lnTo>
                  <a:lnTo>
                    <a:pt x="135033" y="64048"/>
                  </a:lnTo>
                  <a:lnTo>
                    <a:pt x="135958" y="62430"/>
                  </a:lnTo>
                  <a:lnTo>
                    <a:pt x="136806" y="60773"/>
                  </a:lnTo>
                  <a:lnTo>
                    <a:pt x="137538" y="59116"/>
                  </a:lnTo>
                  <a:lnTo>
                    <a:pt x="138270" y="57420"/>
                  </a:lnTo>
                  <a:lnTo>
                    <a:pt x="138887" y="55725"/>
                  </a:lnTo>
                  <a:lnTo>
                    <a:pt x="139465" y="53990"/>
                  </a:lnTo>
                  <a:lnTo>
                    <a:pt x="139966" y="52218"/>
                  </a:lnTo>
                  <a:lnTo>
                    <a:pt x="140390" y="50445"/>
                  </a:lnTo>
                  <a:lnTo>
                    <a:pt x="140775" y="48634"/>
                  </a:lnTo>
                  <a:lnTo>
                    <a:pt x="141083" y="46784"/>
                  </a:lnTo>
                  <a:lnTo>
                    <a:pt x="141315" y="44934"/>
                  </a:lnTo>
                  <a:lnTo>
                    <a:pt x="141507" y="43085"/>
                  </a:lnTo>
                  <a:lnTo>
                    <a:pt x="141623" y="41196"/>
                  </a:lnTo>
                  <a:lnTo>
                    <a:pt x="141661" y="39963"/>
                  </a:lnTo>
                  <a:lnTo>
                    <a:pt x="141700" y="38730"/>
                  </a:lnTo>
                  <a:lnTo>
                    <a:pt x="141661" y="37535"/>
                  </a:lnTo>
                  <a:lnTo>
                    <a:pt x="141623" y="36341"/>
                  </a:lnTo>
                  <a:lnTo>
                    <a:pt x="141546" y="35107"/>
                  </a:lnTo>
                  <a:lnTo>
                    <a:pt x="141430" y="33913"/>
                  </a:lnTo>
                  <a:lnTo>
                    <a:pt x="141315" y="32718"/>
                  </a:lnTo>
                  <a:lnTo>
                    <a:pt x="141122" y="31562"/>
                  </a:lnTo>
                  <a:lnTo>
                    <a:pt x="140929" y="30367"/>
                  </a:lnTo>
                  <a:lnTo>
                    <a:pt x="140659" y="29173"/>
                  </a:lnTo>
                  <a:lnTo>
                    <a:pt x="140390" y="28017"/>
                  </a:lnTo>
                  <a:lnTo>
                    <a:pt x="140043" y="26861"/>
                  </a:lnTo>
                  <a:lnTo>
                    <a:pt x="139696" y="25704"/>
                  </a:lnTo>
                  <a:lnTo>
                    <a:pt x="139272" y="24548"/>
                  </a:lnTo>
                  <a:lnTo>
                    <a:pt x="138848" y="23431"/>
                  </a:lnTo>
                  <a:lnTo>
                    <a:pt x="138347" y="22275"/>
                  </a:lnTo>
                  <a:lnTo>
                    <a:pt x="137923" y="21388"/>
                  </a:lnTo>
                  <a:lnTo>
                    <a:pt x="137499" y="20502"/>
                  </a:lnTo>
                  <a:lnTo>
                    <a:pt x="137037" y="19654"/>
                  </a:lnTo>
                  <a:lnTo>
                    <a:pt x="136575" y="18845"/>
                  </a:lnTo>
                  <a:lnTo>
                    <a:pt x="136074" y="18036"/>
                  </a:lnTo>
                  <a:lnTo>
                    <a:pt x="135573" y="17265"/>
                  </a:lnTo>
                  <a:lnTo>
                    <a:pt x="135033" y="16533"/>
                  </a:lnTo>
                  <a:lnTo>
                    <a:pt x="134494" y="15801"/>
                  </a:lnTo>
                  <a:lnTo>
                    <a:pt x="133915" y="15107"/>
                  </a:lnTo>
                  <a:lnTo>
                    <a:pt x="133337" y="14413"/>
                  </a:lnTo>
                  <a:lnTo>
                    <a:pt x="132721" y="13797"/>
                  </a:lnTo>
                  <a:lnTo>
                    <a:pt x="132104" y="13142"/>
                  </a:lnTo>
                  <a:lnTo>
                    <a:pt x="131449" y="12563"/>
                  </a:lnTo>
                  <a:lnTo>
                    <a:pt x="130794" y="11985"/>
                  </a:lnTo>
                  <a:lnTo>
                    <a:pt x="130100" y="11446"/>
                  </a:lnTo>
                  <a:lnTo>
                    <a:pt x="129407" y="10906"/>
                  </a:lnTo>
                  <a:lnTo>
                    <a:pt x="128713" y="10405"/>
                  </a:lnTo>
                  <a:lnTo>
                    <a:pt x="127981" y="9943"/>
                  </a:lnTo>
                  <a:lnTo>
                    <a:pt x="127210" y="9481"/>
                  </a:lnTo>
                  <a:lnTo>
                    <a:pt x="126439" y="9057"/>
                  </a:lnTo>
                  <a:lnTo>
                    <a:pt x="125669" y="8671"/>
                  </a:lnTo>
                  <a:lnTo>
                    <a:pt x="124859" y="8286"/>
                  </a:lnTo>
                  <a:lnTo>
                    <a:pt x="124050" y="7939"/>
                  </a:lnTo>
                  <a:lnTo>
                    <a:pt x="123202" y="7592"/>
                  </a:lnTo>
                  <a:lnTo>
                    <a:pt x="122354" y="7284"/>
                  </a:lnTo>
                  <a:lnTo>
                    <a:pt x="121468" y="7014"/>
                  </a:lnTo>
                  <a:lnTo>
                    <a:pt x="120582" y="6744"/>
                  </a:lnTo>
                  <a:lnTo>
                    <a:pt x="119695" y="6513"/>
                  </a:lnTo>
                  <a:lnTo>
                    <a:pt x="118771" y="6282"/>
                  </a:lnTo>
                  <a:lnTo>
                    <a:pt x="117807" y="6089"/>
                  </a:lnTo>
                  <a:lnTo>
                    <a:pt x="116844" y="5935"/>
                  </a:lnTo>
                  <a:lnTo>
                    <a:pt x="115880" y="5820"/>
                  </a:lnTo>
                  <a:lnTo>
                    <a:pt x="115032" y="5704"/>
                  </a:lnTo>
                  <a:lnTo>
                    <a:pt x="114146" y="5627"/>
                  </a:lnTo>
                  <a:lnTo>
                    <a:pt x="112451" y="5550"/>
                  </a:lnTo>
                  <a:lnTo>
                    <a:pt x="110716" y="5550"/>
                  </a:lnTo>
                  <a:lnTo>
                    <a:pt x="109021" y="5588"/>
                  </a:lnTo>
                  <a:lnTo>
                    <a:pt x="107287" y="5704"/>
                  </a:lnTo>
                  <a:lnTo>
                    <a:pt x="105591" y="5858"/>
                  </a:lnTo>
                  <a:lnTo>
                    <a:pt x="102161" y="6205"/>
                  </a:lnTo>
                  <a:lnTo>
                    <a:pt x="98462" y="6667"/>
                  </a:lnTo>
                  <a:lnTo>
                    <a:pt x="94762" y="7130"/>
                  </a:lnTo>
                  <a:lnTo>
                    <a:pt x="91063" y="7592"/>
                  </a:lnTo>
                  <a:lnTo>
                    <a:pt x="87325" y="7978"/>
                  </a:lnTo>
                  <a:lnTo>
                    <a:pt x="85937" y="8093"/>
                  </a:lnTo>
                  <a:lnTo>
                    <a:pt x="84588" y="8132"/>
                  </a:lnTo>
                  <a:lnTo>
                    <a:pt x="83201" y="8170"/>
                  </a:lnTo>
                  <a:lnTo>
                    <a:pt x="81852" y="8170"/>
                  </a:lnTo>
                  <a:lnTo>
                    <a:pt x="80465" y="8093"/>
                  </a:lnTo>
                  <a:lnTo>
                    <a:pt x="79116" y="7978"/>
                  </a:lnTo>
                  <a:lnTo>
                    <a:pt x="77767" y="7862"/>
                  </a:lnTo>
                  <a:lnTo>
                    <a:pt x="76457" y="7669"/>
                  </a:lnTo>
                  <a:lnTo>
                    <a:pt x="75108" y="7438"/>
                  </a:lnTo>
                  <a:lnTo>
                    <a:pt x="73798" y="7168"/>
                  </a:lnTo>
                  <a:lnTo>
                    <a:pt x="72449" y="6860"/>
                  </a:lnTo>
                  <a:lnTo>
                    <a:pt x="71139" y="6475"/>
                  </a:lnTo>
                  <a:lnTo>
                    <a:pt x="69829" y="6089"/>
                  </a:lnTo>
                  <a:lnTo>
                    <a:pt x="68557" y="5665"/>
                  </a:lnTo>
                  <a:lnTo>
                    <a:pt x="67247" y="5164"/>
                  </a:lnTo>
                  <a:lnTo>
                    <a:pt x="65975" y="4625"/>
                  </a:lnTo>
                  <a:lnTo>
                    <a:pt x="64318" y="3931"/>
                  </a:lnTo>
                  <a:lnTo>
                    <a:pt x="62661" y="3276"/>
                  </a:lnTo>
                  <a:lnTo>
                    <a:pt x="59270" y="2043"/>
                  </a:lnTo>
                  <a:lnTo>
                    <a:pt x="57805" y="1542"/>
                  </a:lnTo>
                  <a:lnTo>
                    <a:pt x="56302" y="1118"/>
                  </a:lnTo>
                  <a:lnTo>
                    <a:pt x="54800" y="733"/>
                  </a:lnTo>
                  <a:lnTo>
                    <a:pt x="53297" y="463"/>
                  </a:lnTo>
                  <a:lnTo>
                    <a:pt x="51832" y="232"/>
                  </a:lnTo>
                  <a:lnTo>
                    <a:pt x="50329" y="78"/>
                  </a:lnTo>
                  <a:lnTo>
                    <a:pt x="48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 rot="-3463685" flipH="1">
              <a:off x="7361858" y="747587"/>
              <a:ext cx="242165" cy="176241"/>
            </a:xfrm>
            <a:custGeom>
              <a:avLst/>
              <a:gdLst/>
              <a:ahLst/>
              <a:cxnLst/>
              <a:rect l="l" t="t" r="r" b="b"/>
              <a:pathLst>
                <a:path w="141700" h="103125" extrusionOk="0">
                  <a:moveTo>
                    <a:pt x="47362" y="1"/>
                  </a:moveTo>
                  <a:lnTo>
                    <a:pt x="45859" y="78"/>
                  </a:lnTo>
                  <a:lnTo>
                    <a:pt x="44356" y="193"/>
                  </a:lnTo>
                  <a:lnTo>
                    <a:pt x="42892" y="424"/>
                  </a:lnTo>
                  <a:lnTo>
                    <a:pt x="41389" y="694"/>
                  </a:lnTo>
                  <a:lnTo>
                    <a:pt x="39924" y="1041"/>
                  </a:lnTo>
                  <a:lnTo>
                    <a:pt x="38460" y="1465"/>
                  </a:lnTo>
                  <a:lnTo>
                    <a:pt x="36957" y="1966"/>
                  </a:lnTo>
                  <a:lnTo>
                    <a:pt x="35493" y="2505"/>
                  </a:lnTo>
                  <a:lnTo>
                    <a:pt x="34144" y="3083"/>
                  </a:lnTo>
                  <a:lnTo>
                    <a:pt x="32834" y="3662"/>
                  </a:lnTo>
                  <a:lnTo>
                    <a:pt x="31523" y="4278"/>
                  </a:lnTo>
                  <a:lnTo>
                    <a:pt x="30252" y="4895"/>
                  </a:lnTo>
                  <a:lnTo>
                    <a:pt x="28980" y="5550"/>
                  </a:lnTo>
                  <a:lnTo>
                    <a:pt x="27708" y="6205"/>
                  </a:lnTo>
                  <a:lnTo>
                    <a:pt x="26475" y="6937"/>
                  </a:lnTo>
                  <a:lnTo>
                    <a:pt x="25242" y="7669"/>
                  </a:lnTo>
                  <a:lnTo>
                    <a:pt x="24009" y="8402"/>
                  </a:lnTo>
                  <a:lnTo>
                    <a:pt x="22814" y="9172"/>
                  </a:lnTo>
                  <a:lnTo>
                    <a:pt x="21619" y="9982"/>
                  </a:lnTo>
                  <a:lnTo>
                    <a:pt x="20463" y="10791"/>
                  </a:lnTo>
                  <a:lnTo>
                    <a:pt x="19269" y="11639"/>
                  </a:lnTo>
                  <a:lnTo>
                    <a:pt x="18151" y="12525"/>
                  </a:lnTo>
                  <a:lnTo>
                    <a:pt x="16995" y="13411"/>
                  </a:lnTo>
                  <a:lnTo>
                    <a:pt x="15877" y="14336"/>
                  </a:lnTo>
                  <a:lnTo>
                    <a:pt x="14991" y="15107"/>
                  </a:lnTo>
                  <a:lnTo>
                    <a:pt x="14105" y="15878"/>
                  </a:lnTo>
                  <a:lnTo>
                    <a:pt x="13257" y="16687"/>
                  </a:lnTo>
                  <a:lnTo>
                    <a:pt x="12409" y="17496"/>
                  </a:lnTo>
                  <a:lnTo>
                    <a:pt x="11561" y="18344"/>
                  </a:lnTo>
                  <a:lnTo>
                    <a:pt x="10752" y="19192"/>
                  </a:lnTo>
                  <a:lnTo>
                    <a:pt x="9981" y="20078"/>
                  </a:lnTo>
                  <a:lnTo>
                    <a:pt x="9211" y="20964"/>
                  </a:lnTo>
                  <a:lnTo>
                    <a:pt x="8478" y="21851"/>
                  </a:lnTo>
                  <a:lnTo>
                    <a:pt x="7746" y="22776"/>
                  </a:lnTo>
                  <a:lnTo>
                    <a:pt x="7052" y="23739"/>
                  </a:lnTo>
                  <a:lnTo>
                    <a:pt x="6359" y="24703"/>
                  </a:lnTo>
                  <a:lnTo>
                    <a:pt x="5742" y="25666"/>
                  </a:lnTo>
                  <a:lnTo>
                    <a:pt x="5126" y="26668"/>
                  </a:lnTo>
                  <a:lnTo>
                    <a:pt x="4509" y="27708"/>
                  </a:lnTo>
                  <a:lnTo>
                    <a:pt x="3931" y="28749"/>
                  </a:lnTo>
                  <a:lnTo>
                    <a:pt x="3237" y="30136"/>
                  </a:lnTo>
                  <a:lnTo>
                    <a:pt x="2621" y="31562"/>
                  </a:lnTo>
                  <a:lnTo>
                    <a:pt x="2043" y="32988"/>
                  </a:lnTo>
                  <a:lnTo>
                    <a:pt x="1542" y="34414"/>
                  </a:lnTo>
                  <a:lnTo>
                    <a:pt x="1118" y="35840"/>
                  </a:lnTo>
                  <a:lnTo>
                    <a:pt x="732" y="37265"/>
                  </a:lnTo>
                  <a:lnTo>
                    <a:pt x="463" y="38730"/>
                  </a:lnTo>
                  <a:lnTo>
                    <a:pt x="231" y="40194"/>
                  </a:lnTo>
                  <a:lnTo>
                    <a:pt x="77" y="41659"/>
                  </a:lnTo>
                  <a:lnTo>
                    <a:pt x="0" y="43123"/>
                  </a:lnTo>
                  <a:lnTo>
                    <a:pt x="39" y="44626"/>
                  </a:lnTo>
                  <a:lnTo>
                    <a:pt x="116" y="46129"/>
                  </a:lnTo>
                  <a:lnTo>
                    <a:pt x="270" y="47632"/>
                  </a:lnTo>
                  <a:lnTo>
                    <a:pt x="540" y="49135"/>
                  </a:lnTo>
                  <a:lnTo>
                    <a:pt x="848" y="50638"/>
                  </a:lnTo>
                  <a:lnTo>
                    <a:pt x="1272" y="52179"/>
                  </a:lnTo>
                  <a:lnTo>
                    <a:pt x="1889" y="54029"/>
                  </a:lnTo>
                  <a:lnTo>
                    <a:pt x="2544" y="55879"/>
                  </a:lnTo>
                  <a:lnTo>
                    <a:pt x="3199" y="57728"/>
                  </a:lnTo>
                  <a:lnTo>
                    <a:pt x="3854" y="59578"/>
                  </a:lnTo>
                  <a:lnTo>
                    <a:pt x="4278" y="60888"/>
                  </a:lnTo>
                  <a:lnTo>
                    <a:pt x="4663" y="62237"/>
                  </a:lnTo>
                  <a:lnTo>
                    <a:pt x="5049" y="63586"/>
                  </a:lnTo>
                  <a:lnTo>
                    <a:pt x="5357" y="64935"/>
                  </a:lnTo>
                  <a:lnTo>
                    <a:pt x="5511" y="65860"/>
                  </a:lnTo>
                  <a:lnTo>
                    <a:pt x="5627" y="66785"/>
                  </a:lnTo>
                  <a:lnTo>
                    <a:pt x="5858" y="68634"/>
                  </a:lnTo>
                  <a:lnTo>
                    <a:pt x="6051" y="70484"/>
                  </a:lnTo>
                  <a:lnTo>
                    <a:pt x="6282" y="72334"/>
                  </a:lnTo>
                  <a:lnTo>
                    <a:pt x="6474" y="73644"/>
                  </a:lnTo>
                  <a:lnTo>
                    <a:pt x="6706" y="74954"/>
                  </a:lnTo>
                  <a:lnTo>
                    <a:pt x="7014" y="76265"/>
                  </a:lnTo>
                  <a:lnTo>
                    <a:pt x="7322" y="77536"/>
                  </a:lnTo>
                  <a:lnTo>
                    <a:pt x="7669" y="78808"/>
                  </a:lnTo>
                  <a:lnTo>
                    <a:pt x="8093" y="80080"/>
                  </a:lnTo>
                  <a:lnTo>
                    <a:pt x="8594" y="81313"/>
                  </a:lnTo>
                  <a:lnTo>
                    <a:pt x="9172" y="82546"/>
                  </a:lnTo>
                  <a:lnTo>
                    <a:pt x="9634" y="83432"/>
                  </a:lnTo>
                  <a:lnTo>
                    <a:pt x="10135" y="84319"/>
                  </a:lnTo>
                  <a:lnTo>
                    <a:pt x="10713" y="85167"/>
                  </a:lnTo>
                  <a:lnTo>
                    <a:pt x="11253" y="86014"/>
                  </a:lnTo>
                  <a:lnTo>
                    <a:pt x="11870" y="86785"/>
                  </a:lnTo>
                  <a:lnTo>
                    <a:pt x="12525" y="87556"/>
                  </a:lnTo>
                  <a:lnTo>
                    <a:pt x="13180" y="88288"/>
                  </a:lnTo>
                  <a:lnTo>
                    <a:pt x="13873" y="88982"/>
                  </a:lnTo>
                  <a:lnTo>
                    <a:pt x="14567" y="89675"/>
                  </a:lnTo>
                  <a:lnTo>
                    <a:pt x="15299" y="90331"/>
                  </a:lnTo>
                  <a:lnTo>
                    <a:pt x="16070" y="90986"/>
                  </a:lnTo>
                  <a:lnTo>
                    <a:pt x="16879" y="91564"/>
                  </a:lnTo>
                  <a:lnTo>
                    <a:pt x="17689" y="92180"/>
                  </a:lnTo>
                  <a:lnTo>
                    <a:pt x="18498" y="92720"/>
                  </a:lnTo>
                  <a:lnTo>
                    <a:pt x="19384" y="93298"/>
                  </a:lnTo>
                  <a:lnTo>
                    <a:pt x="20232" y="93799"/>
                  </a:lnTo>
                  <a:lnTo>
                    <a:pt x="21619" y="94570"/>
                  </a:lnTo>
                  <a:lnTo>
                    <a:pt x="23007" y="95340"/>
                  </a:lnTo>
                  <a:lnTo>
                    <a:pt x="24394" y="96034"/>
                  </a:lnTo>
                  <a:lnTo>
                    <a:pt x="25820" y="96689"/>
                  </a:lnTo>
                  <a:lnTo>
                    <a:pt x="27246" y="97267"/>
                  </a:lnTo>
                  <a:lnTo>
                    <a:pt x="28710" y="97845"/>
                  </a:lnTo>
                  <a:lnTo>
                    <a:pt x="30175" y="98385"/>
                  </a:lnTo>
                  <a:lnTo>
                    <a:pt x="31639" y="98886"/>
                  </a:lnTo>
                  <a:lnTo>
                    <a:pt x="33103" y="99310"/>
                  </a:lnTo>
                  <a:lnTo>
                    <a:pt x="34606" y="99733"/>
                  </a:lnTo>
                  <a:lnTo>
                    <a:pt x="36109" y="100119"/>
                  </a:lnTo>
                  <a:lnTo>
                    <a:pt x="37651" y="100427"/>
                  </a:lnTo>
                  <a:lnTo>
                    <a:pt x="39154" y="100735"/>
                  </a:lnTo>
                  <a:lnTo>
                    <a:pt x="40695" y="100967"/>
                  </a:lnTo>
                  <a:lnTo>
                    <a:pt x="42275" y="101198"/>
                  </a:lnTo>
                  <a:lnTo>
                    <a:pt x="43855" y="101352"/>
                  </a:lnTo>
                  <a:lnTo>
                    <a:pt x="45975" y="101545"/>
                  </a:lnTo>
                  <a:lnTo>
                    <a:pt x="48133" y="101737"/>
                  </a:lnTo>
                  <a:lnTo>
                    <a:pt x="50291" y="101930"/>
                  </a:lnTo>
                  <a:lnTo>
                    <a:pt x="52449" y="102161"/>
                  </a:lnTo>
                  <a:lnTo>
                    <a:pt x="55763" y="102547"/>
                  </a:lnTo>
                  <a:lnTo>
                    <a:pt x="59116" y="102816"/>
                  </a:lnTo>
                  <a:lnTo>
                    <a:pt x="60773" y="102932"/>
                  </a:lnTo>
                  <a:lnTo>
                    <a:pt x="62430" y="103009"/>
                  </a:lnTo>
                  <a:lnTo>
                    <a:pt x="64125" y="103086"/>
                  </a:lnTo>
                  <a:lnTo>
                    <a:pt x="65782" y="103125"/>
                  </a:lnTo>
                  <a:lnTo>
                    <a:pt x="67247" y="103086"/>
                  </a:lnTo>
                  <a:lnTo>
                    <a:pt x="68711" y="103048"/>
                  </a:lnTo>
                  <a:lnTo>
                    <a:pt x="70176" y="102971"/>
                  </a:lnTo>
                  <a:lnTo>
                    <a:pt x="71640" y="102855"/>
                  </a:lnTo>
                  <a:lnTo>
                    <a:pt x="73104" y="102739"/>
                  </a:lnTo>
                  <a:lnTo>
                    <a:pt x="74569" y="102547"/>
                  </a:lnTo>
                  <a:lnTo>
                    <a:pt x="76033" y="102354"/>
                  </a:lnTo>
                  <a:lnTo>
                    <a:pt x="77498" y="102123"/>
                  </a:lnTo>
                  <a:lnTo>
                    <a:pt x="80041" y="101622"/>
                  </a:lnTo>
                  <a:lnTo>
                    <a:pt x="82546" y="101044"/>
                  </a:lnTo>
                  <a:lnTo>
                    <a:pt x="85051" y="100427"/>
                  </a:lnTo>
                  <a:lnTo>
                    <a:pt x="86323" y="100080"/>
                  </a:lnTo>
                  <a:lnTo>
                    <a:pt x="87556" y="99695"/>
                  </a:lnTo>
                  <a:lnTo>
                    <a:pt x="88750" y="99310"/>
                  </a:lnTo>
                  <a:lnTo>
                    <a:pt x="89984" y="98886"/>
                  </a:lnTo>
                  <a:lnTo>
                    <a:pt x="91178" y="98423"/>
                  </a:lnTo>
                  <a:lnTo>
                    <a:pt x="92373" y="97961"/>
                  </a:lnTo>
                  <a:lnTo>
                    <a:pt x="93567" y="97460"/>
                  </a:lnTo>
                  <a:lnTo>
                    <a:pt x="94724" y="96882"/>
                  </a:lnTo>
                  <a:lnTo>
                    <a:pt x="95918" y="96342"/>
                  </a:lnTo>
                  <a:lnTo>
                    <a:pt x="97036" y="95726"/>
                  </a:lnTo>
                  <a:lnTo>
                    <a:pt x="100273" y="93914"/>
                  </a:lnTo>
                  <a:lnTo>
                    <a:pt x="103433" y="92065"/>
                  </a:lnTo>
                  <a:lnTo>
                    <a:pt x="106593" y="90099"/>
                  </a:lnTo>
                  <a:lnTo>
                    <a:pt x="109676" y="88095"/>
                  </a:lnTo>
                  <a:lnTo>
                    <a:pt x="111179" y="87093"/>
                  </a:lnTo>
                  <a:lnTo>
                    <a:pt x="112720" y="86053"/>
                  </a:lnTo>
                  <a:lnTo>
                    <a:pt x="114223" y="84974"/>
                  </a:lnTo>
                  <a:lnTo>
                    <a:pt x="115688" y="83895"/>
                  </a:lnTo>
                  <a:lnTo>
                    <a:pt x="117152" y="82777"/>
                  </a:lnTo>
                  <a:lnTo>
                    <a:pt x="118616" y="81621"/>
                  </a:lnTo>
                  <a:lnTo>
                    <a:pt x="120042" y="80465"/>
                  </a:lnTo>
                  <a:lnTo>
                    <a:pt x="121468" y="79309"/>
                  </a:lnTo>
                  <a:lnTo>
                    <a:pt x="122894" y="78076"/>
                  </a:lnTo>
                  <a:lnTo>
                    <a:pt x="124281" y="76843"/>
                  </a:lnTo>
                  <a:lnTo>
                    <a:pt x="125669" y="75609"/>
                  </a:lnTo>
                  <a:lnTo>
                    <a:pt x="127017" y="74338"/>
                  </a:lnTo>
                  <a:lnTo>
                    <a:pt x="128289" y="73028"/>
                  </a:lnTo>
                  <a:lnTo>
                    <a:pt x="129561" y="71640"/>
                  </a:lnTo>
                  <a:lnTo>
                    <a:pt x="130755" y="70253"/>
                  </a:lnTo>
                  <a:lnTo>
                    <a:pt x="131912" y="68789"/>
                  </a:lnTo>
                  <a:lnTo>
                    <a:pt x="133029" y="67208"/>
                  </a:lnTo>
                  <a:lnTo>
                    <a:pt x="134070" y="65667"/>
                  </a:lnTo>
                  <a:lnTo>
                    <a:pt x="135033" y="64048"/>
                  </a:lnTo>
                  <a:lnTo>
                    <a:pt x="135958" y="62430"/>
                  </a:lnTo>
                  <a:lnTo>
                    <a:pt x="136806" y="60773"/>
                  </a:lnTo>
                  <a:lnTo>
                    <a:pt x="137538" y="59116"/>
                  </a:lnTo>
                  <a:lnTo>
                    <a:pt x="138270" y="57420"/>
                  </a:lnTo>
                  <a:lnTo>
                    <a:pt x="138887" y="55725"/>
                  </a:lnTo>
                  <a:lnTo>
                    <a:pt x="139465" y="53990"/>
                  </a:lnTo>
                  <a:lnTo>
                    <a:pt x="139966" y="52218"/>
                  </a:lnTo>
                  <a:lnTo>
                    <a:pt x="140390" y="50445"/>
                  </a:lnTo>
                  <a:lnTo>
                    <a:pt x="140775" y="48634"/>
                  </a:lnTo>
                  <a:lnTo>
                    <a:pt x="141083" y="46784"/>
                  </a:lnTo>
                  <a:lnTo>
                    <a:pt x="141315" y="44934"/>
                  </a:lnTo>
                  <a:lnTo>
                    <a:pt x="141507" y="43085"/>
                  </a:lnTo>
                  <a:lnTo>
                    <a:pt x="141623" y="41196"/>
                  </a:lnTo>
                  <a:lnTo>
                    <a:pt x="141661" y="39963"/>
                  </a:lnTo>
                  <a:lnTo>
                    <a:pt x="141700" y="38730"/>
                  </a:lnTo>
                  <a:lnTo>
                    <a:pt x="141661" y="37535"/>
                  </a:lnTo>
                  <a:lnTo>
                    <a:pt x="141623" y="36341"/>
                  </a:lnTo>
                  <a:lnTo>
                    <a:pt x="141546" y="35107"/>
                  </a:lnTo>
                  <a:lnTo>
                    <a:pt x="141430" y="33913"/>
                  </a:lnTo>
                  <a:lnTo>
                    <a:pt x="141315" y="32718"/>
                  </a:lnTo>
                  <a:lnTo>
                    <a:pt x="141122" y="31562"/>
                  </a:lnTo>
                  <a:lnTo>
                    <a:pt x="140929" y="30367"/>
                  </a:lnTo>
                  <a:lnTo>
                    <a:pt x="140659" y="29173"/>
                  </a:lnTo>
                  <a:lnTo>
                    <a:pt x="140390" y="28017"/>
                  </a:lnTo>
                  <a:lnTo>
                    <a:pt x="140043" y="26861"/>
                  </a:lnTo>
                  <a:lnTo>
                    <a:pt x="139696" y="25704"/>
                  </a:lnTo>
                  <a:lnTo>
                    <a:pt x="139272" y="24548"/>
                  </a:lnTo>
                  <a:lnTo>
                    <a:pt x="138848" y="23431"/>
                  </a:lnTo>
                  <a:lnTo>
                    <a:pt x="138347" y="22275"/>
                  </a:lnTo>
                  <a:lnTo>
                    <a:pt x="137923" y="21388"/>
                  </a:lnTo>
                  <a:lnTo>
                    <a:pt x="137499" y="20502"/>
                  </a:lnTo>
                  <a:lnTo>
                    <a:pt x="137037" y="19654"/>
                  </a:lnTo>
                  <a:lnTo>
                    <a:pt x="136575" y="18845"/>
                  </a:lnTo>
                  <a:lnTo>
                    <a:pt x="136074" y="18036"/>
                  </a:lnTo>
                  <a:lnTo>
                    <a:pt x="135573" y="17265"/>
                  </a:lnTo>
                  <a:lnTo>
                    <a:pt x="135033" y="16533"/>
                  </a:lnTo>
                  <a:lnTo>
                    <a:pt x="134494" y="15801"/>
                  </a:lnTo>
                  <a:lnTo>
                    <a:pt x="133915" y="15107"/>
                  </a:lnTo>
                  <a:lnTo>
                    <a:pt x="133337" y="14413"/>
                  </a:lnTo>
                  <a:lnTo>
                    <a:pt x="132721" y="13797"/>
                  </a:lnTo>
                  <a:lnTo>
                    <a:pt x="132104" y="13142"/>
                  </a:lnTo>
                  <a:lnTo>
                    <a:pt x="131449" y="12563"/>
                  </a:lnTo>
                  <a:lnTo>
                    <a:pt x="130794" y="11985"/>
                  </a:lnTo>
                  <a:lnTo>
                    <a:pt x="130100" y="11446"/>
                  </a:lnTo>
                  <a:lnTo>
                    <a:pt x="129407" y="10906"/>
                  </a:lnTo>
                  <a:lnTo>
                    <a:pt x="128713" y="10405"/>
                  </a:lnTo>
                  <a:lnTo>
                    <a:pt x="127981" y="9943"/>
                  </a:lnTo>
                  <a:lnTo>
                    <a:pt x="127210" y="9481"/>
                  </a:lnTo>
                  <a:lnTo>
                    <a:pt x="126439" y="9057"/>
                  </a:lnTo>
                  <a:lnTo>
                    <a:pt x="125669" y="8671"/>
                  </a:lnTo>
                  <a:lnTo>
                    <a:pt x="124859" y="8286"/>
                  </a:lnTo>
                  <a:lnTo>
                    <a:pt x="124050" y="7939"/>
                  </a:lnTo>
                  <a:lnTo>
                    <a:pt x="123202" y="7592"/>
                  </a:lnTo>
                  <a:lnTo>
                    <a:pt x="122354" y="7284"/>
                  </a:lnTo>
                  <a:lnTo>
                    <a:pt x="121468" y="7014"/>
                  </a:lnTo>
                  <a:lnTo>
                    <a:pt x="120582" y="6744"/>
                  </a:lnTo>
                  <a:lnTo>
                    <a:pt x="119695" y="6513"/>
                  </a:lnTo>
                  <a:lnTo>
                    <a:pt x="118771" y="6282"/>
                  </a:lnTo>
                  <a:lnTo>
                    <a:pt x="117807" y="6089"/>
                  </a:lnTo>
                  <a:lnTo>
                    <a:pt x="116844" y="5935"/>
                  </a:lnTo>
                  <a:lnTo>
                    <a:pt x="115880" y="5820"/>
                  </a:lnTo>
                  <a:lnTo>
                    <a:pt x="115032" y="5704"/>
                  </a:lnTo>
                  <a:lnTo>
                    <a:pt x="114146" y="5627"/>
                  </a:lnTo>
                  <a:lnTo>
                    <a:pt x="112451" y="5550"/>
                  </a:lnTo>
                  <a:lnTo>
                    <a:pt x="110716" y="5550"/>
                  </a:lnTo>
                  <a:lnTo>
                    <a:pt x="109021" y="5588"/>
                  </a:lnTo>
                  <a:lnTo>
                    <a:pt x="107287" y="5704"/>
                  </a:lnTo>
                  <a:lnTo>
                    <a:pt x="105591" y="5858"/>
                  </a:lnTo>
                  <a:lnTo>
                    <a:pt x="102161" y="6205"/>
                  </a:lnTo>
                  <a:lnTo>
                    <a:pt x="98462" y="6667"/>
                  </a:lnTo>
                  <a:lnTo>
                    <a:pt x="94762" y="7130"/>
                  </a:lnTo>
                  <a:lnTo>
                    <a:pt x="91063" y="7592"/>
                  </a:lnTo>
                  <a:lnTo>
                    <a:pt x="87325" y="7978"/>
                  </a:lnTo>
                  <a:lnTo>
                    <a:pt x="85937" y="8093"/>
                  </a:lnTo>
                  <a:lnTo>
                    <a:pt x="84588" y="8132"/>
                  </a:lnTo>
                  <a:lnTo>
                    <a:pt x="83201" y="8170"/>
                  </a:lnTo>
                  <a:lnTo>
                    <a:pt x="81852" y="8170"/>
                  </a:lnTo>
                  <a:lnTo>
                    <a:pt x="80465" y="8093"/>
                  </a:lnTo>
                  <a:lnTo>
                    <a:pt x="79116" y="7978"/>
                  </a:lnTo>
                  <a:lnTo>
                    <a:pt x="77767" y="7862"/>
                  </a:lnTo>
                  <a:lnTo>
                    <a:pt x="76457" y="7669"/>
                  </a:lnTo>
                  <a:lnTo>
                    <a:pt x="75108" y="7438"/>
                  </a:lnTo>
                  <a:lnTo>
                    <a:pt x="73798" y="7168"/>
                  </a:lnTo>
                  <a:lnTo>
                    <a:pt x="72449" y="6860"/>
                  </a:lnTo>
                  <a:lnTo>
                    <a:pt x="71139" y="6475"/>
                  </a:lnTo>
                  <a:lnTo>
                    <a:pt x="69829" y="6089"/>
                  </a:lnTo>
                  <a:lnTo>
                    <a:pt x="68557" y="5665"/>
                  </a:lnTo>
                  <a:lnTo>
                    <a:pt x="67247" y="5164"/>
                  </a:lnTo>
                  <a:lnTo>
                    <a:pt x="65975" y="4625"/>
                  </a:lnTo>
                  <a:lnTo>
                    <a:pt x="64318" y="3931"/>
                  </a:lnTo>
                  <a:lnTo>
                    <a:pt x="62661" y="3276"/>
                  </a:lnTo>
                  <a:lnTo>
                    <a:pt x="59270" y="2043"/>
                  </a:lnTo>
                  <a:lnTo>
                    <a:pt x="57805" y="1542"/>
                  </a:lnTo>
                  <a:lnTo>
                    <a:pt x="56302" y="1118"/>
                  </a:lnTo>
                  <a:lnTo>
                    <a:pt x="54800" y="733"/>
                  </a:lnTo>
                  <a:lnTo>
                    <a:pt x="53297" y="463"/>
                  </a:lnTo>
                  <a:lnTo>
                    <a:pt x="51832" y="232"/>
                  </a:lnTo>
                  <a:lnTo>
                    <a:pt x="50329" y="78"/>
                  </a:lnTo>
                  <a:lnTo>
                    <a:pt x="488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440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">
  <p:cSld name="Title + Six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7"/>
          <p:cNvGrpSpPr/>
          <p:nvPr/>
        </p:nvGrpSpPr>
        <p:grpSpPr>
          <a:xfrm>
            <a:off x="-46024" y="2643350"/>
            <a:ext cx="1441927" cy="2529106"/>
            <a:chOff x="-46025" y="1511930"/>
            <a:chExt cx="2087027" cy="3660596"/>
          </a:xfrm>
        </p:grpSpPr>
        <p:sp>
          <p:nvSpPr>
            <p:cNvPr id="159" name="Google Shape;159;p17"/>
            <p:cNvSpPr/>
            <p:nvPr/>
          </p:nvSpPr>
          <p:spPr>
            <a:xfrm>
              <a:off x="532368" y="1511930"/>
              <a:ext cx="530334" cy="654864"/>
            </a:xfrm>
            <a:custGeom>
              <a:avLst/>
              <a:gdLst/>
              <a:ahLst/>
              <a:cxnLst/>
              <a:rect l="l" t="t" r="r" b="b"/>
              <a:pathLst>
                <a:path w="25203" h="31121" extrusionOk="0">
                  <a:moveTo>
                    <a:pt x="16582" y="1"/>
                  </a:moveTo>
                  <a:lnTo>
                    <a:pt x="16151" y="28"/>
                  </a:lnTo>
                  <a:lnTo>
                    <a:pt x="15712" y="65"/>
                  </a:lnTo>
                  <a:lnTo>
                    <a:pt x="15281" y="120"/>
                  </a:lnTo>
                  <a:lnTo>
                    <a:pt x="14841" y="184"/>
                  </a:lnTo>
                  <a:lnTo>
                    <a:pt x="14402" y="267"/>
                  </a:lnTo>
                  <a:lnTo>
                    <a:pt x="13971" y="358"/>
                  </a:lnTo>
                  <a:lnTo>
                    <a:pt x="13531" y="468"/>
                  </a:lnTo>
                  <a:lnTo>
                    <a:pt x="13101" y="587"/>
                  </a:lnTo>
                  <a:lnTo>
                    <a:pt x="12670" y="715"/>
                  </a:lnTo>
                  <a:lnTo>
                    <a:pt x="12240" y="862"/>
                  </a:lnTo>
                  <a:lnTo>
                    <a:pt x="11809" y="1009"/>
                  </a:lnTo>
                  <a:lnTo>
                    <a:pt x="11388" y="1173"/>
                  </a:lnTo>
                  <a:lnTo>
                    <a:pt x="10966" y="1338"/>
                  </a:lnTo>
                  <a:lnTo>
                    <a:pt x="10545" y="1512"/>
                  </a:lnTo>
                  <a:lnTo>
                    <a:pt x="10142" y="1696"/>
                  </a:lnTo>
                  <a:lnTo>
                    <a:pt x="9730" y="1879"/>
                  </a:lnTo>
                  <a:lnTo>
                    <a:pt x="9336" y="2071"/>
                  </a:lnTo>
                  <a:lnTo>
                    <a:pt x="8942" y="2264"/>
                  </a:lnTo>
                  <a:lnTo>
                    <a:pt x="8557" y="2456"/>
                  </a:lnTo>
                  <a:lnTo>
                    <a:pt x="8172" y="2658"/>
                  </a:lnTo>
                  <a:lnTo>
                    <a:pt x="7448" y="3061"/>
                  </a:lnTo>
                  <a:lnTo>
                    <a:pt x="6752" y="3473"/>
                  </a:lnTo>
                  <a:lnTo>
                    <a:pt x="5854" y="4004"/>
                  </a:lnTo>
                  <a:lnTo>
                    <a:pt x="5415" y="4279"/>
                  </a:lnTo>
                  <a:lnTo>
                    <a:pt x="4966" y="4563"/>
                  </a:lnTo>
                  <a:lnTo>
                    <a:pt x="4535" y="4847"/>
                  </a:lnTo>
                  <a:lnTo>
                    <a:pt x="4105" y="5149"/>
                  </a:lnTo>
                  <a:lnTo>
                    <a:pt x="3683" y="5461"/>
                  </a:lnTo>
                  <a:lnTo>
                    <a:pt x="3280" y="5781"/>
                  </a:lnTo>
                  <a:lnTo>
                    <a:pt x="2886" y="6120"/>
                  </a:lnTo>
                  <a:lnTo>
                    <a:pt x="2694" y="6294"/>
                  </a:lnTo>
                  <a:lnTo>
                    <a:pt x="2511" y="6478"/>
                  </a:lnTo>
                  <a:lnTo>
                    <a:pt x="2327" y="6661"/>
                  </a:lnTo>
                  <a:lnTo>
                    <a:pt x="2144" y="6844"/>
                  </a:lnTo>
                  <a:lnTo>
                    <a:pt x="1979" y="7036"/>
                  </a:lnTo>
                  <a:lnTo>
                    <a:pt x="1814" y="7229"/>
                  </a:lnTo>
                  <a:lnTo>
                    <a:pt x="1650" y="7440"/>
                  </a:lnTo>
                  <a:lnTo>
                    <a:pt x="1494" y="7641"/>
                  </a:lnTo>
                  <a:lnTo>
                    <a:pt x="1347" y="7852"/>
                  </a:lnTo>
                  <a:lnTo>
                    <a:pt x="1201" y="8072"/>
                  </a:lnTo>
                  <a:lnTo>
                    <a:pt x="1063" y="8301"/>
                  </a:lnTo>
                  <a:lnTo>
                    <a:pt x="935" y="8530"/>
                  </a:lnTo>
                  <a:lnTo>
                    <a:pt x="816" y="8768"/>
                  </a:lnTo>
                  <a:lnTo>
                    <a:pt x="706" y="9006"/>
                  </a:lnTo>
                  <a:lnTo>
                    <a:pt x="605" y="9235"/>
                  </a:lnTo>
                  <a:lnTo>
                    <a:pt x="514" y="9464"/>
                  </a:lnTo>
                  <a:lnTo>
                    <a:pt x="431" y="9693"/>
                  </a:lnTo>
                  <a:lnTo>
                    <a:pt x="358" y="9931"/>
                  </a:lnTo>
                  <a:lnTo>
                    <a:pt x="294" y="10160"/>
                  </a:lnTo>
                  <a:lnTo>
                    <a:pt x="230" y="10389"/>
                  </a:lnTo>
                  <a:lnTo>
                    <a:pt x="184" y="10628"/>
                  </a:lnTo>
                  <a:lnTo>
                    <a:pt x="138" y="10866"/>
                  </a:lnTo>
                  <a:lnTo>
                    <a:pt x="92" y="11104"/>
                  </a:lnTo>
                  <a:lnTo>
                    <a:pt x="65" y="11333"/>
                  </a:lnTo>
                  <a:lnTo>
                    <a:pt x="37" y="11571"/>
                  </a:lnTo>
                  <a:lnTo>
                    <a:pt x="19" y="11809"/>
                  </a:lnTo>
                  <a:lnTo>
                    <a:pt x="10" y="12057"/>
                  </a:lnTo>
                  <a:lnTo>
                    <a:pt x="1" y="12295"/>
                  </a:lnTo>
                  <a:lnTo>
                    <a:pt x="1" y="12533"/>
                  </a:lnTo>
                  <a:lnTo>
                    <a:pt x="10" y="12771"/>
                  </a:lnTo>
                  <a:lnTo>
                    <a:pt x="19" y="13009"/>
                  </a:lnTo>
                  <a:lnTo>
                    <a:pt x="37" y="13257"/>
                  </a:lnTo>
                  <a:lnTo>
                    <a:pt x="83" y="13742"/>
                  </a:lnTo>
                  <a:lnTo>
                    <a:pt x="156" y="14219"/>
                  </a:lnTo>
                  <a:lnTo>
                    <a:pt x="248" y="14704"/>
                  </a:lnTo>
                  <a:lnTo>
                    <a:pt x="349" y="15190"/>
                  </a:lnTo>
                  <a:lnTo>
                    <a:pt x="477" y="15675"/>
                  </a:lnTo>
                  <a:lnTo>
                    <a:pt x="614" y="16152"/>
                  </a:lnTo>
                  <a:lnTo>
                    <a:pt x="770" y="16637"/>
                  </a:lnTo>
                  <a:lnTo>
                    <a:pt x="944" y="17114"/>
                  </a:lnTo>
                  <a:lnTo>
                    <a:pt x="1118" y="17590"/>
                  </a:lnTo>
                  <a:lnTo>
                    <a:pt x="1311" y="18057"/>
                  </a:lnTo>
                  <a:lnTo>
                    <a:pt x="1512" y="18524"/>
                  </a:lnTo>
                  <a:lnTo>
                    <a:pt x="1723" y="18992"/>
                  </a:lnTo>
                  <a:lnTo>
                    <a:pt x="1943" y="19450"/>
                  </a:lnTo>
                  <a:lnTo>
                    <a:pt x="2163" y="19908"/>
                  </a:lnTo>
                  <a:lnTo>
                    <a:pt x="2392" y="20356"/>
                  </a:lnTo>
                  <a:lnTo>
                    <a:pt x="2630" y="20796"/>
                  </a:lnTo>
                  <a:lnTo>
                    <a:pt x="2859" y="21236"/>
                  </a:lnTo>
                  <a:lnTo>
                    <a:pt x="3335" y="22088"/>
                  </a:lnTo>
                  <a:lnTo>
                    <a:pt x="3802" y="22912"/>
                  </a:lnTo>
                  <a:lnTo>
                    <a:pt x="4260" y="23700"/>
                  </a:lnTo>
                  <a:lnTo>
                    <a:pt x="4517" y="24131"/>
                  </a:lnTo>
                  <a:lnTo>
                    <a:pt x="4773" y="24561"/>
                  </a:lnTo>
                  <a:lnTo>
                    <a:pt x="5030" y="24983"/>
                  </a:lnTo>
                  <a:lnTo>
                    <a:pt x="5305" y="25404"/>
                  </a:lnTo>
                  <a:lnTo>
                    <a:pt x="5580" y="25816"/>
                  </a:lnTo>
                  <a:lnTo>
                    <a:pt x="5864" y="26229"/>
                  </a:lnTo>
                  <a:lnTo>
                    <a:pt x="6157" y="26632"/>
                  </a:lnTo>
                  <a:lnTo>
                    <a:pt x="6459" y="27026"/>
                  </a:lnTo>
                  <a:lnTo>
                    <a:pt x="6780" y="27410"/>
                  </a:lnTo>
                  <a:lnTo>
                    <a:pt x="7100" y="27786"/>
                  </a:lnTo>
                  <a:lnTo>
                    <a:pt x="7430" y="28152"/>
                  </a:lnTo>
                  <a:lnTo>
                    <a:pt x="7778" y="28501"/>
                  </a:lnTo>
                  <a:lnTo>
                    <a:pt x="8136" y="28840"/>
                  </a:lnTo>
                  <a:lnTo>
                    <a:pt x="8511" y="29160"/>
                  </a:lnTo>
                  <a:lnTo>
                    <a:pt x="8896" y="29472"/>
                  </a:lnTo>
                  <a:lnTo>
                    <a:pt x="9088" y="29627"/>
                  </a:lnTo>
                  <a:lnTo>
                    <a:pt x="9290" y="29765"/>
                  </a:lnTo>
                  <a:lnTo>
                    <a:pt x="9501" y="29911"/>
                  </a:lnTo>
                  <a:lnTo>
                    <a:pt x="9720" y="30049"/>
                  </a:lnTo>
                  <a:lnTo>
                    <a:pt x="9931" y="30177"/>
                  </a:lnTo>
                  <a:lnTo>
                    <a:pt x="10160" y="30305"/>
                  </a:lnTo>
                  <a:lnTo>
                    <a:pt x="10380" y="30424"/>
                  </a:lnTo>
                  <a:lnTo>
                    <a:pt x="10609" y="30534"/>
                  </a:lnTo>
                  <a:lnTo>
                    <a:pt x="10847" y="30644"/>
                  </a:lnTo>
                  <a:lnTo>
                    <a:pt x="11076" y="30736"/>
                  </a:lnTo>
                  <a:lnTo>
                    <a:pt x="11314" y="30818"/>
                  </a:lnTo>
                  <a:lnTo>
                    <a:pt x="11562" y="30901"/>
                  </a:lnTo>
                  <a:lnTo>
                    <a:pt x="11800" y="30965"/>
                  </a:lnTo>
                  <a:lnTo>
                    <a:pt x="12047" y="31020"/>
                  </a:lnTo>
                  <a:lnTo>
                    <a:pt x="12295" y="31066"/>
                  </a:lnTo>
                  <a:lnTo>
                    <a:pt x="12551" y="31093"/>
                  </a:lnTo>
                  <a:lnTo>
                    <a:pt x="12798" y="31121"/>
                  </a:lnTo>
                  <a:lnTo>
                    <a:pt x="13275" y="31121"/>
                  </a:lnTo>
                  <a:lnTo>
                    <a:pt x="13486" y="31102"/>
                  </a:lnTo>
                  <a:lnTo>
                    <a:pt x="13705" y="31084"/>
                  </a:lnTo>
                  <a:lnTo>
                    <a:pt x="13916" y="31047"/>
                  </a:lnTo>
                  <a:lnTo>
                    <a:pt x="14136" y="31011"/>
                  </a:lnTo>
                  <a:lnTo>
                    <a:pt x="14338" y="30956"/>
                  </a:lnTo>
                  <a:lnTo>
                    <a:pt x="14548" y="30901"/>
                  </a:lnTo>
                  <a:lnTo>
                    <a:pt x="14750" y="30837"/>
                  </a:lnTo>
                  <a:lnTo>
                    <a:pt x="14960" y="30763"/>
                  </a:lnTo>
                  <a:lnTo>
                    <a:pt x="15153" y="30681"/>
                  </a:lnTo>
                  <a:lnTo>
                    <a:pt x="15354" y="30589"/>
                  </a:lnTo>
                  <a:lnTo>
                    <a:pt x="15547" y="30498"/>
                  </a:lnTo>
                  <a:lnTo>
                    <a:pt x="15739" y="30388"/>
                  </a:lnTo>
                  <a:lnTo>
                    <a:pt x="15932" y="30287"/>
                  </a:lnTo>
                  <a:lnTo>
                    <a:pt x="16124" y="30168"/>
                  </a:lnTo>
                  <a:lnTo>
                    <a:pt x="16307" y="30049"/>
                  </a:lnTo>
                  <a:lnTo>
                    <a:pt x="16490" y="29921"/>
                  </a:lnTo>
                  <a:lnTo>
                    <a:pt x="16674" y="29792"/>
                  </a:lnTo>
                  <a:lnTo>
                    <a:pt x="17022" y="29517"/>
                  </a:lnTo>
                  <a:lnTo>
                    <a:pt x="17361" y="29224"/>
                  </a:lnTo>
                  <a:lnTo>
                    <a:pt x="17690" y="28913"/>
                  </a:lnTo>
                  <a:lnTo>
                    <a:pt x="18011" y="28592"/>
                  </a:lnTo>
                  <a:lnTo>
                    <a:pt x="18313" y="28262"/>
                  </a:lnTo>
                  <a:lnTo>
                    <a:pt x="18607" y="27923"/>
                  </a:lnTo>
                  <a:lnTo>
                    <a:pt x="18881" y="27575"/>
                  </a:lnTo>
                  <a:lnTo>
                    <a:pt x="19202" y="27154"/>
                  </a:lnTo>
                  <a:lnTo>
                    <a:pt x="19513" y="26723"/>
                  </a:lnTo>
                  <a:lnTo>
                    <a:pt x="19816" y="26284"/>
                  </a:lnTo>
                  <a:lnTo>
                    <a:pt x="20109" y="25844"/>
                  </a:lnTo>
                  <a:lnTo>
                    <a:pt x="20402" y="25386"/>
                  </a:lnTo>
                  <a:lnTo>
                    <a:pt x="20677" y="24919"/>
                  </a:lnTo>
                  <a:lnTo>
                    <a:pt x="20952" y="24451"/>
                  </a:lnTo>
                  <a:lnTo>
                    <a:pt x="21217" y="23975"/>
                  </a:lnTo>
                  <a:lnTo>
                    <a:pt x="21474" y="23490"/>
                  </a:lnTo>
                  <a:lnTo>
                    <a:pt x="21721" y="22995"/>
                  </a:lnTo>
                  <a:lnTo>
                    <a:pt x="21959" y="22500"/>
                  </a:lnTo>
                  <a:lnTo>
                    <a:pt x="22188" y="21996"/>
                  </a:lnTo>
                  <a:lnTo>
                    <a:pt x="22418" y="21492"/>
                  </a:lnTo>
                  <a:lnTo>
                    <a:pt x="22637" y="20979"/>
                  </a:lnTo>
                  <a:lnTo>
                    <a:pt x="22839" y="20466"/>
                  </a:lnTo>
                  <a:lnTo>
                    <a:pt x="23040" y="19944"/>
                  </a:lnTo>
                  <a:lnTo>
                    <a:pt x="23233" y="19422"/>
                  </a:lnTo>
                  <a:lnTo>
                    <a:pt x="23416" y="18891"/>
                  </a:lnTo>
                  <a:lnTo>
                    <a:pt x="23590" y="18369"/>
                  </a:lnTo>
                  <a:lnTo>
                    <a:pt x="23755" y="17837"/>
                  </a:lnTo>
                  <a:lnTo>
                    <a:pt x="23920" y="17306"/>
                  </a:lnTo>
                  <a:lnTo>
                    <a:pt x="24067" y="16775"/>
                  </a:lnTo>
                  <a:lnTo>
                    <a:pt x="24213" y="16234"/>
                  </a:lnTo>
                  <a:lnTo>
                    <a:pt x="24341" y="15703"/>
                  </a:lnTo>
                  <a:lnTo>
                    <a:pt x="24470" y="15171"/>
                  </a:lnTo>
                  <a:lnTo>
                    <a:pt x="24580" y="14640"/>
                  </a:lnTo>
                  <a:lnTo>
                    <a:pt x="24689" y="14109"/>
                  </a:lnTo>
                  <a:lnTo>
                    <a:pt x="24790" y="13577"/>
                  </a:lnTo>
                  <a:lnTo>
                    <a:pt x="24882" y="13046"/>
                  </a:lnTo>
                  <a:lnTo>
                    <a:pt x="24964" y="12515"/>
                  </a:lnTo>
                  <a:lnTo>
                    <a:pt x="25038" y="11993"/>
                  </a:lnTo>
                  <a:lnTo>
                    <a:pt x="25102" y="11480"/>
                  </a:lnTo>
                  <a:lnTo>
                    <a:pt x="25138" y="11186"/>
                  </a:lnTo>
                  <a:lnTo>
                    <a:pt x="25166" y="10893"/>
                  </a:lnTo>
                  <a:lnTo>
                    <a:pt x="25184" y="10600"/>
                  </a:lnTo>
                  <a:lnTo>
                    <a:pt x="25193" y="10307"/>
                  </a:lnTo>
                  <a:lnTo>
                    <a:pt x="25202" y="9940"/>
                  </a:lnTo>
                  <a:lnTo>
                    <a:pt x="25202" y="9565"/>
                  </a:lnTo>
                  <a:lnTo>
                    <a:pt x="25193" y="9189"/>
                  </a:lnTo>
                  <a:lnTo>
                    <a:pt x="25175" y="8823"/>
                  </a:lnTo>
                  <a:lnTo>
                    <a:pt x="25138" y="8447"/>
                  </a:lnTo>
                  <a:lnTo>
                    <a:pt x="25102" y="8072"/>
                  </a:lnTo>
                  <a:lnTo>
                    <a:pt x="25047" y="7705"/>
                  </a:lnTo>
                  <a:lnTo>
                    <a:pt x="24983" y="7330"/>
                  </a:lnTo>
                  <a:lnTo>
                    <a:pt x="24909" y="6963"/>
                  </a:lnTo>
                  <a:lnTo>
                    <a:pt x="24827" y="6597"/>
                  </a:lnTo>
                  <a:lnTo>
                    <a:pt x="24735" y="6239"/>
                  </a:lnTo>
                  <a:lnTo>
                    <a:pt x="24625" y="5882"/>
                  </a:lnTo>
                  <a:lnTo>
                    <a:pt x="24506" y="5534"/>
                  </a:lnTo>
                  <a:lnTo>
                    <a:pt x="24378" y="5186"/>
                  </a:lnTo>
                  <a:lnTo>
                    <a:pt x="24241" y="4847"/>
                  </a:lnTo>
                  <a:lnTo>
                    <a:pt x="24085" y="4508"/>
                  </a:lnTo>
                  <a:lnTo>
                    <a:pt x="23920" y="4178"/>
                  </a:lnTo>
                  <a:lnTo>
                    <a:pt x="23746" y="3858"/>
                  </a:lnTo>
                  <a:lnTo>
                    <a:pt x="23553" y="3555"/>
                  </a:lnTo>
                  <a:lnTo>
                    <a:pt x="23352" y="3253"/>
                  </a:lnTo>
                  <a:lnTo>
                    <a:pt x="23141" y="2960"/>
                  </a:lnTo>
                  <a:lnTo>
                    <a:pt x="22912" y="2676"/>
                  </a:lnTo>
                  <a:lnTo>
                    <a:pt x="22674" y="2401"/>
                  </a:lnTo>
                  <a:lnTo>
                    <a:pt x="22418" y="2145"/>
                  </a:lnTo>
                  <a:lnTo>
                    <a:pt x="22152" y="1888"/>
                  </a:lnTo>
                  <a:lnTo>
                    <a:pt x="21877" y="1659"/>
                  </a:lnTo>
                  <a:lnTo>
                    <a:pt x="21584" y="1430"/>
                  </a:lnTo>
                  <a:lnTo>
                    <a:pt x="21272" y="1219"/>
                  </a:lnTo>
                  <a:lnTo>
                    <a:pt x="20952" y="1027"/>
                  </a:lnTo>
                  <a:lnTo>
                    <a:pt x="20622" y="844"/>
                  </a:lnTo>
                  <a:lnTo>
                    <a:pt x="20274" y="679"/>
                  </a:lnTo>
                  <a:lnTo>
                    <a:pt x="19907" y="532"/>
                  </a:lnTo>
                  <a:lnTo>
                    <a:pt x="19706" y="459"/>
                  </a:lnTo>
                  <a:lnTo>
                    <a:pt x="19513" y="386"/>
                  </a:lnTo>
                  <a:lnTo>
                    <a:pt x="19312" y="331"/>
                  </a:lnTo>
                  <a:lnTo>
                    <a:pt x="19101" y="276"/>
                  </a:lnTo>
                  <a:lnTo>
                    <a:pt x="18900" y="221"/>
                  </a:lnTo>
                  <a:lnTo>
                    <a:pt x="18698" y="175"/>
                  </a:lnTo>
                  <a:lnTo>
                    <a:pt x="18277" y="102"/>
                  </a:lnTo>
                  <a:lnTo>
                    <a:pt x="17865" y="47"/>
                  </a:lnTo>
                  <a:lnTo>
                    <a:pt x="17434" y="19"/>
                  </a:lnTo>
                  <a:lnTo>
                    <a:pt x="170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843497" y="2397441"/>
              <a:ext cx="219200" cy="226523"/>
            </a:xfrm>
            <a:custGeom>
              <a:avLst/>
              <a:gdLst/>
              <a:ahLst/>
              <a:cxnLst/>
              <a:rect l="l" t="t" r="r" b="b"/>
              <a:pathLst>
                <a:path w="10417" h="10765" extrusionOk="0">
                  <a:moveTo>
                    <a:pt x="8566" y="0"/>
                  </a:moveTo>
                  <a:lnTo>
                    <a:pt x="8402" y="9"/>
                  </a:lnTo>
                  <a:lnTo>
                    <a:pt x="8246" y="37"/>
                  </a:lnTo>
                  <a:lnTo>
                    <a:pt x="8090" y="73"/>
                  </a:lnTo>
                  <a:lnTo>
                    <a:pt x="7934" y="128"/>
                  </a:lnTo>
                  <a:lnTo>
                    <a:pt x="7779" y="183"/>
                  </a:lnTo>
                  <a:lnTo>
                    <a:pt x="7623" y="257"/>
                  </a:lnTo>
                  <a:lnTo>
                    <a:pt x="7476" y="339"/>
                  </a:lnTo>
                  <a:lnTo>
                    <a:pt x="7330" y="421"/>
                  </a:lnTo>
                  <a:lnTo>
                    <a:pt x="7183" y="522"/>
                  </a:lnTo>
                  <a:lnTo>
                    <a:pt x="6890" y="715"/>
                  </a:lnTo>
                  <a:lnTo>
                    <a:pt x="6606" y="916"/>
                  </a:lnTo>
                  <a:lnTo>
                    <a:pt x="6322" y="1108"/>
                  </a:lnTo>
                  <a:lnTo>
                    <a:pt x="6130" y="1218"/>
                  </a:lnTo>
                  <a:lnTo>
                    <a:pt x="5928" y="1328"/>
                  </a:lnTo>
                  <a:lnTo>
                    <a:pt x="5708" y="1420"/>
                  </a:lnTo>
                  <a:lnTo>
                    <a:pt x="5479" y="1512"/>
                  </a:lnTo>
                  <a:lnTo>
                    <a:pt x="5241" y="1585"/>
                  </a:lnTo>
                  <a:lnTo>
                    <a:pt x="4994" y="1658"/>
                  </a:lnTo>
                  <a:lnTo>
                    <a:pt x="4737" y="1722"/>
                  </a:lnTo>
                  <a:lnTo>
                    <a:pt x="4481" y="1786"/>
                  </a:lnTo>
                  <a:lnTo>
                    <a:pt x="3949" y="1905"/>
                  </a:lnTo>
                  <a:lnTo>
                    <a:pt x="3409" y="2015"/>
                  </a:lnTo>
                  <a:lnTo>
                    <a:pt x="2878" y="2135"/>
                  </a:lnTo>
                  <a:lnTo>
                    <a:pt x="2612" y="2199"/>
                  </a:lnTo>
                  <a:lnTo>
                    <a:pt x="2355" y="2272"/>
                  </a:lnTo>
                  <a:lnTo>
                    <a:pt x="2108" y="2354"/>
                  </a:lnTo>
                  <a:lnTo>
                    <a:pt x="1870" y="2437"/>
                  </a:lnTo>
                  <a:lnTo>
                    <a:pt x="1632" y="2528"/>
                  </a:lnTo>
                  <a:lnTo>
                    <a:pt x="1412" y="2629"/>
                  </a:lnTo>
                  <a:lnTo>
                    <a:pt x="1201" y="2748"/>
                  </a:lnTo>
                  <a:lnTo>
                    <a:pt x="1000" y="2867"/>
                  </a:lnTo>
                  <a:lnTo>
                    <a:pt x="816" y="3005"/>
                  </a:lnTo>
                  <a:lnTo>
                    <a:pt x="725" y="3087"/>
                  </a:lnTo>
                  <a:lnTo>
                    <a:pt x="642" y="3161"/>
                  </a:lnTo>
                  <a:lnTo>
                    <a:pt x="569" y="3243"/>
                  </a:lnTo>
                  <a:lnTo>
                    <a:pt x="496" y="3335"/>
                  </a:lnTo>
                  <a:lnTo>
                    <a:pt x="422" y="3426"/>
                  </a:lnTo>
                  <a:lnTo>
                    <a:pt x="358" y="3518"/>
                  </a:lnTo>
                  <a:lnTo>
                    <a:pt x="303" y="3619"/>
                  </a:lnTo>
                  <a:lnTo>
                    <a:pt x="248" y="3719"/>
                  </a:lnTo>
                  <a:lnTo>
                    <a:pt x="193" y="3829"/>
                  </a:lnTo>
                  <a:lnTo>
                    <a:pt x="148" y="3948"/>
                  </a:lnTo>
                  <a:lnTo>
                    <a:pt x="111" y="4067"/>
                  </a:lnTo>
                  <a:lnTo>
                    <a:pt x="83" y="4187"/>
                  </a:lnTo>
                  <a:lnTo>
                    <a:pt x="56" y="4324"/>
                  </a:lnTo>
                  <a:lnTo>
                    <a:pt x="28" y="4452"/>
                  </a:lnTo>
                  <a:lnTo>
                    <a:pt x="19" y="4599"/>
                  </a:lnTo>
                  <a:lnTo>
                    <a:pt x="10" y="4745"/>
                  </a:lnTo>
                  <a:lnTo>
                    <a:pt x="1" y="4901"/>
                  </a:lnTo>
                  <a:lnTo>
                    <a:pt x="10" y="5057"/>
                  </a:lnTo>
                  <a:lnTo>
                    <a:pt x="19" y="5222"/>
                  </a:lnTo>
                  <a:lnTo>
                    <a:pt x="38" y="5377"/>
                  </a:lnTo>
                  <a:lnTo>
                    <a:pt x="65" y="5542"/>
                  </a:lnTo>
                  <a:lnTo>
                    <a:pt x="102" y="5698"/>
                  </a:lnTo>
                  <a:lnTo>
                    <a:pt x="138" y="5854"/>
                  </a:lnTo>
                  <a:lnTo>
                    <a:pt x="193" y="6010"/>
                  </a:lnTo>
                  <a:lnTo>
                    <a:pt x="239" y="6165"/>
                  </a:lnTo>
                  <a:lnTo>
                    <a:pt x="303" y="6321"/>
                  </a:lnTo>
                  <a:lnTo>
                    <a:pt x="432" y="6614"/>
                  </a:lnTo>
                  <a:lnTo>
                    <a:pt x="587" y="6917"/>
                  </a:lnTo>
                  <a:lnTo>
                    <a:pt x="752" y="7201"/>
                  </a:lnTo>
                  <a:lnTo>
                    <a:pt x="935" y="7494"/>
                  </a:lnTo>
                  <a:lnTo>
                    <a:pt x="1128" y="7768"/>
                  </a:lnTo>
                  <a:lnTo>
                    <a:pt x="1329" y="8043"/>
                  </a:lnTo>
                  <a:lnTo>
                    <a:pt x="1742" y="8584"/>
                  </a:lnTo>
                  <a:lnTo>
                    <a:pt x="2145" y="9106"/>
                  </a:lnTo>
                  <a:lnTo>
                    <a:pt x="2539" y="9610"/>
                  </a:lnTo>
                  <a:lnTo>
                    <a:pt x="2694" y="9811"/>
                  </a:lnTo>
                  <a:lnTo>
                    <a:pt x="2859" y="10013"/>
                  </a:lnTo>
                  <a:lnTo>
                    <a:pt x="3052" y="10196"/>
                  </a:lnTo>
                  <a:lnTo>
                    <a:pt x="3143" y="10279"/>
                  </a:lnTo>
                  <a:lnTo>
                    <a:pt x="3244" y="10361"/>
                  </a:lnTo>
                  <a:lnTo>
                    <a:pt x="3345" y="10434"/>
                  </a:lnTo>
                  <a:lnTo>
                    <a:pt x="3455" y="10498"/>
                  </a:lnTo>
                  <a:lnTo>
                    <a:pt x="3565" y="10563"/>
                  </a:lnTo>
                  <a:lnTo>
                    <a:pt x="3675" y="10618"/>
                  </a:lnTo>
                  <a:lnTo>
                    <a:pt x="3784" y="10663"/>
                  </a:lnTo>
                  <a:lnTo>
                    <a:pt x="3904" y="10700"/>
                  </a:lnTo>
                  <a:lnTo>
                    <a:pt x="4032" y="10737"/>
                  </a:lnTo>
                  <a:lnTo>
                    <a:pt x="4151" y="10755"/>
                  </a:lnTo>
                  <a:lnTo>
                    <a:pt x="4297" y="10764"/>
                  </a:lnTo>
                  <a:lnTo>
                    <a:pt x="4435" y="10764"/>
                  </a:lnTo>
                  <a:lnTo>
                    <a:pt x="4581" y="10755"/>
                  </a:lnTo>
                  <a:lnTo>
                    <a:pt x="4719" y="10727"/>
                  </a:lnTo>
                  <a:lnTo>
                    <a:pt x="4856" y="10691"/>
                  </a:lnTo>
                  <a:lnTo>
                    <a:pt x="4994" y="10654"/>
                  </a:lnTo>
                  <a:lnTo>
                    <a:pt x="5131" y="10608"/>
                  </a:lnTo>
                  <a:lnTo>
                    <a:pt x="5259" y="10553"/>
                  </a:lnTo>
                  <a:lnTo>
                    <a:pt x="5452" y="10453"/>
                  </a:lnTo>
                  <a:lnTo>
                    <a:pt x="5644" y="10343"/>
                  </a:lnTo>
                  <a:lnTo>
                    <a:pt x="5837" y="10224"/>
                  </a:lnTo>
                  <a:lnTo>
                    <a:pt x="6011" y="10095"/>
                  </a:lnTo>
                  <a:lnTo>
                    <a:pt x="6185" y="9949"/>
                  </a:lnTo>
                  <a:lnTo>
                    <a:pt x="6359" y="9793"/>
                  </a:lnTo>
                  <a:lnTo>
                    <a:pt x="6524" y="9637"/>
                  </a:lnTo>
                  <a:lnTo>
                    <a:pt x="6688" y="9463"/>
                  </a:lnTo>
                  <a:lnTo>
                    <a:pt x="6844" y="9289"/>
                  </a:lnTo>
                  <a:lnTo>
                    <a:pt x="7000" y="9097"/>
                  </a:lnTo>
                  <a:lnTo>
                    <a:pt x="7156" y="8904"/>
                  </a:lnTo>
                  <a:lnTo>
                    <a:pt x="7302" y="8712"/>
                  </a:lnTo>
                  <a:lnTo>
                    <a:pt x="7440" y="8501"/>
                  </a:lnTo>
                  <a:lnTo>
                    <a:pt x="7577" y="8291"/>
                  </a:lnTo>
                  <a:lnTo>
                    <a:pt x="7852" y="7869"/>
                  </a:lnTo>
                  <a:lnTo>
                    <a:pt x="8108" y="7420"/>
                  </a:lnTo>
                  <a:lnTo>
                    <a:pt x="8356" y="6981"/>
                  </a:lnTo>
                  <a:lnTo>
                    <a:pt x="8594" y="6532"/>
                  </a:lnTo>
                  <a:lnTo>
                    <a:pt x="8814" y="6092"/>
                  </a:lnTo>
                  <a:lnTo>
                    <a:pt x="9254" y="5240"/>
                  </a:lnTo>
                  <a:lnTo>
                    <a:pt x="9464" y="4846"/>
                  </a:lnTo>
                  <a:lnTo>
                    <a:pt x="9675" y="4480"/>
                  </a:lnTo>
                  <a:lnTo>
                    <a:pt x="9822" y="4205"/>
                  </a:lnTo>
                  <a:lnTo>
                    <a:pt x="9959" y="3930"/>
                  </a:lnTo>
                  <a:lnTo>
                    <a:pt x="10087" y="3646"/>
                  </a:lnTo>
                  <a:lnTo>
                    <a:pt x="10197" y="3353"/>
                  </a:lnTo>
                  <a:lnTo>
                    <a:pt x="10289" y="3060"/>
                  </a:lnTo>
                  <a:lnTo>
                    <a:pt x="10325" y="2913"/>
                  </a:lnTo>
                  <a:lnTo>
                    <a:pt x="10362" y="2767"/>
                  </a:lnTo>
                  <a:lnTo>
                    <a:pt x="10390" y="2620"/>
                  </a:lnTo>
                  <a:lnTo>
                    <a:pt x="10408" y="2464"/>
                  </a:lnTo>
                  <a:lnTo>
                    <a:pt x="10417" y="2318"/>
                  </a:lnTo>
                  <a:lnTo>
                    <a:pt x="10417" y="2162"/>
                  </a:lnTo>
                  <a:lnTo>
                    <a:pt x="10417" y="2025"/>
                  </a:lnTo>
                  <a:lnTo>
                    <a:pt x="10408" y="1887"/>
                  </a:lnTo>
                  <a:lnTo>
                    <a:pt x="10380" y="1722"/>
                  </a:lnTo>
                  <a:lnTo>
                    <a:pt x="10344" y="1548"/>
                  </a:lnTo>
                  <a:lnTo>
                    <a:pt x="10298" y="1383"/>
                  </a:lnTo>
                  <a:lnTo>
                    <a:pt x="10234" y="1228"/>
                  </a:lnTo>
                  <a:lnTo>
                    <a:pt x="10161" y="1063"/>
                  </a:lnTo>
                  <a:lnTo>
                    <a:pt x="10078" y="916"/>
                  </a:lnTo>
                  <a:lnTo>
                    <a:pt x="9986" y="770"/>
                  </a:lnTo>
                  <a:lnTo>
                    <a:pt x="9877" y="632"/>
                  </a:lnTo>
                  <a:lnTo>
                    <a:pt x="9767" y="513"/>
                  </a:lnTo>
                  <a:lnTo>
                    <a:pt x="9638" y="394"/>
                  </a:lnTo>
                  <a:lnTo>
                    <a:pt x="9510" y="293"/>
                  </a:lnTo>
                  <a:lnTo>
                    <a:pt x="9364" y="202"/>
                  </a:lnTo>
                  <a:lnTo>
                    <a:pt x="9217" y="128"/>
                  </a:lnTo>
                  <a:lnTo>
                    <a:pt x="9061" y="73"/>
                  </a:lnTo>
                  <a:lnTo>
                    <a:pt x="8905" y="27"/>
                  </a:lnTo>
                  <a:lnTo>
                    <a:pt x="87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-46025" y="1613908"/>
              <a:ext cx="2087027" cy="3558618"/>
            </a:xfrm>
            <a:custGeom>
              <a:avLst/>
              <a:gdLst/>
              <a:ahLst/>
              <a:cxnLst/>
              <a:rect l="l" t="t" r="r" b="b"/>
              <a:pathLst>
                <a:path w="65337" h="111407" extrusionOk="0">
                  <a:moveTo>
                    <a:pt x="0" y="1"/>
                  </a:moveTo>
                  <a:lnTo>
                    <a:pt x="0" y="111407"/>
                  </a:lnTo>
                  <a:lnTo>
                    <a:pt x="65336" y="111407"/>
                  </a:lnTo>
                  <a:lnTo>
                    <a:pt x="65107" y="110986"/>
                  </a:lnTo>
                  <a:lnTo>
                    <a:pt x="64878" y="110564"/>
                  </a:lnTo>
                  <a:lnTo>
                    <a:pt x="64759" y="110353"/>
                  </a:lnTo>
                  <a:lnTo>
                    <a:pt x="64640" y="110152"/>
                  </a:lnTo>
                  <a:lnTo>
                    <a:pt x="64503" y="109950"/>
                  </a:lnTo>
                  <a:lnTo>
                    <a:pt x="64374" y="109749"/>
                  </a:lnTo>
                  <a:lnTo>
                    <a:pt x="63843" y="109053"/>
                  </a:lnTo>
                  <a:lnTo>
                    <a:pt x="63303" y="108356"/>
                  </a:lnTo>
                  <a:lnTo>
                    <a:pt x="62753" y="107688"/>
                  </a:lnTo>
                  <a:lnTo>
                    <a:pt x="62185" y="107019"/>
                  </a:lnTo>
                  <a:lnTo>
                    <a:pt x="61608" y="106378"/>
                  </a:lnTo>
                  <a:lnTo>
                    <a:pt x="61012" y="105746"/>
                  </a:lnTo>
                  <a:lnTo>
                    <a:pt x="60398" y="105123"/>
                  </a:lnTo>
                  <a:lnTo>
                    <a:pt x="59785" y="104518"/>
                  </a:lnTo>
                  <a:lnTo>
                    <a:pt x="59143" y="103932"/>
                  </a:lnTo>
                  <a:lnTo>
                    <a:pt x="58493" y="103364"/>
                  </a:lnTo>
                  <a:lnTo>
                    <a:pt x="57833" y="102805"/>
                  </a:lnTo>
                  <a:lnTo>
                    <a:pt x="57146" y="102264"/>
                  </a:lnTo>
                  <a:lnTo>
                    <a:pt x="56807" y="101999"/>
                  </a:lnTo>
                  <a:lnTo>
                    <a:pt x="56459" y="101733"/>
                  </a:lnTo>
                  <a:lnTo>
                    <a:pt x="56102" y="101477"/>
                  </a:lnTo>
                  <a:lnTo>
                    <a:pt x="55745" y="101229"/>
                  </a:lnTo>
                  <a:lnTo>
                    <a:pt x="55387" y="100973"/>
                  </a:lnTo>
                  <a:lnTo>
                    <a:pt x="55021" y="100735"/>
                  </a:lnTo>
                  <a:lnTo>
                    <a:pt x="54655" y="100496"/>
                  </a:lnTo>
                  <a:lnTo>
                    <a:pt x="54279" y="100258"/>
                  </a:lnTo>
                  <a:lnTo>
                    <a:pt x="53225" y="99608"/>
                  </a:lnTo>
                  <a:lnTo>
                    <a:pt x="52712" y="99278"/>
                  </a:lnTo>
                  <a:lnTo>
                    <a:pt x="52456" y="99104"/>
                  </a:lnTo>
                  <a:lnTo>
                    <a:pt x="52209" y="98921"/>
                  </a:lnTo>
                  <a:lnTo>
                    <a:pt x="51824" y="98637"/>
                  </a:lnTo>
                  <a:lnTo>
                    <a:pt x="51448" y="98334"/>
                  </a:lnTo>
                  <a:lnTo>
                    <a:pt x="51091" y="98032"/>
                  </a:lnTo>
                  <a:lnTo>
                    <a:pt x="50743" y="97730"/>
                  </a:lnTo>
                  <a:lnTo>
                    <a:pt x="50395" y="97418"/>
                  </a:lnTo>
                  <a:lnTo>
                    <a:pt x="50065" y="97098"/>
                  </a:lnTo>
                  <a:lnTo>
                    <a:pt x="49744" y="96768"/>
                  </a:lnTo>
                  <a:lnTo>
                    <a:pt x="49433" y="96438"/>
                  </a:lnTo>
                  <a:lnTo>
                    <a:pt x="49140" y="96108"/>
                  </a:lnTo>
                  <a:lnTo>
                    <a:pt x="48846" y="95760"/>
                  </a:lnTo>
                  <a:lnTo>
                    <a:pt x="48572" y="95412"/>
                  </a:lnTo>
                  <a:lnTo>
                    <a:pt x="48306" y="95064"/>
                  </a:lnTo>
                  <a:lnTo>
                    <a:pt x="48059" y="94697"/>
                  </a:lnTo>
                  <a:lnTo>
                    <a:pt x="47811" y="94331"/>
                  </a:lnTo>
                  <a:lnTo>
                    <a:pt x="47582" y="93955"/>
                  </a:lnTo>
                  <a:lnTo>
                    <a:pt x="47362" y="93580"/>
                  </a:lnTo>
                  <a:lnTo>
                    <a:pt x="47152" y="93195"/>
                  </a:lnTo>
                  <a:lnTo>
                    <a:pt x="46959" y="92801"/>
                  </a:lnTo>
                  <a:lnTo>
                    <a:pt x="46776" y="92407"/>
                  </a:lnTo>
                  <a:lnTo>
                    <a:pt x="46611" y="91995"/>
                  </a:lnTo>
                  <a:lnTo>
                    <a:pt x="46446" y="91583"/>
                  </a:lnTo>
                  <a:lnTo>
                    <a:pt x="46300" y="91170"/>
                  </a:lnTo>
                  <a:lnTo>
                    <a:pt x="46171" y="90740"/>
                  </a:lnTo>
                  <a:lnTo>
                    <a:pt x="46052" y="90309"/>
                  </a:lnTo>
                  <a:lnTo>
                    <a:pt x="45942" y="89870"/>
                  </a:lnTo>
                  <a:lnTo>
                    <a:pt x="45851" y="89421"/>
                  </a:lnTo>
                  <a:lnTo>
                    <a:pt x="45768" y="88972"/>
                  </a:lnTo>
                  <a:lnTo>
                    <a:pt x="45704" y="88505"/>
                  </a:lnTo>
                  <a:lnTo>
                    <a:pt x="45649" y="88037"/>
                  </a:lnTo>
                  <a:lnTo>
                    <a:pt x="45603" y="87570"/>
                  </a:lnTo>
                  <a:lnTo>
                    <a:pt x="45576" y="87085"/>
                  </a:lnTo>
                  <a:lnTo>
                    <a:pt x="45567" y="86590"/>
                  </a:lnTo>
                  <a:lnTo>
                    <a:pt x="45558" y="85646"/>
                  </a:lnTo>
                  <a:lnTo>
                    <a:pt x="45558" y="84703"/>
                  </a:lnTo>
                  <a:lnTo>
                    <a:pt x="45558" y="82816"/>
                  </a:lnTo>
                  <a:lnTo>
                    <a:pt x="45549" y="82101"/>
                  </a:lnTo>
                  <a:lnTo>
                    <a:pt x="45530" y="81396"/>
                  </a:lnTo>
                  <a:lnTo>
                    <a:pt x="45494" y="80690"/>
                  </a:lnTo>
                  <a:lnTo>
                    <a:pt x="45448" y="79994"/>
                  </a:lnTo>
                  <a:lnTo>
                    <a:pt x="45374" y="79307"/>
                  </a:lnTo>
                  <a:lnTo>
                    <a:pt x="45301" y="78620"/>
                  </a:lnTo>
                  <a:lnTo>
                    <a:pt x="45210" y="77933"/>
                  </a:lnTo>
                  <a:lnTo>
                    <a:pt x="45100" y="77264"/>
                  </a:lnTo>
                  <a:lnTo>
                    <a:pt x="44971" y="76595"/>
                  </a:lnTo>
                  <a:lnTo>
                    <a:pt x="44834" y="75927"/>
                  </a:lnTo>
                  <a:lnTo>
                    <a:pt x="44678" y="75267"/>
                  </a:lnTo>
                  <a:lnTo>
                    <a:pt x="44513" y="74617"/>
                  </a:lnTo>
                  <a:lnTo>
                    <a:pt x="44330" y="73966"/>
                  </a:lnTo>
                  <a:lnTo>
                    <a:pt x="44129" y="73325"/>
                  </a:lnTo>
                  <a:lnTo>
                    <a:pt x="43918" y="72693"/>
                  </a:lnTo>
                  <a:lnTo>
                    <a:pt x="43689" y="72061"/>
                  </a:lnTo>
                  <a:lnTo>
                    <a:pt x="43451" y="71438"/>
                  </a:lnTo>
                  <a:lnTo>
                    <a:pt x="43194" y="70815"/>
                  </a:lnTo>
                  <a:lnTo>
                    <a:pt x="42919" y="70201"/>
                  </a:lnTo>
                  <a:lnTo>
                    <a:pt x="42626" y="69596"/>
                  </a:lnTo>
                  <a:lnTo>
                    <a:pt x="42324" y="68992"/>
                  </a:lnTo>
                  <a:lnTo>
                    <a:pt x="42012" y="68396"/>
                  </a:lnTo>
                  <a:lnTo>
                    <a:pt x="41673" y="67810"/>
                  </a:lnTo>
                  <a:lnTo>
                    <a:pt x="41325" y="67224"/>
                  </a:lnTo>
                  <a:lnTo>
                    <a:pt x="40968" y="66637"/>
                  </a:lnTo>
                  <a:lnTo>
                    <a:pt x="40583" y="66069"/>
                  </a:lnTo>
                  <a:lnTo>
                    <a:pt x="40189" y="65501"/>
                  </a:lnTo>
                  <a:lnTo>
                    <a:pt x="39777" y="64943"/>
                  </a:lnTo>
                  <a:lnTo>
                    <a:pt x="39356" y="64384"/>
                  </a:lnTo>
                  <a:lnTo>
                    <a:pt x="38916" y="63834"/>
                  </a:lnTo>
                  <a:lnTo>
                    <a:pt x="38458" y="63285"/>
                  </a:lnTo>
                  <a:lnTo>
                    <a:pt x="37991" y="62753"/>
                  </a:lnTo>
                  <a:lnTo>
                    <a:pt x="36012" y="60536"/>
                  </a:lnTo>
                  <a:lnTo>
                    <a:pt x="34033" y="58338"/>
                  </a:lnTo>
                  <a:lnTo>
                    <a:pt x="32036" y="56139"/>
                  </a:lnTo>
                  <a:lnTo>
                    <a:pt x="31037" y="55040"/>
                  </a:lnTo>
                  <a:lnTo>
                    <a:pt x="30030" y="53950"/>
                  </a:lnTo>
                  <a:lnTo>
                    <a:pt x="29810" y="53702"/>
                  </a:lnTo>
                  <a:lnTo>
                    <a:pt x="29590" y="53455"/>
                  </a:lnTo>
                  <a:lnTo>
                    <a:pt x="29370" y="53198"/>
                  </a:lnTo>
                  <a:lnTo>
                    <a:pt x="29159" y="52942"/>
                  </a:lnTo>
                  <a:lnTo>
                    <a:pt x="28958" y="52685"/>
                  </a:lnTo>
                  <a:lnTo>
                    <a:pt x="28756" y="52429"/>
                  </a:lnTo>
                  <a:lnTo>
                    <a:pt x="28564" y="52163"/>
                  </a:lnTo>
                  <a:lnTo>
                    <a:pt x="28381" y="51897"/>
                  </a:lnTo>
                  <a:lnTo>
                    <a:pt x="28198" y="51623"/>
                  </a:lnTo>
                  <a:lnTo>
                    <a:pt x="28024" y="51357"/>
                  </a:lnTo>
                  <a:lnTo>
                    <a:pt x="27849" y="51082"/>
                  </a:lnTo>
                  <a:lnTo>
                    <a:pt x="27685" y="50798"/>
                  </a:lnTo>
                  <a:lnTo>
                    <a:pt x="27529" y="50523"/>
                  </a:lnTo>
                  <a:lnTo>
                    <a:pt x="27373" y="50239"/>
                  </a:lnTo>
                  <a:lnTo>
                    <a:pt x="27227" y="49955"/>
                  </a:lnTo>
                  <a:lnTo>
                    <a:pt x="27080" y="49671"/>
                  </a:lnTo>
                  <a:lnTo>
                    <a:pt x="26943" y="49378"/>
                  </a:lnTo>
                  <a:lnTo>
                    <a:pt x="26814" y="49085"/>
                  </a:lnTo>
                  <a:lnTo>
                    <a:pt x="26686" y="48792"/>
                  </a:lnTo>
                  <a:lnTo>
                    <a:pt x="26567" y="48490"/>
                  </a:lnTo>
                  <a:lnTo>
                    <a:pt x="26457" y="48196"/>
                  </a:lnTo>
                  <a:lnTo>
                    <a:pt x="26347" y="47894"/>
                  </a:lnTo>
                  <a:lnTo>
                    <a:pt x="26246" y="47583"/>
                  </a:lnTo>
                  <a:lnTo>
                    <a:pt x="26146" y="47280"/>
                  </a:lnTo>
                  <a:lnTo>
                    <a:pt x="26054" y="46969"/>
                  </a:lnTo>
                  <a:lnTo>
                    <a:pt x="25971" y="46657"/>
                  </a:lnTo>
                  <a:lnTo>
                    <a:pt x="25898" y="46337"/>
                  </a:lnTo>
                  <a:lnTo>
                    <a:pt x="25816" y="46025"/>
                  </a:lnTo>
                  <a:lnTo>
                    <a:pt x="25752" y="45705"/>
                  </a:lnTo>
                  <a:lnTo>
                    <a:pt x="25687" y="45375"/>
                  </a:lnTo>
                  <a:lnTo>
                    <a:pt x="25632" y="45054"/>
                  </a:lnTo>
                  <a:lnTo>
                    <a:pt x="25587" y="44724"/>
                  </a:lnTo>
                  <a:lnTo>
                    <a:pt x="25376" y="43240"/>
                  </a:lnTo>
                  <a:lnTo>
                    <a:pt x="25184" y="41747"/>
                  </a:lnTo>
                  <a:lnTo>
                    <a:pt x="24991" y="40263"/>
                  </a:lnTo>
                  <a:lnTo>
                    <a:pt x="24817" y="38770"/>
                  </a:lnTo>
                  <a:lnTo>
                    <a:pt x="24652" y="37277"/>
                  </a:lnTo>
                  <a:lnTo>
                    <a:pt x="24497" y="35783"/>
                  </a:lnTo>
                  <a:lnTo>
                    <a:pt x="24359" y="34290"/>
                  </a:lnTo>
                  <a:lnTo>
                    <a:pt x="24231" y="32788"/>
                  </a:lnTo>
                  <a:lnTo>
                    <a:pt x="24139" y="31853"/>
                  </a:lnTo>
                  <a:lnTo>
                    <a:pt x="24038" y="30919"/>
                  </a:lnTo>
                  <a:lnTo>
                    <a:pt x="23910" y="29994"/>
                  </a:lnTo>
                  <a:lnTo>
                    <a:pt x="23773" y="29068"/>
                  </a:lnTo>
                  <a:lnTo>
                    <a:pt x="23608" y="28152"/>
                  </a:lnTo>
                  <a:lnTo>
                    <a:pt x="23516" y="27703"/>
                  </a:lnTo>
                  <a:lnTo>
                    <a:pt x="23425" y="27245"/>
                  </a:lnTo>
                  <a:lnTo>
                    <a:pt x="23324" y="26796"/>
                  </a:lnTo>
                  <a:lnTo>
                    <a:pt x="23214" y="26348"/>
                  </a:lnTo>
                  <a:lnTo>
                    <a:pt x="23104" y="25899"/>
                  </a:lnTo>
                  <a:lnTo>
                    <a:pt x="22985" y="25450"/>
                  </a:lnTo>
                  <a:lnTo>
                    <a:pt x="22866" y="25010"/>
                  </a:lnTo>
                  <a:lnTo>
                    <a:pt x="22728" y="24570"/>
                  </a:lnTo>
                  <a:lnTo>
                    <a:pt x="22591" y="24121"/>
                  </a:lnTo>
                  <a:lnTo>
                    <a:pt x="22454" y="23682"/>
                  </a:lnTo>
                  <a:lnTo>
                    <a:pt x="22298" y="23251"/>
                  </a:lnTo>
                  <a:lnTo>
                    <a:pt x="22142" y="22811"/>
                  </a:lnTo>
                  <a:lnTo>
                    <a:pt x="21977" y="22381"/>
                  </a:lnTo>
                  <a:lnTo>
                    <a:pt x="21812" y="21941"/>
                  </a:lnTo>
                  <a:lnTo>
                    <a:pt x="21629" y="21511"/>
                  </a:lnTo>
                  <a:lnTo>
                    <a:pt x="21446" y="21089"/>
                  </a:lnTo>
                  <a:lnTo>
                    <a:pt x="21254" y="20659"/>
                  </a:lnTo>
                  <a:lnTo>
                    <a:pt x="21052" y="20237"/>
                  </a:lnTo>
                  <a:lnTo>
                    <a:pt x="20841" y="19807"/>
                  </a:lnTo>
                  <a:lnTo>
                    <a:pt x="20631" y="19385"/>
                  </a:lnTo>
                  <a:lnTo>
                    <a:pt x="20402" y="18964"/>
                  </a:lnTo>
                  <a:lnTo>
                    <a:pt x="20173" y="18552"/>
                  </a:lnTo>
                  <a:lnTo>
                    <a:pt x="19898" y="18075"/>
                  </a:lnTo>
                  <a:lnTo>
                    <a:pt x="19623" y="17599"/>
                  </a:lnTo>
                  <a:lnTo>
                    <a:pt x="19339" y="17132"/>
                  </a:lnTo>
                  <a:lnTo>
                    <a:pt x="19055" y="16664"/>
                  </a:lnTo>
                  <a:lnTo>
                    <a:pt x="18469" y="15748"/>
                  </a:lnTo>
                  <a:lnTo>
                    <a:pt x="17864" y="14841"/>
                  </a:lnTo>
                  <a:lnTo>
                    <a:pt x="17250" y="13953"/>
                  </a:lnTo>
                  <a:lnTo>
                    <a:pt x="16618" y="13073"/>
                  </a:lnTo>
                  <a:lnTo>
                    <a:pt x="15968" y="12203"/>
                  </a:lnTo>
                  <a:lnTo>
                    <a:pt x="15299" y="11351"/>
                  </a:lnTo>
                  <a:lnTo>
                    <a:pt x="14621" y="10508"/>
                  </a:lnTo>
                  <a:lnTo>
                    <a:pt x="13925" y="9684"/>
                  </a:lnTo>
                  <a:lnTo>
                    <a:pt x="13219" y="8859"/>
                  </a:lnTo>
                  <a:lnTo>
                    <a:pt x="12496" y="8053"/>
                  </a:lnTo>
                  <a:lnTo>
                    <a:pt x="11754" y="7256"/>
                  </a:lnTo>
                  <a:lnTo>
                    <a:pt x="10993" y="6468"/>
                  </a:lnTo>
                  <a:lnTo>
                    <a:pt x="10233" y="5699"/>
                  </a:lnTo>
                  <a:lnTo>
                    <a:pt x="9445" y="4929"/>
                  </a:lnTo>
                  <a:lnTo>
                    <a:pt x="8932" y="4453"/>
                  </a:lnTo>
                  <a:lnTo>
                    <a:pt x="8419" y="3995"/>
                  </a:lnTo>
                  <a:lnTo>
                    <a:pt x="7888" y="3555"/>
                  </a:lnTo>
                  <a:lnTo>
                    <a:pt x="7622" y="3344"/>
                  </a:lnTo>
                  <a:lnTo>
                    <a:pt x="7356" y="3134"/>
                  </a:lnTo>
                  <a:lnTo>
                    <a:pt x="7081" y="2932"/>
                  </a:lnTo>
                  <a:lnTo>
                    <a:pt x="6807" y="2740"/>
                  </a:lnTo>
                  <a:lnTo>
                    <a:pt x="6532" y="2547"/>
                  </a:lnTo>
                  <a:lnTo>
                    <a:pt x="6248" y="2364"/>
                  </a:lnTo>
                  <a:lnTo>
                    <a:pt x="5973" y="2190"/>
                  </a:lnTo>
                  <a:lnTo>
                    <a:pt x="5680" y="2016"/>
                  </a:lnTo>
                  <a:lnTo>
                    <a:pt x="5396" y="1851"/>
                  </a:lnTo>
                  <a:lnTo>
                    <a:pt x="5103" y="1686"/>
                  </a:lnTo>
                  <a:lnTo>
                    <a:pt x="4810" y="1540"/>
                  </a:lnTo>
                  <a:lnTo>
                    <a:pt x="4516" y="1384"/>
                  </a:lnTo>
                  <a:lnTo>
                    <a:pt x="4214" y="1247"/>
                  </a:lnTo>
                  <a:lnTo>
                    <a:pt x="3912" y="1109"/>
                  </a:lnTo>
                  <a:lnTo>
                    <a:pt x="3609" y="981"/>
                  </a:lnTo>
                  <a:lnTo>
                    <a:pt x="3298" y="862"/>
                  </a:lnTo>
                  <a:lnTo>
                    <a:pt x="2986" y="743"/>
                  </a:lnTo>
                  <a:lnTo>
                    <a:pt x="2666" y="633"/>
                  </a:lnTo>
                  <a:lnTo>
                    <a:pt x="2345" y="532"/>
                  </a:lnTo>
                  <a:lnTo>
                    <a:pt x="2025" y="431"/>
                  </a:lnTo>
                  <a:lnTo>
                    <a:pt x="1695" y="340"/>
                  </a:lnTo>
                  <a:lnTo>
                    <a:pt x="1365" y="257"/>
                  </a:lnTo>
                  <a:lnTo>
                    <a:pt x="1035" y="184"/>
                  </a:lnTo>
                  <a:lnTo>
                    <a:pt x="696" y="120"/>
                  </a:lnTo>
                  <a:lnTo>
                    <a:pt x="348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230775" y="1858825"/>
            <a:ext cx="20871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swald"/>
              <a:buNone/>
              <a:defRPr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2"/>
          </p:nvPr>
        </p:nvSpPr>
        <p:spPr>
          <a:xfrm>
            <a:off x="1230775" y="2188620"/>
            <a:ext cx="20871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1230775" y="3556300"/>
            <a:ext cx="20871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swald"/>
              <a:buNone/>
              <a:defRPr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4"/>
          </p:nvPr>
        </p:nvSpPr>
        <p:spPr>
          <a:xfrm>
            <a:off x="1230775" y="3886095"/>
            <a:ext cx="20871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3502050" y="1858825"/>
            <a:ext cx="20871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swald"/>
              <a:buNone/>
              <a:defRPr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6"/>
          </p:nvPr>
        </p:nvSpPr>
        <p:spPr>
          <a:xfrm>
            <a:off x="3502050" y="2188620"/>
            <a:ext cx="20871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7"/>
          </p:nvPr>
        </p:nvSpPr>
        <p:spPr>
          <a:xfrm>
            <a:off x="3502050" y="3556300"/>
            <a:ext cx="20871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swald"/>
              <a:buNone/>
              <a:defRPr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8"/>
          </p:nvPr>
        </p:nvSpPr>
        <p:spPr>
          <a:xfrm>
            <a:off x="3502050" y="3886095"/>
            <a:ext cx="20871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9"/>
          </p:nvPr>
        </p:nvSpPr>
        <p:spPr>
          <a:xfrm>
            <a:off x="5773325" y="1858825"/>
            <a:ext cx="21399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swald"/>
              <a:buNone/>
              <a:defRPr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13"/>
          </p:nvPr>
        </p:nvSpPr>
        <p:spPr>
          <a:xfrm>
            <a:off x="5773325" y="2188620"/>
            <a:ext cx="21399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ubTitle" idx="14"/>
          </p:nvPr>
        </p:nvSpPr>
        <p:spPr>
          <a:xfrm>
            <a:off x="5773325" y="3556300"/>
            <a:ext cx="21399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swald"/>
              <a:buNone/>
              <a:defRPr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subTitle" idx="15"/>
          </p:nvPr>
        </p:nvSpPr>
        <p:spPr>
          <a:xfrm>
            <a:off x="5773325" y="3886095"/>
            <a:ext cx="21399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5450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9"/>
          <p:cNvGrpSpPr/>
          <p:nvPr/>
        </p:nvGrpSpPr>
        <p:grpSpPr>
          <a:xfrm>
            <a:off x="676" y="-12272"/>
            <a:ext cx="9144003" cy="5163101"/>
            <a:chOff x="676" y="-12272"/>
            <a:chExt cx="9144003" cy="5163101"/>
          </a:xfrm>
        </p:grpSpPr>
        <p:sp>
          <p:nvSpPr>
            <p:cNvPr id="183" name="Google Shape;183;p19"/>
            <p:cNvSpPr/>
            <p:nvPr/>
          </p:nvSpPr>
          <p:spPr>
            <a:xfrm>
              <a:off x="679" y="3"/>
              <a:ext cx="976288" cy="2452704"/>
            </a:xfrm>
            <a:custGeom>
              <a:avLst/>
              <a:gdLst/>
              <a:ahLst/>
              <a:cxnLst/>
              <a:rect l="l" t="t" r="r" b="b"/>
              <a:pathLst>
                <a:path w="30509" h="76647" extrusionOk="0">
                  <a:moveTo>
                    <a:pt x="0" y="0"/>
                  </a:moveTo>
                  <a:lnTo>
                    <a:pt x="0" y="76646"/>
                  </a:lnTo>
                  <a:lnTo>
                    <a:pt x="207" y="76494"/>
                  </a:lnTo>
                  <a:lnTo>
                    <a:pt x="425" y="76352"/>
                  </a:lnTo>
                  <a:lnTo>
                    <a:pt x="632" y="76200"/>
                  </a:lnTo>
                  <a:lnTo>
                    <a:pt x="741" y="76124"/>
                  </a:lnTo>
                  <a:lnTo>
                    <a:pt x="828" y="76036"/>
                  </a:lnTo>
                  <a:lnTo>
                    <a:pt x="1438" y="75459"/>
                  </a:lnTo>
                  <a:lnTo>
                    <a:pt x="2037" y="74871"/>
                  </a:lnTo>
                  <a:lnTo>
                    <a:pt x="2614" y="74272"/>
                  </a:lnTo>
                  <a:lnTo>
                    <a:pt x="3180" y="73662"/>
                  </a:lnTo>
                  <a:lnTo>
                    <a:pt x="3725" y="73052"/>
                  </a:lnTo>
                  <a:lnTo>
                    <a:pt x="4259" y="72431"/>
                  </a:lnTo>
                  <a:lnTo>
                    <a:pt x="4771" y="71800"/>
                  </a:lnTo>
                  <a:lnTo>
                    <a:pt x="5272" y="71168"/>
                  </a:lnTo>
                  <a:lnTo>
                    <a:pt x="5751" y="70525"/>
                  </a:lnTo>
                  <a:lnTo>
                    <a:pt x="6208" y="69872"/>
                  </a:lnTo>
                  <a:lnTo>
                    <a:pt x="6655" y="69207"/>
                  </a:lnTo>
                  <a:lnTo>
                    <a:pt x="7080" y="68543"/>
                  </a:lnTo>
                  <a:lnTo>
                    <a:pt x="7494" y="67868"/>
                  </a:lnTo>
                  <a:lnTo>
                    <a:pt x="7886" y="67181"/>
                  </a:lnTo>
                  <a:lnTo>
                    <a:pt x="8256" y="66484"/>
                  </a:lnTo>
                  <a:lnTo>
                    <a:pt x="8616" y="65776"/>
                  </a:lnTo>
                  <a:lnTo>
                    <a:pt x="8953" y="65068"/>
                  </a:lnTo>
                  <a:lnTo>
                    <a:pt x="9269" y="64349"/>
                  </a:lnTo>
                  <a:lnTo>
                    <a:pt x="9563" y="63620"/>
                  </a:lnTo>
                  <a:lnTo>
                    <a:pt x="9835" y="62879"/>
                  </a:lnTo>
                  <a:lnTo>
                    <a:pt x="10097" y="62127"/>
                  </a:lnTo>
                  <a:lnTo>
                    <a:pt x="10336" y="61365"/>
                  </a:lnTo>
                  <a:lnTo>
                    <a:pt x="10554" y="60603"/>
                  </a:lnTo>
                  <a:lnTo>
                    <a:pt x="10750" y="59829"/>
                  </a:lnTo>
                  <a:lnTo>
                    <a:pt x="10925" y="59034"/>
                  </a:lnTo>
                  <a:lnTo>
                    <a:pt x="11088" y="58239"/>
                  </a:lnTo>
                  <a:lnTo>
                    <a:pt x="11219" y="57433"/>
                  </a:lnTo>
                  <a:lnTo>
                    <a:pt x="11339" y="56616"/>
                  </a:lnTo>
                  <a:lnTo>
                    <a:pt x="11426" y="55788"/>
                  </a:lnTo>
                  <a:lnTo>
                    <a:pt x="11502" y="54950"/>
                  </a:lnTo>
                  <a:lnTo>
                    <a:pt x="11545" y="54100"/>
                  </a:lnTo>
                  <a:lnTo>
                    <a:pt x="11578" y="53240"/>
                  </a:lnTo>
                  <a:lnTo>
                    <a:pt x="11622" y="51388"/>
                  </a:lnTo>
                  <a:lnTo>
                    <a:pt x="11654" y="50462"/>
                  </a:lnTo>
                  <a:lnTo>
                    <a:pt x="11687" y="49526"/>
                  </a:lnTo>
                  <a:lnTo>
                    <a:pt x="11731" y="48600"/>
                  </a:lnTo>
                  <a:lnTo>
                    <a:pt x="11785" y="47674"/>
                  </a:lnTo>
                  <a:lnTo>
                    <a:pt x="11850" y="46748"/>
                  </a:lnTo>
                  <a:lnTo>
                    <a:pt x="11927" y="45822"/>
                  </a:lnTo>
                  <a:lnTo>
                    <a:pt x="12003" y="45212"/>
                  </a:lnTo>
                  <a:lnTo>
                    <a:pt x="12090" y="44613"/>
                  </a:lnTo>
                  <a:lnTo>
                    <a:pt x="12199" y="44025"/>
                  </a:lnTo>
                  <a:lnTo>
                    <a:pt x="12264" y="43742"/>
                  </a:lnTo>
                  <a:lnTo>
                    <a:pt x="12341" y="43448"/>
                  </a:lnTo>
                  <a:lnTo>
                    <a:pt x="12417" y="43165"/>
                  </a:lnTo>
                  <a:lnTo>
                    <a:pt x="12504" y="42892"/>
                  </a:lnTo>
                  <a:lnTo>
                    <a:pt x="12591" y="42609"/>
                  </a:lnTo>
                  <a:lnTo>
                    <a:pt x="12689" y="42337"/>
                  </a:lnTo>
                  <a:lnTo>
                    <a:pt x="12798" y="42065"/>
                  </a:lnTo>
                  <a:lnTo>
                    <a:pt x="12907" y="41803"/>
                  </a:lnTo>
                  <a:lnTo>
                    <a:pt x="13027" y="41542"/>
                  </a:lnTo>
                  <a:lnTo>
                    <a:pt x="13147" y="41280"/>
                  </a:lnTo>
                  <a:lnTo>
                    <a:pt x="13288" y="41019"/>
                  </a:lnTo>
                  <a:lnTo>
                    <a:pt x="13419" y="40768"/>
                  </a:lnTo>
                  <a:lnTo>
                    <a:pt x="13571" y="40518"/>
                  </a:lnTo>
                  <a:lnTo>
                    <a:pt x="13724" y="40278"/>
                  </a:lnTo>
                  <a:lnTo>
                    <a:pt x="13887" y="40028"/>
                  </a:lnTo>
                  <a:lnTo>
                    <a:pt x="14061" y="39799"/>
                  </a:lnTo>
                  <a:lnTo>
                    <a:pt x="14236" y="39559"/>
                  </a:lnTo>
                  <a:lnTo>
                    <a:pt x="14421" y="39331"/>
                  </a:lnTo>
                  <a:lnTo>
                    <a:pt x="14606" y="39102"/>
                  </a:lnTo>
                  <a:lnTo>
                    <a:pt x="14813" y="38884"/>
                  </a:lnTo>
                  <a:lnTo>
                    <a:pt x="15020" y="38666"/>
                  </a:lnTo>
                  <a:lnTo>
                    <a:pt x="15238" y="38448"/>
                  </a:lnTo>
                  <a:lnTo>
                    <a:pt x="15467" y="38242"/>
                  </a:lnTo>
                  <a:lnTo>
                    <a:pt x="15695" y="38035"/>
                  </a:lnTo>
                  <a:lnTo>
                    <a:pt x="15935" y="37839"/>
                  </a:lnTo>
                  <a:lnTo>
                    <a:pt x="16185" y="37642"/>
                  </a:lnTo>
                  <a:lnTo>
                    <a:pt x="16654" y="37272"/>
                  </a:lnTo>
                  <a:lnTo>
                    <a:pt x="17111" y="36891"/>
                  </a:lnTo>
                  <a:lnTo>
                    <a:pt x="17558" y="36499"/>
                  </a:lnTo>
                  <a:lnTo>
                    <a:pt x="18004" y="36096"/>
                  </a:lnTo>
                  <a:lnTo>
                    <a:pt x="18876" y="35290"/>
                  </a:lnTo>
                  <a:lnTo>
                    <a:pt x="19322" y="34898"/>
                  </a:lnTo>
                  <a:lnTo>
                    <a:pt x="19758" y="34495"/>
                  </a:lnTo>
                  <a:lnTo>
                    <a:pt x="20237" y="34059"/>
                  </a:lnTo>
                  <a:lnTo>
                    <a:pt x="20706" y="33612"/>
                  </a:lnTo>
                  <a:lnTo>
                    <a:pt x="21152" y="33166"/>
                  </a:lnTo>
                  <a:lnTo>
                    <a:pt x="21577" y="32698"/>
                  </a:lnTo>
                  <a:lnTo>
                    <a:pt x="22002" y="32218"/>
                  </a:lnTo>
                  <a:lnTo>
                    <a:pt x="22405" y="31739"/>
                  </a:lnTo>
                  <a:lnTo>
                    <a:pt x="22786" y="31238"/>
                  </a:lnTo>
                  <a:lnTo>
                    <a:pt x="23167" y="30737"/>
                  </a:lnTo>
                  <a:lnTo>
                    <a:pt x="23527" y="30214"/>
                  </a:lnTo>
                  <a:lnTo>
                    <a:pt x="23864" y="29691"/>
                  </a:lnTo>
                  <a:lnTo>
                    <a:pt x="24202" y="29147"/>
                  </a:lnTo>
                  <a:lnTo>
                    <a:pt x="24518" y="28602"/>
                  </a:lnTo>
                  <a:lnTo>
                    <a:pt x="24812" y="28036"/>
                  </a:lnTo>
                  <a:lnTo>
                    <a:pt x="25106" y="27469"/>
                  </a:lnTo>
                  <a:lnTo>
                    <a:pt x="25378" y="26881"/>
                  </a:lnTo>
                  <a:lnTo>
                    <a:pt x="25640" y="26293"/>
                  </a:lnTo>
                  <a:lnTo>
                    <a:pt x="25814" y="25868"/>
                  </a:lnTo>
                  <a:lnTo>
                    <a:pt x="25966" y="25454"/>
                  </a:lnTo>
                  <a:lnTo>
                    <a:pt x="26119" y="25041"/>
                  </a:lnTo>
                  <a:lnTo>
                    <a:pt x="26260" y="24627"/>
                  </a:lnTo>
                  <a:lnTo>
                    <a:pt x="26391" y="24213"/>
                  </a:lnTo>
                  <a:lnTo>
                    <a:pt x="26500" y="23799"/>
                  </a:lnTo>
                  <a:lnTo>
                    <a:pt x="26609" y="23385"/>
                  </a:lnTo>
                  <a:lnTo>
                    <a:pt x="26696" y="22971"/>
                  </a:lnTo>
                  <a:lnTo>
                    <a:pt x="26772" y="22568"/>
                  </a:lnTo>
                  <a:lnTo>
                    <a:pt x="26849" y="22154"/>
                  </a:lnTo>
                  <a:lnTo>
                    <a:pt x="26903" y="21751"/>
                  </a:lnTo>
                  <a:lnTo>
                    <a:pt x="26936" y="21337"/>
                  </a:lnTo>
                  <a:lnTo>
                    <a:pt x="26968" y="20934"/>
                  </a:lnTo>
                  <a:lnTo>
                    <a:pt x="26990" y="20531"/>
                  </a:lnTo>
                  <a:lnTo>
                    <a:pt x="26990" y="20117"/>
                  </a:lnTo>
                  <a:lnTo>
                    <a:pt x="26979" y="19714"/>
                  </a:lnTo>
                  <a:lnTo>
                    <a:pt x="26958" y="19311"/>
                  </a:lnTo>
                  <a:lnTo>
                    <a:pt x="26925" y="18908"/>
                  </a:lnTo>
                  <a:lnTo>
                    <a:pt x="26870" y="18505"/>
                  </a:lnTo>
                  <a:lnTo>
                    <a:pt x="26816" y="18102"/>
                  </a:lnTo>
                  <a:lnTo>
                    <a:pt x="26740" y="17699"/>
                  </a:lnTo>
                  <a:lnTo>
                    <a:pt x="26642" y="17296"/>
                  </a:lnTo>
                  <a:lnTo>
                    <a:pt x="26544" y="16893"/>
                  </a:lnTo>
                  <a:lnTo>
                    <a:pt x="26424" y="16501"/>
                  </a:lnTo>
                  <a:lnTo>
                    <a:pt x="26293" y="16098"/>
                  </a:lnTo>
                  <a:lnTo>
                    <a:pt x="26141" y="15695"/>
                  </a:lnTo>
                  <a:lnTo>
                    <a:pt x="25988" y="15292"/>
                  </a:lnTo>
                  <a:lnTo>
                    <a:pt x="25803" y="14900"/>
                  </a:lnTo>
                  <a:lnTo>
                    <a:pt x="25618" y="14497"/>
                  </a:lnTo>
                  <a:lnTo>
                    <a:pt x="25411" y="14094"/>
                  </a:lnTo>
                  <a:lnTo>
                    <a:pt x="25193" y="13702"/>
                  </a:lnTo>
                  <a:lnTo>
                    <a:pt x="24953" y="13299"/>
                  </a:lnTo>
                  <a:lnTo>
                    <a:pt x="24757" y="12961"/>
                  </a:lnTo>
                  <a:lnTo>
                    <a:pt x="24572" y="12635"/>
                  </a:lnTo>
                  <a:lnTo>
                    <a:pt x="24409" y="12297"/>
                  </a:lnTo>
                  <a:lnTo>
                    <a:pt x="24256" y="11970"/>
                  </a:lnTo>
                  <a:lnTo>
                    <a:pt x="24126" y="11643"/>
                  </a:lnTo>
                  <a:lnTo>
                    <a:pt x="24006" y="11317"/>
                  </a:lnTo>
                  <a:lnTo>
                    <a:pt x="23908" y="10990"/>
                  </a:lnTo>
                  <a:lnTo>
                    <a:pt x="23821" y="10663"/>
                  </a:lnTo>
                  <a:lnTo>
                    <a:pt x="23744" y="10347"/>
                  </a:lnTo>
                  <a:lnTo>
                    <a:pt x="23690" y="10021"/>
                  </a:lnTo>
                  <a:lnTo>
                    <a:pt x="23646" y="9705"/>
                  </a:lnTo>
                  <a:lnTo>
                    <a:pt x="23625" y="9389"/>
                  </a:lnTo>
                  <a:lnTo>
                    <a:pt x="23614" y="9073"/>
                  </a:lnTo>
                  <a:lnTo>
                    <a:pt x="23614" y="8768"/>
                  </a:lnTo>
                  <a:lnTo>
                    <a:pt x="23636" y="8452"/>
                  </a:lnTo>
                  <a:lnTo>
                    <a:pt x="23668" y="8147"/>
                  </a:lnTo>
                  <a:lnTo>
                    <a:pt x="23723" y="7842"/>
                  </a:lnTo>
                  <a:lnTo>
                    <a:pt x="23788" y="7537"/>
                  </a:lnTo>
                  <a:lnTo>
                    <a:pt x="23875" y="7232"/>
                  </a:lnTo>
                  <a:lnTo>
                    <a:pt x="23962" y="6927"/>
                  </a:lnTo>
                  <a:lnTo>
                    <a:pt x="24082" y="6633"/>
                  </a:lnTo>
                  <a:lnTo>
                    <a:pt x="24202" y="6328"/>
                  </a:lnTo>
                  <a:lnTo>
                    <a:pt x="24343" y="6034"/>
                  </a:lnTo>
                  <a:lnTo>
                    <a:pt x="24496" y="5740"/>
                  </a:lnTo>
                  <a:lnTo>
                    <a:pt x="24670" y="5446"/>
                  </a:lnTo>
                  <a:lnTo>
                    <a:pt x="24855" y="5163"/>
                  </a:lnTo>
                  <a:lnTo>
                    <a:pt x="25062" y="4869"/>
                  </a:lnTo>
                  <a:lnTo>
                    <a:pt x="25269" y="4585"/>
                  </a:lnTo>
                  <a:lnTo>
                    <a:pt x="25498" y="4302"/>
                  </a:lnTo>
                  <a:lnTo>
                    <a:pt x="25749" y="4019"/>
                  </a:lnTo>
                  <a:lnTo>
                    <a:pt x="26010" y="3736"/>
                  </a:lnTo>
                  <a:lnTo>
                    <a:pt x="26282" y="3464"/>
                  </a:lnTo>
                  <a:lnTo>
                    <a:pt x="26685" y="3082"/>
                  </a:lnTo>
                  <a:lnTo>
                    <a:pt x="27099" y="2712"/>
                  </a:lnTo>
                  <a:lnTo>
                    <a:pt x="27535" y="2364"/>
                  </a:lnTo>
                  <a:lnTo>
                    <a:pt x="27970" y="2015"/>
                  </a:lnTo>
                  <a:lnTo>
                    <a:pt x="28853" y="1340"/>
                  </a:lnTo>
                  <a:lnTo>
                    <a:pt x="29299" y="1002"/>
                  </a:lnTo>
                  <a:lnTo>
                    <a:pt x="29735" y="654"/>
                  </a:lnTo>
                  <a:lnTo>
                    <a:pt x="30127" y="327"/>
                  </a:lnTo>
                  <a:lnTo>
                    <a:pt x="305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676" y="4103150"/>
              <a:ext cx="1016753" cy="1047671"/>
            </a:xfrm>
            <a:custGeom>
              <a:avLst/>
              <a:gdLst/>
              <a:ahLst/>
              <a:cxnLst/>
              <a:rect l="l" t="t" r="r" b="b"/>
              <a:pathLst>
                <a:path w="43906" h="45246" extrusionOk="0">
                  <a:moveTo>
                    <a:pt x="0" y="1"/>
                  </a:moveTo>
                  <a:lnTo>
                    <a:pt x="0" y="16524"/>
                  </a:lnTo>
                  <a:lnTo>
                    <a:pt x="457" y="16546"/>
                  </a:lnTo>
                  <a:lnTo>
                    <a:pt x="904" y="16578"/>
                  </a:lnTo>
                  <a:lnTo>
                    <a:pt x="1351" y="16622"/>
                  </a:lnTo>
                  <a:lnTo>
                    <a:pt x="1797" y="16677"/>
                  </a:lnTo>
                  <a:lnTo>
                    <a:pt x="2233" y="16742"/>
                  </a:lnTo>
                  <a:lnTo>
                    <a:pt x="2669" y="16807"/>
                  </a:lnTo>
                  <a:lnTo>
                    <a:pt x="3104" y="16894"/>
                  </a:lnTo>
                  <a:lnTo>
                    <a:pt x="3540" y="16992"/>
                  </a:lnTo>
                  <a:lnTo>
                    <a:pt x="3965" y="17090"/>
                  </a:lnTo>
                  <a:lnTo>
                    <a:pt x="4379" y="17199"/>
                  </a:lnTo>
                  <a:lnTo>
                    <a:pt x="4803" y="17319"/>
                  </a:lnTo>
                  <a:lnTo>
                    <a:pt x="5217" y="17450"/>
                  </a:lnTo>
                  <a:lnTo>
                    <a:pt x="5631" y="17591"/>
                  </a:lnTo>
                  <a:lnTo>
                    <a:pt x="6034" y="17733"/>
                  </a:lnTo>
                  <a:lnTo>
                    <a:pt x="6437" y="17896"/>
                  </a:lnTo>
                  <a:lnTo>
                    <a:pt x="6840" y="18060"/>
                  </a:lnTo>
                  <a:lnTo>
                    <a:pt x="7243" y="18223"/>
                  </a:lnTo>
                  <a:lnTo>
                    <a:pt x="7635" y="18408"/>
                  </a:lnTo>
                  <a:lnTo>
                    <a:pt x="8027" y="18593"/>
                  </a:lnTo>
                  <a:lnTo>
                    <a:pt x="8419" y="18790"/>
                  </a:lnTo>
                  <a:lnTo>
                    <a:pt x="8801" y="18986"/>
                  </a:lnTo>
                  <a:lnTo>
                    <a:pt x="9182" y="19193"/>
                  </a:lnTo>
                  <a:lnTo>
                    <a:pt x="9563" y="19410"/>
                  </a:lnTo>
                  <a:lnTo>
                    <a:pt x="9933" y="19628"/>
                  </a:lnTo>
                  <a:lnTo>
                    <a:pt x="10315" y="19857"/>
                  </a:lnTo>
                  <a:lnTo>
                    <a:pt x="10685" y="20086"/>
                  </a:lnTo>
                  <a:lnTo>
                    <a:pt x="11044" y="20336"/>
                  </a:lnTo>
                  <a:lnTo>
                    <a:pt x="11415" y="20576"/>
                  </a:lnTo>
                  <a:lnTo>
                    <a:pt x="12134" y="21088"/>
                  </a:lnTo>
                  <a:lnTo>
                    <a:pt x="12842" y="21621"/>
                  </a:lnTo>
                  <a:lnTo>
                    <a:pt x="13452" y="22090"/>
                  </a:lnTo>
                  <a:lnTo>
                    <a:pt x="14040" y="22569"/>
                  </a:lnTo>
                  <a:lnTo>
                    <a:pt x="14606" y="23070"/>
                  </a:lnTo>
                  <a:lnTo>
                    <a:pt x="15172" y="23571"/>
                  </a:lnTo>
                  <a:lnTo>
                    <a:pt x="15717" y="24083"/>
                  </a:lnTo>
                  <a:lnTo>
                    <a:pt x="16251" y="24606"/>
                  </a:lnTo>
                  <a:lnTo>
                    <a:pt x="16763" y="25129"/>
                  </a:lnTo>
                  <a:lnTo>
                    <a:pt x="17275" y="25673"/>
                  </a:lnTo>
                  <a:lnTo>
                    <a:pt x="17754" y="26218"/>
                  </a:lnTo>
                  <a:lnTo>
                    <a:pt x="18233" y="26773"/>
                  </a:lnTo>
                  <a:lnTo>
                    <a:pt x="18691" y="27340"/>
                  </a:lnTo>
                  <a:lnTo>
                    <a:pt x="19137" y="27917"/>
                  </a:lnTo>
                  <a:lnTo>
                    <a:pt x="19573" y="28505"/>
                  </a:lnTo>
                  <a:lnTo>
                    <a:pt x="19998" y="29104"/>
                  </a:lnTo>
                  <a:lnTo>
                    <a:pt x="20401" y="29703"/>
                  </a:lnTo>
                  <a:lnTo>
                    <a:pt x="20793" y="30313"/>
                  </a:lnTo>
                  <a:lnTo>
                    <a:pt x="21174" y="30934"/>
                  </a:lnTo>
                  <a:lnTo>
                    <a:pt x="21544" y="31566"/>
                  </a:lnTo>
                  <a:lnTo>
                    <a:pt x="21893" y="32197"/>
                  </a:lnTo>
                  <a:lnTo>
                    <a:pt x="22230" y="32851"/>
                  </a:lnTo>
                  <a:lnTo>
                    <a:pt x="22557" y="33505"/>
                  </a:lnTo>
                  <a:lnTo>
                    <a:pt x="22873" y="34169"/>
                  </a:lnTo>
                  <a:lnTo>
                    <a:pt x="23167" y="34833"/>
                  </a:lnTo>
                  <a:lnTo>
                    <a:pt x="23450" y="35509"/>
                  </a:lnTo>
                  <a:lnTo>
                    <a:pt x="23723" y="36206"/>
                  </a:lnTo>
                  <a:lnTo>
                    <a:pt x="23984" y="36892"/>
                  </a:lnTo>
                  <a:lnTo>
                    <a:pt x="24235" y="37600"/>
                  </a:lnTo>
                  <a:lnTo>
                    <a:pt x="24474" y="38308"/>
                  </a:lnTo>
                  <a:lnTo>
                    <a:pt x="24692" y="39027"/>
                  </a:lnTo>
                  <a:lnTo>
                    <a:pt x="24899" y="39756"/>
                  </a:lnTo>
                  <a:lnTo>
                    <a:pt x="25095" y="40497"/>
                  </a:lnTo>
                  <a:lnTo>
                    <a:pt x="25280" y="41238"/>
                  </a:lnTo>
                  <a:lnTo>
                    <a:pt x="25389" y="41728"/>
                  </a:lnTo>
                  <a:lnTo>
                    <a:pt x="25498" y="42229"/>
                  </a:lnTo>
                  <a:lnTo>
                    <a:pt x="25683" y="43231"/>
                  </a:lnTo>
                  <a:lnTo>
                    <a:pt x="25857" y="44244"/>
                  </a:lnTo>
                  <a:lnTo>
                    <a:pt x="26043" y="45246"/>
                  </a:lnTo>
                  <a:lnTo>
                    <a:pt x="43905" y="45246"/>
                  </a:lnTo>
                  <a:lnTo>
                    <a:pt x="43688" y="43993"/>
                  </a:lnTo>
                  <a:lnTo>
                    <a:pt x="43448" y="42763"/>
                  </a:lnTo>
                  <a:lnTo>
                    <a:pt x="43176" y="41532"/>
                  </a:lnTo>
                  <a:lnTo>
                    <a:pt x="42892" y="40301"/>
                  </a:lnTo>
                  <a:lnTo>
                    <a:pt x="42577" y="39092"/>
                  </a:lnTo>
                  <a:lnTo>
                    <a:pt x="42239" y="37883"/>
                  </a:lnTo>
                  <a:lnTo>
                    <a:pt x="41890" y="36685"/>
                  </a:lnTo>
                  <a:lnTo>
                    <a:pt x="41509" y="35487"/>
                  </a:lnTo>
                  <a:lnTo>
                    <a:pt x="41106" y="34300"/>
                  </a:lnTo>
                  <a:lnTo>
                    <a:pt x="40681" y="33123"/>
                  </a:lnTo>
                  <a:lnTo>
                    <a:pt x="40235" y="31947"/>
                  </a:lnTo>
                  <a:lnTo>
                    <a:pt x="39766" y="30782"/>
                  </a:lnTo>
                  <a:lnTo>
                    <a:pt x="39276" y="29627"/>
                  </a:lnTo>
                  <a:lnTo>
                    <a:pt x="38764" y="28472"/>
                  </a:lnTo>
                  <a:lnTo>
                    <a:pt x="38231" y="27329"/>
                  </a:lnTo>
                  <a:lnTo>
                    <a:pt x="37675" y="26196"/>
                  </a:lnTo>
                  <a:lnTo>
                    <a:pt x="37305" y="25466"/>
                  </a:lnTo>
                  <a:lnTo>
                    <a:pt x="36924" y="24737"/>
                  </a:lnTo>
                  <a:lnTo>
                    <a:pt x="36542" y="24029"/>
                  </a:lnTo>
                  <a:lnTo>
                    <a:pt x="36139" y="23331"/>
                  </a:lnTo>
                  <a:lnTo>
                    <a:pt x="35726" y="22645"/>
                  </a:lnTo>
                  <a:lnTo>
                    <a:pt x="35301" y="21970"/>
                  </a:lnTo>
                  <a:lnTo>
                    <a:pt x="34865" y="21295"/>
                  </a:lnTo>
                  <a:lnTo>
                    <a:pt x="34429" y="20641"/>
                  </a:lnTo>
                  <a:lnTo>
                    <a:pt x="33972" y="19988"/>
                  </a:lnTo>
                  <a:lnTo>
                    <a:pt x="33504" y="19356"/>
                  </a:lnTo>
                  <a:lnTo>
                    <a:pt x="33024" y="18724"/>
                  </a:lnTo>
                  <a:lnTo>
                    <a:pt x="32534" y="18103"/>
                  </a:lnTo>
                  <a:lnTo>
                    <a:pt x="32044" y="17504"/>
                  </a:lnTo>
                  <a:lnTo>
                    <a:pt x="31532" y="16905"/>
                  </a:lnTo>
                  <a:lnTo>
                    <a:pt x="31009" y="16317"/>
                  </a:lnTo>
                  <a:lnTo>
                    <a:pt x="30476" y="15740"/>
                  </a:lnTo>
                  <a:lnTo>
                    <a:pt x="29942" y="15173"/>
                  </a:lnTo>
                  <a:lnTo>
                    <a:pt x="29386" y="14618"/>
                  </a:lnTo>
                  <a:lnTo>
                    <a:pt x="28820" y="14073"/>
                  </a:lnTo>
                  <a:lnTo>
                    <a:pt x="28243" y="13540"/>
                  </a:lnTo>
                  <a:lnTo>
                    <a:pt x="27666" y="13017"/>
                  </a:lnTo>
                  <a:lnTo>
                    <a:pt x="27066" y="12494"/>
                  </a:lnTo>
                  <a:lnTo>
                    <a:pt x="26457" y="11993"/>
                  </a:lnTo>
                  <a:lnTo>
                    <a:pt x="25836" y="11503"/>
                  </a:lnTo>
                  <a:lnTo>
                    <a:pt x="25204" y="11013"/>
                  </a:lnTo>
                  <a:lnTo>
                    <a:pt x="24561" y="10544"/>
                  </a:lnTo>
                  <a:lnTo>
                    <a:pt x="23908" y="10076"/>
                  </a:lnTo>
                  <a:lnTo>
                    <a:pt x="23254" y="9629"/>
                  </a:lnTo>
                  <a:lnTo>
                    <a:pt x="22579" y="9183"/>
                  </a:lnTo>
                  <a:lnTo>
                    <a:pt x="21893" y="8747"/>
                  </a:lnTo>
                  <a:lnTo>
                    <a:pt x="21196" y="8322"/>
                  </a:lnTo>
                  <a:lnTo>
                    <a:pt x="20477" y="7909"/>
                  </a:lnTo>
                  <a:lnTo>
                    <a:pt x="19268" y="7233"/>
                  </a:lnTo>
                  <a:lnTo>
                    <a:pt x="18048" y="6580"/>
                  </a:lnTo>
                  <a:lnTo>
                    <a:pt x="16817" y="5948"/>
                  </a:lnTo>
                  <a:lnTo>
                    <a:pt x="15586" y="5338"/>
                  </a:lnTo>
                  <a:lnTo>
                    <a:pt x="14345" y="4750"/>
                  </a:lnTo>
                  <a:lnTo>
                    <a:pt x="13092" y="4194"/>
                  </a:lnTo>
                  <a:lnTo>
                    <a:pt x="12460" y="3922"/>
                  </a:lnTo>
                  <a:lnTo>
                    <a:pt x="11829" y="3650"/>
                  </a:lnTo>
                  <a:lnTo>
                    <a:pt x="11186" y="3388"/>
                  </a:lnTo>
                  <a:lnTo>
                    <a:pt x="10554" y="3138"/>
                  </a:lnTo>
                  <a:lnTo>
                    <a:pt x="9912" y="2887"/>
                  </a:lnTo>
                  <a:lnTo>
                    <a:pt x="9269" y="2648"/>
                  </a:lnTo>
                  <a:lnTo>
                    <a:pt x="8626" y="2419"/>
                  </a:lnTo>
                  <a:lnTo>
                    <a:pt x="7973" y="2190"/>
                  </a:lnTo>
                  <a:lnTo>
                    <a:pt x="7330" y="1972"/>
                  </a:lnTo>
                  <a:lnTo>
                    <a:pt x="6677" y="1755"/>
                  </a:lnTo>
                  <a:lnTo>
                    <a:pt x="6012" y="1548"/>
                  </a:lnTo>
                  <a:lnTo>
                    <a:pt x="5359" y="1352"/>
                  </a:lnTo>
                  <a:lnTo>
                    <a:pt x="4694" y="1156"/>
                  </a:lnTo>
                  <a:lnTo>
                    <a:pt x="4041" y="970"/>
                  </a:lnTo>
                  <a:lnTo>
                    <a:pt x="3366" y="796"/>
                  </a:lnTo>
                  <a:lnTo>
                    <a:pt x="2701" y="622"/>
                  </a:lnTo>
                  <a:lnTo>
                    <a:pt x="2026" y="458"/>
                  </a:lnTo>
                  <a:lnTo>
                    <a:pt x="1351" y="295"/>
                  </a:lnTo>
                  <a:lnTo>
                    <a:pt x="675" y="1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8127975" y="-12272"/>
              <a:ext cx="1016704" cy="2242880"/>
            </a:xfrm>
            <a:custGeom>
              <a:avLst/>
              <a:gdLst/>
              <a:ahLst/>
              <a:cxnLst/>
              <a:rect l="l" t="t" r="r" b="b"/>
              <a:pathLst>
                <a:path w="31772" h="70090" extrusionOk="0">
                  <a:moveTo>
                    <a:pt x="3638" y="0"/>
                  </a:moveTo>
                  <a:lnTo>
                    <a:pt x="4248" y="1144"/>
                  </a:lnTo>
                  <a:lnTo>
                    <a:pt x="4542" y="1721"/>
                  </a:lnTo>
                  <a:lnTo>
                    <a:pt x="4836" y="2309"/>
                  </a:lnTo>
                  <a:lnTo>
                    <a:pt x="4956" y="2570"/>
                  </a:lnTo>
                  <a:lnTo>
                    <a:pt x="5065" y="2832"/>
                  </a:lnTo>
                  <a:lnTo>
                    <a:pt x="5163" y="3093"/>
                  </a:lnTo>
                  <a:lnTo>
                    <a:pt x="5250" y="3366"/>
                  </a:lnTo>
                  <a:lnTo>
                    <a:pt x="5326" y="3638"/>
                  </a:lnTo>
                  <a:lnTo>
                    <a:pt x="5392" y="3899"/>
                  </a:lnTo>
                  <a:lnTo>
                    <a:pt x="5435" y="4172"/>
                  </a:lnTo>
                  <a:lnTo>
                    <a:pt x="5479" y="4455"/>
                  </a:lnTo>
                  <a:lnTo>
                    <a:pt x="5512" y="4727"/>
                  </a:lnTo>
                  <a:lnTo>
                    <a:pt x="5533" y="4999"/>
                  </a:lnTo>
                  <a:lnTo>
                    <a:pt x="5555" y="5283"/>
                  </a:lnTo>
                  <a:lnTo>
                    <a:pt x="5555" y="5566"/>
                  </a:lnTo>
                  <a:lnTo>
                    <a:pt x="5555" y="5849"/>
                  </a:lnTo>
                  <a:lnTo>
                    <a:pt x="5544" y="6132"/>
                  </a:lnTo>
                  <a:lnTo>
                    <a:pt x="5501" y="6709"/>
                  </a:lnTo>
                  <a:lnTo>
                    <a:pt x="5457" y="7178"/>
                  </a:lnTo>
                  <a:lnTo>
                    <a:pt x="5381" y="7635"/>
                  </a:lnTo>
                  <a:lnTo>
                    <a:pt x="5305" y="8082"/>
                  </a:lnTo>
                  <a:lnTo>
                    <a:pt x="5207" y="8528"/>
                  </a:lnTo>
                  <a:lnTo>
                    <a:pt x="5087" y="8964"/>
                  </a:lnTo>
                  <a:lnTo>
                    <a:pt x="4956" y="9389"/>
                  </a:lnTo>
                  <a:lnTo>
                    <a:pt x="4814" y="9814"/>
                  </a:lnTo>
                  <a:lnTo>
                    <a:pt x="4662" y="10238"/>
                  </a:lnTo>
                  <a:lnTo>
                    <a:pt x="4488" y="10652"/>
                  </a:lnTo>
                  <a:lnTo>
                    <a:pt x="4313" y="11066"/>
                  </a:lnTo>
                  <a:lnTo>
                    <a:pt x="4128" y="11480"/>
                  </a:lnTo>
                  <a:lnTo>
                    <a:pt x="3932" y="11883"/>
                  </a:lnTo>
                  <a:lnTo>
                    <a:pt x="3725" y="12286"/>
                  </a:lnTo>
                  <a:lnTo>
                    <a:pt x="3518" y="12689"/>
                  </a:lnTo>
                  <a:lnTo>
                    <a:pt x="3072" y="13495"/>
                  </a:lnTo>
                  <a:lnTo>
                    <a:pt x="2701" y="14170"/>
                  </a:lnTo>
                  <a:lnTo>
                    <a:pt x="2364" y="14857"/>
                  </a:lnTo>
                  <a:lnTo>
                    <a:pt x="2026" y="15543"/>
                  </a:lnTo>
                  <a:lnTo>
                    <a:pt x="1721" y="16251"/>
                  </a:lnTo>
                  <a:lnTo>
                    <a:pt x="1416" y="16959"/>
                  </a:lnTo>
                  <a:lnTo>
                    <a:pt x="1133" y="17678"/>
                  </a:lnTo>
                  <a:lnTo>
                    <a:pt x="861" y="18386"/>
                  </a:lnTo>
                  <a:lnTo>
                    <a:pt x="588" y="19115"/>
                  </a:lnTo>
                  <a:lnTo>
                    <a:pt x="490" y="19409"/>
                  </a:lnTo>
                  <a:lnTo>
                    <a:pt x="392" y="19725"/>
                  </a:lnTo>
                  <a:lnTo>
                    <a:pt x="305" y="20030"/>
                  </a:lnTo>
                  <a:lnTo>
                    <a:pt x="229" y="20335"/>
                  </a:lnTo>
                  <a:lnTo>
                    <a:pt x="164" y="20651"/>
                  </a:lnTo>
                  <a:lnTo>
                    <a:pt x="109" y="20967"/>
                  </a:lnTo>
                  <a:lnTo>
                    <a:pt x="66" y="21283"/>
                  </a:lnTo>
                  <a:lnTo>
                    <a:pt x="33" y="21599"/>
                  </a:lnTo>
                  <a:lnTo>
                    <a:pt x="11" y="21915"/>
                  </a:lnTo>
                  <a:lnTo>
                    <a:pt x="0" y="22241"/>
                  </a:lnTo>
                  <a:lnTo>
                    <a:pt x="0" y="22557"/>
                  </a:lnTo>
                  <a:lnTo>
                    <a:pt x="11" y="22884"/>
                  </a:lnTo>
                  <a:lnTo>
                    <a:pt x="33" y="23200"/>
                  </a:lnTo>
                  <a:lnTo>
                    <a:pt x="66" y="23527"/>
                  </a:lnTo>
                  <a:lnTo>
                    <a:pt x="98" y="23842"/>
                  </a:lnTo>
                  <a:lnTo>
                    <a:pt x="153" y="24169"/>
                  </a:lnTo>
                  <a:lnTo>
                    <a:pt x="207" y="24441"/>
                  </a:lnTo>
                  <a:lnTo>
                    <a:pt x="273" y="24703"/>
                  </a:lnTo>
                  <a:lnTo>
                    <a:pt x="338" y="24964"/>
                  </a:lnTo>
                  <a:lnTo>
                    <a:pt x="414" y="25215"/>
                  </a:lnTo>
                  <a:lnTo>
                    <a:pt x="501" y="25465"/>
                  </a:lnTo>
                  <a:lnTo>
                    <a:pt x="588" y="25705"/>
                  </a:lnTo>
                  <a:lnTo>
                    <a:pt x="686" y="25945"/>
                  </a:lnTo>
                  <a:lnTo>
                    <a:pt x="795" y="26173"/>
                  </a:lnTo>
                  <a:lnTo>
                    <a:pt x="904" y="26402"/>
                  </a:lnTo>
                  <a:lnTo>
                    <a:pt x="1024" y="26620"/>
                  </a:lnTo>
                  <a:lnTo>
                    <a:pt x="1144" y="26838"/>
                  </a:lnTo>
                  <a:lnTo>
                    <a:pt x="1275" y="27056"/>
                  </a:lnTo>
                  <a:lnTo>
                    <a:pt x="1416" y="27262"/>
                  </a:lnTo>
                  <a:lnTo>
                    <a:pt x="1558" y="27469"/>
                  </a:lnTo>
                  <a:lnTo>
                    <a:pt x="1710" y="27665"/>
                  </a:lnTo>
                  <a:lnTo>
                    <a:pt x="1863" y="27862"/>
                  </a:lnTo>
                  <a:lnTo>
                    <a:pt x="2015" y="28047"/>
                  </a:lnTo>
                  <a:lnTo>
                    <a:pt x="2179" y="28232"/>
                  </a:lnTo>
                  <a:lnTo>
                    <a:pt x="2527" y="28602"/>
                  </a:lnTo>
                  <a:lnTo>
                    <a:pt x="2897" y="28940"/>
                  </a:lnTo>
                  <a:lnTo>
                    <a:pt x="3279" y="29277"/>
                  </a:lnTo>
                  <a:lnTo>
                    <a:pt x="3671" y="29593"/>
                  </a:lnTo>
                  <a:lnTo>
                    <a:pt x="4085" y="29898"/>
                  </a:lnTo>
                  <a:lnTo>
                    <a:pt x="4520" y="30192"/>
                  </a:lnTo>
                  <a:lnTo>
                    <a:pt x="4967" y="30465"/>
                  </a:lnTo>
                  <a:lnTo>
                    <a:pt x="5479" y="30781"/>
                  </a:lnTo>
                  <a:lnTo>
                    <a:pt x="6002" y="31075"/>
                  </a:lnTo>
                  <a:lnTo>
                    <a:pt x="6535" y="31369"/>
                  </a:lnTo>
                  <a:lnTo>
                    <a:pt x="7069" y="31652"/>
                  </a:lnTo>
                  <a:lnTo>
                    <a:pt x="7603" y="31935"/>
                  </a:lnTo>
                  <a:lnTo>
                    <a:pt x="8147" y="32197"/>
                  </a:lnTo>
                  <a:lnTo>
                    <a:pt x="8692" y="32458"/>
                  </a:lnTo>
                  <a:lnTo>
                    <a:pt x="9237" y="32719"/>
                  </a:lnTo>
                  <a:lnTo>
                    <a:pt x="9585" y="32883"/>
                  </a:lnTo>
                  <a:lnTo>
                    <a:pt x="9934" y="33068"/>
                  </a:lnTo>
                  <a:lnTo>
                    <a:pt x="10271" y="33253"/>
                  </a:lnTo>
                  <a:lnTo>
                    <a:pt x="10598" y="33449"/>
                  </a:lnTo>
                  <a:lnTo>
                    <a:pt x="10914" y="33645"/>
                  </a:lnTo>
                  <a:lnTo>
                    <a:pt x="11219" y="33863"/>
                  </a:lnTo>
                  <a:lnTo>
                    <a:pt x="11513" y="34081"/>
                  </a:lnTo>
                  <a:lnTo>
                    <a:pt x="11796" y="34299"/>
                  </a:lnTo>
                  <a:lnTo>
                    <a:pt x="12068" y="34527"/>
                  </a:lnTo>
                  <a:lnTo>
                    <a:pt x="12330" y="34767"/>
                  </a:lnTo>
                  <a:lnTo>
                    <a:pt x="12591" y="35018"/>
                  </a:lnTo>
                  <a:lnTo>
                    <a:pt x="12831" y="35268"/>
                  </a:lnTo>
                  <a:lnTo>
                    <a:pt x="13071" y="35529"/>
                  </a:lnTo>
                  <a:lnTo>
                    <a:pt x="13299" y="35802"/>
                  </a:lnTo>
                  <a:lnTo>
                    <a:pt x="13506" y="36074"/>
                  </a:lnTo>
                  <a:lnTo>
                    <a:pt x="13713" y="36357"/>
                  </a:lnTo>
                  <a:lnTo>
                    <a:pt x="13920" y="36640"/>
                  </a:lnTo>
                  <a:lnTo>
                    <a:pt x="14105" y="36934"/>
                  </a:lnTo>
                  <a:lnTo>
                    <a:pt x="14280" y="37229"/>
                  </a:lnTo>
                  <a:lnTo>
                    <a:pt x="14454" y="37534"/>
                  </a:lnTo>
                  <a:lnTo>
                    <a:pt x="14617" y="37849"/>
                  </a:lnTo>
                  <a:lnTo>
                    <a:pt x="14770" y="38165"/>
                  </a:lnTo>
                  <a:lnTo>
                    <a:pt x="14911" y="38492"/>
                  </a:lnTo>
                  <a:lnTo>
                    <a:pt x="15042" y="38819"/>
                  </a:lnTo>
                  <a:lnTo>
                    <a:pt x="15173" y="39156"/>
                  </a:lnTo>
                  <a:lnTo>
                    <a:pt x="15293" y="39505"/>
                  </a:lnTo>
                  <a:lnTo>
                    <a:pt x="15401" y="39854"/>
                  </a:lnTo>
                  <a:lnTo>
                    <a:pt x="15499" y="40202"/>
                  </a:lnTo>
                  <a:lnTo>
                    <a:pt x="15597" y="40561"/>
                  </a:lnTo>
                  <a:lnTo>
                    <a:pt x="15674" y="40921"/>
                  </a:lnTo>
                  <a:lnTo>
                    <a:pt x="15750" y="41291"/>
                  </a:lnTo>
                  <a:lnTo>
                    <a:pt x="15826" y="41662"/>
                  </a:lnTo>
                  <a:lnTo>
                    <a:pt x="15870" y="41999"/>
                  </a:lnTo>
                  <a:lnTo>
                    <a:pt x="15913" y="42326"/>
                  </a:lnTo>
                  <a:lnTo>
                    <a:pt x="15935" y="42653"/>
                  </a:lnTo>
                  <a:lnTo>
                    <a:pt x="15957" y="42990"/>
                  </a:lnTo>
                  <a:lnTo>
                    <a:pt x="15968" y="43328"/>
                  </a:lnTo>
                  <a:lnTo>
                    <a:pt x="15968" y="43666"/>
                  </a:lnTo>
                  <a:lnTo>
                    <a:pt x="15957" y="44341"/>
                  </a:lnTo>
                  <a:lnTo>
                    <a:pt x="15924" y="45027"/>
                  </a:lnTo>
                  <a:lnTo>
                    <a:pt x="15881" y="45702"/>
                  </a:lnTo>
                  <a:lnTo>
                    <a:pt x="15761" y="47064"/>
                  </a:lnTo>
                  <a:lnTo>
                    <a:pt x="15717" y="47663"/>
                  </a:lnTo>
                  <a:lnTo>
                    <a:pt x="15696" y="48262"/>
                  </a:lnTo>
                  <a:lnTo>
                    <a:pt x="15685" y="48850"/>
                  </a:lnTo>
                  <a:lnTo>
                    <a:pt x="15685" y="49438"/>
                  </a:lnTo>
                  <a:lnTo>
                    <a:pt x="15696" y="50016"/>
                  </a:lnTo>
                  <a:lnTo>
                    <a:pt x="15728" y="50593"/>
                  </a:lnTo>
                  <a:lnTo>
                    <a:pt x="15772" y="51159"/>
                  </a:lnTo>
                  <a:lnTo>
                    <a:pt x="15826" y="51726"/>
                  </a:lnTo>
                  <a:lnTo>
                    <a:pt x="15902" y="52281"/>
                  </a:lnTo>
                  <a:lnTo>
                    <a:pt x="15990" y="52837"/>
                  </a:lnTo>
                  <a:lnTo>
                    <a:pt x="16088" y="53381"/>
                  </a:lnTo>
                  <a:lnTo>
                    <a:pt x="16207" y="53915"/>
                  </a:lnTo>
                  <a:lnTo>
                    <a:pt x="16338" y="54460"/>
                  </a:lnTo>
                  <a:lnTo>
                    <a:pt x="16491" y="54982"/>
                  </a:lnTo>
                  <a:lnTo>
                    <a:pt x="16654" y="55505"/>
                  </a:lnTo>
                  <a:lnTo>
                    <a:pt x="16828" y="56028"/>
                  </a:lnTo>
                  <a:lnTo>
                    <a:pt x="17024" y="56540"/>
                  </a:lnTo>
                  <a:lnTo>
                    <a:pt x="17231" y="57041"/>
                  </a:lnTo>
                  <a:lnTo>
                    <a:pt x="17460" y="57542"/>
                  </a:lnTo>
                  <a:lnTo>
                    <a:pt x="17700" y="58043"/>
                  </a:lnTo>
                  <a:lnTo>
                    <a:pt x="17961" y="58533"/>
                  </a:lnTo>
                  <a:lnTo>
                    <a:pt x="18233" y="59012"/>
                  </a:lnTo>
                  <a:lnTo>
                    <a:pt x="18517" y="59492"/>
                  </a:lnTo>
                  <a:lnTo>
                    <a:pt x="18822" y="59960"/>
                  </a:lnTo>
                  <a:lnTo>
                    <a:pt x="19148" y="60428"/>
                  </a:lnTo>
                  <a:lnTo>
                    <a:pt x="19486" y="60886"/>
                  </a:lnTo>
                  <a:lnTo>
                    <a:pt x="19845" y="61332"/>
                  </a:lnTo>
                  <a:lnTo>
                    <a:pt x="20216" y="61779"/>
                  </a:lnTo>
                  <a:lnTo>
                    <a:pt x="20597" y="62215"/>
                  </a:lnTo>
                  <a:lnTo>
                    <a:pt x="21011" y="62650"/>
                  </a:lnTo>
                  <a:lnTo>
                    <a:pt x="21425" y="63075"/>
                  </a:lnTo>
                  <a:lnTo>
                    <a:pt x="21871" y="63500"/>
                  </a:lnTo>
                  <a:lnTo>
                    <a:pt x="22427" y="64012"/>
                  </a:lnTo>
                  <a:lnTo>
                    <a:pt x="22982" y="64502"/>
                  </a:lnTo>
                  <a:lnTo>
                    <a:pt x="23549" y="64992"/>
                  </a:lnTo>
                  <a:lnTo>
                    <a:pt x="24126" y="65471"/>
                  </a:lnTo>
                  <a:lnTo>
                    <a:pt x="24714" y="65940"/>
                  </a:lnTo>
                  <a:lnTo>
                    <a:pt x="25302" y="66386"/>
                  </a:lnTo>
                  <a:lnTo>
                    <a:pt x="25901" y="66833"/>
                  </a:lnTo>
                  <a:lnTo>
                    <a:pt x="26511" y="67258"/>
                  </a:lnTo>
                  <a:lnTo>
                    <a:pt x="27132" y="67671"/>
                  </a:lnTo>
                  <a:lnTo>
                    <a:pt x="27764" y="68064"/>
                  </a:lnTo>
                  <a:lnTo>
                    <a:pt x="28406" y="68445"/>
                  </a:lnTo>
                  <a:lnTo>
                    <a:pt x="29049" y="68815"/>
                  </a:lnTo>
                  <a:lnTo>
                    <a:pt x="29713" y="69164"/>
                  </a:lnTo>
                  <a:lnTo>
                    <a:pt x="30389" y="69490"/>
                  </a:lnTo>
                  <a:lnTo>
                    <a:pt x="31075" y="69806"/>
                  </a:lnTo>
                  <a:lnTo>
                    <a:pt x="31772" y="70089"/>
                  </a:lnTo>
                  <a:lnTo>
                    <a:pt x="31772" y="55211"/>
                  </a:lnTo>
                  <a:lnTo>
                    <a:pt x="31336" y="54743"/>
                  </a:lnTo>
                  <a:lnTo>
                    <a:pt x="30901" y="54285"/>
                  </a:lnTo>
                  <a:lnTo>
                    <a:pt x="30008" y="53370"/>
                  </a:lnTo>
                  <a:lnTo>
                    <a:pt x="29572" y="52913"/>
                  </a:lnTo>
                  <a:lnTo>
                    <a:pt x="29158" y="52434"/>
                  </a:lnTo>
                  <a:lnTo>
                    <a:pt x="28744" y="51954"/>
                  </a:lnTo>
                  <a:lnTo>
                    <a:pt x="28559" y="51704"/>
                  </a:lnTo>
                  <a:lnTo>
                    <a:pt x="28363" y="51453"/>
                  </a:lnTo>
                  <a:lnTo>
                    <a:pt x="28091" y="51050"/>
                  </a:lnTo>
                  <a:lnTo>
                    <a:pt x="27829" y="50647"/>
                  </a:lnTo>
                  <a:lnTo>
                    <a:pt x="27590" y="50223"/>
                  </a:lnTo>
                  <a:lnTo>
                    <a:pt x="27372" y="49798"/>
                  </a:lnTo>
                  <a:lnTo>
                    <a:pt x="27176" y="49373"/>
                  </a:lnTo>
                  <a:lnTo>
                    <a:pt x="26980" y="48937"/>
                  </a:lnTo>
                  <a:lnTo>
                    <a:pt x="26816" y="48491"/>
                  </a:lnTo>
                  <a:lnTo>
                    <a:pt x="26653" y="48044"/>
                  </a:lnTo>
                  <a:lnTo>
                    <a:pt x="26511" y="47587"/>
                  </a:lnTo>
                  <a:lnTo>
                    <a:pt x="26381" y="47129"/>
                  </a:lnTo>
                  <a:lnTo>
                    <a:pt x="26261" y="46661"/>
                  </a:lnTo>
                  <a:lnTo>
                    <a:pt x="26163" y="46193"/>
                  </a:lnTo>
                  <a:lnTo>
                    <a:pt x="26065" y="45724"/>
                  </a:lnTo>
                  <a:lnTo>
                    <a:pt x="25978" y="45256"/>
                  </a:lnTo>
                  <a:lnTo>
                    <a:pt x="25912" y="44777"/>
                  </a:lnTo>
                  <a:lnTo>
                    <a:pt x="25847" y="44297"/>
                  </a:lnTo>
                  <a:lnTo>
                    <a:pt x="25781" y="43786"/>
                  </a:lnTo>
                  <a:lnTo>
                    <a:pt x="25738" y="43263"/>
                  </a:lnTo>
                  <a:lnTo>
                    <a:pt x="25705" y="42751"/>
                  </a:lnTo>
                  <a:lnTo>
                    <a:pt x="25673" y="42228"/>
                  </a:lnTo>
                  <a:lnTo>
                    <a:pt x="25629" y="41182"/>
                  </a:lnTo>
                  <a:lnTo>
                    <a:pt x="25564" y="40148"/>
                  </a:lnTo>
                  <a:lnTo>
                    <a:pt x="25444" y="38111"/>
                  </a:lnTo>
                  <a:lnTo>
                    <a:pt x="25368" y="37087"/>
                  </a:lnTo>
                  <a:lnTo>
                    <a:pt x="25324" y="36586"/>
                  </a:lnTo>
                  <a:lnTo>
                    <a:pt x="25270" y="36074"/>
                  </a:lnTo>
                  <a:lnTo>
                    <a:pt x="25237" y="35791"/>
                  </a:lnTo>
                  <a:lnTo>
                    <a:pt x="25193" y="35508"/>
                  </a:lnTo>
                  <a:lnTo>
                    <a:pt x="25150" y="35224"/>
                  </a:lnTo>
                  <a:lnTo>
                    <a:pt x="25095" y="34941"/>
                  </a:lnTo>
                  <a:lnTo>
                    <a:pt x="25030" y="34669"/>
                  </a:lnTo>
                  <a:lnTo>
                    <a:pt x="24965" y="34397"/>
                  </a:lnTo>
                  <a:lnTo>
                    <a:pt x="24888" y="34135"/>
                  </a:lnTo>
                  <a:lnTo>
                    <a:pt x="24812" y="33863"/>
                  </a:lnTo>
                  <a:lnTo>
                    <a:pt x="24725" y="33602"/>
                  </a:lnTo>
                  <a:lnTo>
                    <a:pt x="24638" y="33351"/>
                  </a:lnTo>
                  <a:lnTo>
                    <a:pt x="24540" y="33090"/>
                  </a:lnTo>
                  <a:lnTo>
                    <a:pt x="24431" y="32839"/>
                  </a:lnTo>
                  <a:lnTo>
                    <a:pt x="24213" y="32349"/>
                  </a:lnTo>
                  <a:lnTo>
                    <a:pt x="23962" y="31859"/>
                  </a:lnTo>
                  <a:lnTo>
                    <a:pt x="23690" y="31391"/>
                  </a:lnTo>
                  <a:lnTo>
                    <a:pt x="23407" y="30933"/>
                  </a:lnTo>
                  <a:lnTo>
                    <a:pt x="23091" y="30486"/>
                  </a:lnTo>
                  <a:lnTo>
                    <a:pt x="22764" y="30051"/>
                  </a:lnTo>
                  <a:lnTo>
                    <a:pt x="22405" y="29615"/>
                  </a:lnTo>
                  <a:lnTo>
                    <a:pt x="22035" y="29201"/>
                  </a:lnTo>
                  <a:lnTo>
                    <a:pt x="21643" y="28798"/>
                  </a:lnTo>
                  <a:lnTo>
                    <a:pt x="21240" y="28406"/>
                  </a:lnTo>
                  <a:lnTo>
                    <a:pt x="20673" y="27905"/>
                  </a:lnTo>
                  <a:lnTo>
                    <a:pt x="20107" y="27426"/>
                  </a:lnTo>
                  <a:lnTo>
                    <a:pt x="19519" y="26947"/>
                  </a:lnTo>
                  <a:lnTo>
                    <a:pt x="18930" y="26478"/>
                  </a:lnTo>
                  <a:lnTo>
                    <a:pt x="18353" y="25999"/>
                  </a:lnTo>
                  <a:lnTo>
                    <a:pt x="17765" y="25520"/>
                  </a:lnTo>
                  <a:lnTo>
                    <a:pt x="17199" y="25030"/>
                  </a:lnTo>
                  <a:lnTo>
                    <a:pt x="16643" y="24529"/>
                  </a:lnTo>
                  <a:lnTo>
                    <a:pt x="16295" y="24180"/>
                  </a:lnTo>
                  <a:lnTo>
                    <a:pt x="15968" y="23832"/>
                  </a:lnTo>
                  <a:lnTo>
                    <a:pt x="15641" y="23461"/>
                  </a:lnTo>
                  <a:lnTo>
                    <a:pt x="15325" y="23080"/>
                  </a:lnTo>
                  <a:lnTo>
                    <a:pt x="15031" y="22688"/>
                  </a:lnTo>
                  <a:lnTo>
                    <a:pt x="14737" y="22296"/>
                  </a:lnTo>
                  <a:lnTo>
                    <a:pt x="14160" y="21501"/>
                  </a:lnTo>
                  <a:lnTo>
                    <a:pt x="13996" y="21261"/>
                  </a:lnTo>
                  <a:lnTo>
                    <a:pt x="13855" y="21011"/>
                  </a:lnTo>
                  <a:lnTo>
                    <a:pt x="13735" y="20771"/>
                  </a:lnTo>
                  <a:lnTo>
                    <a:pt x="13626" y="20520"/>
                  </a:lnTo>
                  <a:lnTo>
                    <a:pt x="13528" y="20270"/>
                  </a:lnTo>
                  <a:lnTo>
                    <a:pt x="13452" y="20008"/>
                  </a:lnTo>
                  <a:lnTo>
                    <a:pt x="13397" y="19747"/>
                  </a:lnTo>
                  <a:lnTo>
                    <a:pt x="13354" y="19486"/>
                  </a:lnTo>
                  <a:lnTo>
                    <a:pt x="13321" y="19224"/>
                  </a:lnTo>
                  <a:lnTo>
                    <a:pt x="13310" y="18963"/>
                  </a:lnTo>
                  <a:lnTo>
                    <a:pt x="13321" y="18691"/>
                  </a:lnTo>
                  <a:lnTo>
                    <a:pt x="13343" y="18418"/>
                  </a:lnTo>
                  <a:lnTo>
                    <a:pt x="13376" y="18146"/>
                  </a:lnTo>
                  <a:lnTo>
                    <a:pt x="13430" y="17863"/>
                  </a:lnTo>
                  <a:lnTo>
                    <a:pt x="13495" y="17590"/>
                  </a:lnTo>
                  <a:lnTo>
                    <a:pt x="13572" y="17307"/>
                  </a:lnTo>
                  <a:lnTo>
                    <a:pt x="13964" y="16044"/>
                  </a:lnTo>
                  <a:lnTo>
                    <a:pt x="14334" y="14780"/>
                  </a:lnTo>
                  <a:lnTo>
                    <a:pt x="14726" y="13528"/>
                  </a:lnTo>
                  <a:lnTo>
                    <a:pt x="14922" y="12896"/>
                  </a:lnTo>
                  <a:lnTo>
                    <a:pt x="15140" y="12275"/>
                  </a:lnTo>
                  <a:lnTo>
                    <a:pt x="15260" y="11927"/>
                  </a:lnTo>
                  <a:lnTo>
                    <a:pt x="15369" y="11578"/>
                  </a:lnTo>
                  <a:lnTo>
                    <a:pt x="15467" y="11240"/>
                  </a:lnTo>
                  <a:lnTo>
                    <a:pt x="15565" y="10892"/>
                  </a:lnTo>
                  <a:lnTo>
                    <a:pt x="15652" y="10543"/>
                  </a:lnTo>
                  <a:lnTo>
                    <a:pt x="15739" y="10206"/>
                  </a:lnTo>
                  <a:lnTo>
                    <a:pt x="15815" y="9857"/>
                  </a:lnTo>
                  <a:lnTo>
                    <a:pt x="15881" y="9509"/>
                  </a:lnTo>
                  <a:lnTo>
                    <a:pt x="15935" y="9160"/>
                  </a:lnTo>
                  <a:lnTo>
                    <a:pt x="15990" y="8822"/>
                  </a:lnTo>
                  <a:lnTo>
                    <a:pt x="16044" y="8474"/>
                  </a:lnTo>
                  <a:lnTo>
                    <a:pt x="16077" y="8125"/>
                  </a:lnTo>
                  <a:lnTo>
                    <a:pt x="16109" y="7777"/>
                  </a:lnTo>
                  <a:lnTo>
                    <a:pt x="16142" y="7428"/>
                  </a:lnTo>
                  <a:lnTo>
                    <a:pt x="16164" y="7080"/>
                  </a:lnTo>
                  <a:lnTo>
                    <a:pt x="16175" y="6742"/>
                  </a:lnTo>
                  <a:lnTo>
                    <a:pt x="16175" y="6394"/>
                  </a:lnTo>
                  <a:lnTo>
                    <a:pt x="16175" y="6045"/>
                  </a:lnTo>
                  <a:lnTo>
                    <a:pt x="16175" y="5696"/>
                  </a:lnTo>
                  <a:lnTo>
                    <a:pt x="16153" y="5348"/>
                  </a:lnTo>
                  <a:lnTo>
                    <a:pt x="16109" y="4651"/>
                  </a:lnTo>
                  <a:lnTo>
                    <a:pt x="16033" y="3954"/>
                  </a:lnTo>
                  <a:lnTo>
                    <a:pt x="15935" y="3257"/>
                  </a:lnTo>
                  <a:lnTo>
                    <a:pt x="15815" y="2560"/>
                  </a:lnTo>
                  <a:lnTo>
                    <a:pt x="15674" y="1852"/>
                  </a:lnTo>
                  <a:lnTo>
                    <a:pt x="15499" y="1155"/>
                  </a:lnTo>
                  <a:lnTo>
                    <a:pt x="15423" y="860"/>
                  </a:lnTo>
                  <a:lnTo>
                    <a:pt x="15369" y="577"/>
                  </a:lnTo>
                  <a:lnTo>
                    <a:pt x="152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8294976" y="3574151"/>
              <a:ext cx="849672" cy="1576678"/>
            </a:xfrm>
            <a:custGeom>
              <a:avLst/>
              <a:gdLst/>
              <a:ahLst/>
              <a:cxnLst/>
              <a:rect l="l" t="t" r="r" b="b"/>
              <a:pathLst>
                <a:path w="39538" h="73368" extrusionOk="0">
                  <a:moveTo>
                    <a:pt x="39538" y="0"/>
                  </a:moveTo>
                  <a:lnTo>
                    <a:pt x="37447" y="490"/>
                  </a:lnTo>
                  <a:lnTo>
                    <a:pt x="36390" y="741"/>
                  </a:lnTo>
                  <a:lnTo>
                    <a:pt x="35356" y="1002"/>
                  </a:lnTo>
                  <a:lnTo>
                    <a:pt x="34571" y="1220"/>
                  </a:lnTo>
                  <a:lnTo>
                    <a:pt x="33787" y="1449"/>
                  </a:lnTo>
                  <a:lnTo>
                    <a:pt x="33025" y="1699"/>
                  </a:lnTo>
                  <a:lnTo>
                    <a:pt x="32273" y="1961"/>
                  </a:lnTo>
                  <a:lnTo>
                    <a:pt x="31522" y="2244"/>
                  </a:lnTo>
                  <a:lnTo>
                    <a:pt x="30781" y="2560"/>
                  </a:lnTo>
                  <a:lnTo>
                    <a:pt x="30062" y="2886"/>
                  </a:lnTo>
                  <a:lnTo>
                    <a:pt x="29343" y="3235"/>
                  </a:lnTo>
                  <a:lnTo>
                    <a:pt x="28995" y="3420"/>
                  </a:lnTo>
                  <a:lnTo>
                    <a:pt x="28646" y="3605"/>
                  </a:lnTo>
                  <a:lnTo>
                    <a:pt x="28298" y="3801"/>
                  </a:lnTo>
                  <a:lnTo>
                    <a:pt x="27960" y="3997"/>
                  </a:lnTo>
                  <a:lnTo>
                    <a:pt x="27622" y="4204"/>
                  </a:lnTo>
                  <a:lnTo>
                    <a:pt x="27285" y="4422"/>
                  </a:lnTo>
                  <a:lnTo>
                    <a:pt x="26947" y="4640"/>
                  </a:lnTo>
                  <a:lnTo>
                    <a:pt x="26620" y="4869"/>
                  </a:lnTo>
                  <a:lnTo>
                    <a:pt x="26293" y="5097"/>
                  </a:lnTo>
                  <a:lnTo>
                    <a:pt x="25967" y="5337"/>
                  </a:lnTo>
                  <a:lnTo>
                    <a:pt x="25651" y="5588"/>
                  </a:lnTo>
                  <a:lnTo>
                    <a:pt x="25335" y="5838"/>
                  </a:lnTo>
                  <a:lnTo>
                    <a:pt x="25019" y="6089"/>
                  </a:lnTo>
                  <a:lnTo>
                    <a:pt x="24714" y="6361"/>
                  </a:lnTo>
                  <a:lnTo>
                    <a:pt x="24409" y="6633"/>
                  </a:lnTo>
                  <a:lnTo>
                    <a:pt x="24104" y="6916"/>
                  </a:lnTo>
                  <a:lnTo>
                    <a:pt x="23766" y="7232"/>
                  </a:lnTo>
                  <a:lnTo>
                    <a:pt x="23451" y="7559"/>
                  </a:lnTo>
                  <a:lnTo>
                    <a:pt x="23135" y="7897"/>
                  </a:lnTo>
                  <a:lnTo>
                    <a:pt x="22830" y="8223"/>
                  </a:lnTo>
                  <a:lnTo>
                    <a:pt x="22536" y="8561"/>
                  </a:lnTo>
                  <a:lnTo>
                    <a:pt x="22253" y="8910"/>
                  </a:lnTo>
                  <a:lnTo>
                    <a:pt x="21980" y="9258"/>
                  </a:lnTo>
                  <a:lnTo>
                    <a:pt x="21708" y="9607"/>
                  </a:lnTo>
                  <a:lnTo>
                    <a:pt x="21457" y="9966"/>
                  </a:lnTo>
                  <a:lnTo>
                    <a:pt x="21207" y="10326"/>
                  </a:lnTo>
                  <a:lnTo>
                    <a:pt x="20978" y="10696"/>
                  </a:lnTo>
                  <a:lnTo>
                    <a:pt x="20749" y="11066"/>
                  </a:lnTo>
                  <a:lnTo>
                    <a:pt x="20532" y="11447"/>
                  </a:lnTo>
                  <a:lnTo>
                    <a:pt x="20325" y="11818"/>
                  </a:lnTo>
                  <a:lnTo>
                    <a:pt x="20129" y="12210"/>
                  </a:lnTo>
                  <a:lnTo>
                    <a:pt x="19933" y="12591"/>
                  </a:lnTo>
                  <a:lnTo>
                    <a:pt x="19758" y="12983"/>
                  </a:lnTo>
                  <a:lnTo>
                    <a:pt x="19584" y="13386"/>
                  </a:lnTo>
                  <a:lnTo>
                    <a:pt x="19421" y="13789"/>
                  </a:lnTo>
                  <a:lnTo>
                    <a:pt x="19279" y="14192"/>
                  </a:lnTo>
                  <a:lnTo>
                    <a:pt x="19137" y="14606"/>
                  </a:lnTo>
                  <a:lnTo>
                    <a:pt x="19007" y="15020"/>
                  </a:lnTo>
                  <a:lnTo>
                    <a:pt x="18876" y="15445"/>
                  </a:lnTo>
                  <a:lnTo>
                    <a:pt x="18767" y="15870"/>
                  </a:lnTo>
                  <a:lnTo>
                    <a:pt x="18658" y="16294"/>
                  </a:lnTo>
                  <a:lnTo>
                    <a:pt x="18571" y="16730"/>
                  </a:lnTo>
                  <a:lnTo>
                    <a:pt x="18484" y="17177"/>
                  </a:lnTo>
                  <a:lnTo>
                    <a:pt x="18408" y="17612"/>
                  </a:lnTo>
                  <a:lnTo>
                    <a:pt x="18342" y="18059"/>
                  </a:lnTo>
                  <a:lnTo>
                    <a:pt x="18277" y="18516"/>
                  </a:lnTo>
                  <a:lnTo>
                    <a:pt x="18233" y="18974"/>
                  </a:lnTo>
                  <a:lnTo>
                    <a:pt x="18190" y="19431"/>
                  </a:lnTo>
                  <a:lnTo>
                    <a:pt x="18157" y="19976"/>
                  </a:lnTo>
                  <a:lnTo>
                    <a:pt x="18135" y="20510"/>
                  </a:lnTo>
                  <a:lnTo>
                    <a:pt x="18124" y="21032"/>
                  </a:lnTo>
                  <a:lnTo>
                    <a:pt x="18135" y="21566"/>
                  </a:lnTo>
                  <a:lnTo>
                    <a:pt x="18146" y="22100"/>
                  </a:lnTo>
                  <a:lnTo>
                    <a:pt x="18168" y="22623"/>
                  </a:lnTo>
                  <a:lnTo>
                    <a:pt x="18212" y="23145"/>
                  </a:lnTo>
                  <a:lnTo>
                    <a:pt x="18255" y="23668"/>
                  </a:lnTo>
                  <a:lnTo>
                    <a:pt x="18321" y="24191"/>
                  </a:lnTo>
                  <a:lnTo>
                    <a:pt x="18386" y="24714"/>
                  </a:lnTo>
                  <a:lnTo>
                    <a:pt x="18473" y="25237"/>
                  </a:lnTo>
                  <a:lnTo>
                    <a:pt x="18560" y="25759"/>
                  </a:lnTo>
                  <a:lnTo>
                    <a:pt x="18669" y="26271"/>
                  </a:lnTo>
                  <a:lnTo>
                    <a:pt x="18789" y="26783"/>
                  </a:lnTo>
                  <a:lnTo>
                    <a:pt x="18909" y="27306"/>
                  </a:lnTo>
                  <a:lnTo>
                    <a:pt x="19050" y="27818"/>
                  </a:lnTo>
                  <a:lnTo>
                    <a:pt x="19127" y="28145"/>
                  </a:lnTo>
                  <a:lnTo>
                    <a:pt x="19192" y="28472"/>
                  </a:lnTo>
                  <a:lnTo>
                    <a:pt x="19225" y="28787"/>
                  </a:lnTo>
                  <a:lnTo>
                    <a:pt x="19235" y="29092"/>
                  </a:lnTo>
                  <a:lnTo>
                    <a:pt x="19214" y="29376"/>
                  </a:lnTo>
                  <a:lnTo>
                    <a:pt x="19181" y="29659"/>
                  </a:lnTo>
                  <a:lnTo>
                    <a:pt x="19116" y="29942"/>
                  </a:lnTo>
                  <a:lnTo>
                    <a:pt x="19039" y="30203"/>
                  </a:lnTo>
                  <a:lnTo>
                    <a:pt x="18930" y="30465"/>
                  </a:lnTo>
                  <a:lnTo>
                    <a:pt x="18811" y="30715"/>
                  </a:lnTo>
                  <a:lnTo>
                    <a:pt x="18658" y="30955"/>
                  </a:lnTo>
                  <a:lnTo>
                    <a:pt x="18484" y="31195"/>
                  </a:lnTo>
                  <a:lnTo>
                    <a:pt x="18299" y="31423"/>
                  </a:lnTo>
                  <a:lnTo>
                    <a:pt x="18081" y="31641"/>
                  </a:lnTo>
                  <a:lnTo>
                    <a:pt x="17852" y="31859"/>
                  </a:lnTo>
                  <a:lnTo>
                    <a:pt x="17602" y="32066"/>
                  </a:lnTo>
                  <a:lnTo>
                    <a:pt x="16959" y="32567"/>
                  </a:lnTo>
                  <a:lnTo>
                    <a:pt x="16306" y="33068"/>
                  </a:lnTo>
                  <a:lnTo>
                    <a:pt x="15652" y="33558"/>
                  </a:lnTo>
                  <a:lnTo>
                    <a:pt x="15009" y="34070"/>
                  </a:lnTo>
                  <a:lnTo>
                    <a:pt x="14595" y="34408"/>
                  </a:lnTo>
                  <a:lnTo>
                    <a:pt x="14182" y="34767"/>
                  </a:lnTo>
                  <a:lnTo>
                    <a:pt x="13779" y="35126"/>
                  </a:lnTo>
                  <a:lnTo>
                    <a:pt x="13386" y="35497"/>
                  </a:lnTo>
                  <a:lnTo>
                    <a:pt x="13005" y="35867"/>
                  </a:lnTo>
                  <a:lnTo>
                    <a:pt x="12635" y="36259"/>
                  </a:lnTo>
                  <a:lnTo>
                    <a:pt x="12275" y="36651"/>
                  </a:lnTo>
                  <a:lnTo>
                    <a:pt x="11927" y="37065"/>
                  </a:lnTo>
                  <a:lnTo>
                    <a:pt x="11600" y="37479"/>
                  </a:lnTo>
                  <a:lnTo>
                    <a:pt x="11284" y="37904"/>
                  </a:lnTo>
                  <a:lnTo>
                    <a:pt x="10979" y="38350"/>
                  </a:lnTo>
                  <a:lnTo>
                    <a:pt x="10685" y="38797"/>
                  </a:lnTo>
                  <a:lnTo>
                    <a:pt x="10413" y="39265"/>
                  </a:lnTo>
                  <a:lnTo>
                    <a:pt x="10152" y="39734"/>
                  </a:lnTo>
                  <a:lnTo>
                    <a:pt x="9912" y="40224"/>
                  </a:lnTo>
                  <a:lnTo>
                    <a:pt x="9683" y="40725"/>
                  </a:lnTo>
                  <a:lnTo>
                    <a:pt x="9509" y="41172"/>
                  </a:lnTo>
                  <a:lnTo>
                    <a:pt x="9356" y="41618"/>
                  </a:lnTo>
                  <a:lnTo>
                    <a:pt x="9215" y="42065"/>
                  </a:lnTo>
                  <a:lnTo>
                    <a:pt x="9106" y="42511"/>
                  </a:lnTo>
                  <a:lnTo>
                    <a:pt x="9008" y="42969"/>
                  </a:lnTo>
                  <a:lnTo>
                    <a:pt x="8932" y="43415"/>
                  </a:lnTo>
                  <a:lnTo>
                    <a:pt x="8866" y="43873"/>
                  </a:lnTo>
                  <a:lnTo>
                    <a:pt x="8823" y="44330"/>
                  </a:lnTo>
                  <a:lnTo>
                    <a:pt x="8779" y="44788"/>
                  </a:lnTo>
                  <a:lnTo>
                    <a:pt x="8757" y="45256"/>
                  </a:lnTo>
                  <a:lnTo>
                    <a:pt x="8747" y="45713"/>
                  </a:lnTo>
                  <a:lnTo>
                    <a:pt x="8736" y="46182"/>
                  </a:lnTo>
                  <a:lnTo>
                    <a:pt x="8747" y="47108"/>
                  </a:lnTo>
                  <a:lnTo>
                    <a:pt x="8768" y="48044"/>
                  </a:lnTo>
                  <a:lnTo>
                    <a:pt x="8812" y="49678"/>
                  </a:lnTo>
                  <a:lnTo>
                    <a:pt x="8834" y="51312"/>
                  </a:lnTo>
                  <a:lnTo>
                    <a:pt x="8888" y="54579"/>
                  </a:lnTo>
                  <a:lnTo>
                    <a:pt x="8888" y="54743"/>
                  </a:lnTo>
                  <a:lnTo>
                    <a:pt x="8877" y="54895"/>
                  </a:lnTo>
                  <a:lnTo>
                    <a:pt x="8855" y="55048"/>
                  </a:lnTo>
                  <a:lnTo>
                    <a:pt x="8834" y="55200"/>
                  </a:lnTo>
                  <a:lnTo>
                    <a:pt x="8790" y="55331"/>
                  </a:lnTo>
                  <a:lnTo>
                    <a:pt x="8747" y="55473"/>
                  </a:lnTo>
                  <a:lnTo>
                    <a:pt x="8681" y="55603"/>
                  </a:lnTo>
                  <a:lnTo>
                    <a:pt x="8616" y="55723"/>
                  </a:lnTo>
                  <a:lnTo>
                    <a:pt x="8550" y="55843"/>
                  </a:lnTo>
                  <a:lnTo>
                    <a:pt x="8463" y="55963"/>
                  </a:lnTo>
                  <a:lnTo>
                    <a:pt x="8365" y="56072"/>
                  </a:lnTo>
                  <a:lnTo>
                    <a:pt x="8267" y="56170"/>
                  </a:lnTo>
                  <a:lnTo>
                    <a:pt x="8158" y="56268"/>
                  </a:lnTo>
                  <a:lnTo>
                    <a:pt x="8039" y="56366"/>
                  </a:lnTo>
                  <a:lnTo>
                    <a:pt x="7908" y="56453"/>
                  </a:lnTo>
                  <a:lnTo>
                    <a:pt x="7777" y="56540"/>
                  </a:lnTo>
                  <a:lnTo>
                    <a:pt x="7418" y="56736"/>
                  </a:lnTo>
                  <a:lnTo>
                    <a:pt x="7058" y="56932"/>
                  </a:lnTo>
                  <a:lnTo>
                    <a:pt x="6699" y="57128"/>
                  </a:lnTo>
                  <a:lnTo>
                    <a:pt x="6525" y="57237"/>
                  </a:lnTo>
                  <a:lnTo>
                    <a:pt x="6361" y="57357"/>
                  </a:lnTo>
                  <a:lnTo>
                    <a:pt x="5936" y="57651"/>
                  </a:lnTo>
                  <a:lnTo>
                    <a:pt x="5512" y="57934"/>
                  </a:lnTo>
                  <a:lnTo>
                    <a:pt x="5076" y="58217"/>
                  </a:lnTo>
                  <a:lnTo>
                    <a:pt x="4640" y="58511"/>
                  </a:lnTo>
                  <a:lnTo>
                    <a:pt x="4226" y="58816"/>
                  </a:lnTo>
                  <a:lnTo>
                    <a:pt x="4030" y="58969"/>
                  </a:lnTo>
                  <a:lnTo>
                    <a:pt x="3834" y="59132"/>
                  </a:lnTo>
                  <a:lnTo>
                    <a:pt x="3660" y="59296"/>
                  </a:lnTo>
                  <a:lnTo>
                    <a:pt x="3486" y="59470"/>
                  </a:lnTo>
                  <a:lnTo>
                    <a:pt x="3322" y="59655"/>
                  </a:lnTo>
                  <a:lnTo>
                    <a:pt x="3170" y="59851"/>
                  </a:lnTo>
                  <a:lnTo>
                    <a:pt x="2887" y="60232"/>
                  </a:lnTo>
                  <a:lnTo>
                    <a:pt x="2614" y="60614"/>
                  </a:lnTo>
                  <a:lnTo>
                    <a:pt x="2364" y="61006"/>
                  </a:lnTo>
                  <a:lnTo>
                    <a:pt x="2124" y="61398"/>
                  </a:lnTo>
                  <a:lnTo>
                    <a:pt x="1885" y="61790"/>
                  </a:lnTo>
                  <a:lnTo>
                    <a:pt x="1667" y="62182"/>
                  </a:lnTo>
                  <a:lnTo>
                    <a:pt x="1460" y="62585"/>
                  </a:lnTo>
                  <a:lnTo>
                    <a:pt x="1275" y="62988"/>
                  </a:lnTo>
                  <a:lnTo>
                    <a:pt x="1089" y="63391"/>
                  </a:lnTo>
                  <a:lnTo>
                    <a:pt x="926" y="63794"/>
                  </a:lnTo>
                  <a:lnTo>
                    <a:pt x="774" y="64197"/>
                  </a:lnTo>
                  <a:lnTo>
                    <a:pt x="632" y="64611"/>
                  </a:lnTo>
                  <a:lnTo>
                    <a:pt x="501" y="65025"/>
                  </a:lnTo>
                  <a:lnTo>
                    <a:pt x="392" y="65439"/>
                  </a:lnTo>
                  <a:lnTo>
                    <a:pt x="294" y="65863"/>
                  </a:lnTo>
                  <a:lnTo>
                    <a:pt x="207" y="66277"/>
                  </a:lnTo>
                  <a:lnTo>
                    <a:pt x="142" y="66702"/>
                  </a:lnTo>
                  <a:lnTo>
                    <a:pt x="77" y="67138"/>
                  </a:lnTo>
                  <a:lnTo>
                    <a:pt x="33" y="67563"/>
                  </a:lnTo>
                  <a:lnTo>
                    <a:pt x="11" y="67998"/>
                  </a:lnTo>
                  <a:lnTo>
                    <a:pt x="0" y="68423"/>
                  </a:lnTo>
                  <a:lnTo>
                    <a:pt x="0" y="68859"/>
                  </a:lnTo>
                  <a:lnTo>
                    <a:pt x="11" y="69305"/>
                  </a:lnTo>
                  <a:lnTo>
                    <a:pt x="44" y="69741"/>
                  </a:lnTo>
                  <a:lnTo>
                    <a:pt x="87" y="70188"/>
                  </a:lnTo>
                  <a:lnTo>
                    <a:pt x="153" y="70634"/>
                  </a:lnTo>
                  <a:lnTo>
                    <a:pt x="229" y="71081"/>
                  </a:lnTo>
                  <a:lnTo>
                    <a:pt x="316" y="71538"/>
                  </a:lnTo>
                  <a:lnTo>
                    <a:pt x="425" y="71985"/>
                  </a:lnTo>
                  <a:lnTo>
                    <a:pt x="545" y="72442"/>
                  </a:lnTo>
                  <a:lnTo>
                    <a:pt x="686" y="72911"/>
                  </a:lnTo>
                  <a:lnTo>
                    <a:pt x="839" y="73368"/>
                  </a:lnTo>
                  <a:lnTo>
                    <a:pt x="39538" y="73368"/>
                  </a:lnTo>
                  <a:lnTo>
                    <a:pt x="395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19"/>
          <p:cNvSpPr txBox="1">
            <a:spLocks noGrp="1"/>
          </p:cNvSpPr>
          <p:nvPr>
            <p:ph type="title"/>
          </p:nvPr>
        </p:nvSpPr>
        <p:spPr>
          <a:xfrm>
            <a:off x="1207350" y="2755088"/>
            <a:ext cx="30675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body" idx="1"/>
          </p:nvPr>
        </p:nvSpPr>
        <p:spPr>
          <a:xfrm>
            <a:off x="1207350" y="3651946"/>
            <a:ext cx="30675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Char char="●"/>
              <a:defRPr sz="1400">
                <a:solidFill>
                  <a:srgbClr val="0B539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Char char="○"/>
              <a:defRPr sz="1600">
                <a:solidFill>
                  <a:srgbClr val="0B5394"/>
                </a:solidFill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■"/>
              <a:defRPr sz="1600">
                <a:solidFill>
                  <a:srgbClr val="0B5394"/>
                </a:solidFill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●"/>
              <a:defRPr sz="1600">
                <a:solidFill>
                  <a:srgbClr val="0B5394"/>
                </a:solidFill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○"/>
              <a:defRPr sz="1600">
                <a:solidFill>
                  <a:srgbClr val="0B5394"/>
                </a:solidFill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■"/>
              <a:defRPr sz="1600">
                <a:solidFill>
                  <a:srgbClr val="0B5394"/>
                </a:solidFill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●"/>
              <a:defRPr sz="1600">
                <a:solidFill>
                  <a:srgbClr val="0B5394"/>
                </a:solidFill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○"/>
              <a:defRPr sz="1600">
                <a:solidFill>
                  <a:srgbClr val="0B5394"/>
                </a:solidFill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Clr>
                <a:srgbClr val="0B5394"/>
              </a:buClr>
              <a:buSzPts val="1600"/>
              <a:buChar char="■"/>
              <a:defRPr sz="16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title" idx="2"/>
          </p:nvPr>
        </p:nvSpPr>
        <p:spPr>
          <a:xfrm>
            <a:off x="4869125" y="2755088"/>
            <a:ext cx="30675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0" name="Google Shape;190;p19"/>
          <p:cNvSpPr txBox="1">
            <a:spLocks noGrp="1"/>
          </p:cNvSpPr>
          <p:nvPr>
            <p:ph type="body" idx="3"/>
          </p:nvPr>
        </p:nvSpPr>
        <p:spPr>
          <a:xfrm>
            <a:off x="4869125" y="3651946"/>
            <a:ext cx="30675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Char char="●"/>
              <a:defRPr sz="1400">
                <a:solidFill>
                  <a:srgbClr val="0B5394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Char char="○"/>
              <a:defRPr sz="1600">
                <a:solidFill>
                  <a:srgbClr val="0B5394"/>
                </a:solidFill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■"/>
              <a:defRPr sz="1600">
                <a:solidFill>
                  <a:srgbClr val="0B5394"/>
                </a:solidFill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●"/>
              <a:defRPr sz="1600">
                <a:solidFill>
                  <a:srgbClr val="0B5394"/>
                </a:solidFill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○"/>
              <a:defRPr sz="1600">
                <a:solidFill>
                  <a:srgbClr val="0B5394"/>
                </a:solidFill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■"/>
              <a:defRPr sz="1600">
                <a:solidFill>
                  <a:srgbClr val="0B5394"/>
                </a:solidFill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●"/>
              <a:defRPr sz="1600">
                <a:solidFill>
                  <a:srgbClr val="0B5394"/>
                </a:solidFill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600"/>
              <a:buChar char="○"/>
              <a:defRPr sz="1600">
                <a:solidFill>
                  <a:srgbClr val="0B5394"/>
                </a:solidFill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Clr>
                <a:srgbClr val="0B5394"/>
              </a:buClr>
              <a:buSzPts val="1600"/>
              <a:buChar char="■"/>
              <a:defRPr sz="16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title" idx="4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56747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0"/>
          <p:cNvGrpSpPr/>
          <p:nvPr/>
        </p:nvGrpSpPr>
        <p:grpSpPr>
          <a:xfrm>
            <a:off x="-27651" y="-15758"/>
            <a:ext cx="9620213" cy="5182053"/>
            <a:chOff x="-27651" y="-15758"/>
            <a:chExt cx="9620213" cy="5182053"/>
          </a:xfrm>
        </p:grpSpPr>
        <p:sp>
          <p:nvSpPr>
            <p:cNvPr id="194" name="Google Shape;194;p20"/>
            <p:cNvSpPr/>
            <p:nvPr/>
          </p:nvSpPr>
          <p:spPr>
            <a:xfrm rot="1732851">
              <a:off x="8650004" y="114088"/>
              <a:ext cx="771370" cy="907482"/>
            </a:xfrm>
            <a:custGeom>
              <a:avLst/>
              <a:gdLst/>
              <a:ahLst/>
              <a:cxnLst/>
              <a:rect l="l" t="t" r="r" b="b"/>
              <a:pathLst>
                <a:path w="6431" h="7565" extrusionOk="0">
                  <a:moveTo>
                    <a:pt x="4609" y="0"/>
                  </a:moveTo>
                  <a:lnTo>
                    <a:pt x="4439" y="27"/>
                  </a:lnTo>
                  <a:lnTo>
                    <a:pt x="3894" y="125"/>
                  </a:lnTo>
                  <a:lnTo>
                    <a:pt x="2823" y="331"/>
                  </a:lnTo>
                  <a:lnTo>
                    <a:pt x="2296" y="474"/>
                  </a:lnTo>
                  <a:lnTo>
                    <a:pt x="2064" y="545"/>
                  </a:lnTo>
                  <a:lnTo>
                    <a:pt x="1590" y="751"/>
                  </a:lnTo>
                  <a:lnTo>
                    <a:pt x="1117" y="1027"/>
                  </a:lnTo>
                  <a:lnTo>
                    <a:pt x="697" y="1376"/>
                  </a:lnTo>
                  <a:lnTo>
                    <a:pt x="340" y="1778"/>
                  </a:lnTo>
                  <a:lnTo>
                    <a:pt x="99" y="2242"/>
                  </a:lnTo>
                  <a:lnTo>
                    <a:pt x="10" y="2626"/>
                  </a:lnTo>
                  <a:lnTo>
                    <a:pt x="1" y="2894"/>
                  </a:lnTo>
                  <a:lnTo>
                    <a:pt x="37" y="3180"/>
                  </a:lnTo>
                  <a:lnTo>
                    <a:pt x="117" y="3474"/>
                  </a:lnTo>
                  <a:lnTo>
                    <a:pt x="179" y="3626"/>
                  </a:lnTo>
                  <a:lnTo>
                    <a:pt x="510" y="4403"/>
                  </a:lnTo>
                  <a:lnTo>
                    <a:pt x="1010" y="5555"/>
                  </a:lnTo>
                  <a:lnTo>
                    <a:pt x="1385" y="6296"/>
                  </a:lnTo>
                  <a:lnTo>
                    <a:pt x="1599" y="6653"/>
                  </a:lnTo>
                  <a:lnTo>
                    <a:pt x="1724" y="6850"/>
                  </a:lnTo>
                  <a:lnTo>
                    <a:pt x="2001" y="7162"/>
                  </a:lnTo>
                  <a:lnTo>
                    <a:pt x="2305" y="7386"/>
                  </a:lnTo>
                  <a:lnTo>
                    <a:pt x="2626" y="7519"/>
                  </a:lnTo>
                  <a:lnTo>
                    <a:pt x="2957" y="7564"/>
                  </a:lnTo>
                  <a:lnTo>
                    <a:pt x="3296" y="7511"/>
                  </a:lnTo>
                  <a:lnTo>
                    <a:pt x="3626" y="7377"/>
                  </a:lnTo>
                  <a:lnTo>
                    <a:pt x="3948" y="7144"/>
                  </a:lnTo>
                  <a:lnTo>
                    <a:pt x="4100" y="6984"/>
                  </a:lnTo>
                  <a:lnTo>
                    <a:pt x="4350" y="6707"/>
                  </a:lnTo>
                  <a:lnTo>
                    <a:pt x="4796" y="6135"/>
                  </a:lnTo>
                  <a:lnTo>
                    <a:pt x="5198" y="5546"/>
                  </a:lnTo>
                  <a:lnTo>
                    <a:pt x="5537" y="4948"/>
                  </a:lnTo>
                  <a:lnTo>
                    <a:pt x="5823" y="4331"/>
                  </a:lnTo>
                  <a:lnTo>
                    <a:pt x="6064" y="3715"/>
                  </a:lnTo>
                  <a:lnTo>
                    <a:pt x="6252" y="3099"/>
                  </a:lnTo>
                  <a:lnTo>
                    <a:pt x="6386" y="2492"/>
                  </a:lnTo>
                  <a:lnTo>
                    <a:pt x="6430" y="2197"/>
                  </a:lnTo>
                  <a:lnTo>
                    <a:pt x="6422" y="1947"/>
                  </a:lnTo>
                  <a:lnTo>
                    <a:pt x="6323" y="1465"/>
                  </a:lnTo>
                  <a:lnTo>
                    <a:pt x="6154" y="1045"/>
                  </a:lnTo>
                  <a:lnTo>
                    <a:pt x="5921" y="679"/>
                  </a:lnTo>
                  <a:lnTo>
                    <a:pt x="5627" y="384"/>
                  </a:lnTo>
                  <a:lnTo>
                    <a:pt x="5305" y="170"/>
                  </a:lnTo>
                  <a:lnTo>
                    <a:pt x="4966" y="36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-27651" y="-15750"/>
              <a:ext cx="1404179" cy="1838057"/>
            </a:xfrm>
            <a:custGeom>
              <a:avLst/>
              <a:gdLst/>
              <a:ahLst/>
              <a:cxnLst/>
              <a:rect l="l" t="t" r="r" b="b"/>
              <a:pathLst>
                <a:path w="51487" h="67396" extrusionOk="0">
                  <a:moveTo>
                    <a:pt x="0" y="0"/>
                  </a:moveTo>
                  <a:lnTo>
                    <a:pt x="12" y="67396"/>
                  </a:lnTo>
                  <a:lnTo>
                    <a:pt x="487" y="67176"/>
                  </a:lnTo>
                  <a:lnTo>
                    <a:pt x="962" y="66944"/>
                  </a:lnTo>
                  <a:lnTo>
                    <a:pt x="1438" y="66700"/>
                  </a:lnTo>
                  <a:lnTo>
                    <a:pt x="1902" y="66457"/>
                  </a:lnTo>
                  <a:lnTo>
                    <a:pt x="2354" y="66202"/>
                  </a:lnTo>
                  <a:lnTo>
                    <a:pt x="2818" y="65935"/>
                  </a:lnTo>
                  <a:lnTo>
                    <a:pt x="3258" y="65668"/>
                  </a:lnTo>
                  <a:lnTo>
                    <a:pt x="3711" y="65378"/>
                  </a:lnTo>
                  <a:lnTo>
                    <a:pt x="4151" y="65088"/>
                  </a:lnTo>
                  <a:lnTo>
                    <a:pt x="4580" y="64787"/>
                  </a:lnTo>
                  <a:lnTo>
                    <a:pt x="5009" y="64485"/>
                  </a:lnTo>
                  <a:lnTo>
                    <a:pt x="5439" y="64161"/>
                  </a:lnTo>
                  <a:lnTo>
                    <a:pt x="5856" y="63836"/>
                  </a:lnTo>
                  <a:lnTo>
                    <a:pt x="6273" y="63500"/>
                  </a:lnTo>
                  <a:lnTo>
                    <a:pt x="6679" y="63163"/>
                  </a:lnTo>
                  <a:lnTo>
                    <a:pt x="7085" y="62804"/>
                  </a:lnTo>
                  <a:lnTo>
                    <a:pt x="7514" y="62410"/>
                  </a:lnTo>
                  <a:lnTo>
                    <a:pt x="7943" y="62015"/>
                  </a:lnTo>
                  <a:lnTo>
                    <a:pt x="8361" y="61598"/>
                  </a:lnTo>
                  <a:lnTo>
                    <a:pt x="8767" y="61181"/>
                  </a:lnTo>
                  <a:lnTo>
                    <a:pt x="9161" y="60763"/>
                  </a:lnTo>
                  <a:lnTo>
                    <a:pt x="9544" y="60334"/>
                  </a:lnTo>
                  <a:lnTo>
                    <a:pt x="9926" y="59893"/>
                  </a:lnTo>
                  <a:lnTo>
                    <a:pt x="10297" y="59453"/>
                  </a:lnTo>
                  <a:lnTo>
                    <a:pt x="10657" y="59012"/>
                  </a:lnTo>
                  <a:lnTo>
                    <a:pt x="11016" y="58560"/>
                  </a:lnTo>
                  <a:lnTo>
                    <a:pt x="11364" y="58096"/>
                  </a:lnTo>
                  <a:lnTo>
                    <a:pt x="11700" y="57632"/>
                  </a:lnTo>
                  <a:lnTo>
                    <a:pt x="12025" y="57157"/>
                  </a:lnTo>
                  <a:lnTo>
                    <a:pt x="12338" y="56681"/>
                  </a:lnTo>
                  <a:lnTo>
                    <a:pt x="12651" y="56194"/>
                  </a:lnTo>
                  <a:lnTo>
                    <a:pt x="12964" y="55707"/>
                  </a:lnTo>
                  <a:lnTo>
                    <a:pt x="13254" y="55209"/>
                  </a:lnTo>
                  <a:lnTo>
                    <a:pt x="13544" y="54710"/>
                  </a:lnTo>
                  <a:lnTo>
                    <a:pt x="13822" y="54211"/>
                  </a:lnTo>
                  <a:lnTo>
                    <a:pt x="14101" y="53690"/>
                  </a:lnTo>
                  <a:lnTo>
                    <a:pt x="14356" y="53179"/>
                  </a:lnTo>
                  <a:lnTo>
                    <a:pt x="14623" y="52657"/>
                  </a:lnTo>
                  <a:lnTo>
                    <a:pt x="14866" y="52124"/>
                  </a:lnTo>
                  <a:lnTo>
                    <a:pt x="15110" y="51591"/>
                  </a:lnTo>
                  <a:lnTo>
                    <a:pt x="15342" y="51057"/>
                  </a:lnTo>
                  <a:lnTo>
                    <a:pt x="15574" y="50512"/>
                  </a:lnTo>
                  <a:lnTo>
                    <a:pt x="15794" y="49967"/>
                  </a:lnTo>
                  <a:lnTo>
                    <a:pt x="16014" y="49411"/>
                  </a:lnTo>
                  <a:lnTo>
                    <a:pt x="16223" y="48854"/>
                  </a:lnTo>
                  <a:lnTo>
                    <a:pt x="16420" y="48297"/>
                  </a:lnTo>
                  <a:lnTo>
                    <a:pt x="16617" y="47729"/>
                  </a:lnTo>
                  <a:lnTo>
                    <a:pt x="16803" y="47161"/>
                  </a:lnTo>
                  <a:lnTo>
                    <a:pt x="17742" y="44169"/>
                  </a:lnTo>
                  <a:lnTo>
                    <a:pt x="18670" y="41189"/>
                  </a:lnTo>
                  <a:lnTo>
                    <a:pt x="19621" y="38209"/>
                  </a:lnTo>
                  <a:lnTo>
                    <a:pt x="20096" y="36725"/>
                  </a:lnTo>
                  <a:lnTo>
                    <a:pt x="20583" y="35240"/>
                  </a:lnTo>
                  <a:lnTo>
                    <a:pt x="20757" y="34730"/>
                  </a:lnTo>
                  <a:lnTo>
                    <a:pt x="20942" y="34220"/>
                  </a:lnTo>
                  <a:lnTo>
                    <a:pt x="21140" y="33721"/>
                  </a:lnTo>
                  <a:lnTo>
                    <a:pt x="21337" y="33223"/>
                  </a:lnTo>
                  <a:lnTo>
                    <a:pt x="21545" y="32736"/>
                  </a:lnTo>
                  <a:lnTo>
                    <a:pt x="21754" y="32260"/>
                  </a:lnTo>
                  <a:lnTo>
                    <a:pt x="21975" y="31773"/>
                  </a:lnTo>
                  <a:lnTo>
                    <a:pt x="22206" y="31309"/>
                  </a:lnTo>
                  <a:lnTo>
                    <a:pt x="22438" y="30845"/>
                  </a:lnTo>
                  <a:lnTo>
                    <a:pt x="22682" y="30382"/>
                  </a:lnTo>
                  <a:lnTo>
                    <a:pt x="22937" y="29941"/>
                  </a:lnTo>
                  <a:lnTo>
                    <a:pt x="23204" y="29489"/>
                  </a:lnTo>
                  <a:lnTo>
                    <a:pt x="23470" y="29048"/>
                  </a:lnTo>
                  <a:lnTo>
                    <a:pt x="23737" y="28619"/>
                  </a:lnTo>
                  <a:lnTo>
                    <a:pt x="24027" y="28190"/>
                  </a:lnTo>
                  <a:lnTo>
                    <a:pt x="24317" y="27772"/>
                  </a:lnTo>
                  <a:lnTo>
                    <a:pt x="24618" y="27355"/>
                  </a:lnTo>
                  <a:lnTo>
                    <a:pt x="24920" y="26949"/>
                  </a:lnTo>
                  <a:lnTo>
                    <a:pt x="25233" y="26555"/>
                  </a:lnTo>
                  <a:lnTo>
                    <a:pt x="25558" y="26161"/>
                  </a:lnTo>
                  <a:lnTo>
                    <a:pt x="25894" y="25766"/>
                  </a:lnTo>
                  <a:lnTo>
                    <a:pt x="26230" y="25384"/>
                  </a:lnTo>
                  <a:lnTo>
                    <a:pt x="26578" y="25013"/>
                  </a:lnTo>
                  <a:lnTo>
                    <a:pt x="26926" y="24642"/>
                  </a:lnTo>
                  <a:lnTo>
                    <a:pt x="27297" y="24282"/>
                  </a:lnTo>
                  <a:lnTo>
                    <a:pt x="27668" y="23934"/>
                  </a:lnTo>
                  <a:lnTo>
                    <a:pt x="28051" y="23586"/>
                  </a:lnTo>
                  <a:lnTo>
                    <a:pt x="28434" y="23238"/>
                  </a:lnTo>
                  <a:lnTo>
                    <a:pt x="28828" y="22914"/>
                  </a:lnTo>
                  <a:lnTo>
                    <a:pt x="29234" y="22577"/>
                  </a:lnTo>
                  <a:lnTo>
                    <a:pt x="29651" y="22264"/>
                  </a:lnTo>
                  <a:lnTo>
                    <a:pt x="30069" y="21951"/>
                  </a:lnTo>
                  <a:lnTo>
                    <a:pt x="31588" y="20838"/>
                  </a:lnTo>
                  <a:lnTo>
                    <a:pt x="33107" y="19725"/>
                  </a:lnTo>
                  <a:lnTo>
                    <a:pt x="33872" y="19180"/>
                  </a:lnTo>
                  <a:lnTo>
                    <a:pt x="34649" y="18646"/>
                  </a:lnTo>
                  <a:lnTo>
                    <a:pt x="35426" y="18125"/>
                  </a:lnTo>
                  <a:lnTo>
                    <a:pt x="36214" y="17626"/>
                  </a:lnTo>
                  <a:lnTo>
                    <a:pt x="36748" y="17278"/>
                  </a:lnTo>
                  <a:lnTo>
                    <a:pt x="37281" y="16930"/>
                  </a:lnTo>
                  <a:lnTo>
                    <a:pt x="37792" y="16571"/>
                  </a:lnTo>
                  <a:lnTo>
                    <a:pt x="38313" y="16200"/>
                  </a:lnTo>
                  <a:lnTo>
                    <a:pt x="38812" y="15829"/>
                  </a:lnTo>
                  <a:lnTo>
                    <a:pt x="39311" y="15446"/>
                  </a:lnTo>
                  <a:lnTo>
                    <a:pt x="39798" y="15052"/>
                  </a:lnTo>
                  <a:lnTo>
                    <a:pt x="40285" y="14646"/>
                  </a:lnTo>
                  <a:lnTo>
                    <a:pt x="40760" y="14240"/>
                  </a:lnTo>
                  <a:lnTo>
                    <a:pt x="41224" y="13822"/>
                  </a:lnTo>
                  <a:lnTo>
                    <a:pt x="41688" y="13405"/>
                  </a:lnTo>
                  <a:lnTo>
                    <a:pt x="42140" y="12976"/>
                  </a:lnTo>
                  <a:lnTo>
                    <a:pt x="42581" y="12535"/>
                  </a:lnTo>
                  <a:lnTo>
                    <a:pt x="43021" y="12095"/>
                  </a:lnTo>
                  <a:lnTo>
                    <a:pt x="43462" y="11642"/>
                  </a:lnTo>
                  <a:lnTo>
                    <a:pt x="43879" y="11179"/>
                  </a:lnTo>
                  <a:lnTo>
                    <a:pt x="44309" y="10715"/>
                  </a:lnTo>
                  <a:lnTo>
                    <a:pt x="44714" y="10251"/>
                  </a:lnTo>
                  <a:lnTo>
                    <a:pt x="45120" y="9764"/>
                  </a:lnTo>
                  <a:lnTo>
                    <a:pt x="45526" y="9288"/>
                  </a:lnTo>
                  <a:lnTo>
                    <a:pt x="45920" y="8790"/>
                  </a:lnTo>
                  <a:lnTo>
                    <a:pt x="46315" y="8291"/>
                  </a:lnTo>
                  <a:lnTo>
                    <a:pt x="46697" y="7793"/>
                  </a:lnTo>
                  <a:lnTo>
                    <a:pt x="47080" y="7282"/>
                  </a:lnTo>
                  <a:lnTo>
                    <a:pt x="47451" y="6772"/>
                  </a:lnTo>
                  <a:lnTo>
                    <a:pt x="47822" y="6250"/>
                  </a:lnTo>
                  <a:lnTo>
                    <a:pt x="48182" y="5728"/>
                  </a:lnTo>
                  <a:lnTo>
                    <a:pt x="48541" y="5195"/>
                  </a:lnTo>
                  <a:lnTo>
                    <a:pt x="49248" y="4117"/>
                  </a:lnTo>
                  <a:lnTo>
                    <a:pt x="49933" y="3015"/>
                  </a:lnTo>
                  <a:lnTo>
                    <a:pt x="50141" y="2655"/>
                  </a:lnTo>
                  <a:lnTo>
                    <a:pt x="50350" y="2284"/>
                  </a:lnTo>
                  <a:lnTo>
                    <a:pt x="50547" y="1902"/>
                  </a:lnTo>
                  <a:lnTo>
                    <a:pt x="50733" y="1531"/>
                  </a:lnTo>
                  <a:lnTo>
                    <a:pt x="51104" y="765"/>
                  </a:lnTo>
                  <a:lnTo>
                    <a:pt x="514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1" y="4431157"/>
              <a:ext cx="1160553" cy="712364"/>
            </a:xfrm>
            <a:custGeom>
              <a:avLst/>
              <a:gdLst/>
              <a:ahLst/>
              <a:cxnLst/>
              <a:rect l="l" t="t" r="r" b="b"/>
              <a:pathLst>
                <a:path w="37236" h="22856" extrusionOk="0">
                  <a:moveTo>
                    <a:pt x="1" y="0"/>
                  </a:moveTo>
                  <a:lnTo>
                    <a:pt x="12" y="22856"/>
                  </a:lnTo>
                  <a:lnTo>
                    <a:pt x="37236" y="22856"/>
                  </a:lnTo>
                  <a:lnTo>
                    <a:pt x="36273" y="22497"/>
                  </a:lnTo>
                  <a:lnTo>
                    <a:pt x="35798" y="22323"/>
                  </a:lnTo>
                  <a:lnTo>
                    <a:pt x="35311" y="22160"/>
                  </a:lnTo>
                  <a:lnTo>
                    <a:pt x="34441" y="21882"/>
                  </a:lnTo>
                  <a:lnTo>
                    <a:pt x="33583" y="21604"/>
                  </a:lnTo>
                  <a:lnTo>
                    <a:pt x="32736" y="21314"/>
                  </a:lnTo>
                  <a:lnTo>
                    <a:pt x="31878" y="21012"/>
                  </a:lnTo>
                  <a:lnTo>
                    <a:pt x="31032" y="20711"/>
                  </a:lnTo>
                  <a:lnTo>
                    <a:pt x="30185" y="20398"/>
                  </a:lnTo>
                  <a:lnTo>
                    <a:pt x="29350" y="20073"/>
                  </a:lnTo>
                  <a:lnTo>
                    <a:pt x="28504" y="19737"/>
                  </a:lnTo>
                  <a:lnTo>
                    <a:pt x="27680" y="19400"/>
                  </a:lnTo>
                  <a:lnTo>
                    <a:pt x="26845" y="19053"/>
                  </a:lnTo>
                  <a:lnTo>
                    <a:pt x="26022" y="18705"/>
                  </a:lnTo>
                  <a:lnTo>
                    <a:pt x="25199" y="18334"/>
                  </a:lnTo>
                  <a:lnTo>
                    <a:pt x="24387" y="17962"/>
                  </a:lnTo>
                  <a:lnTo>
                    <a:pt x="23575" y="17568"/>
                  </a:lnTo>
                  <a:lnTo>
                    <a:pt x="22764" y="17174"/>
                  </a:lnTo>
                  <a:lnTo>
                    <a:pt x="21964" y="16780"/>
                  </a:lnTo>
                  <a:lnTo>
                    <a:pt x="21163" y="16362"/>
                  </a:lnTo>
                  <a:lnTo>
                    <a:pt x="20375" y="15933"/>
                  </a:lnTo>
                  <a:lnTo>
                    <a:pt x="19586" y="15504"/>
                  </a:lnTo>
                  <a:lnTo>
                    <a:pt x="18798" y="15052"/>
                  </a:lnTo>
                  <a:lnTo>
                    <a:pt x="18021" y="14600"/>
                  </a:lnTo>
                  <a:lnTo>
                    <a:pt x="17256" y="14124"/>
                  </a:lnTo>
                  <a:lnTo>
                    <a:pt x="16479" y="13649"/>
                  </a:lnTo>
                  <a:lnTo>
                    <a:pt x="15725" y="13162"/>
                  </a:lnTo>
                  <a:lnTo>
                    <a:pt x="14960" y="12652"/>
                  </a:lnTo>
                  <a:lnTo>
                    <a:pt x="14217" y="12141"/>
                  </a:lnTo>
                  <a:lnTo>
                    <a:pt x="13464" y="11608"/>
                  </a:lnTo>
                  <a:lnTo>
                    <a:pt x="12721" y="11074"/>
                  </a:lnTo>
                  <a:lnTo>
                    <a:pt x="11991" y="10518"/>
                  </a:lnTo>
                  <a:lnTo>
                    <a:pt x="11260" y="9961"/>
                  </a:lnTo>
                  <a:lnTo>
                    <a:pt x="10541" y="9381"/>
                  </a:lnTo>
                  <a:lnTo>
                    <a:pt x="9822" y="8790"/>
                  </a:lnTo>
                  <a:lnTo>
                    <a:pt x="8570" y="7723"/>
                  </a:lnTo>
                  <a:lnTo>
                    <a:pt x="7329" y="6645"/>
                  </a:lnTo>
                  <a:lnTo>
                    <a:pt x="6100" y="5543"/>
                  </a:lnTo>
                  <a:lnTo>
                    <a:pt x="4883" y="4442"/>
                  </a:lnTo>
                  <a:lnTo>
                    <a:pt x="2447" y="2215"/>
                  </a:lnTo>
                  <a:lnTo>
                    <a:pt x="1230" y="11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7010594" y="4277180"/>
              <a:ext cx="2208311" cy="889115"/>
            </a:xfrm>
            <a:custGeom>
              <a:avLst/>
              <a:gdLst/>
              <a:ahLst/>
              <a:cxnLst/>
              <a:rect l="l" t="t" r="r" b="b"/>
              <a:pathLst>
                <a:path w="70853" h="28527" extrusionOk="0">
                  <a:moveTo>
                    <a:pt x="59987" y="0"/>
                  </a:moveTo>
                  <a:lnTo>
                    <a:pt x="59222" y="12"/>
                  </a:lnTo>
                  <a:lnTo>
                    <a:pt x="58445" y="35"/>
                  </a:lnTo>
                  <a:lnTo>
                    <a:pt x="57680" y="58"/>
                  </a:lnTo>
                  <a:lnTo>
                    <a:pt x="56903" y="93"/>
                  </a:lnTo>
                  <a:lnTo>
                    <a:pt x="56137" y="139"/>
                  </a:lnTo>
                  <a:lnTo>
                    <a:pt x="55372" y="197"/>
                  </a:lnTo>
                  <a:lnTo>
                    <a:pt x="54595" y="255"/>
                  </a:lnTo>
                  <a:lnTo>
                    <a:pt x="53830" y="337"/>
                  </a:lnTo>
                  <a:lnTo>
                    <a:pt x="53064" y="418"/>
                  </a:lnTo>
                  <a:lnTo>
                    <a:pt x="52299" y="510"/>
                  </a:lnTo>
                  <a:lnTo>
                    <a:pt x="51534" y="603"/>
                  </a:lnTo>
                  <a:lnTo>
                    <a:pt x="50757" y="708"/>
                  </a:lnTo>
                  <a:lnTo>
                    <a:pt x="49991" y="824"/>
                  </a:lnTo>
                  <a:lnTo>
                    <a:pt x="49226" y="951"/>
                  </a:lnTo>
                  <a:lnTo>
                    <a:pt x="48461" y="1090"/>
                  </a:lnTo>
                  <a:lnTo>
                    <a:pt x="47695" y="1229"/>
                  </a:lnTo>
                  <a:lnTo>
                    <a:pt x="46930" y="1380"/>
                  </a:lnTo>
                  <a:lnTo>
                    <a:pt x="46176" y="1531"/>
                  </a:lnTo>
                  <a:lnTo>
                    <a:pt x="45411" y="1705"/>
                  </a:lnTo>
                  <a:lnTo>
                    <a:pt x="44333" y="1948"/>
                  </a:lnTo>
                  <a:lnTo>
                    <a:pt x="43266" y="2203"/>
                  </a:lnTo>
                  <a:lnTo>
                    <a:pt x="42199" y="2482"/>
                  </a:lnTo>
                  <a:lnTo>
                    <a:pt x="41144" y="2772"/>
                  </a:lnTo>
                  <a:lnTo>
                    <a:pt x="40088" y="3073"/>
                  </a:lnTo>
                  <a:lnTo>
                    <a:pt x="39045" y="3386"/>
                  </a:lnTo>
                  <a:lnTo>
                    <a:pt x="38001" y="3723"/>
                  </a:lnTo>
                  <a:lnTo>
                    <a:pt x="36957" y="4059"/>
                  </a:lnTo>
                  <a:lnTo>
                    <a:pt x="35925" y="4418"/>
                  </a:lnTo>
                  <a:lnTo>
                    <a:pt x="34893" y="4789"/>
                  </a:lnTo>
                  <a:lnTo>
                    <a:pt x="33873" y="5160"/>
                  </a:lnTo>
                  <a:lnTo>
                    <a:pt x="32852" y="5555"/>
                  </a:lnTo>
                  <a:lnTo>
                    <a:pt x="31844" y="5961"/>
                  </a:lnTo>
                  <a:lnTo>
                    <a:pt x="30835" y="6390"/>
                  </a:lnTo>
                  <a:lnTo>
                    <a:pt x="29826" y="6819"/>
                  </a:lnTo>
                  <a:lnTo>
                    <a:pt x="28829" y="7259"/>
                  </a:lnTo>
                  <a:lnTo>
                    <a:pt x="27831" y="7712"/>
                  </a:lnTo>
                  <a:lnTo>
                    <a:pt x="26834" y="8175"/>
                  </a:lnTo>
                  <a:lnTo>
                    <a:pt x="25848" y="8651"/>
                  </a:lnTo>
                  <a:lnTo>
                    <a:pt x="24874" y="9149"/>
                  </a:lnTo>
                  <a:lnTo>
                    <a:pt x="23889" y="9648"/>
                  </a:lnTo>
                  <a:lnTo>
                    <a:pt x="22915" y="10158"/>
                  </a:lnTo>
                  <a:lnTo>
                    <a:pt x="21952" y="10680"/>
                  </a:lnTo>
                  <a:lnTo>
                    <a:pt x="20990" y="11214"/>
                  </a:lnTo>
                  <a:lnTo>
                    <a:pt x="20027" y="11759"/>
                  </a:lnTo>
                  <a:lnTo>
                    <a:pt x="19065" y="12304"/>
                  </a:lnTo>
                  <a:lnTo>
                    <a:pt x="18114" y="12872"/>
                  </a:lnTo>
                  <a:lnTo>
                    <a:pt x="17163" y="13452"/>
                  </a:lnTo>
                  <a:lnTo>
                    <a:pt x="16224" y="14031"/>
                  </a:lnTo>
                  <a:lnTo>
                    <a:pt x="15284" y="14623"/>
                  </a:lnTo>
                  <a:lnTo>
                    <a:pt x="14345" y="15226"/>
                  </a:lnTo>
                  <a:lnTo>
                    <a:pt x="13417" y="15840"/>
                  </a:lnTo>
                  <a:lnTo>
                    <a:pt x="12942" y="16165"/>
                  </a:lnTo>
                  <a:lnTo>
                    <a:pt x="12467" y="16490"/>
                  </a:lnTo>
                  <a:lnTo>
                    <a:pt x="12003" y="16826"/>
                  </a:lnTo>
                  <a:lnTo>
                    <a:pt x="11539" y="17162"/>
                  </a:lnTo>
                  <a:lnTo>
                    <a:pt x="11075" y="17510"/>
                  </a:lnTo>
                  <a:lnTo>
                    <a:pt x="10623" y="17870"/>
                  </a:lnTo>
                  <a:lnTo>
                    <a:pt x="9730" y="18589"/>
                  </a:lnTo>
                  <a:lnTo>
                    <a:pt x="8849" y="19319"/>
                  </a:lnTo>
                  <a:lnTo>
                    <a:pt x="7979" y="20085"/>
                  </a:lnTo>
                  <a:lnTo>
                    <a:pt x="7132" y="20861"/>
                  </a:lnTo>
                  <a:lnTo>
                    <a:pt x="6286" y="21662"/>
                  </a:lnTo>
                  <a:lnTo>
                    <a:pt x="5463" y="22473"/>
                  </a:lnTo>
                  <a:lnTo>
                    <a:pt x="4651" y="23308"/>
                  </a:lnTo>
                  <a:lnTo>
                    <a:pt x="3851" y="24143"/>
                  </a:lnTo>
                  <a:lnTo>
                    <a:pt x="3062" y="25001"/>
                  </a:lnTo>
                  <a:lnTo>
                    <a:pt x="2285" y="25871"/>
                  </a:lnTo>
                  <a:lnTo>
                    <a:pt x="1520" y="26741"/>
                  </a:lnTo>
                  <a:lnTo>
                    <a:pt x="755" y="27634"/>
                  </a:lnTo>
                  <a:lnTo>
                    <a:pt x="1" y="28526"/>
                  </a:lnTo>
                  <a:lnTo>
                    <a:pt x="70853" y="28526"/>
                  </a:lnTo>
                  <a:lnTo>
                    <a:pt x="70853" y="986"/>
                  </a:lnTo>
                  <a:lnTo>
                    <a:pt x="70447" y="858"/>
                  </a:lnTo>
                  <a:lnTo>
                    <a:pt x="70250" y="800"/>
                  </a:lnTo>
                  <a:lnTo>
                    <a:pt x="70041" y="754"/>
                  </a:lnTo>
                  <a:lnTo>
                    <a:pt x="69264" y="638"/>
                  </a:lnTo>
                  <a:lnTo>
                    <a:pt x="68487" y="534"/>
                  </a:lnTo>
                  <a:lnTo>
                    <a:pt x="67722" y="441"/>
                  </a:lnTo>
                  <a:lnTo>
                    <a:pt x="66945" y="348"/>
                  </a:lnTo>
                  <a:lnTo>
                    <a:pt x="66168" y="267"/>
                  </a:lnTo>
                  <a:lnTo>
                    <a:pt x="65391" y="209"/>
                  </a:lnTo>
                  <a:lnTo>
                    <a:pt x="64626" y="151"/>
                  </a:lnTo>
                  <a:lnTo>
                    <a:pt x="63849" y="93"/>
                  </a:lnTo>
                  <a:lnTo>
                    <a:pt x="63072" y="58"/>
                  </a:lnTo>
                  <a:lnTo>
                    <a:pt x="62306" y="35"/>
                  </a:lnTo>
                  <a:lnTo>
                    <a:pt x="61530" y="12"/>
                  </a:lnTo>
                  <a:lnTo>
                    <a:pt x="607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20"/>
          <p:cNvSpPr txBox="1">
            <a:spLocks noGrp="1"/>
          </p:cNvSpPr>
          <p:nvPr>
            <p:ph type="subTitle" idx="1"/>
          </p:nvPr>
        </p:nvSpPr>
        <p:spPr>
          <a:xfrm>
            <a:off x="1049900" y="3713400"/>
            <a:ext cx="21954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subTitle" idx="2"/>
          </p:nvPr>
        </p:nvSpPr>
        <p:spPr>
          <a:xfrm>
            <a:off x="1049888" y="2855100"/>
            <a:ext cx="2195400" cy="5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None/>
              <a:defRPr sz="2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subTitle" idx="3"/>
          </p:nvPr>
        </p:nvSpPr>
        <p:spPr>
          <a:xfrm>
            <a:off x="3509083" y="3086600"/>
            <a:ext cx="21954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subTitle" idx="4"/>
          </p:nvPr>
        </p:nvSpPr>
        <p:spPr>
          <a:xfrm>
            <a:off x="5943004" y="3713400"/>
            <a:ext cx="21954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0"/>
          <p:cNvSpPr txBox="1">
            <a:spLocks noGrp="1"/>
          </p:cNvSpPr>
          <p:nvPr>
            <p:ph type="subTitle" idx="5"/>
          </p:nvPr>
        </p:nvSpPr>
        <p:spPr>
          <a:xfrm>
            <a:off x="5943000" y="2855100"/>
            <a:ext cx="2195400" cy="5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None/>
              <a:defRPr sz="2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0"/>
          <p:cNvSpPr txBox="1">
            <a:spLocks noGrp="1"/>
          </p:cNvSpPr>
          <p:nvPr>
            <p:ph type="subTitle" idx="6"/>
          </p:nvPr>
        </p:nvSpPr>
        <p:spPr>
          <a:xfrm>
            <a:off x="3496438" y="2228300"/>
            <a:ext cx="2195400" cy="5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None/>
              <a:defRPr sz="2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4095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1">
  <p:cSld name="Title + Three Columns 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1"/>
          <p:cNvGrpSpPr/>
          <p:nvPr/>
        </p:nvGrpSpPr>
        <p:grpSpPr>
          <a:xfrm>
            <a:off x="0" y="-11926"/>
            <a:ext cx="9150917" cy="2186627"/>
            <a:chOff x="0" y="-11926"/>
            <a:chExt cx="9150917" cy="2186627"/>
          </a:xfrm>
        </p:grpSpPr>
        <p:sp>
          <p:nvSpPr>
            <p:cNvPr id="207" name="Google Shape;207;p21"/>
            <p:cNvSpPr/>
            <p:nvPr/>
          </p:nvSpPr>
          <p:spPr>
            <a:xfrm>
              <a:off x="7741417" y="-11926"/>
              <a:ext cx="1409500" cy="1303771"/>
            </a:xfrm>
            <a:custGeom>
              <a:avLst/>
              <a:gdLst/>
              <a:ahLst/>
              <a:cxnLst/>
              <a:rect l="l" t="t" r="r" b="b"/>
              <a:pathLst>
                <a:path w="67416" h="62359" extrusionOk="0">
                  <a:moveTo>
                    <a:pt x="1" y="0"/>
                  </a:moveTo>
                  <a:lnTo>
                    <a:pt x="222" y="304"/>
                  </a:lnTo>
                  <a:lnTo>
                    <a:pt x="452" y="608"/>
                  </a:lnTo>
                  <a:lnTo>
                    <a:pt x="922" y="1216"/>
                  </a:lnTo>
                  <a:lnTo>
                    <a:pt x="1143" y="1520"/>
                  </a:lnTo>
                  <a:lnTo>
                    <a:pt x="1355" y="1833"/>
                  </a:lnTo>
                  <a:lnTo>
                    <a:pt x="1557" y="2146"/>
                  </a:lnTo>
                  <a:lnTo>
                    <a:pt x="1649" y="2312"/>
                  </a:lnTo>
                  <a:lnTo>
                    <a:pt x="1741" y="2477"/>
                  </a:lnTo>
                  <a:lnTo>
                    <a:pt x="2570" y="4117"/>
                  </a:lnTo>
                  <a:lnTo>
                    <a:pt x="2976" y="4936"/>
                  </a:lnTo>
                  <a:lnTo>
                    <a:pt x="3372" y="5765"/>
                  </a:lnTo>
                  <a:lnTo>
                    <a:pt x="3768" y="6594"/>
                  </a:lnTo>
                  <a:lnTo>
                    <a:pt x="4154" y="7432"/>
                  </a:lnTo>
                  <a:lnTo>
                    <a:pt x="4532" y="8270"/>
                  </a:lnTo>
                  <a:lnTo>
                    <a:pt x="4891" y="9118"/>
                  </a:lnTo>
                  <a:lnTo>
                    <a:pt x="5195" y="9818"/>
                  </a:lnTo>
                  <a:lnTo>
                    <a:pt x="5508" y="10517"/>
                  </a:lnTo>
                  <a:lnTo>
                    <a:pt x="5831" y="11217"/>
                  </a:lnTo>
                  <a:lnTo>
                    <a:pt x="6162" y="11908"/>
                  </a:lnTo>
                  <a:lnTo>
                    <a:pt x="6503" y="12599"/>
                  </a:lnTo>
                  <a:lnTo>
                    <a:pt x="6844" y="13280"/>
                  </a:lnTo>
                  <a:lnTo>
                    <a:pt x="7203" y="13962"/>
                  </a:lnTo>
                  <a:lnTo>
                    <a:pt x="7562" y="14634"/>
                  </a:lnTo>
                  <a:lnTo>
                    <a:pt x="7940" y="15297"/>
                  </a:lnTo>
                  <a:lnTo>
                    <a:pt x="8317" y="15960"/>
                  </a:lnTo>
                  <a:lnTo>
                    <a:pt x="8704" y="16623"/>
                  </a:lnTo>
                  <a:lnTo>
                    <a:pt x="9109" y="17277"/>
                  </a:lnTo>
                  <a:lnTo>
                    <a:pt x="9514" y="17922"/>
                  </a:lnTo>
                  <a:lnTo>
                    <a:pt x="9929" y="18567"/>
                  </a:lnTo>
                  <a:lnTo>
                    <a:pt x="10353" y="19202"/>
                  </a:lnTo>
                  <a:lnTo>
                    <a:pt x="10785" y="19838"/>
                  </a:lnTo>
                  <a:lnTo>
                    <a:pt x="11356" y="20657"/>
                  </a:lnTo>
                  <a:lnTo>
                    <a:pt x="11955" y="21468"/>
                  </a:lnTo>
                  <a:lnTo>
                    <a:pt x="12554" y="22269"/>
                  </a:lnTo>
                  <a:lnTo>
                    <a:pt x="13171" y="23061"/>
                  </a:lnTo>
                  <a:lnTo>
                    <a:pt x="13797" y="23844"/>
                  </a:lnTo>
                  <a:lnTo>
                    <a:pt x="14432" y="24627"/>
                  </a:lnTo>
                  <a:lnTo>
                    <a:pt x="15077" y="25391"/>
                  </a:lnTo>
                  <a:lnTo>
                    <a:pt x="15722" y="26156"/>
                  </a:lnTo>
                  <a:lnTo>
                    <a:pt x="16053" y="26533"/>
                  </a:lnTo>
                  <a:lnTo>
                    <a:pt x="16385" y="26892"/>
                  </a:lnTo>
                  <a:lnTo>
                    <a:pt x="16726" y="27251"/>
                  </a:lnTo>
                  <a:lnTo>
                    <a:pt x="17076" y="27592"/>
                  </a:lnTo>
                  <a:lnTo>
                    <a:pt x="17435" y="27933"/>
                  </a:lnTo>
                  <a:lnTo>
                    <a:pt x="17803" y="28265"/>
                  </a:lnTo>
                  <a:lnTo>
                    <a:pt x="18172" y="28587"/>
                  </a:lnTo>
                  <a:lnTo>
                    <a:pt x="18558" y="28900"/>
                  </a:lnTo>
                  <a:lnTo>
                    <a:pt x="18945" y="29195"/>
                  </a:lnTo>
                  <a:lnTo>
                    <a:pt x="19341" y="29489"/>
                  </a:lnTo>
                  <a:lnTo>
                    <a:pt x="19737" y="29775"/>
                  </a:lnTo>
                  <a:lnTo>
                    <a:pt x="20152" y="30051"/>
                  </a:lnTo>
                  <a:lnTo>
                    <a:pt x="20566" y="30309"/>
                  </a:lnTo>
                  <a:lnTo>
                    <a:pt x="20990" y="30567"/>
                  </a:lnTo>
                  <a:lnTo>
                    <a:pt x="21423" y="30806"/>
                  </a:lnTo>
                  <a:lnTo>
                    <a:pt x="21865" y="31046"/>
                  </a:lnTo>
                  <a:lnTo>
                    <a:pt x="22473" y="31350"/>
                  </a:lnTo>
                  <a:lnTo>
                    <a:pt x="23090" y="31644"/>
                  </a:lnTo>
                  <a:lnTo>
                    <a:pt x="23716" y="31921"/>
                  </a:lnTo>
                  <a:lnTo>
                    <a:pt x="24351" y="32179"/>
                  </a:lnTo>
                  <a:lnTo>
                    <a:pt x="24978" y="32418"/>
                  </a:lnTo>
                  <a:lnTo>
                    <a:pt x="25622" y="32639"/>
                  </a:lnTo>
                  <a:lnTo>
                    <a:pt x="26267" y="32851"/>
                  </a:lnTo>
                  <a:lnTo>
                    <a:pt x="26912" y="33044"/>
                  </a:lnTo>
                  <a:lnTo>
                    <a:pt x="27566" y="33229"/>
                  </a:lnTo>
                  <a:lnTo>
                    <a:pt x="28229" y="33394"/>
                  </a:lnTo>
                  <a:lnTo>
                    <a:pt x="28892" y="33542"/>
                  </a:lnTo>
                  <a:lnTo>
                    <a:pt x="29555" y="33680"/>
                  </a:lnTo>
                  <a:lnTo>
                    <a:pt x="30227" y="33800"/>
                  </a:lnTo>
                  <a:lnTo>
                    <a:pt x="30909" y="33910"/>
                  </a:lnTo>
                  <a:lnTo>
                    <a:pt x="31590" y="34011"/>
                  </a:lnTo>
                  <a:lnTo>
                    <a:pt x="32272" y="34094"/>
                  </a:lnTo>
                  <a:lnTo>
                    <a:pt x="33754" y="34269"/>
                  </a:lnTo>
                  <a:lnTo>
                    <a:pt x="35237" y="34453"/>
                  </a:lnTo>
                  <a:lnTo>
                    <a:pt x="35974" y="34555"/>
                  </a:lnTo>
                  <a:lnTo>
                    <a:pt x="36720" y="34665"/>
                  </a:lnTo>
                  <a:lnTo>
                    <a:pt x="37457" y="34776"/>
                  </a:lnTo>
                  <a:lnTo>
                    <a:pt x="38194" y="34896"/>
                  </a:lnTo>
                  <a:lnTo>
                    <a:pt x="38921" y="35034"/>
                  </a:lnTo>
                  <a:lnTo>
                    <a:pt x="39658" y="35172"/>
                  </a:lnTo>
                  <a:lnTo>
                    <a:pt x="40385" y="35328"/>
                  </a:lnTo>
                  <a:lnTo>
                    <a:pt x="41122" y="35485"/>
                  </a:lnTo>
                  <a:lnTo>
                    <a:pt x="41841" y="35660"/>
                  </a:lnTo>
                  <a:lnTo>
                    <a:pt x="42568" y="35853"/>
                  </a:lnTo>
                  <a:lnTo>
                    <a:pt x="43287" y="36056"/>
                  </a:lnTo>
                  <a:lnTo>
                    <a:pt x="44005" y="36268"/>
                  </a:lnTo>
                  <a:lnTo>
                    <a:pt x="44263" y="36351"/>
                  </a:lnTo>
                  <a:lnTo>
                    <a:pt x="44511" y="36443"/>
                  </a:lnTo>
                  <a:lnTo>
                    <a:pt x="44751" y="36535"/>
                  </a:lnTo>
                  <a:lnTo>
                    <a:pt x="44990" y="36627"/>
                  </a:lnTo>
                  <a:lnTo>
                    <a:pt x="45230" y="36728"/>
                  </a:lnTo>
                  <a:lnTo>
                    <a:pt x="45460" y="36839"/>
                  </a:lnTo>
                  <a:lnTo>
                    <a:pt x="45690" y="36949"/>
                  </a:lnTo>
                  <a:lnTo>
                    <a:pt x="45911" y="37060"/>
                  </a:lnTo>
                  <a:lnTo>
                    <a:pt x="46132" y="37180"/>
                  </a:lnTo>
                  <a:lnTo>
                    <a:pt x="46353" y="37308"/>
                  </a:lnTo>
                  <a:lnTo>
                    <a:pt x="46565" y="37437"/>
                  </a:lnTo>
                  <a:lnTo>
                    <a:pt x="46768" y="37576"/>
                  </a:lnTo>
                  <a:lnTo>
                    <a:pt x="46970" y="37714"/>
                  </a:lnTo>
                  <a:lnTo>
                    <a:pt x="47173" y="37861"/>
                  </a:lnTo>
                  <a:lnTo>
                    <a:pt x="47366" y="38008"/>
                  </a:lnTo>
                  <a:lnTo>
                    <a:pt x="47560" y="38165"/>
                  </a:lnTo>
                  <a:lnTo>
                    <a:pt x="47744" y="38322"/>
                  </a:lnTo>
                  <a:lnTo>
                    <a:pt x="47928" y="38487"/>
                  </a:lnTo>
                  <a:lnTo>
                    <a:pt x="48112" y="38653"/>
                  </a:lnTo>
                  <a:lnTo>
                    <a:pt x="48287" y="38828"/>
                  </a:lnTo>
                  <a:lnTo>
                    <a:pt x="48462" y="39012"/>
                  </a:lnTo>
                  <a:lnTo>
                    <a:pt x="48628" y="39196"/>
                  </a:lnTo>
                  <a:lnTo>
                    <a:pt x="48785" y="39381"/>
                  </a:lnTo>
                  <a:lnTo>
                    <a:pt x="48951" y="39574"/>
                  </a:lnTo>
                  <a:lnTo>
                    <a:pt x="49098" y="39777"/>
                  </a:lnTo>
                  <a:lnTo>
                    <a:pt x="49254" y="39979"/>
                  </a:lnTo>
                  <a:lnTo>
                    <a:pt x="49402" y="40182"/>
                  </a:lnTo>
                  <a:lnTo>
                    <a:pt x="49540" y="40403"/>
                  </a:lnTo>
                  <a:lnTo>
                    <a:pt x="49678" y="40615"/>
                  </a:lnTo>
                  <a:lnTo>
                    <a:pt x="49816" y="40845"/>
                  </a:lnTo>
                  <a:lnTo>
                    <a:pt x="49945" y="41075"/>
                  </a:lnTo>
                  <a:lnTo>
                    <a:pt x="50074" y="41305"/>
                  </a:lnTo>
                  <a:lnTo>
                    <a:pt x="50277" y="41683"/>
                  </a:lnTo>
                  <a:lnTo>
                    <a:pt x="50489" y="42051"/>
                  </a:lnTo>
                  <a:lnTo>
                    <a:pt x="50921" y="42788"/>
                  </a:lnTo>
                  <a:lnTo>
                    <a:pt x="51548" y="43829"/>
                  </a:lnTo>
                  <a:lnTo>
                    <a:pt x="52183" y="44870"/>
                  </a:lnTo>
                  <a:lnTo>
                    <a:pt x="52819" y="45901"/>
                  </a:lnTo>
                  <a:lnTo>
                    <a:pt x="53454" y="46942"/>
                  </a:lnTo>
                  <a:lnTo>
                    <a:pt x="54080" y="47982"/>
                  </a:lnTo>
                  <a:lnTo>
                    <a:pt x="54384" y="48507"/>
                  </a:lnTo>
                  <a:lnTo>
                    <a:pt x="54688" y="49042"/>
                  </a:lnTo>
                  <a:lnTo>
                    <a:pt x="54983" y="49567"/>
                  </a:lnTo>
                  <a:lnTo>
                    <a:pt x="55268" y="50101"/>
                  </a:lnTo>
                  <a:lnTo>
                    <a:pt x="55554" y="50635"/>
                  </a:lnTo>
                  <a:lnTo>
                    <a:pt x="55830" y="51178"/>
                  </a:lnTo>
                  <a:lnTo>
                    <a:pt x="56143" y="51777"/>
                  </a:lnTo>
                  <a:lnTo>
                    <a:pt x="56466" y="52366"/>
                  </a:lnTo>
                  <a:lnTo>
                    <a:pt x="56806" y="52946"/>
                  </a:lnTo>
                  <a:lnTo>
                    <a:pt x="57156" y="53517"/>
                  </a:lnTo>
                  <a:lnTo>
                    <a:pt x="57525" y="54070"/>
                  </a:lnTo>
                  <a:lnTo>
                    <a:pt x="57902" y="54604"/>
                  </a:lnTo>
                  <a:lnTo>
                    <a:pt x="58298" y="55138"/>
                  </a:lnTo>
                  <a:lnTo>
                    <a:pt x="58713" y="55654"/>
                  </a:lnTo>
                  <a:lnTo>
                    <a:pt x="59136" y="56151"/>
                  </a:lnTo>
                  <a:lnTo>
                    <a:pt x="59569" y="56640"/>
                  </a:lnTo>
                  <a:lnTo>
                    <a:pt x="60021" y="57118"/>
                  </a:lnTo>
                  <a:lnTo>
                    <a:pt x="60490" y="57579"/>
                  </a:lnTo>
                  <a:lnTo>
                    <a:pt x="60978" y="58021"/>
                  </a:lnTo>
                  <a:lnTo>
                    <a:pt x="61476" y="58463"/>
                  </a:lnTo>
                  <a:lnTo>
                    <a:pt x="62001" y="58878"/>
                  </a:lnTo>
                  <a:lnTo>
                    <a:pt x="62526" y="59292"/>
                  </a:lnTo>
                  <a:lnTo>
                    <a:pt x="62820" y="59504"/>
                  </a:lnTo>
                  <a:lnTo>
                    <a:pt x="63115" y="59706"/>
                  </a:lnTo>
                  <a:lnTo>
                    <a:pt x="63714" y="60112"/>
                  </a:lnTo>
                  <a:lnTo>
                    <a:pt x="64322" y="60498"/>
                  </a:lnTo>
                  <a:lnTo>
                    <a:pt x="64939" y="60867"/>
                  </a:lnTo>
                  <a:lnTo>
                    <a:pt x="66182" y="61613"/>
                  </a:lnTo>
                  <a:lnTo>
                    <a:pt x="66799" y="61981"/>
                  </a:lnTo>
                  <a:lnTo>
                    <a:pt x="67416" y="62359"/>
                  </a:lnTo>
                  <a:lnTo>
                    <a:pt x="67416" y="37649"/>
                  </a:lnTo>
                  <a:lnTo>
                    <a:pt x="66873" y="36682"/>
                  </a:lnTo>
                  <a:lnTo>
                    <a:pt x="66329" y="35715"/>
                  </a:lnTo>
                  <a:lnTo>
                    <a:pt x="65777" y="34748"/>
                  </a:lnTo>
                  <a:lnTo>
                    <a:pt x="65500" y="34269"/>
                  </a:lnTo>
                  <a:lnTo>
                    <a:pt x="65215" y="33790"/>
                  </a:lnTo>
                  <a:lnTo>
                    <a:pt x="64837" y="33201"/>
                  </a:lnTo>
                  <a:lnTo>
                    <a:pt x="64469" y="32612"/>
                  </a:lnTo>
                  <a:lnTo>
                    <a:pt x="64082" y="32022"/>
                  </a:lnTo>
                  <a:lnTo>
                    <a:pt x="63695" y="31451"/>
                  </a:lnTo>
                  <a:lnTo>
                    <a:pt x="63290" y="30880"/>
                  </a:lnTo>
                  <a:lnTo>
                    <a:pt x="62885" y="30318"/>
                  </a:lnTo>
                  <a:lnTo>
                    <a:pt x="62470" y="29756"/>
                  </a:lnTo>
                  <a:lnTo>
                    <a:pt x="62038" y="29213"/>
                  </a:lnTo>
                  <a:lnTo>
                    <a:pt x="61595" y="28679"/>
                  </a:lnTo>
                  <a:lnTo>
                    <a:pt x="61144" y="28154"/>
                  </a:lnTo>
                  <a:lnTo>
                    <a:pt x="60675" y="27647"/>
                  </a:lnTo>
                  <a:lnTo>
                    <a:pt x="60186" y="27150"/>
                  </a:lnTo>
                  <a:lnTo>
                    <a:pt x="59689" y="26662"/>
                  </a:lnTo>
                  <a:lnTo>
                    <a:pt x="59440" y="26423"/>
                  </a:lnTo>
                  <a:lnTo>
                    <a:pt x="59173" y="26192"/>
                  </a:lnTo>
                  <a:lnTo>
                    <a:pt x="58915" y="25962"/>
                  </a:lnTo>
                  <a:lnTo>
                    <a:pt x="58648" y="25732"/>
                  </a:lnTo>
                  <a:lnTo>
                    <a:pt x="58372" y="25511"/>
                  </a:lnTo>
                  <a:lnTo>
                    <a:pt x="58096" y="25290"/>
                  </a:lnTo>
                  <a:lnTo>
                    <a:pt x="57847" y="25096"/>
                  </a:lnTo>
                  <a:lnTo>
                    <a:pt x="57589" y="24912"/>
                  </a:lnTo>
                  <a:lnTo>
                    <a:pt x="57331" y="24737"/>
                  </a:lnTo>
                  <a:lnTo>
                    <a:pt x="57073" y="24562"/>
                  </a:lnTo>
                  <a:lnTo>
                    <a:pt x="56806" y="24396"/>
                  </a:lnTo>
                  <a:lnTo>
                    <a:pt x="56539" y="24240"/>
                  </a:lnTo>
                  <a:lnTo>
                    <a:pt x="56272" y="24083"/>
                  </a:lnTo>
                  <a:lnTo>
                    <a:pt x="56005" y="23936"/>
                  </a:lnTo>
                  <a:lnTo>
                    <a:pt x="55729" y="23789"/>
                  </a:lnTo>
                  <a:lnTo>
                    <a:pt x="55453" y="23650"/>
                  </a:lnTo>
                  <a:lnTo>
                    <a:pt x="55176" y="23522"/>
                  </a:lnTo>
                  <a:lnTo>
                    <a:pt x="54891" y="23393"/>
                  </a:lnTo>
                  <a:lnTo>
                    <a:pt x="54329" y="23153"/>
                  </a:lnTo>
                  <a:lnTo>
                    <a:pt x="53749" y="22932"/>
                  </a:lnTo>
                  <a:lnTo>
                    <a:pt x="53169" y="22730"/>
                  </a:lnTo>
                  <a:lnTo>
                    <a:pt x="52588" y="22545"/>
                  </a:lnTo>
                  <a:lnTo>
                    <a:pt x="51990" y="22380"/>
                  </a:lnTo>
                  <a:lnTo>
                    <a:pt x="51391" y="22223"/>
                  </a:lnTo>
                  <a:lnTo>
                    <a:pt x="50792" y="22085"/>
                  </a:lnTo>
                  <a:lnTo>
                    <a:pt x="50185" y="21965"/>
                  </a:lnTo>
                  <a:lnTo>
                    <a:pt x="49577" y="21855"/>
                  </a:lnTo>
                  <a:lnTo>
                    <a:pt x="48969" y="21753"/>
                  </a:lnTo>
                  <a:lnTo>
                    <a:pt x="48361" y="21661"/>
                  </a:lnTo>
                  <a:lnTo>
                    <a:pt x="47753" y="21578"/>
                  </a:lnTo>
                  <a:lnTo>
                    <a:pt x="47155" y="21495"/>
                  </a:lnTo>
                  <a:lnTo>
                    <a:pt x="46547" y="21431"/>
                  </a:lnTo>
                  <a:lnTo>
                    <a:pt x="45322" y="21293"/>
                  </a:lnTo>
                  <a:lnTo>
                    <a:pt x="44106" y="21182"/>
                  </a:lnTo>
                  <a:lnTo>
                    <a:pt x="42881" y="21090"/>
                  </a:lnTo>
                  <a:lnTo>
                    <a:pt x="41656" y="20998"/>
                  </a:lnTo>
                  <a:lnTo>
                    <a:pt x="40432" y="20924"/>
                  </a:lnTo>
                  <a:lnTo>
                    <a:pt x="39216" y="20851"/>
                  </a:lnTo>
                  <a:lnTo>
                    <a:pt x="38774" y="20823"/>
                  </a:lnTo>
                  <a:lnTo>
                    <a:pt x="38341" y="20777"/>
                  </a:lnTo>
                  <a:lnTo>
                    <a:pt x="37908" y="20731"/>
                  </a:lnTo>
                  <a:lnTo>
                    <a:pt x="37484" y="20676"/>
                  </a:lnTo>
                  <a:lnTo>
                    <a:pt x="37061" y="20602"/>
                  </a:lnTo>
                  <a:lnTo>
                    <a:pt x="36637" y="20528"/>
                  </a:lnTo>
                  <a:lnTo>
                    <a:pt x="36223" y="20436"/>
                  </a:lnTo>
                  <a:lnTo>
                    <a:pt x="35817" y="20344"/>
                  </a:lnTo>
                  <a:lnTo>
                    <a:pt x="35412" y="20243"/>
                  </a:lnTo>
                  <a:lnTo>
                    <a:pt x="35007" y="20123"/>
                  </a:lnTo>
                  <a:lnTo>
                    <a:pt x="34611" y="20003"/>
                  </a:lnTo>
                  <a:lnTo>
                    <a:pt x="34215" y="19875"/>
                  </a:lnTo>
                  <a:lnTo>
                    <a:pt x="33828" y="19736"/>
                  </a:lnTo>
                  <a:lnTo>
                    <a:pt x="33441" y="19580"/>
                  </a:lnTo>
                  <a:lnTo>
                    <a:pt x="33064" y="19423"/>
                  </a:lnTo>
                  <a:lnTo>
                    <a:pt x="32686" y="19257"/>
                  </a:lnTo>
                  <a:lnTo>
                    <a:pt x="32309" y="19082"/>
                  </a:lnTo>
                  <a:lnTo>
                    <a:pt x="31940" y="18907"/>
                  </a:lnTo>
                  <a:lnTo>
                    <a:pt x="31572" y="18714"/>
                  </a:lnTo>
                  <a:lnTo>
                    <a:pt x="31213" y="18511"/>
                  </a:lnTo>
                  <a:lnTo>
                    <a:pt x="30853" y="18309"/>
                  </a:lnTo>
                  <a:lnTo>
                    <a:pt x="30494" y="18097"/>
                  </a:lnTo>
                  <a:lnTo>
                    <a:pt x="30144" y="17867"/>
                  </a:lnTo>
                  <a:lnTo>
                    <a:pt x="29804" y="17637"/>
                  </a:lnTo>
                  <a:lnTo>
                    <a:pt x="29454" y="17397"/>
                  </a:lnTo>
                  <a:lnTo>
                    <a:pt x="29113" y="17158"/>
                  </a:lnTo>
                  <a:lnTo>
                    <a:pt x="28781" y="16900"/>
                  </a:lnTo>
                  <a:lnTo>
                    <a:pt x="28450" y="16642"/>
                  </a:lnTo>
                  <a:lnTo>
                    <a:pt x="28118" y="16375"/>
                  </a:lnTo>
                  <a:lnTo>
                    <a:pt x="27796" y="16099"/>
                  </a:lnTo>
                  <a:lnTo>
                    <a:pt x="27473" y="15813"/>
                  </a:lnTo>
                  <a:lnTo>
                    <a:pt x="27160" y="15518"/>
                  </a:lnTo>
                  <a:lnTo>
                    <a:pt x="26838" y="15224"/>
                  </a:lnTo>
                  <a:lnTo>
                    <a:pt x="26525" y="14920"/>
                  </a:lnTo>
                  <a:lnTo>
                    <a:pt x="26221" y="14607"/>
                  </a:lnTo>
                  <a:lnTo>
                    <a:pt x="25917" y="14293"/>
                  </a:lnTo>
                  <a:lnTo>
                    <a:pt x="25613" y="13980"/>
                  </a:lnTo>
                  <a:lnTo>
                    <a:pt x="25318" y="13658"/>
                  </a:lnTo>
                  <a:lnTo>
                    <a:pt x="25033" y="13336"/>
                  </a:lnTo>
                  <a:lnTo>
                    <a:pt x="24747" y="13013"/>
                  </a:lnTo>
                  <a:lnTo>
                    <a:pt x="24471" y="12682"/>
                  </a:lnTo>
                  <a:lnTo>
                    <a:pt x="24195" y="12350"/>
                  </a:lnTo>
                  <a:lnTo>
                    <a:pt x="23918" y="12009"/>
                  </a:lnTo>
                  <a:lnTo>
                    <a:pt x="23651" y="11669"/>
                  </a:lnTo>
                  <a:lnTo>
                    <a:pt x="23136" y="10978"/>
                  </a:lnTo>
                  <a:lnTo>
                    <a:pt x="22629" y="10278"/>
                  </a:lnTo>
                  <a:lnTo>
                    <a:pt x="22150" y="9560"/>
                  </a:lnTo>
                  <a:lnTo>
                    <a:pt x="21681" y="8832"/>
                  </a:lnTo>
                  <a:lnTo>
                    <a:pt x="21229" y="8095"/>
                  </a:lnTo>
                  <a:lnTo>
                    <a:pt x="20787" y="7340"/>
                  </a:lnTo>
                  <a:lnTo>
                    <a:pt x="20373" y="6576"/>
                  </a:lnTo>
                  <a:lnTo>
                    <a:pt x="19968" y="5802"/>
                  </a:lnTo>
                  <a:lnTo>
                    <a:pt x="19581" y="5019"/>
                  </a:lnTo>
                  <a:lnTo>
                    <a:pt x="19212" y="4227"/>
                  </a:lnTo>
                  <a:lnTo>
                    <a:pt x="19102" y="3969"/>
                  </a:lnTo>
                  <a:lnTo>
                    <a:pt x="18991" y="3712"/>
                  </a:lnTo>
                  <a:lnTo>
                    <a:pt x="18927" y="3583"/>
                  </a:lnTo>
                  <a:lnTo>
                    <a:pt x="18872" y="3463"/>
                  </a:lnTo>
                  <a:lnTo>
                    <a:pt x="18798" y="3343"/>
                  </a:lnTo>
                  <a:lnTo>
                    <a:pt x="18724" y="3223"/>
                  </a:lnTo>
                  <a:lnTo>
                    <a:pt x="18604" y="3039"/>
                  </a:lnTo>
                  <a:lnTo>
                    <a:pt x="18494" y="2855"/>
                  </a:lnTo>
                  <a:lnTo>
                    <a:pt x="18402" y="2662"/>
                  </a:lnTo>
                  <a:lnTo>
                    <a:pt x="18319" y="2468"/>
                  </a:lnTo>
                  <a:lnTo>
                    <a:pt x="18245" y="2275"/>
                  </a:lnTo>
                  <a:lnTo>
                    <a:pt x="18181" y="2072"/>
                  </a:lnTo>
                  <a:lnTo>
                    <a:pt x="18126" y="1870"/>
                  </a:lnTo>
                  <a:lnTo>
                    <a:pt x="18080" y="1667"/>
                  </a:lnTo>
                  <a:lnTo>
                    <a:pt x="18043" y="1464"/>
                  </a:lnTo>
                  <a:lnTo>
                    <a:pt x="18006" y="1253"/>
                  </a:lnTo>
                  <a:lnTo>
                    <a:pt x="17951" y="838"/>
                  </a:lnTo>
                  <a:lnTo>
                    <a:pt x="17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7890975" y="1143200"/>
              <a:ext cx="802091" cy="1031500"/>
            </a:xfrm>
            <a:custGeom>
              <a:avLst/>
              <a:gdLst/>
              <a:ahLst/>
              <a:cxnLst/>
              <a:rect l="l" t="t" r="r" b="b"/>
              <a:pathLst>
                <a:path w="26240" h="33745" extrusionOk="0">
                  <a:moveTo>
                    <a:pt x="12839" y="0"/>
                  </a:moveTo>
                  <a:lnTo>
                    <a:pt x="12655" y="9"/>
                  </a:lnTo>
                  <a:lnTo>
                    <a:pt x="12480" y="28"/>
                  </a:lnTo>
                  <a:lnTo>
                    <a:pt x="12305" y="55"/>
                  </a:lnTo>
                  <a:lnTo>
                    <a:pt x="12130" y="83"/>
                  </a:lnTo>
                  <a:lnTo>
                    <a:pt x="11955" y="129"/>
                  </a:lnTo>
                  <a:lnTo>
                    <a:pt x="11780" y="184"/>
                  </a:lnTo>
                  <a:lnTo>
                    <a:pt x="11614" y="240"/>
                  </a:lnTo>
                  <a:lnTo>
                    <a:pt x="11448" y="313"/>
                  </a:lnTo>
                  <a:lnTo>
                    <a:pt x="11283" y="387"/>
                  </a:lnTo>
                  <a:lnTo>
                    <a:pt x="11117" y="479"/>
                  </a:lnTo>
                  <a:lnTo>
                    <a:pt x="10951" y="571"/>
                  </a:lnTo>
                  <a:lnTo>
                    <a:pt x="10794" y="672"/>
                  </a:lnTo>
                  <a:lnTo>
                    <a:pt x="10638" y="783"/>
                  </a:lnTo>
                  <a:lnTo>
                    <a:pt x="10481" y="912"/>
                  </a:lnTo>
                  <a:lnTo>
                    <a:pt x="10334" y="1041"/>
                  </a:lnTo>
                  <a:lnTo>
                    <a:pt x="10187" y="1179"/>
                  </a:lnTo>
                  <a:lnTo>
                    <a:pt x="10039" y="1326"/>
                  </a:lnTo>
                  <a:lnTo>
                    <a:pt x="9763" y="1639"/>
                  </a:lnTo>
                  <a:lnTo>
                    <a:pt x="9487" y="1962"/>
                  </a:lnTo>
                  <a:lnTo>
                    <a:pt x="9229" y="2303"/>
                  </a:lnTo>
                  <a:lnTo>
                    <a:pt x="8971" y="2653"/>
                  </a:lnTo>
                  <a:lnTo>
                    <a:pt x="8731" y="3003"/>
                  </a:lnTo>
                  <a:lnTo>
                    <a:pt x="8501" y="3362"/>
                  </a:lnTo>
                  <a:lnTo>
                    <a:pt x="8289" y="3730"/>
                  </a:lnTo>
                  <a:lnTo>
                    <a:pt x="8087" y="4108"/>
                  </a:lnTo>
                  <a:lnTo>
                    <a:pt x="7497" y="5222"/>
                  </a:lnTo>
                  <a:lnTo>
                    <a:pt x="7193" y="5784"/>
                  </a:lnTo>
                  <a:lnTo>
                    <a:pt x="6890" y="6336"/>
                  </a:lnTo>
                  <a:lnTo>
                    <a:pt x="6576" y="6880"/>
                  </a:lnTo>
                  <a:lnTo>
                    <a:pt x="6263" y="7432"/>
                  </a:lnTo>
                  <a:lnTo>
                    <a:pt x="5941" y="7967"/>
                  </a:lnTo>
                  <a:lnTo>
                    <a:pt x="5609" y="8510"/>
                  </a:lnTo>
                  <a:lnTo>
                    <a:pt x="5278" y="9044"/>
                  </a:lnTo>
                  <a:lnTo>
                    <a:pt x="4937" y="9569"/>
                  </a:lnTo>
                  <a:lnTo>
                    <a:pt x="4587" y="10094"/>
                  </a:lnTo>
                  <a:lnTo>
                    <a:pt x="4228" y="10619"/>
                  </a:lnTo>
                  <a:lnTo>
                    <a:pt x="3860" y="11135"/>
                  </a:lnTo>
                  <a:lnTo>
                    <a:pt x="3491" y="11641"/>
                  </a:lnTo>
                  <a:lnTo>
                    <a:pt x="3104" y="12148"/>
                  </a:lnTo>
                  <a:lnTo>
                    <a:pt x="2708" y="12645"/>
                  </a:lnTo>
                  <a:lnTo>
                    <a:pt x="2506" y="12912"/>
                  </a:lnTo>
                  <a:lnTo>
                    <a:pt x="2303" y="13179"/>
                  </a:lnTo>
                  <a:lnTo>
                    <a:pt x="2119" y="13456"/>
                  </a:lnTo>
                  <a:lnTo>
                    <a:pt x="1935" y="13732"/>
                  </a:lnTo>
                  <a:lnTo>
                    <a:pt x="1760" y="14017"/>
                  </a:lnTo>
                  <a:lnTo>
                    <a:pt x="1594" y="14312"/>
                  </a:lnTo>
                  <a:lnTo>
                    <a:pt x="1437" y="14598"/>
                  </a:lnTo>
                  <a:lnTo>
                    <a:pt x="1281" y="14901"/>
                  </a:lnTo>
                  <a:lnTo>
                    <a:pt x="1143" y="15196"/>
                  </a:lnTo>
                  <a:lnTo>
                    <a:pt x="1005" y="15500"/>
                  </a:lnTo>
                  <a:lnTo>
                    <a:pt x="876" y="15813"/>
                  </a:lnTo>
                  <a:lnTo>
                    <a:pt x="756" y="16126"/>
                  </a:lnTo>
                  <a:lnTo>
                    <a:pt x="645" y="16439"/>
                  </a:lnTo>
                  <a:lnTo>
                    <a:pt x="535" y="16762"/>
                  </a:lnTo>
                  <a:lnTo>
                    <a:pt x="434" y="17084"/>
                  </a:lnTo>
                  <a:lnTo>
                    <a:pt x="341" y="17406"/>
                  </a:lnTo>
                  <a:lnTo>
                    <a:pt x="231" y="17867"/>
                  </a:lnTo>
                  <a:lnTo>
                    <a:pt x="176" y="18097"/>
                  </a:lnTo>
                  <a:lnTo>
                    <a:pt x="139" y="18327"/>
                  </a:lnTo>
                  <a:lnTo>
                    <a:pt x="93" y="18548"/>
                  </a:lnTo>
                  <a:lnTo>
                    <a:pt x="65" y="18779"/>
                  </a:lnTo>
                  <a:lnTo>
                    <a:pt x="37" y="19000"/>
                  </a:lnTo>
                  <a:lnTo>
                    <a:pt x="19" y="19230"/>
                  </a:lnTo>
                  <a:lnTo>
                    <a:pt x="10" y="19451"/>
                  </a:lnTo>
                  <a:lnTo>
                    <a:pt x="1" y="19672"/>
                  </a:lnTo>
                  <a:lnTo>
                    <a:pt x="1" y="19893"/>
                  </a:lnTo>
                  <a:lnTo>
                    <a:pt x="1" y="20114"/>
                  </a:lnTo>
                  <a:lnTo>
                    <a:pt x="10" y="20335"/>
                  </a:lnTo>
                  <a:lnTo>
                    <a:pt x="28" y="20556"/>
                  </a:lnTo>
                  <a:lnTo>
                    <a:pt x="56" y="20768"/>
                  </a:lnTo>
                  <a:lnTo>
                    <a:pt x="84" y="20989"/>
                  </a:lnTo>
                  <a:lnTo>
                    <a:pt x="120" y="21201"/>
                  </a:lnTo>
                  <a:lnTo>
                    <a:pt x="157" y="21413"/>
                  </a:lnTo>
                  <a:lnTo>
                    <a:pt x="203" y="21625"/>
                  </a:lnTo>
                  <a:lnTo>
                    <a:pt x="259" y="21836"/>
                  </a:lnTo>
                  <a:lnTo>
                    <a:pt x="323" y="22048"/>
                  </a:lnTo>
                  <a:lnTo>
                    <a:pt x="387" y="22260"/>
                  </a:lnTo>
                  <a:lnTo>
                    <a:pt x="461" y="22472"/>
                  </a:lnTo>
                  <a:lnTo>
                    <a:pt x="535" y="22674"/>
                  </a:lnTo>
                  <a:lnTo>
                    <a:pt x="618" y="22886"/>
                  </a:lnTo>
                  <a:lnTo>
                    <a:pt x="710" y="23089"/>
                  </a:lnTo>
                  <a:lnTo>
                    <a:pt x="811" y="23301"/>
                  </a:lnTo>
                  <a:lnTo>
                    <a:pt x="912" y="23503"/>
                  </a:lnTo>
                  <a:lnTo>
                    <a:pt x="1023" y="23706"/>
                  </a:lnTo>
                  <a:lnTo>
                    <a:pt x="1143" y="23909"/>
                  </a:lnTo>
                  <a:lnTo>
                    <a:pt x="1262" y="24102"/>
                  </a:lnTo>
                  <a:lnTo>
                    <a:pt x="1391" y="24305"/>
                  </a:lnTo>
                  <a:lnTo>
                    <a:pt x="1594" y="24590"/>
                  </a:lnTo>
                  <a:lnTo>
                    <a:pt x="1797" y="24866"/>
                  </a:lnTo>
                  <a:lnTo>
                    <a:pt x="1999" y="25133"/>
                  </a:lnTo>
                  <a:lnTo>
                    <a:pt x="2211" y="25400"/>
                  </a:lnTo>
                  <a:lnTo>
                    <a:pt x="2432" y="25649"/>
                  </a:lnTo>
                  <a:lnTo>
                    <a:pt x="2662" y="25898"/>
                  </a:lnTo>
                  <a:lnTo>
                    <a:pt x="2883" y="26128"/>
                  </a:lnTo>
                  <a:lnTo>
                    <a:pt x="3123" y="26358"/>
                  </a:lnTo>
                  <a:lnTo>
                    <a:pt x="3362" y="26579"/>
                  </a:lnTo>
                  <a:lnTo>
                    <a:pt x="3602" y="26800"/>
                  </a:lnTo>
                  <a:lnTo>
                    <a:pt x="3850" y="27003"/>
                  </a:lnTo>
                  <a:lnTo>
                    <a:pt x="4108" y="27206"/>
                  </a:lnTo>
                  <a:lnTo>
                    <a:pt x="4366" y="27399"/>
                  </a:lnTo>
                  <a:lnTo>
                    <a:pt x="4624" y="27583"/>
                  </a:lnTo>
                  <a:lnTo>
                    <a:pt x="4891" y="27767"/>
                  </a:lnTo>
                  <a:lnTo>
                    <a:pt x="5167" y="27942"/>
                  </a:lnTo>
                  <a:lnTo>
                    <a:pt x="5444" y="28108"/>
                  </a:lnTo>
                  <a:lnTo>
                    <a:pt x="5720" y="28265"/>
                  </a:lnTo>
                  <a:lnTo>
                    <a:pt x="6005" y="28421"/>
                  </a:lnTo>
                  <a:lnTo>
                    <a:pt x="6291" y="28569"/>
                  </a:lnTo>
                  <a:lnTo>
                    <a:pt x="6586" y="28716"/>
                  </a:lnTo>
                  <a:lnTo>
                    <a:pt x="6880" y="28854"/>
                  </a:lnTo>
                  <a:lnTo>
                    <a:pt x="7175" y="28983"/>
                  </a:lnTo>
                  <a:lnTo>
                    <a:pt x="7479" y="29112"/>
                  </a:lnTo>
                  <a:lnTo>
                    <a:pt x="7783" y="29232"/>
                  </a:lnTo>
                  <a:lnTo>
                    <a:pt x="8096" y="29351"/>
                  </a:lnTo>
                  <a:lnTo>
                    <a:pt x="8409" y="29462"/>
                  </a:lnTo>
                  <a:lnTo>
                    <a:pt x="8722" y="29563"/>
                  </a:lnTo>
                  <a:lnTo>
                    <a:pt x="9367" y="29766"/>
                  </a:lnTo>
                  <a:lnTo>
                    <a:pt x="10021" y="29950"/>
                  </a:lnTo>
                  <a:lnTo>
                    <a:pt x="10444" y="30061"/>
                  </a:lnTo>
                  <a:lnTo>
                    <a:pt x="10868" y="30190"/>
                  </a:lnTo>
                  <a:lnTo>
                    <a:pt x="11292" y="30328"/>
                  </a:lnTo>
                  <a:lnTo>
                    <a:pt x="11715" y="30475"/>
                  </a:lnTo>
                  <a:lnTo>
                    <a:pt x="12130" y="30632"/>
                  </a:lnTo>
                  <a:lnTo>
                    <a:pt x="12544" y="30797"/>
                  </a:lnTo>
                  <a:lnTo>
                    <a:pt x="12950" y="30972"/>
                  </a:lnTo>
                  <a:lnTo>
                    <a:pt x="13346" y="31157"/>
                  </a:lnTo>
                  <a:lnTo>
                    <a:pt x="13696" y="31322"/>
                  </a:lnTo>
                  <a:lnTo>
                    <a:pt x="14036" y="31497"/>
                  </a:lnTo>
                  <a:lnTo>
                    <a:pt x="14709" y="31866"/>
                  </a:lnTo>
                  <a:lnTo>
                    <a:pt x="15381" y="32234"/>
                  </a:lnTo>
                  <a:lnTo>
                    <a:pt x="15722" y="32418"/>
                  </a:lnTo>
                  <a:lnTo>
                    <a:pt x="16062" y="32593"/>
                  </a:lnTo>
                  <a:lnTo>
                    <a:pt x="16403" y="32768"/>
                  </a:lnTo>
                  <a:lnTo>
                    <a:pt x="16753" y="32925"/>
                  </a:lnTo>
                  <a:lnTo>
                    <a:pt x="17103" y="33081"/>
                  </a:lnTo>
                  <a:lnTo>
                    <a:pt x="17462" y="33219"/>
                  </a:lnTo>
                  <a:lnTo>
                    <a:pt x="17831" y="33348"/>
                  </a:lnTo>
                  <a:lnTo>
                    <a:pt x="18199" y="33459"/>
                  </a:lnTo>
                  <a:lnTo>
                    <a:pt x="18577" y="33551"/>
                  </a:lnTo>
                  <a:lnTo>
                    <a:pt x="18770" y="33588"/>
                  </a:lnTo>
                  <a:lnTo>
                    <a:pt x="18963" y="33625"/>
                  </a:lnTo>
                  <a:lnTo>
                    <a:pt x="19267" y="33662"/>
                  </a:lnTo>
                  <a:lnTo>
                    <a:pt x="19562" y="33698"/>
                  </a:lnTo>
                  <a:lnTo>
                    <a:pt x="19857" y="33726"/>
                  </a:lnTo>
                  <a:lnTo>
                    <a:pt x="20152" y="33735"/>
                  </a:lnTo>
                  <a:lnTo>
                    <a:pt x="20437" y="33744"/>
                  </a:lnTo>
                  <a:lnTo>
                    <a:pt x="20723" y="33726"/>
                  </a:lnTo>
                  <a:lnTo>
                    <a:pt x="20999" y="33708"/>
                  </a:lnTo>
                  <a:lnTo>
                    <a:pt x="21284" y="33671"/>
                  </a:lnTo>
                  <a:lnTo>
                    <a:pt x="21561" y="33616"/>
                  </a:lnTo>
                  <a:lnTo>
                    <a:pt x="21828" y="33542"/>
                  </a:lnTo>
                  <a:lnTo>
                    <a:pt x="22104" y="33459"/>
                  </a:lnTo>
                  <a:lnTo>
                    <a:pt x="22371" y="33348"/>
                  </a:lnTo>
                  <a:lnTo>
                    <a:pt x="22629" y="33229"/>
                  </a:lnTo>
                  <a:lnTo>
                    <a:pt x="22896" y="33081"/>
                  </a:lnTo>
                  <a:lnTo>
                    <a:pt x="23154" y="32916"/>
                  </a:lnTo>
                  <a:lnTo>
                    <a:pt x="23403" y="32731"/>
                  </a:lnTo>
                  <a:lnTo>
                    <a:pt x="23578" y="32593"/>
                  </a:lnTo>
                  <a:lnTo>
                    <a:pt x="23753" y="32455"/>
                  </a:lnTo>
                  <a:lnTo>
                    <a:pt x="23909" y="32308"/>
                  </a:lnTo>
                  <a:lnTo>
                    <a:pt x="24066" y="32160"/>
                  </a:lnTo>
                  <a:lnTo>
                    <a:pt x="24213" y="32004"/>
                  </a:lnTo>
                  <a:lnTo>
                    <a:pt x="24360" y="31856"/>
                  </a:lnTo>
                  <a:lnTo>
                    <a:pt x="24499" y="31700"/>
                  </a:lnTo>
                  <a:lnTo>
                    <a:pt x="24627" y="31534"/>
                  </a:lnTo>
                  <a:lnTo>
                    <a:pt x="24756" y="31378"/>
                  </a:lnTo>
                  <a:lnTo>
                    <a:pt x="24876" y="31212"/>
                  </a:lnTo>
                  <a:lnTo>
                    <a:pt x="24987" y="31046"/>
                  </a:lnTo>
                  <a:lnTo>
                    <a:pt x="25097" y="30871"/>
                  </a:lnTo>
                  <a:lnTo>
                    <a:pt x="25198" y="30705"/>
                  </a:lnTo>
                  <a:lnTo>
                    <a:pt x="25300" y="30530"/>
                  </a:lnTo>
                  <a:lnTo>
                    <a:pt x="25392" y="30346"/>
                  </a:lnTo>
                  <a:lnTo>
                    <a:pt x="25475" y="30171"/>
                  </a:lnTo>
                  <a:lnTo>
                    <a:pt x="25558" y="29987"/>
                  </a:lnTo>
                  <a:lnTo>
                    <a:pt x="25641" y="29803"/>
                  </a:lnTo>
                  <a:lnTo>
                    <a:pt x="25779" y="29425"/>
                  </a:lnTo>
                  <a:lnTo>
                    <a:pt x="25898" y="29029"/>
                  </a:lnTo>
                  <a:lnTo>
                    <a:pt x="26000" y="28633"/>
                  </a:lnTo>
                  <a:lnTo>
                    <a:pt x="26083" y="28228"/>
                  </a:lnTo>
                  <a:lnTo>
                    <a:pt x="26147" y="27804"/>
                  </a:lnTo>
                  <a:lnTo>
                    <a:pt x="26202" y="27381"/>
                  </a:lnTo>
                  <a:lnTo>
                    <a:pt x="26239" y="26948"/>
                  </a:lnTo>
                  <a:lnTo>
                    <a:pt x="26092" y="26202"/>
                  </a:lnTo>
                  <a:lnTo>
                    <a:pt x="25944" y="25456"/>
                  </a:lnTo>
                  <a:lnTo>
                    <a:pt x="25871" y="25078"/>
                  </a:lnTo>
                  <a:lnTo>
                    <a:pt x="25788" y="24710"/>
                  </a:lnTo>
                  <a:lnTo>
                    <a:pt x="25705" y="24341"/>
                  </a:lnTo>
                  <a:lnTo>
                    <a:pt x="25604" y="23973"/>
                  </a:lnTo>
                  <a:lnTo>
                    <a:pt x="25456" y="23503"/>
                  </a:lnTo>
                  <a:lnTo>
                    <a:pt x="25291" y="23024"/>
                  </a:lnTo>
                  <a:lnTo>
                    <a:pt x="25116" y="22564"/>
                  </a:lnTo>
                  <a:lnTo>
                    <a:pt x="24931" y="22103"/>
                  </a:lnTo>
                  <a:lnTo>
                    <a:pt x="24738" y="21643"/>
                  </a:lnTo>
                  <a:lnTo>
                    <a:pt x="24535" y="21192"/>
                  </a:lnTo>
                  <a:lnTo>
                    <a:pt x="24324" y="20740"/>
                  </a:lnTo>
                  <a:lnTo>
                    <a:pt x="24102" y="20298"/>
                  </a:lnTo>
                  <a:lnTo>
                    <a:pt x="23872" y="19856"/>
                  </a:lnTo>
                  <a:lnTo>
                    <a:pt x="23642" y="19423"/>
                  </a:lnTo>
                  <a:lnTo>
                    <a:pt x="23154" y="18548"/>
                  </a:lnTo>
                  <a:lnTo>
                    <a:pt x="22657" y="17692"/>
                  </a:lnTo>
                  <a:lnTo>
                    <a:pt x="22159" y="16826"/>
                  </a:lnTo>
                  <a:lnTo>
                    <a:pt x="21984" y="16522"/>
                  </a:lnTo>
                  <a:lnTo>
                    <a:pt x="21809" y="16209"/>
                  </a:lnTo>
                  <a:lnTo>
                    <a:pt x="21644" y="15896"/>
                  </a:lnTo>
                  <a:lnTo>
                    <a:pt x="21487" y="15583"/>
                  </a:lnTo>
                  <a:lnTo>
                    <a:pt x="21330" y="15270"/>
                  </a:lnTo>
                  <a:lnTo>
                    <a:pt x="21183" y="14947"/>
                  </a:lnTo>
                  <a:lnTo>
                    <a:pt x="21045" y="14625"/>
                  </a:lnTo>
                  <a:lnTo>
                    <a:pt x="20916" y="14303"/>
                  </a:lnTo>
                  <a:lnTo>
                    <a:pt x="20787" y="13971"/>
                  </a:lnTo>
                  <a:lnTo>
                    <a:pt x="20676" y="13640"/>
                  </a:lnTo>
                  <a:lnTo>
                    <a:pt x="20566" y="13308"/>
                  </a:lnTo>
                  <a:lnTo>
                    <a:pt x="20465" y="12967"/>
                  </a:lnTo>
                  <a:lnTo>
                    <a:pt x="20373" y="12627"/>
                  </a:lnTo>
                  <a:lnTo>
                    <a:pt x="20299" y="12277"/>
                  </a:lnTo>
                  <a:lnTo>
                    <a:pt x="20225" y="11936"/>
                  </a:lnTo>
                  <a:lnTo>
                    <a:pt x="20161" y="11577"/>
                  </a:lnTo>
                  <a:lnTo>
                    <a:pt x="20004" y="10573"/>
                  </a:lnTo>
                  <a:lnTo>
                    <a:pt x="19838" y="9560"/>
                  </a:lnTo>
                  <a:lnTo>
                    <a:pt x="19663" y="8556"/>
                  </a:lnTo>
                  <a:lnTo>
                    <a:pt x="19571" y="8049"/>
                  </a:lnTo>
                  <a:lnTo>
                    <a:pt x="19470" y="7552"/>
                  </a:lnTo>
                  <a:lnTo>
                    <a:pt x="19350" y="7055"/>
                  </a:lnTo>
                  <a:lnTo>
                    <a:pt x="19231" y="6567"/>
                  </a:lnTo>
                  <a:lnTo>
                    <a:pt x="19083" y="6088"/>
                  </a:lnTo>
                  <a:lnTo>
                    <a:pt x="18927" y="5618"/>
                  </a:lnTo>
                  <a:lnTo>
                    <a:pt x="18761" y="5158"/>
                  </a:lnTo>
                  <a:lnTo>
                    <a:pt x="18567" y="4706"/>
                  </a:lnTo>
                  <a:lnTo>
                    <a:pt x="18365" y="4264"/>
                  </a:lnTo>
                  <a:lnTo>
                    <a:pt x="18245" y="4052"/>
                  </a:lnTo>
                  <a:lnTo>
                    <a:pt x="18135" y="3831"/>
                  </a:lnTo>
                  <a:lnTo>
                    <a:pt x="18015" y="3629"/>
                  </a:lnTo>
                  <a:lnTo>
                    <a:pt x="17886" y="3417"/>
                  </a:lnTo>
                  <a:lnTo>
                    <a:pt x="17757" y="3214"/>
                  </a:lnTo>
                  <a:lnTo>
                    <a:pt x="17619" y="3012"/>
                  </a:lnTo>
                  <a:lnTo>
                    <a:pt x="17471" y="2818"/>
                  </a:lnTo>
                  <a:lnTo>
                    <a:pt x="17324" y="2616"/>
                  </a:lnTo>
                  <a:lnTo>
                    <a:pt x="17168" y="2432"/>
                  </a:lnTo>
                  <a:lnTo>
                    <a:pt x="17011" y="2238"/>
                  </a:lnTo>
                  <a:lnTo>
                    <a:pt x="16845" y="2063"/>
                  </a:lnTo>
                  <a:lnTo>
                    <a:pt x="16670" y="1879"/>
                  </a:lnTo>
                  <a:lnTo>
                    <a:pt x="16495" y="1704"/>
                  </a:lnTo>
                  <a:lnTo>
                    <a:pt x="16302" y="1529"/>
                  </a:lnTo>
                  <a:lnTo>
                    <a:pt x="16118" y="1363"/>
                  </a:lnTo>
                  <a:lnTo>
                    <a:pt x="15915" y="1197"/>
                  </a:lnTo>
                  <a:lnTo>
                    <a:pt x="15712" y="1041"/>
                  </a:lnTo>
                  <a:lnTo>
                    <a:pt x="15491" y="884"/>
                  </a:lnTo>
                  <a:lnTo>
                    <a:pt x="15326" y="765"/>
                  </a:lnTo>
                  <a:lnTo>
                    <a:pt x="15151" y="654"/>
                  </a:lnTo>
                  <a:lnTo>
                    <a:pt x="14976" y="553"/>
                  </a:lnTo>
                  <a:lnTo>
                    <a:pt x="14801" y="461"/>
                  </a:lnTo>
                  <a:lnTo>
                    <a:pt x="14626" y="378"/>
                  </a:lnTo>
                  <a:lnTo>
                    <a:pt x="14451" y="304"/>
                  </a:lnTo>
                  <a:lnTo>
                    <a:pt x="14267" y="240"/>
                  </a:lnTo>
                  <a:lnTo>
                    <a:pt x="14092" y="175"/>
                  </a:lnTo>
                  <a:lnTo>
                    <a:pt x="13907" y="129"/>
                  </a:lnTo>
                  <a:lnTo>
                    <a:pt x="13732" y="83"/>
                  </a:lnTo>
                  <a:lnTo>
                    <a:pt x="13548" y="55"/>
                  </a:lnTo>
                  <a:lnTo>
                    <a:pt x="13373" y="28"/>
                  </a:lnTo>
                  <a:lnTo>
                    <a:pt x="13189" y="9"/>
                  </a:lnTo>
                  <a:lnTo>
                    <a:pt x="130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0" y="0"/>
              <a:ext cx="1409443" cy="476268"/>
            </a:xfrm>
            <a:custGeom>
              <a:avLst/>
              <a:gdLst/>
              <a:ahLst/>
              <a:cxnLst/>
              <a:rect l="l" t="t" r="r" b="b"/>
              <a:pathLst>
                <a:path w="43609" h="14736" extrusionOk="0">
                  <a:moveTo>
                    <a:pt x="23816" y="0"/>
                  </a:moveTo>
                  <a:lnTo>
                    <a:pt x="22941" y="295"/>
                  </a:lnTo>
                  <a:lnTo>
                    <a:pt x="22066" y="599"/>
                  </a:lnTo>
                  <a:lnTo>
                    <a:pt x="20317" y="1206"/>
                  </a:lnTo>
                  <a:lnTo>
                    <a:pt x="19442" y="1510"/>
                  </a:lnTo>
                  <a:lnTo>
                    <a:pt x="18567" y="1796"/>
                  </a:lnTo>
                  <a:lnTo>
                    <a:pt x="17683" y="2081"/>
                  </a:lnTo>
                  <a:lnTo>
                    <a:pt x="16799" y="2348"/>
                  </a:lnTo>
                  <a:lnTo>
                    <a:pt x="16099" y="2542"/>
                  </a:lnTo>
                  <a:lnTo>
                    <a:pt x="15389" y="2726"/>
                  </a:lnTo>
                  <a:lnTo>
                    <a:pt x="14680" y="2892"/>
                  </a:lnTo>
                  <a:lnTo>
                    <a:pt x="13971" y="3048"/>
                  </a:lnTo>
                  <a:lnTo>
                    <a:pt x="13262" y="3196"/>
                  </a:lnTo>
                  <a:lnTo>
                    <a:pt x="12544" y="3334"/>
                  </a:lnTo>
                  <a:lnTo>
                    <a:pt x="11825" y="3454"/>
                  </a:lnTo>
                  <a:lnTo>
                    <a:pt x="11107" y="3573"/>
                  </a:lnTo>
                  <a:lnTo>
                    <a:pt x="10389" y="3684"/>
                  </a:lnTo>
                  <a:lnTo>
                    <a:pt x="9670" y="3785"/>
                  </a:lnTo>
                  <a:lnTo>
                    <a:pt x="8943" y="3877"/>
                  </a:lnTo>
                  <a:lnTo>
                    <a:pt x="8224" y="3960"/>
                  </a:lnTo>
                  <a:lnTo>
                    <a:pt x="6778" y="4126"/>
                  </a:lnTo>
                  <a:lnTo>
                    <a:pt x="5323" y="4283"/>
                  </a:lnTo>
                  <a:lnTo>
                    <a:pt x="4660" y="4338"/>
                  </a:lnTo>
                  <a:lnTo>
                    <a:pt x="3997" y="4393"/>
                  </a:lnTo>
                  <a:lnTo>
                    <a:pt x="3334" y="4439"/>
                  </a:lnTo>
                  <a:lnTo>
                    <a:pt x="2671" y="4476"/>
                  </a:lnTo>
                  <a:lnTo>
                    <a:pt x="1335" y="4540"/>
                  </a:lnTo>
                  <a:lnTo>
                    <a:pt x="0" y="4614"/>
                  </a:lnTo>
                  <a:lnTo>
                    <a:pt x="0" y="14736"/>
                  </a:lnTo>
                  <a:lnTo>
                    <a:pt x="258" y="14671"/>
                  </a:lnTo>
                  <a:lnTo>
                    <a:pt x="387" y="14643"/>
                  </a:lnTo>
                  <a:lnTo>
                    <a:pt x="507" y="14625"/>
                  </a:lnTo>
                  <a:lnTo>
                    <a:pt x="1805" y="14551"/>
                  </a:lnTo>
                  <a:lnTo>
                    <a:pt x="3104" y="14487"/>
                  </a:lnTo>
                  <a:lnTo>
                    <a:pt x="5701" y="14358"/>
                  </a:lnTo>
                  <a:lnTo>
                    <a:pt x="6999" y="14284"/>
                  </a:lnTo>
                  <a:lnTo>
                    <a:pt x="8298" y="14201"/>
                  </a:lnTo>
                  <a:lnTo>
                    <a:pt x="9587" y="14100"/>
                  </a:lnTo>
                  <a:lnTo>
                    <a:pt x="10241" y="14045"/>
                  </a:lnTo>
                  <a:lnTo>
                    <a:pt x="10886" y="13980"/>
                  </a:lnTo>
                  <a:lnTo>
                    <a:pt x="12194" y="13851"/>
                  </a:lnTo>
                  <a:lnTo>
                    <a:pt x="13501" y="13704"/>
                  </a:lnTo>
                  <a:lnTo>
                    <a:pt x="14809" y="13538"/>
                  </a:lnTo>
                  <a:lnTo>
                    <a:pt x="16117" y="13363"/>
                  </a:lnTo>
                  <a:lnTo>
                    <a:pt x="17425" y="13179"/>
                  </a:lnTo>
                  <a:lnTo>
                    <a:pt x="18723" y="12976"/>
                  </a:lnTo>
                  <a:lnTo>
                    <a:pt x="20022" y="12755"/>
                  </a:lnTo>
                  <a:lnTo>
                    <a:pt x="21321" y="12525"/>
                  </a:lnTo>
                  <a:lnTo>
                    <a:pt x="21717" y="12451"/>
                  </a:lnTo>
                  <a:lnTo>
                    <a:pt x="22122" y="12369"/>
                  </a:lnTo>
                  <a:lnTo>
                    <a:pt x="22518" y="12277"/>
                  </a:lnTo>
                  <a:lnTo>
                    <a:pt x="22914" y="12184"/>
                  </a:lnTo>
                  <a:lnTo>
                    <a:pt x="23310" y="12083"/>
                  </a:lnTo>
                  <a:lnTo>
                    <a:pt x="23697" y="11973"/>
                  </a:lnTo>
                  <a:lnTo>
                    <a:pt x="24479" y="11742"/>
                  </a:lnTo>
                  <a:lnTo>
                    <a:pt x="25244" y="11494"/>
                  </a:lnTo>
                  <a:lnTo>
                    <a:pt x="26008" y="11227"/>
                  </a:lnTo>
                  <a:lnTo>
                    <a:pt x="26773" y="10950"/>
                  </a:lnTo>
                  <a:lnTo>
                    <a:pt x="27528" y="10646"/>
                  </a:lnTo>
                  <a:lnTo>
                    <a:pt x="28274" y="10342"/>
                  </a:lnTo>
                  <a:lnTo>
                    <a:pt x="29020" y="10020"/>
                  </a:lnTo>
                  <a:lnTo>
                    <a:pt x="29757" y="9689"/>
                  </a:lnTo>
                  <a:lnTo>
                    <a:pt x="30503" y="9348"/>
                  </a:lnTo>
                  <a:lnTo>
                    <a:pt x="31230" y="8998"/>
                  </a:lnTo>
                  <a:lnTo>
                    <a:pt x="31967" y="8648"/>
                  </a:lnTo>
                  <a:lnTo>
                    <a:pt x="33431" y="7930"/>
                  </a:lnTo>
                  <a:lnTo>
                    <a:pt x="33800" y="7745"/>
                  </a:lnTo>
                  <a:lnTo>
                    <a:pt x="34168" y="7561"/>
                  </a:lnTo>
                  <a:lnTo>
                    <a:pt x="34527" y="7368"/>
                  </a:lnTo>
                  <a:lnTo>
                    <a:pt x="34886" y="7165"/>
                  </a:lnTo>
                  <a:lnTo>
                    <a:pt x="35236" y="6963"/>
                  </a:lnTo>
                  <a:lnTo>
                    <a:pt x="35586" y="6760"/>
                  </a:lnTo>
                  <a:lnTo>
                    <a:pt x="36277" y="6336"/>
                  </a:lnTo>
                  <a:lnTo>
                    <a:pt x="36959" y="5894"/>
                  </a:lnTo>
                  <a:lnTo>
                    <a:pt x="37622" y="5434"/>
                  </a:lnTo>
                  <a:lnTo>
                    <a:pt x="38276" y="4955"/>
                  </a:lnTo>
                  <a:lnTo>
                    <a:pt x="38911" y="4467"/>
                  </a:lnTo>
                  <a:lnTo>
                    <a:pt x="39537" y="3960"/>
                  </a:lnTo>
                  <a:lnTo>
                    <a:pt x="40154" y="3435"/>
                  </a:lnTo>
                  <a:lnTo>
                    <a:pt x="40762" y="2901"/>
                  </a:lnTo>
                  <a:lnTo>
                    <a:pt x="41352" y="2348"/>
                  </a:lnTo>
                  <a:lnTo>
                    <a:pt x="41932" y="1777"/>
                  </a:lnTo>
                  <a:lnTo>
                    <a:pt x="42503" y="1197"/>
                  </a:lnTo>
                  <a:lnTo>
                    <a:pt x="43065" y="608"/>
                  </a:lnTo>
                  <a:lnTo>
                    <a:pt x="4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21"/>
          <p:cNvSpPr txBox="1">
            <a:spLocks noGrp="1"/>
          </p:cNvSpPr>
          <p:nvPr>
            <p:ph type="subTitle" idx="1"/>
          </p:nvPr>
        </p:nvSpPr>
        <p:spPr>
          <a:xfrm>
            <a:off x="725825" y="3580238"/>
            <a:ext cx="21954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2"/>
          </p:nvPr>
        </p:nvSpPr>
        <p:spPr>
          <a:xfrm>
            <a:off x="725813" y="2500575"/>
            <a:ext cx="2195400" cy="5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None/>
              <a:defRPr sz="2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3"/>
          </p:nvPr>
        </p:nvSpPr>
        <p:spPr>
          <a:xfrm>
            <a:off x="3514908" y="3580238"/>
            <a:ext cx="21954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4"/>
          </p:nvPr>
        </p:nvSpPr>
        <p:spPr>
          <a:xfrm>
            <a:off x="6222779" y="3580238"/>
            <a:ext cx="21954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5"/>
          </p:nvPr>
        </p:nvSpPr>
        <p:spPr>
          <a:xfrm>
            <a:off x="6222775" y="2500575"/>
            <a:ext cx="2195400" cy="5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None/>
              <a:defRPr sz="2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6"/>
          </p:nvPr>
        </p:nvSpPr>
        <p:spPr>
          <a:xfrm>
            <a:off x="3502263" y="2500575"/>
            <a:ext cx="2195400" cy="5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"/>
              <a:buNone/>
              <a:defRPr sz="2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08536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Title design 2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2"/>
          <p:cNvGrpSpPr/>
          <p:nvPr/>
        </p:nvGrpSpPr>
        <p:grpSpPr>
          <a:xfrm>
            <a:off x="-26725" y="0"/>
            <a:ext cx="9210150" cy="5158950"/>
            <a:chOff x="-26725" y="0"/>
            <a:chExt cx="9210150" cy="5158950"/>
          </a:xfrm>
        </p:grpSpPr>
        <p:sp>
          <p:nvSpPr>
            <p:cNvPr id="219" name="Google Shape;219;p22"/>
            <p:cNvSpPr/>
            <p:nvPr/>
          </p:nvSpPr>
          <p:spPr>
            <a:xfrm>
              <a:off x="-26725" y="2970175"/>
              <a:ext cx="1181800" cy="2188775"/>
            </a:xfrm>
            <a:custGeom>
              <a:avLst/>
              <a:gdLst/>
              <a:ahLst/>
              <a:cxnLst/>
              <a:rect l="l" t="t" r="r" b="b"/>
              <a:pathLst>
                <a:path w="47272" h="87551" extrusionOk="0">
                  <a:moveTo>
                    <a:pt x="0" y="0"/>
                  </a:moveTo>
                  <a:lnTo>
                    <a:pt x="0" y="87551"/>
                  </a:lnTo>
                  <a:lnTo>
                    <a:pt x="47271" y="87551"/>
                  </a:lnTo>
                  <a:lnTo>
                    <a:pt x="46724" y="86870"/>
                  </a:lnTo>
                  <a:lnTo>
                    <a:pt x="46177" y="86177"/>
                  </a:lnTo>
                  <a:lnTo>
                    <a:pt x="45082" y="84792"/>
                  </a:lnTo>
                  <a:lnTo>
                    <a:pt x="44523" y="84099"/>
                  </a:lnTo>
                  <a:lnTo>
                    <a:pt x="43954" y="83429"/>
                  </a:lnTo>
                  <a:lnTo>
                    <a:pt x="43663" y="83105"/>
                  </a:lnTo>
                  <a:lnTo>
                    <a:pt x="43373" y="82781"/>
                  </a:lnTo>
                  <a:lnTo>
                    <a:pt x="43071" y="82469"/>
                  </a:lnTo>
                  <a:lnTo>
                    <a:pt x="42759" y="82156"/>
                  </a:lnTo>
                  <a:lnTo>
                    <a:pt x="41832" y="81262"/>
                  </a:lnTo>
                  <a:lnTo>
                    <a:pt x="40882" y="80391"/>
                  </a:lnTo>
                  <a:lnTo>
                    <a:pt x="39921" y="79542"/>
                  </a:lnTo>
                  <a:lnTo>
                    <a:pt x="38950" y="78693"/>
                  </a:lnTo>
                  <a:lnTo>
                    <a:pt x="37978" y="77855"/>
                  </a:lnTo>
                  <a:lnTo>
                    <a:pt x="36995" y="77018"/>
                  </a:lnTo>
                  <a:lnTo>
                    <a:pt x="35029" y="75353"/>
                  </a:lnTo>
                  <a:lnTo>
                    <a:pt x="33521" y="74057"/>
                  </a:lnTo>
                  <a:lnTo>
                    <a:pt x="32773" y="73410"/>
                  </a:lnTo>
                  <a:lnTo>
                    <a:pt x="32035" y="72751"/>
                  </a:lnTo>
                  <a:lnTo>
                    <a:pt x="31298" y="72092"/>
                  </a:lnTo>
                  <a:lnTo>
                    <a:pt x="30561" y="71421"/>
                  </a:lnTo>
                  <a:lnTo>
                    <a:pt x="29835" y="70740"/>
                  </a:lnTo>
                  <a:lnTo>
                    <a:pt x="29120" y="70059"/>
                  </a:lnTo>
                  <a:lnTo>
                    <a:pt x="28416" y="69366"/>
                  </a:lnTo>
                  <a:lnTo>
                    <a:pt x="27724" y="68662"/>
                  </a:lnTo>
                  <a:lnTo>
                    <a:pt x="27031" y="67947"/>
                  </a:lnTo>
                  <a:lnTo>
                    <a:pt x="26361" y="67221"/>
                  </a:lnTo>
                  <a:lnTo>
                    <a:pt x="25691" y="66484"/>
                  </a:lnTo>
                  <a:lnTo>
                    <a:pt x="25043" y="65736"/>
                  </a:lnTo>
                  <a:lnTo>
                    <a:pt x="24418" y="64965"/>
                  </a:lnTo>
                  <a:lnTo>
                    <a:pt x="23792" y="64183"/>
                  </a:lnTo>
                  <a:lnTo>
                    <a:pt x="23569" y="63882"/>
                  </a:lnTo>
                  <a:lnTo>
                    <a:pt x="23334" y="63569"/>
                  </a:lnTo>
                  <a:lnTo>
                    <a:pt x="23122" y="63267"/>
                  </a:lnTo>
                  <a:lnTo>
                    <a:pt x="22910" y="62954"/>
                  </a:lnTo>
                  <a:lnTo>
                    <a:pt x="22709" y="62642"/>
                  </a:lnTo>
                  <a:lnTo>
                    <a:pt x="22519" y="62318"/>
                  </a:lnTo>
                  <a:lnTo>
                    <a:pt x="22329" y="62005"/>
                  </a:lnTo>
                  <a:lnTo>
                    <a:pt x="22150" y="61681"/>
                  </a:lnTo>
                  <a:lnTo>
                    <a:pt x="21982" y="61357"/>
                  </a:lnTo>
                  <a:lnTo>
                    <a:pt x="21815" y="61033"/>
                  </a:lnTo>
                  <a:lnTo>
                    <a:pt x="21659" y="60709"/>
                  </a:lnTo>
                  <a:lnTo>
                    <a:pt x="21513" y="60374"/>
                  </a:lnTo>
                  <a:lnTo>
                    <a:pt x="21379" y="60039"/>
                  </a:lnTo>
                  <a:lnTo>
                    <a:pt x="21256" y="59704"/>
                  </a:lnTo>
                  <a:lnTo>
                    <a:pt x="21134" y="59369"/>
                  </a:lnTo>
                  <a:lnTo>
                    <a:pt x="21022" y="59023"/>
                  </a:lnTo>
                  <a:lnTo>
                    <a:pt x="20921" y="58688"/>
                  </a:lnTo>
                  <a:lnTo>
                    <a:pt x="20832" y="58341"/>
                  </a:lnTo>
                  <a:lnTo>
                    <a:pt x="20754" y="57984"/>
                  </a:lnTo>
                  <a:lnTo>
                    <a:pt x="20676" y="57638"/>
                  </a:lnTo>
                  <a:lnTo>
                    <a:pt x="20620" y="57280"/>
                  </a:lnTo>
                  <a:lnTo>
                    <a:pt x="20564" y="56923"/>
                  </a:lnTo>
                  <a:lnTo>
                    <a:pt x="20519" y="56565"/>
                  </a:lnTo>
                  <a:lnTo>
                    <a:pt x="20486" y="56197"/>
                  </a:lnTo>
                  <a:lnTo>
                    <a:pt x="20463" y="55839"/>
                  </a:lnTo>
                  <a:lnTo>
                    <a:pt x="20452" y="55471"/>
                  </a:lnTo>
                  <a:lnTo>
                    <a:pt x="20452" y="55091"/>
                  </a:lnTo>
                  <a:lnTo>
                    <a:pt x="20463" y="54722"/>
                  </a:lnTo>
                  <a:lnTo>
                    <a:pt x="20486" y="54342"/>
                  </a:lnTo>
                  <a:lnTo>
                    <a:pt x="20519" y="53951"/>
                  </a:lnTo>
                  <a:lnTo>
                    <a:pt x="20564" y="53572"/>
                  </a:lnTo>
                  <a:lnTo>
                    <a:pt x="20620" y="53181"/>
                  </a:lnTo>
                  <a:lnTo>
                    <a:pt x="20944" y="51081"/>
                  </a:lnTo>
                  <a:lnTo>
                    <a:pt x="21268" y="48981"/>
                  </a:lnTo>
                  <a:lnTo>
                    <a:pt x="21569" y="46881"/>
                  </a:lnTo>
                  <a:lnTo>
                    <a:pt x="21714" y="45831"/>
                  </a:lnTo>
                  <a:lnTo>
                    <a:pt x="21848" y="44781"/>
                  </a:lnTo>
                  <a:lnTo>
                    <a:pt x="22072" y="42904"/>
                  </a:lnTo>
                  <a:lnTo>
                    <a:pt x="22184" y="41966"/>
                  </a:lnTo>
                  <a:lnTo>
                    <a:pt x="22273" y="41028"/>
                  </a:lnTo>
                  <a:lnTo>
                    <a:pt x="22362" y="40089"/>
                  </a:lnTo>
                  <a:lnTo>
                    <a:pt x="22440" y="39151"/>
                  </a:lnTo>
                  <a:lnTo>
                    <a:pt x="22507" y="38213"/>
                  </a:lnTo>
                  <a:lnTo>
                    <a:pt x="22563" y="37275"/>
                  </a:lnTo>
                  <a:lnTo>
                    <a:pt x="22608" y="36336"/>
                  </a:lnTo>
                  <a:lnTo>
                    <a:pt x="22630" y="35398"/>
                  </a:lnTo>
                  <a:lnTo>
                    <a:pt x="22642" y="34449"/>
                  </a:lnTo>
                  <a:lnTo>
                    <a:pt x="22630" y="33510"/>
                  </a:lnTo>
                  <a:lnTo>
                    <a:pt x="22597" y="32561"/>
                  </a:lnTo>
                  <a:lnTo>
                    <a:pt x="22541" y="31622"/>
                  </a:lnTo>
                  <a:lnTo>
                    <a:pt x="22463" y="30673"/>
                  </a:lnTo>
                  <a:lnTo>
                    <a:pt x="22362" y="29724"/>
                  </a:lnTo>
                  <a:lnTo>
                    <a:pt x="22262" y="28942"/>
                  </a:lnTo>
                  <a:lnTo>
                    <a:pt x="22139" y="28160"/>
                  </a:lnTo>
                  <a:lnTo>
                    <a:pt x="21994" y="27389"/>
                  </a:lnTo>
                  <a:lnTo>
                    <a:pt x="21837" y="26618"/>
                  </a:lnTo>
                  <a:lnTo>
                    <a:pt x="21659" y="25870"/>
                  </a:lnTo>
                  <a:lnTo>
                    <a:pt x="21457" y="25122"/>
                  </a:lnTo>
                  <a:lnTo>
                    <a:pt x="21234" y="24395"/>
                  </a:lnTo>
                  <a:lnTo>
                    <a:pt x="21111" y="24027"/>
                  </a:lnTo>
                  <a:lnTo>
                    <a:pt x="20977" y="23669"/>
                  </a:lnTo>
                  <a:lnTo>
                    <a:pt x="20843" y="23312"/>
                  </a:lnTo>
                  <a:lnTo>
                    <a:pt x="20709" y="22955"/>
                  </a:lnTo>
                  <a:lnTo>
                    <a:pt x="20553" y="22597"/>
                  </a:lnTo>
                  <a:lnTo>
                    <a:pt x="20396" y="22251"/>
                  </a:lnTo>
                  <a:lnTo>
                    <a:pt x="20240" y="21905"/>
                  </a:lnTo>
                  <a:lnTo>
                    <a:pt x="20072" y="21558"/>
                  </a:lnTo>
                  <a:lnTo>
                    <a:pt x="19894" y="21212"/>
                  </a:lnTo>
                  <a:lnTo>
                    <a:pt x="19704" y="20877"/>
                  </a:lnTo>
                  <a:lnTo>
                    <a:pt x="19514" y="20542"/>
                  </a:lnTo>
                  <a:lnTo>
                    <a:pt x="19313" y="20207"/>
                  </a:lnTo>
                  <a:lnTo>
                    <a:pt x="19101" y="19872"/>
                  </a:lnTo>
                  <a:lnTo>
                    <a:pt x="18888" y="19548"/>
                  </a:lnTo>
                  <a:lnTo>
                    <a:pt x="18665" y="19224"/>
                  </a:lnTo>
                  <a:lnTo>
                    <a:pt x="18430" y="18900"/>
                  </a:lnTo>
                  <a:lnTo>
                    <a:pt x="18185" y="18587"/>
                  </a:lnTo>
                  <a:lnTo>
                    <a:pt x="17939" y="18274"/>
                  </a:lnTo>
                  <a:lnTo>
                    <a:pt x="17168" y="17347"/>
                  </a:lnTo>
                  <a:lnTo>
                    <a:pt x="16386" y="16431"/>
                  </a:lnTo>
                  <a:lnTo>
                    <a:pt x="15593" y="15526"/>
                  </a:lnTo>
                  <a:lnTo>
                    <a:pt x="14789" y="14633"/>
                  </a:lnTo>
                  <a:lnTo>
                    <a:pt x="13806" y="13572"/>
                  </a:lnTo>
                  <a:lnTo>
                    <a:pt x="12823" y="12522"/>
                  </a:lnTo>
                  <a:lnTo>
                    <a:pt x="10835" y="10444"/>
                  </a:lnTo>
                  <a:lnTo>
                    <a:pt x="6747" y="6177"/>
                  </a:lnTo>
                  <a:lnTo>
                    <a:pt x="4703" y="4055"/>
                  </a:lnTo>
                  <a:lnTo>
                    <a:pt x="3664" y="3005"/>
                  </a:lnTo>
                  <a:lnTo>
                    <a:pt x="2636" y="1955"/>
                  </a:lnTo>
                  <a:lnTo>
                    <a:pt x="2480" y="1821"/>
                  </a:lnTo>
                  <a:lnTo>
                    <a:pt x="2335" y="1676"/>
                  </a:lnTo>
                  <a:lnTo>
                    <a:pt x="2022" y="1419"/>
                  </a:lnTo>
                  <a:lnTo>
                    <a:pt x="1698" y="1173"/>
                  </a:lnTo>
                  <a:lnTo>
                    <a:pt x="1363" y="938"/>
                  </a:lnTo>
                  <a:lnTo>
                    <a:pt x="681" y="469"/>
                  </a:lnTo>
                  <a:lnTo>
                    <a:pt x="335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7826550" y="3503163"/>
              <a:ext cx="1356875" cy="1640325"/>
            </a:xfrm>
            <a:custGeom>
              <a:avLst/>
              <a:gdLst/>
              <a:ahLst/>
              <a:cxnLst/>
              <a:rect l="l" t="t" r="r" b="b"/>
              <a:pathLst>
                <a:path w="54275" h="65613" extrusionOk="0">
                  <a:moveTo>
                    <a:pt x="54275" y="0"/>
                  </a:moveTo>
                  <a:lnTo>
                    <a:pt x="53973" y="224"/>
                  </a:lnTo>
                  <a:lnTo>
                    <a:pt x="53828" y="346"/>
                  </a:lnTo>
                  <a:lnTo>
                    <a:pt x="53683" y="469"/>
                  </a:lnTo>
                  <a:lnTo>
                    <a:pt x="53113" y="1005"/>
                  </a:lnTo>
                  <a:lnTo>
                    <a:pt x="52544" y="1542"/>
                  </a:lnTo>
                  <a:lnTo>
                    <a:pt x="51985" y="2089"/>
                  </a:lnTo>
                  <a:lnTo>
                    <a:pt x="51449" y="2647"/>
                  </a:lnTo>
                  <a:lnTo>
                    <a:pt x="50924" y="3217"/>
                  </a:lnTo>
                  <a:lnTo>
                    <a:pt x="50399" y="3787"/>
                  </a:lnTo>
                  <a:lnTo>
                    <a:pt x="49896" y="4368"/>
                  </a:lnTo>
                  <a:lnTo>
                    <a:pt x="49405" y="4949"/>
                  </a:lnTo>
                  <a:lnTo>
                    <a:pt x="48925" y="5552"/>
                  </a:lnTo>
                  <a:lnTo>
                    <a:pt x="48455" y="6155"/>
                  </a:lnTo>
                  <a:lnTo>
                    <a:pt x="47997" y="6758"/>
                  </a:lnTo>
                  <a:lnTo>
                    <a:pt x="47551" y="7372"/>
                  </a:lnTo>
                  <a:lnTo>
                    <a:pt x="47115" y="7998"/>
                  </a:lnTo>
                  <a:lnTo>
                    <a:pt x="46691" y="8623"/>
                  </a:lnTo>
                  <a:lnTo>
                    <a:pt x="46277" y="9271"/>
                  </a:lnTo>
                  <a:lnTo>
                    <a:pt x="45875" y="9908"/>
                  </a:lnTo>
                  <a:lnTo>
                    <a:pt x="45484" y="10556"/>
                  </a:lnTo>
                  <a:lnTo>
                    <a:pt x="45104" y="11215"/>
                  </a:lnTo>
                  <a:lnTo>
                    <a:pt x="44736" y="11885"/>
                  </a:lnTo>
                  <a:lnTo>
                    <a:pt x="44378" y="12555"/>
                  </a:lnTo>
                  <a:lnTo>
                    <a:pt x="44032" y="13226"/>
                  </a:lnTo>
                  <a:lnTo>
                    <a:pt x="43697" y="13918"/>
                  </a:lnTo>
                  <a:lnTo>
                    <a:pt x="43373" y="14599"/>
                  </a:lnTo>
                  <a:lnTo>
                    <a:pt x="43060" y="15303"/>
                  </a:lnTo>
                  <a:lnTo>
                    <a:pt x="42748" y="15996"/>
                  </a:lnTo>
                  <a:lnTo>
                    <a:pt x="42457" y="16711"/>
                  </a:lnTo>
                  <a:lnTo>
                    <a:pt x="42167" y="17425"/>
                  </a:lnTo>
                  <a:lnTo>
                    <a:pt x="41888" y="18140"/>
                  </a:lnTo>
                  <a:lnTo>
                    <a:pt x="41619" y="18866"/>
                  </a:lnTo>
                  <a:lnTo>
                    <a:pt x="41363" y="19592"/>
                  </a:lnTo>
                  <a:lnTo>
                    <a:pt x="41117" y="20330"/>
                  </a:lnTo>
                  <a:lnTo>
                    <a:pt x="40882" y="21078"/>
                  </a:lnTo>
                  <a:lnTo>
                    <a:pt x="40692" y="21692"/>
                  </a:lnTo>
                  <a:lnTo>
                    <a:pt x="40514" y="22307"/>
                  </a:lnTo>
                  <a:lnTo>
                    <a:pt x="40346" y="22932"/>
                  </a:lnTo>
                  <a:lnTo>
                    <a:pt x="40190" y="23547"/>
                  </a:lnTo>
                  <a:lnTo>
                    <a:pt x="40044" y="24172"/>
                  </a:lnTo>
                  <a:lnTo>
                    <a:pt x="39910" y="24798"/>
                  </a:lnTo>
                  <a:lnTo>
                    <a:pt x="39776" y="25423"/>
                  </a:lnTo>
                  <a:lnTo>
                    <a:pt x="39654" y="26049"/>
                  </a:lnTo>
                  <a:lnTo>
                    <a:pt x="39419" y="27300"/>
                  </a:lnTo>
                  <a:lnTo>
                    <a:pt x="39218" y="28551"/>
                  </a:lnTo>
                  <a:lnTo>
                    <a:pt x="39017" y="29813"/>
                  </a:lnTo>
                  <a:lnTo>
                    <a:pt x="38838" y="31075"/>
                  </a:lnTo>
                  <a:lnTo>
                    <a:pt x="38492" y="33600"/>
                  </a:lnTo>
                  <a:lnTo>
                    <a:pt x="38313" y="34862"/>
                  </a:lnTo>
                  <a:lnTo>
                    <a:pt x="38123" y="36124"/>
                  </a:lnTo>
                  <a:lnTo>
                    <a:pt x="37911" y="37386"/>
                  </a:lnTo>
                  <a:lnTo>
                    <a:pt x="37688" y="38637"/>
                  </a:lnTo>
                  <a:lnTo>
                    <a:pt x="37565" y="39274"/>
                  </a:lnTo>
                  <a:lnTo>
                    <a:pt x="37442" y="39900"/>
                  </a:lnTo>
                  <a:lnTo>
                    <a:pt x="37308" y="40525"/>
                  </a:lnTo>
                  <a:lnTo>
                    <a:pt x="37163" y="41139"/>
                  </a:lnTo>
                  <a:lnTo>
                    <a:pt x="36973" y="41877"/>
                  </a:lnTo>
                  <a:lnTo>
                    <a:pt x="36783" y="42603"/>
                  </a:lnTo>
                  <a:lnTo>
                    <a:pt x="36559" y="43329"/>
                  </a:lnTo>
                  <a:lnTo>
                    <a:pt x="36325" y="44044"/>
                  </a:lnTo>
                  <a:lnTo>
                    <a:pt x="36068" y="44759"/>
                  </a:lnTo>
                  <a:lnTo>
                    <a:pt x="35789" y="45462"/>
                  </a:lnTo>
                  <a:lnTo>
                    <a:pt x="35498" y="46155"/>
                  </a:lnTo>
                  <a:lnTo>
                    <a:pt x="35174" y="46836"/>
                  </a:lnTo>
                  <a:lnTo>
                    <a:pt x="35007" y="47171"/>
                  </a:lnTo>
                  <a:lnTo>
                    <a:pt x="34839" y="47506"/>
                  </a:lnTo>
                  <a:lnTo>
                    <a:pt x="34661" y="47841"/>
                  </a:lnTo>
                  <a:lnTo>
                    <a:pt x="34471" y="48165"/>
                  </a:lnTo>
                  <a:lnTo>
                    <a:pt x="34281" y="48489"/>
                  </a:lnTo>
                  <a:lnTo>
                    <a:pt x="34080" y="48802"/>
                  </a:lnTo>
                  <a:lnTo>
                    <a:pt x="33879" y="49115"/>
                  </a:lnTo>
                  <a:lnTo>
                    <a:pt x="33666" y="49428"/>
                  </a:lnTo>
                  <a:lnTo>
                    <a:pt x="33443" y="49729"/>
                  </a:lnTo>
                  <a:lnTo>
                    <a:pt x="33220" y="50031"/>
                  </a:lnTo>
                  <a:lnTo>
                    <a:pt x="32996" y="50321"/>
                  </a:lnTo>
                  <a:lnTo>
                    <a:pt x="32762" y="50612"/>
                  </a:lnTo>
                  <a:lnTo>
                    <a:pt x="32516" y="50891"/>
                  </a:lnTo>
                  <a:lnTo>
                    <a:pt x="32259" y="51170"/>
                  </a:lnTo>
                  <a:lnTo>
                    <a:pt x="32002" y="51449"/>
                  </a:lnTo>
                  <a:lnTo>
                    <a:pt x="31734" y="51706"/>
                  </a:lnTo>
                  <a:lnTo>
                    <a:pt x="31321" y="52097"/>
                  </a:lnTo>
                  <a:lnTo>
                    <a:pt x="30907" y="52466"/>
                  </a:lnTo>
                  <a:lnTo>
                    <a:pt x="30483" y="52801"/>
                  </a:lnTo>
                  <a:lnTo>
                    <a:pt x="30059" y="53114"/>
                  </a:lnTo>
                  <a:lnTo>
                    <a:pt x="29634" y="53415"/>
                  </a:lnTo>
                  <a:lnTo>
                    <a:pt x="29198" y="53683"/>
                  </a:lnTo>
                  <a:lnTo>
                    <a:pt x="28763" y="53929"/>
                  </a:lnTo>
                  <a:lnTo>
                    <a:pt x="28316" y="54153"/>
                  </a:lnTo>
                  <a:lnTo>
                    <a:pt x="27869" y="54365"/>
                  </a:lnTo>
                  <a:lnTo>
                    <a:pt x="27422" y="54555"/>
                  </a:lnTo>
                  <a:lnTo>
                    <a:pt x="26976" y="54722"/>
                  </a:lnTo>
                  <a:lnTo>
                    <a:pt x="26518" y="54879"/>
                  </a:lnTo>
                  <a:lnTo>
                    <a:pt x="26060" y="55013"/>
                  </a:lnTo>
                  <a:lnTo>
                    <a:pt x="25591" y="55136"/>
                  </a:lnTo>
                  <a:lnTo>
                    <a:pt x="25121" y="55247"/>
                  </a:lnTo>
                  <a:lnTo>
                    <a:pt x="24652" y="55348"/>
                  </a:lnTo>
                  <a:lnTo>
                    <a:pt x="24183" y="55426"/>
                  </a:lnTo>
                  <a:lnTo>
                    <a:pt x="23703" y="55504"/>
                  </a:lnTo>
                  <a:lnTo>
                    <a:pt x="23223" y="55560"/>
                  </a:lnTo>
                  <a:lnTo>
                    <a:pt x="22731" y="55616"/>
                  </a:lnTo>
                  <a:lnTo>
                    <a:pt x="22240" y="55660"/>
                  </a:lnTo>
                  <a:lnTo>
                    <a:pt x="21748" y="55705"/>
                  </a:lnTo>
                  <a:lnTo>
                    <a:pt x="20754" y="55761"/>
                  </a:lnTo>
                  <a:lnTo>
                    <a:pt x="19749" y="55806"/>
                  </a:lnTo>
                  <a:lnTo>
                    <a:pt x="18721" y="55828"/>
                  </a:lnTo>
                  <a:lnTo>
                    <a:pt x="16632" y="55895"/>
                  </a:lnTo>
                  <a:lnTo>
                    <a:pt x="15917" y="55917"/>
                  </a:lnTo>
                  <a:lnTo>
                    <a:pt x="15191" y="55962"/>
                  </a:lnTo>
                  <a:lnTo>
                    <a:pt x="14465" y="56018"/>
                  </a:lnTo>
                  <a:lnTo>
                    <a:pt x="13750" y="56085"/>
                  </a:lnTo>
                  <a:lnTo>
                    <a:pt x="13036" y="56163"/>
                  </a:lnTo>
                  <a:lnTo>
                    <a:pt x="12321" y="56264"/>
                  </a:lnTo>
                  <a:lnTo>
                    <a:pt x="11606" y="56387"/>
                  </a:lnTo>
                  <a:lnTo>
                    <a:pt x="10902" y="56521"/>
                  </a:lnTo>
                  <a:lnTo>
                    <a:pt x="10198" y="56666"/>
                  </a:lnTo>
                  <a:lnTo>
                    <a:pt x="9495" y="56845"/>
                  </a:lnTo>
                  <a:lnTo>
                    <a:pt x="8802" y="57046"/>
                  </a:lnTo>
                  <a:lnTo>
                    <a:pt x="8121" y="57269"/>
                  </a:lnTo>
                  <a:lnTo>
                    <a:pt x="7439" y="57504"/>
                  </a:lnTo>
                  <a:lnTo>
                    <a:pt x="7104" y="57638"/>
                  </a:lnTo>
                  <a:lnTo>
                    <a:pt x="6780" y="57783"/>
                  </a:lnTo>
                  <a:lnTo>
                    <a:pt x="6445" y="57928"/>
                  </a:lnTo>
                  <a:lnTo>
                    <a:pt x="6121" y="58073"/>
                  </a:lnTo>
                  <a:lnTo>
                    <a:pt x="5786" y="58241"/>
                  </a:lnTo>
                  <a:lnTo>
                    <a:pt x="5462" y="58397"/>
                  </a:lnTo>
                  <a:lnTo>
                    <a:pt x="5205" y="58542"/>
                  </a:lnTo>
                  <a:lnTo>
                    <a:pt x="4960" y="58688"/>
                  </a:lnTo>
                  <a:lnTo>
                    <a:pt x="4703" y="58855"/>
                  </a:lnTo>
                  <a:lnTo>
                    <a:pt x="4457" y="59012"/>
                  </a:lnTo>
                  <a:lnTo>
                    <a:pt x="4211" y="59190"/>
                  </a:lnTo>
                  <a:lnTo>
                    <a:pt x="3977" y="59369"/>
                  </a:lnTo>
                  <a:lnTo>
                    <a:pt x="3742" y="59559"/>
                  </a:lnTo>
                  <a:lnTo>
                    <a:pt x="3519" y="59749"/>
                  </a:lnTo>
                  <a:lnTo>
                    <a:pt x="3295" y="59950"/>
                  </a:lnTo>
                  <a:lnTo>
                    <a:pt x="3083" y="60162"/>
                  </a:lnTo>
                  <a:lnTo>
                    <a:pt x="2871" y="60363"/>
                  </a:lnTo>
                  <a:lnTo>
                    <a:pt x="2670" y="60586"/>
                  </a:lnTo>
                  <a:lnTo>
                    <a:pt x="2469" y="60810"/>
                  </a:lnTo>
                  <a:lnTo>
                    <a:pt x="2279" y="61033"/>
                  </a:lnTo>
                  <a:lnTo>
                    <a:pt x="2089" y="61257"/>
                  </a:lnTo>
                  <a:lnTo>
                    <a:pt x="1910" y="61491"/>
                  </a:lnTo>
                  <a:lnTo>
                    <a:pt x="1854" y="61592"/>
                  </a:lnTo>
                  <a:lnTo>
                    <a:pt x="1754" y="61771"/>
                  </a:lnTo>
                  <a:lnTo>
                    <a:pt x="1486" y="62284"/>
                  </a:lnTo>
                  <a:lnTo>
                    <a:pt x="1162" y="62943"/>
                  </a:lnTo>
                  <a:lnTo>
                    <a:pt x="816" y="63681"/>
                  </a:lnTo>
                  <a:lnTo>
                    <a:pt x="480" y="64395"/>
                  </a:lnTo>
                  <a:lnTo>
                    <a:pt x="212" y="65021"/>
                  </a:lnTo>
                  <a:lnTo>
                    <a:pt x="34" y="65445"/>
                  </a:lnTo>
                  <a:lnTo>
                    <a:pt x="0" y="65568"/>
                  </a:lnTo>
                  <a:lnTo>
                    <a:pt x="0" y="65602"/>
                  </a:lnTo>
                  <a:lnTo>
                    <a:pt x="0" y="65613"/>
                  </a:lnTo>
                  <a:lnTo>
                    <a:pt x="54275" y="65613"/>
                  </a:lnTo>
                  <a:lnTo>
                    <a:pt x="542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7833813" y="0"/>
              <a:ext cx="1342350" cy="1025425"/>
            </a:xfrm>
            <a:custGeom>
              <a:avLst/>
              <a:gdLst/>
              <a:ahLst/>
              <a:cxnLst/>
              <a:rect l="l" t="t" r="r" b="b"/>
              <a:pathLst>
                <a:path w="53694" h="41017" extrusionOk="0">
                  <a:moveTo>
                    <a:pt x="35543" y="0"/>
                  </a:moveTo>
                  <a:lnTo>
                    <a:pt x="34605" y="2569"/>
                  </a:lnTo>
                  <a:lnTo>
                    <a:pt x="34147" y="3854"/>
                  </a:lnTo>
                  <a:lnTo>
                    <a:pt x="33923" y="4502"/>
                  </a:lnTo>
                  <a:lnTo>
                    <a:pt x="33700" y="5150"/>
                  </a:lnTo>
                  <a:lnTo>
                    <a:pt x="33465" y="5831"/>
                  </a:lnTo>
                  <a:lnTo>
                    <a:pt x="33219" y="6523"/>
                  </a:lnTo>
                  <a:lnTo>
                    <a:pt x="32951" y="7216"/>
                  </a:lnTo>
                  <a:lnTo>
                    <a:pt x="32672" y="7909"/>
                  </a:lnTo>
                  <a:lnTo>
                    <a:pt x="32371" y="8601"/>
                  </a:lnTo>
                  <a:lnTo>
                    <a:pt x="32047" y="9294"/>
                  </a:lnTo>
                  <a:lnTo>
                    <a:pt x="31700" y="9964"/>
                  </a:lnTo>
                  <a:lnTo>
                    <a:pt x="31522" y="10299"/>
                  </a:lnTo>
                  <a:lnTo>
                    <a:pt x="31332" y="10623"/>
                  </a:lnTo>
                  <a:lnTo>
                    <a:pt x="31131" y="10947"/>
                  </a:lnTo>
                  <a:lnTo>
                    <a:pt x="30941" y="11271"/>
                  </a:lnTo>
                  <a:lnTo>
                    <a:pt x="30729" y="11583"/>
                  </a:lnTo>
                  <a:lnTo>
                    <a:pt x="30516" y="11896"/>
                  </a:lnTo>
                  <a:lnTo>
                    <a:pt x="30304" y="12198"/>
                  </a:lnTo>
                  <a:lnTo>
                    <a:pt x="30070" y="12499"/>
                  </a:lnTo>
                  <a:lnTo>
                    <a:pt x="29846" y="12790"/>
                  </a:lnTo>
                  <a:lnTo>
                    <a:pt x="29600" y="13080"/>
                  </a:lnTo>
                  <a:lnTo>
                    <a:pt x="29355" y="13359"/>
                  </a:lnTo>
                  <a:lnTo>
                    <a:pt x="29098" y="13628"/>
                  </a:lnTo>
                  <a:lnTo>
                    <a:pt x="28841" y="13884"/>
                  </a:lnTo>
                  <a:lnTo>
                    <a:pt x="28573" y="14141"/>
                  </a:lnTo>
                  <a:lnTo>
                    <a:pt x="28294" y="14376"/>
                  </a:lnTo>
                  <a:lnTo>
                    <a:pt x="28014" y="14611"/>
                  </a:lnTo>
                  <a:lnTo>
                    <a:pt x="27724" y="14834"/>
                  </a:lnTo>
                  <a:lnTo>
                    <a:pt x="27422" y="15046"/>
                  </a:lnTo>
                  <a:lnTo>
                    <a:pt x="27110" y="15258"/>
                  </a:lnTo>
                  <a:lnTo>
                    <a:pt x="26797" y="15448"/>
                  </a:lnTo>
                  <a:lnTo>
                    <a:pt x="26473" y="15627"/>
                  </a:lnTo>
                  <a:lnTo>
                    <a:pt x="26149" y="15795"/>
                  </a:lnTo>
                  <a:lnTo>
                    <a:pt x="25814" y="15962"/>
                  </a:lnTo>
                  <a:lnTo>
                    <a:pt x="25468" y="16118"/>
                  </a:lnTo>
                  <a:lnTo>
                    <a:pt x="25121" y="16253"/>
                  </a:lnTo>
                  <a:lnTo>
                    <a:pt x="24775" y="16398"/>
                  </a:lnTo>
                  <a:lnTo>
                    <a:pt x="24418" y="16521"/>
                  </a:lnTo>
                  <a:lnTo>
                    <a:pt x="24060" y="16643"/>
                  </a:lnTo>
                  <a:lnTo>
                    <a:pt x="23703" y="16755"/>
                  </a:lnTo>
                  <a:lnTo>
                    <a:pt x="23334" y="16856"/>
                  </a:lnTo>
                  <a:lnTo>
                    <a:pt x="22965" y="16956"/>
                  </a:lnTo>
                  <a:lnTo>
                    <a:pt x="22597" y="17057"/>
                  </a:lnTo>
                  <a:lnTo>
                    <a:pt x="21848" y="17224"/>
                  </a:lnTo>
                  <a:lnTo>
                    <a:pt x="21089" y="17370"/>
                  </a:lnTo>
                  <a:lnTo>
                    <a:pt x="20329" y="17504"/>
                  </a:lnTo>
                  <a:lnTo>
                    <a:pt x="19570" y="17626"/>
                  </a:lnTo>
                  <a:lnTo>
                    <a:pt x="18810" y="17738"/>
                  </a:lnTo>
                  <a:lnTo>
                    <a:pt x="17313" y="17928"/>
                  </a:lnTo>
                  <a:lnTo>
                    <a:pt x="15861" y="18129"/>
                  </a:lnTo>
                  <a:lnTo>
                    <a:pt x="15057" y="18241"/>
                  </a:lnTo>
                  <a:lnTo>
                    <a:pt x="14253" y="18375"/>
                  </a:lnTo>
                  <a:lnTo>
                    <a:pt x="13460" y="18520"/>
                  </a:lnTo>
                  <a:lnTo>
                    <a:pt x="12678" y="18676"/>
                  </a:lnTo>
                  <a:lnTo>
                    <a:pt x="11907" y="18855"/>
                  </a:lnTo>
                  <a:lnTo>
                    <a:pt x="11136" y="19045"/>
                  </a:lnTo>
                  <a:lnTo>
                    <a:pt x="10377" y="19257"/>
                  </a:lnTo>
                  <a:lnTo>
                    <a:pt x="9629" y="19481"/>
                  </a:lnTo>
                  <a:lnTo>
                    <a:pt x="8880" y="19726"/>
                  </a:lnTo>
                  <a:lnTo>
                    <a:pt x="8132" y="19994"/>
                  </a:lnTo>
                  <a:lnTo>
                    <a:pt x="7395" y="20274"/>
                  </a:lnTo>
                  <a:lnTo>
                    <a:pt x="6668" y="20575"/>
                  </a:lnTo>
                  <a:lnTo>
                    <a:pt x="5931" y="20910"/>
                  </a:lnTo>
                  <a:lnTo>
                    <a:pt x="5205" y="21257"/>
                  </a:lnTo>
                  <a:lnTo>
                    <a:pt x="4490" y="21625"/>
                  </a:lnTo>
                  <a:lnTo>
                    <a:pt x="3764" y="22027"/>
                  </a:lnTo>
                  <a:lnTo>
                    <a:pt x="3463" y="22206"/>
                  </a:lnTo>
                  <a:lnTo>
                    <a:pt x="3172" y="22407"/>
                  </a:lnTo>
                  <a:lnTo>
                    <a:pt x="2893" y="22608"/>
                  </a:lnTo>
                  <a:lnTo>
                    <a:pt x="2636" y="22821"/>
                  </a:lnTo>
                  <a:lnTo>
                    <a:pt x="2390" y="23044"/>
                  </a:lnTo>
                  <a:lnTo>
                    <a:pt x="2167" y="23278"/>
                  </a:lnTo>
                  <a:lnTo>
                    <a:pt x="1955" y="23524"/>
                  </a:lnTo>
                  <a:lnTo>
                    <a:pt x="1765" y="23781"/>
                  </a:lnTo>
                  <a:lnTo>
                    <a:pt x="1597" y="24060"/>
                  </a:lnTo>
                  <a:lnTo>
                    <a:pt x="1441" y="24340"/>
                  </a:lnTo>
                  <a:lnTo>
                    <a:pt x="1307" y="24630"/>
                  </a:lnTo>
                  <a:lnTo>
                    <a:pt x="1195" y="24932"/>
                  </a:lnTo>
                  <a:lnTo>
                    <a:pt x="1117" y="25244"/>
                  </a:lnTo>
                  <a:lnTo>
                    <a:pt x="1050" y="25568"/>
                  </a:lnTo>
                  <a:lnTo>
                    <a:pt x="1005" y="25903"/>
                  </a:lnTo>
                  <a:lnTo>
                    <a:pt x="983" y="26250"/>
                  </a:lnTo>
                  <a:lnTo>
                    <a:pt x="961" y="27099"/>
                  </a:lnTo>
                  <a:lnTo>
                    <a:pt x="916" y="27948"/>
                  </a:lnTo>
                  <a:lnTo>
                    <a:pt x="849" y="28785"/>
                  </a:lnTo>
                  <a:lnTo>
                    <a:pt x="760" y="29623"/>
                  </a:lnTo>
                  <a:lnTo>
                    <a:pt x="704" y="30036"/>
                  </a:lnTo>
                  <a:lnTo>
                    <a:pt x="637" y="30450"/>
                  </a:lnTo>
                  <a:lnTo>
                    <a:pt x="570" y="30863"/>
                  </a:lnTo>
                  <a:lnTo>
                    <a:pt x="491" y="31276"/>
                  </a:lnTo>
                  <a:lnTo>
                    <a:pt x="402" y="31690"/>
                  </a:lnTo>
                  <a:lnTo>
                    <a:pt x="313" y="32103"/>
                  </a:lnTo>
                  <a:lnTo>
                    <a:pt x="212" y="32516"/>
                  </a:lnTo>
                  <a:lnTo>
                    <a:pt x="101" y="32929"/>
                  </a:lnTo>
                  <a:lnTo>
                    <a:pt x="56" y="33108"/>
                  </a:lnTo>
                  <a:lnTo>
                    <a:pt x="22" y="33298"/>
                  </a:lnTo>
                  <a:lnTo>
                    <a:pt x="0" y="33477"/>
                  </a:lnTo>
                  <a:lnTo>
                    <a:pt x="0" y="33667"/>
                  </a:lnTo>
                  <a:lnTo>
                    <a:pt x="11" y="33845"/>
                  </a:lnTo>
                  <a:lnTo>
                    <a:pt x="34" y="34024"/>
                  </a:lnTo>
                  <a:lnTo>
                    <a:pt x="67" y="34203"/>
                  </a:lnTo>
                  <a:lnTo>
                    <a:pt x="123" y="34382"/>
                  </a:lnTo>
                  <a:lnTo>
                    <a:pt x="190" y="34538"/>
                  </a:lnTo>
                  <a:lnTo>
                    <a:pt x="268" y="34705"/>
                  </a:lnTo>
                  <a:lnTo>
                    <a:pt x="357" y="34862"/>
                  </a:lnTo>
                  <a:lnTo>
                    <a:pt x="469" y="35007"/>
                  </a:lnTo>
                  <a:lnTo>
                    <a:pt x="603" y="35141"/>
                  </a:lnTo>
                  <a:lnTo>
                    <a:pt x="737" y="35264"/>
                  </a:lnTo>
                  <a:lnTo>
                    <a:pt x="894" y="35387"/>
                  </a:lnTo>
                  <a:lnTo>
                    <a:pt x="1072" y="35487"/>
                  </a:lnTo>
                  <a:lnTo>
                    <a:pt x="1296" y="35621"/>
                  </a:lnTo>
                  <a:lnTo>
                    <a:pt x="1508" y="35755"/>
                  </a:lnTo>
                  <a:lnTo>
                    <a:pt x="1720" y="35889"/>
                  </a:lnTo>
                  <a:lnTo>
                    <a:pt x="1921" y="36035"/>
                  </a:lnTo>
                  <a:lnTo>
                    <a:pt x="2111" y="36191"/>
                  </a:lnTo>
                  <a:lnTo>
                    <a:pt x="2290" y="36347"/>
                  </a:lnTo>
                  <a:lnTo>
                    <a:pt x="2469" y="36515"/>
                  </a:lnTo>
                  <a:lnTo>
                    <a:pt x="2647" y="36683"/>
                  </a:lnTo>
                  <a:lnTo>
                    <a:pt x="2815" y="36850"/>
                  </a:lnTo>
                  <a:lnTo>
                    <a:pt x="2971" y="37040"/>
                  </a:lnTo>
                  <a:lnTo>
                    <a:pt x="3128" y="37219"/>
                  </a:lnTo>
                  <a:lnTo>
                    <a:pt x="3273" y="37420"/>
                  </a:lnTo>
                  <a:lnTo>
                    <a:pt x="3418" y="37621"/>
                  </a:lnTo>
                  <a:lnTo>
                    <a:pt x="3563" y="37822"/>
                  </a:lnTo>
                  <a:lnTo>
                    <a:pt x="3686" y="38034"/>
                  </a:lnTo>
                  <a:lnTo>
                    <a:pt x="3820" y="38246"/>
                  </a:lnTo>
                  <a:lnTo>
                    <a:pt x="3921" y="38414"/>
                  </a:lnTo>
                  <a:lnTo>
                    <a:pt x="4044" y="38581"/>
                  </a:lnTo>
                  <a:lnTo>
                    <a:pt x="4166" y="38738"/>
                  </a:lnTo>
                  <a:lnTo>
                    <a:pt x="4300" y="38883"/>
                  </a:lnTo>
                  <a:lnTo>
                    <a:pt x="4580" y="39185"/>
                  </a:lnTo>
                  <a:lnTo>
                    <a:pt x="4859" y="39475"/>
                  </a:lnTo>
                  <a:lnTo>
                    <a:pt x="5071" y="39687"/>
                  </a:lnTo>
                  <a:lnTo>
                    <a:pt x="5295" y="39900"/>
                  </a:lnTo>
                  <a:lnTo>
                    <a:pt x="5518" y="40089"/>
                  </a:lnTo>
                  <a:lnTo>
                    <a:pt x="5753" y="40257"/>
                  </a:lnTo>
                  <a:lnTo>
                    <a:pt x="5998" y="40413"/>
                  </a:lnTo>
                  <a:lnTo>
                    <a:pt x="6244" y="40559"/>
                  </a:lnTo>
                  <a:lnTo>
                    <a:pt x="6490" y="40681"/>
                  </a:lnTo>
                  <a:lnTo>
                    <a:pt x="6758" y="40782"/>
                  </a:lnTo>
                  <a:lnTo>
                    <a:pt x="7015" y="40871"/>
                  </a:lnTo>
                  <a:lnTo>
                    <a:pt x="7283" y="40938"/>
                  </a:lnTo>
                  <a:lnTo>
                    <a:pt x="7562" y="40983"/>
                  </a:lnTo>
                  <a:lnTo>
                    <a:pt x="7841" y="41005"/>
                  </a:lnTo>
                  <a:lnTo>
                    <a:pt x="8132" y="41017"/>
                  </a:lnTo>
                  <a:lnTo>
                    <a:pt x="8422" y="40994"/>
                  </a:lnTo>
                  <a:lnTo>
                    <a:pt x="8724" y="40961"/>
                  </a:lnTo>
                  <a:lnTo>
                    <a:pt x="9025" y="40905"/>
                  </a:lnTo>
                  <a:lnTo>
                    <a:pt x="9830" y="40704"/>
                  </a:lnTo>
                  <a:lnTo>
                    <a:pt x="10634" y="40514"/>
                  </a:lnTo>
                  <a:lnTo>
                    <a:pt x="12242" y="40089"/>
                  </a:lnTo>
                  <a:lnTo>
                    <a:pt x="13840" y="39654"/>
                  </a:lnTo>
                  <a:lnTo>
                    <a:pt x="15437" y="39218"/>
                  </a:lnTo>
                  <a:lnTo>
                    <a:pt x="17045" y="38771"/>
                  </a:lnTo>
                  <a:lnTo>
                    <a:pt x="18643" y="38347"/>
                  </a:lnTo>
                  <a:lnTo>
                    <a:pt x="19447" y="38135"/>
                  </a:lnTo>
                  <a:lnTo>
                    <a:pt x="20251" y="37945"/>
                  </a:lnTo>
                  <a:lnTo>
                    <a:pt x="21067" y="37744"/>
                  </a:lnTo>
                  <a:lnTo>
                    <a:pt x="21882" y="37565"/>
                  </a:lnTo>
                  <a:lnTo>
                    <a:pt x="23837" y="37129"/>
                  </a:lnTo>
                  <a:lnTo>
                    <a:pt x="24808" y="36906"/>
                  </a:lnTo>
                  <a:lnTo>
                    <a:pt x="25791" y="36671"/>
                  </a:lnTo>
                  <a:lnTo>
                    <a:pt x="26763" y="36426"/>
                  </a:lnTo>
                  <a:lnTo>
                    <a:pt x="27735" y="36169"/>
                  </a:lnTo>
                  <a:lnTo>
                    <a:pt x="28707" y="35901"/>
                  </a:lnTo>
                  <a:lnTo>
                    <a:pt x="29667" y="35610"/>
                  </a:lnTo>
                  <a:lnTo>
                    <a:pt x="30628" y="35309"/>
                  </a:lnTo>
                  <a:lnTo>
                    <a:pt x="31577" y="34985"/>
                  </a:lnTo>
                  <a:lnTo>
                    <a:pt x="32516" y="34638"/>
                  </a:lnTo>
                  <a:lnTo>
                    <a:pt x="33454" y="34270"/>
                  </a:lnTo>
                  <a:lnTo>
                    <a:pt x="33912" y="34080"/>
                  </a:lnTo>
                  <a:lnTo>
                    <a:pt x="34370" y="33879"/>
                  </a:lnTo>
                  <a:lnTo>
                    <a:pt x="34828" y="33678"/>
                  </a:lnTo>
                  <a:lnTo>
                    <a:pt x="35286" y="33454"/>
                  </a:lnTo>
                  <a:lnTo>
                    <a:pt x="35733" y="33242"/>
                  </a:lnTo>
                  <a:lnTo>
                    <a:pt x="36180" y="33008"/>
                  </a:lnTo>
                  <a:lnTo>
                    <a:pt x="36626" y="32773"/>
                  </a:lnTo>
                  <a:lnTo>
                    <a:pt x="37062" y="32538"/>
                  </a:lnTo>
                  <a:lnTo>
                    <a:pt x="37475" y="32304"/>
                  </a:lnTo>
                  <a:lnTo>
                    <a:pt x="37889" y="32058"/>
                  </a:lnTo>
                  <a:lnTo>
                    <a:pt x="38279" y="31801"/>
                  </a:lnTo>
                  <a:lnTo>
                    <a:pt x="38670" y="31544"/>
                  </a:lnTo>
                  <a:lnTo>
                    <a:pt x="39050" y="31287"/>
                  </a:lnTo>
                  <a:lnTo>
                    <a:pt x="39430" y="31019"/>
                  </a:lnTo>
                  <a:lnTo>
                    <a:pt x="39799" y="30740"/>
                  </a:lnTo>
                  <a:lnTo>
                    <a:pt x="40167" y="30461"/>
                  </a:lnTo>
                  <a:lnTo>
                    <a:pt x="40525" y="30170"/>
                  </a:lnTo>
                  <a:lnTo>
                    <a:pt x="40871" y="29880"/>
                  </a:lnTo>
                  <a:lnTo>
                    <a:pt x="41217" y="29578"/>
                  </a:lnTo>
                  <a:lnTo>
                    <a:pt x="41552" y="29266"/>
                  </a:lnTo>
                  <a:lnTo>
                    <a:pt x="41887" y="28964"/>
                  </a:lnTo>
                  <a:lnTo>
                    <a:pt x="42211" y="28640"/>
                  </a:lnTo>
                  <a:lnTo>
                    <a:pt x="42524" y="28327"/>
                  </a:lnTo>
                  <a:lnTo>
                    <a:pt x="42837" y="28003"/>
                  </a:lnTo>
                  <a:lnTo>
                    <a:pt x="43150" y="27668"/>
                  </a:lnTo>
                  <a:lnTo>
                    <a:pt x="43451" y="27333"/>
                  </a:lnTo>
                  <a:lnTo>
                    <a:pt x="43753" y="26987"/>
                  </a:lnTo>
                  <a:lnTo>
                    <a:pt x="44043" y="26652"/>
                  </a:lnTo>
                  <a:lnTo>
                    <a:pt x="44613" y="25948"/>
                  </a:lnTo>
                  <a:lnTo>
                    <a:pt x="45160" y="25233"/>
                  </a:lnTo>
                  <a:lnTo>
                    <a:pt x="45696" y="24496"/>
                  </a:lnTo>
                  <a:lnTo>
                    <a:pt x="46210" y="23748"/>
                  </a:lnTo>
                  <a:lnTo>
                    <a:pt x="46713" y="22988"/>
                  </a:lnTo>
                  <a:lnTo>
                    <a:pt x="47193" y="22217"/>
                  </a:lnTo>
                  <a:lnTo>
                    <a:pt x="47662" y="21435"/>
                  </a:lnTo>
                  <a:lnTo>
                    <a:pt x="48120" y="20642"/>
                  </a:lnTo>
                  <a:lnTo>
                    <a:pt x="48567" y="19838"/>
                  </a:lnTo>
                  <a:lnTo>
                    <a:pt x="48991" y="19023"/>
                  </a:lnTo>
                  <a:lnTo>
                    <a:pt x="49416" y="18207"/>
                  </a:lnTo>
                  <a:lnTo>
                    <a:pt x="49829" y="17381"/>
                  </a:lnTo>
                  <a:lnTo>
                    <a:pt x="50242" y="16554"/>
                  </a:lnTo>
                  <a:lnTo>
                    <a:pt x="50633" y="15728"/>
                  </a:lnTo>
                  <a:lnTo>
                    <a:pt x="51415" y="14052"/>
                  </a:lnTo>
                  <a:lnTo>
                    <a:pt x="52186" y="12388"/>
                  </a:lnTo>
                  <a:lnTo>
                    <a:pt x="52934" y="10723"/>
                  </a:lnTo>
                  <a:lnTo>
                    <a:pt x="53694" y="9070"/>
                  </a:lnTo>
                  <a:lnTo>
                    <a:pt x="536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0" y="0"/>
              <a:ext cx="926550" cy="1158350"/>
            </a:xfrm>
            <a:custGeom>
              <a:avLst/>
              <a:gdLst/>
              <a:ahLst/>
              <a:cxnLst/>
              <a:rect l="l" t="t" r="r" b="b"/>
              <a:pathLst>
                <a:path w="37062" h="46334" extrusionOk="0">
                  <a:moveTo>
                    <a:pt x="18721" y="0"/>
                  </a:moveTo>
                  <a:lnTo>
                    <a:pt x="18564" y="704"/>
                  </a:lnTo>
                  <a:lnTo>
                    <a:pt x="18419" y="1396"/>
                  </a:lnTo>
                  <a:lnTo>
                    <a:pt x="18118" y="2804"/>
                  </a:lnTo>
                  <a:lnTo>
                    <a:pt x="17961" y="3507"/>
                  </a:lnTo>
                  <a:lnTo>
                    <a:pt x="17794" y="4200"/>
                  </a:lnTo>
                  <a:lnTo>
                    <a:pt x="17615" y="4892"/>
                  </a:lnTo>
                  <a:lnTo>
                    <a:pt x="17414" y="5574"/>
                  </a:lnTo>
                  <a:lnTo>
                    <a:pt x="17168" y="6322"/>
                  </a:lnTo>
                  <a:lnTo>
                    <a:pt x="16922" y="7048"/>
                  </a:lnTo>
                  <a:lnTo>
                    <a:pt x="16643" y="7774"/>
                  </a:lnTo>
                  <a:lnTo>
                    <a:pt x="16364" y="8478"/>
                  </a:lnTo>
                  <a:lnTo>
                    <a:pt x="16062" y="9182"/>
                  </a:lnTo>
                  <a:lnTo>
                    <a:pt x="15738" y="9874"/>
                  </a:lnTo>
                  <a:lnTo>
                    <a:pt x="15415" y="10545"/>
                  </a:lnTo>
                  <a:lnTo>
                    <a:pt x="15068" y="11215"/>
                  </a:lnTo>
                  <a:lnTo>
                    <a:pt x="14711" y="11874"/>
                  </a:lnTo>
                  <a:lnTo>
                    <a:pt x="14342" y="12510"/>
                  </a:lnTo>
                  <a:lnTo>
                    <a:pt x="13951" y="13147"/>
                  </a:lnTo>
                  <a:lnTo>
                    <a:pt x="13560" y="13773"/>
                  </a:lnTo>
                  <a:lnTo>
                    <a:pt x="13147" y="14398"/>
                  </a:lnTo>
                  <a:lnTo>
                    <a:pt x="12723" y="15001"/>
                  </a:lnTo>
                  <a:lnTo>
                    <a:pt x="12287" y="15593"/>
                  </a:lnTo>
                  <a:lnTo>
                    <a:pt x="11829" y="16185"/>
                  </a:lnTo>
                  <a:lnTo>
                    <a:pt x="11371" y="16766"/>
                  </a:lnTo>
                  <a:lnTo>
                    <a:pt x="10902" y="17336"/>
                  </a:lnTo>
                  <a:lnTo>
                    <a:pt x="10410" y="17894"/>
                  </a:lnTo>
                  <a:lnTo>
                    <a:pt x="9919" y="18442"/>
                  </a:lnTo>
                  <a:lnTo>
                    <a:pt x="9416" y="18989"/>
                  </a:lnTo>
                  <a:lnTo>
                    <a:pt x="8891" y="19525"/>
                  </a:lnTo>
                  <a:lnTo>
                    <a:pt x="8366" y="20050"/>
                  </a:lnTo>
                  <a:lnTo>
                    <a:pt x="7819" y="20575"/>
                  </a:lnTo>
                  <a:lnTo>
                    <a:pt x="7272" y="21078"/>
                  </a:lnTo>
                  <a:lnTo>
                    <a:pt x="6713" y="21581"/>
                  </a:lnTo>
                  <a:lnTo>
                    <a:pt x="6143" y="22083"/>
                  </a:lnTo>
                  <a:lnTo>
                    <a:pt x="5563" y="22563"/>
                  </a:lnTo>
                  <a:lnTo>
                    <a:pt x="4971" y="23044"/>
                  </a:lnTo>
                  <a:lnTo>
                    <a:pt x="4367" y="23524"/>
                  </a:lnTo>
                  <a:lnTo>
                    <a:pt x="3764" y="23993"/>
                  </a:lnTo>
                  <a:lnTo>
                    <a:pt x="3150" y="24451"/>
                  </a:lnTo>
                  <a:lnTo>
                    <a:pt x="2971" y="24574"/>
                  </a:lnTo>
                  <a:lnTo>
                    <a:pt x="2781" y="24697"/>
                  </a:lnTo>
                  <a:lnTo>
                    <a:pt x="2402" y="24920"/>
                  </a:lnTo>
                  <a:lnTo>
                    <a:pt x="2011" y="25133"/>
                  </a:lnTo>
                  <a:lnTo>
                    <a:pt x="1620" y="25322"/>
                  </a:lnTo>
                  <a:lnTo>
                    <a:pt x="804" y="25702"/>
                  </a:lnTo>
                  <a:lnTo>
                    <a:pt x="402" y="25892"/>
                  </a:lnTo>
                  <a:lnTo>
                    <a:pt x="0" y="26093"/>
                  </a:lnTo>
                  <a:lnTo>
                    <a:pt x="0" y="46333"/>
                  </a:lnTo>
                  <a:lnTo>
                    <a:pt x="793" y="46076"/>
                  </a:lnTo>
                  <a:lnTo>
                    <a:pt x="1586" y="45820"/>
                  </a:lnTo>
                  <a:lnTo>
                    <a:pt x="2368" y="45540"/>
                  </a:lnTo>
                  <a:lnTo>
                    <a:pt x="3139" y="45261"/>
                  </a:lnTo>
                  <a:lnTo>
                    <a:pt x="3909" y="44971"/>
                  </a:lnTo>
                  <a:lnTo>
                    <a:pt x="4669" y="44658"/>
                  </a:lnTo>
                  <a:lnTo>
                    <a:pt x="5417" y="44345"/>
                  </a:lnTo>
                  <a:lnTo>
                    <a:pt x="6166" y="44021"/>
                  </a:lnTo>
                  <a:lnTo>
                    <a:pt x="6914" y="43675"/>
                  </a:lnTo>
                  <a:lnTo>
                    <a:pt x="7651" y="43329"/>
                  </a:lnTo>
                  <a:lnTo>
                    <a:pt x="8377" y="42971"/>
                  </a:lnTo>
                  <a:lnTo>
                    <a:pt x="9092" y="42603"/>
                  </a:lnTo>
                  <a:lnTo>
                    <a:pt x="9807" y="42212"/>
                  </a:lnTo>
                  <a:lnTo>
                    <a:pt x="10511" y="41821"/>
                  </a:lnTo>
                  <a:lnTo>
                    <a:pt x="11215" y="41419"/>
                  </a:lnTo>
                  <a:lnTo>
                    <a:pt x="11907" y="41005"/>
                  </a:lnTo>
                  <a:lnTo>
                    <a:pt x="12600" y="40581"/>
                  </a:lnTo>
                  <a:lnTo>
                    <a:pt x="13281" y="40145"/>
                  </a:lnTo>
                  <a:lnTo>
                    <a:pt x="13951" y="39687"/>
                  </a:lnTo>
                  <a:lnTo>
                    <a:pt x="14621" y="39229"/>
                  </a:lnTo>
                  <a:lnTo>
                    <a:pt x="15281" y="38760"/>
                  </a:lnTo>
                  <a:lnTo>
                    <a:pt x="15928" y="38280"/>
                  </a:lnTo>
                  <a:lnTo>
                    <a:pt x="16576" y="37788"/>
                  </a:lnTo>
                  <a:lnTo>
                    <a:pt x="17224" y="37286"/>
                  </a:lnTo>
                  <a:lnTo>
                    <a:pt x="17850" y="36772"/>
                  </a:lnTo>
                  <a:lnTo>
                    <a:pt x="18475" y="36247"/>
                  </a:lnTo>
                  <a:lnTo>
                    <a:pt x="19101" y="35711"/>
                  </a:lnTo>
                  <a:lnTo>
                    <a:pt x="19715" y="35163"/>
                  </a:lnTo>
                  <a:lnTo>
                    <a:pt x="20318" y="34605"/>
                  </a:lnTo>
                  <a:lnTo>
                    <a:pt x="20921" y="34035"/>
                  </a:lnTo>
                  <a:lnTo>
                    <a:pt x="21502" y="33454"/>
                  </a:lnTo>
                  <a:lnTo>
                    <a:pt x="22094" y="32862"/>
                  </a:lnTo>
                  <a:lnTo>
                    <a:pt x="22642" y="32293"/>
                  </a:lnTo>
                  <a:lnTo>
                    <a:pt x="23189" y="31712"/>
                  </a:lnTo>
                  <a:lnTo>
                    <a:pt x="23725" y="31120"/>
                  </a:lnTo>
                  <a:lnTo>
                    <a:pt x="24250" y="30528"/>
                  </a:lnTo>
                  <a:lnTo>
                    <a:pt x="24764" y="29936"/>
                  </a:lnTo>
                  <a:lnTo>
                    <a:pt x="25278" y="29333"/>
                  </a:lnTo>
                  <a:lnTo>
                    <a:pt x="25780" y="28718"/>
                  </a:lnTo>
                  <a:lnTo>
                    <a:pt x="26272" y="28104"/>
                  </a:lnTo>
                  <a:lnTo>
                    <a:pt x="26752" y="27489"/>
                  </a:lnTo>
                  <a:lnTo>
                    <a:pt x="27221" y="26853"/>
                  </a:lnTo>
                  <a:lnTo>
                    <a:pt x="27679" y="26227"/>
                  </a:lnTo>
                  <a:lnTo>
                    <a:pt x="28137" y="25591"/>
                  </a:lnTo>
                  <a:lnTo>
                    <a:pt x="28584" y="24943"/>
                  </a:lnTo>
                  <a:lnTo>
                    <a:pt x="29020" y="24295"/>
                  </a:lnTo>
                  <a:lnTo>
                    <a:pt x="29444" y="23636"/>
                  </a:lnTo>
                  <a:lnTo>
                    <a:pt x="29857" y="22977"/>
                  </a:lnTo>
                  <a:lnTo>
                    <a:pt x="30271" y="22307"/>
                  </a:lnTo>
                  <a:lnTo>
                    <a:pt x="30662" y="21636"/>
                  </a:lnTo>
                  <a:lnTo>
                    <a:pt x="31052" y="20955"/>
                  </a:lnTo>
                  <a:lnTo>
                    <a:pt x="31432" y="20274"/>
                  </a:lnTo>
                  <a:lnTo>
                    <a:pt x="31801" y="19581"/>
                  </a:lnTo>
                  <a:lnTo>
                    <a:pt x="32158" y="18889"/>
                  </a:lnTo>
                  <a:lnTo>
                    <a:pt x="32516" y="18185"/>
                  </a:lnTo>
                  <a:lnTo>
                    <a:pt x="32851" y="17481"/>
                  </a:lnTo>
                  <a:lnTo>
                    <a:pt x="33186" y="16766"/>
                  </a:lnTo>
                  <a:lnTo>
                    <a:pt x="33510" y="16051"/>
                  </a:lnTo>
                  <a:lnTo>
                    <a:pt x="33823" y="15325"/>
                  </a:lnTo>
                  <a:lnTo>
                    <a:pt x="34124" y="14588"/>
                  </a:lnTo>
                  <a:lnTo>
                    <a:pt x="34426" y="13851"/>
                  </a:lnTo>
                  <a:lnTo>
                    <a:pt x="34705" y="13114"/>
                  </a:lnTo>
                  <a:lnTo>
                    <a:pt x="34984" y="12365"/>
                  </a:lnTo>
                  <a:lnTo>
                    <a:pt x="35252" y="11606"/>
                  </a:lnTo>
                  <a:lnTo>
                    <a:pt x="35487" y="10902"/>
                  </a:lnTo>
                  <a:lnTo>
                    <a:pt x="35688" y="10198"/>
                  </a:lnTo>
                  <a:lnTo>
                    <a:pt x="35889" y="9483"/>
                  </a:lnTo>
                  <a:lnTo>
                    <a:pt x="36057" y="8768"/>
                  </a:lnTo>
                  <a:lnTo>
                    <a:pt x="36213" y="8042"/>
                  </a:lnTo>
                  <a:lnTo>
                    <a:pt x="36347" y="7328"/>
                  </a:lnTo>
                  <a:lnTo>
                    <a:pt x="36470" y="6601"/>
                  </a:lnTo>
                  <a:lnTo>
                    <a:pt x="36570" y="5875"/>
                  </a:lnTo>
                  <a:lnTo>
                    <a:pt x="36671" y="5138"/>
                  </a:lnTo>
                  <a:lnTo>
                    <a:pt x="36749" y="4412"/>
                  </a:lnTo>
                  <a:lnTo>
                    <a:pt x="36827" y="3675"/>
                  </a:lnTo>
                  <a:lnTo>
                    <a:pt x="36883" y="2949"/>
                  </a:lnTo>
                  <a:lnTo>
                    <a:pt x="36939" y="2212"/>
                  </a:lnTo>
                  <a:lnTo>
                    <a:pt x="36984" y="1474"/>
                  </a:lnTo>
                  <a:lnTo>
                    <a:pt x="37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22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2507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4">
  <p:cSld name="Title design 4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4"/>
          <p:cNvGrpSpPr/>
          <p:nvPr/>
        </p:nvGrpSpPr>
        <p:grpSpPr>
          <a:xfrm>
            <a:off x="-6000" y="-27125"/>
            <a:ext cx="10479657" cy="5183575"/>
            <a:chOff x="-6000" y="-27125"/>
            <a:chExt cx="10479657" cy="5183575"/>
          </a:xfrm>
        </p:grpSpPr>
        <p:sp>
          <p:nvSpPr>
            <p:cNvPr id="233" name="Google Shape;233;p24"/>
            <p:cNvSpPr/>
            <p:nvPr/>
          </p:nvSpPr>
          <p:spPr>
            <a:xfrm rot="10800000" flipH="1">
              <a:off x="-6000" y="3640421"/>
              <a:ext cx="983566" cy="1516028"/>
            </a:xfrm>
            <a:custGeom>
              <a:avLst/>
              <a:gdLst/>
              <a:ahLst/>
              <a:cxnLst/>
              <a:rect l="l" t="t" r="r" b="b"/>
              <a:pathLst>
                <a:path w="81421" h="125499" extrusionOk="0">
                  <a:moveTo>
                    <a:pt x="0" y="0"/>
                  </a:moveTo>
                  <a:lnTo>
                    <a:pt x="0" y="125499"/>
                  </a:lnTo>
                  <a:lnTo>
                    <a:pt x="717" y="125479"/>
                  </a:lnTo>
                  <a:lnTo>
                    <a:pt x="1455" y="125479"/>
                  </a:lnTo>
                  <a:lnTo>
                    <a:pt x="2172" y="125439"/>
                  </a:lnTo>
                  <a:lnTo>
                    <a:pt x="2531" y="125399"/>
                  </a:lnTo>
                  <a:lnTo>
                    <a:pt x="2889" y="125359"/>
                  </a:lnTo>
                  <a:lnTo>
                    <a:pt x="4045" y="125140"/>
                  </a:lnTo>
                  <a:lnTo>
                    <a:pt x="5221" y="124921"/>
                  </a:lnTo>
                  <a:lnTo>
                    <a:pt x="7552" y="124443"/>
                  </a:lnTo>
                  <a:lnTo>
                    <a:pt x="9884" y="123984"/>
                  </a:lnTo>
                  <a:lnTo>
                    <a:pt x="11039" y="123785"/>
                  </a:lnTo>
                  <a:lnTo>
                    <a:pt x="12215" y="123586"/>
                  </a:lnTo>
                  <a:lnTo>
                    <a:pt x="15244" y="123147"/>
                  </a:lnTo>
                  <a:lnTo>
                    <a:pt x="18273" y="122709"/>
                  </a:lnTo>
                  <a:lnTo>
                    <a:pt x="24330" y="121852"/>
                  </a:lnTo>
                  <a:lnTo>
                    <a:pt x="27359" y="121414"/>
                  </a:lnTo>
                  <a:lnTo>
                    <a:pt x="30388" y="120975"/>
                  </a:lnTo>
                  <a:lnTo>
                    <a:pt x="33417" y="120497"/>
                  </a:lnTo>
                  <a:lnTo>
                    <a:pt x="36426" y="119999"/>
                  </a:lnTo>
                  <a:lnTo>
                    <a:pt x="38439" y="119620"/>
                  </a:lnTo>
                  <a:lnTo>
                    <a:pt x="40431" y="119202"/>
                  </a:lnTo>
                  <a:lnTo>
                    <a:pt x="41428" y="118983"/>
                  </a:lnTo>
                  <a:lnTo>
                    <a:pt x="42404" y="118744"/>
                  </a:lnTo>
                  <a:lnTo>
                    <a:pt x="43400" y="118505"/>
                  </a:lnTo>
                  <a:lnTo>
                    <a:pt x="44377" y="118246"/>
                  </a:lnTo>
                  <a:lnTo>
                    <a:pt x="45333" y="117967"/>
                  </a:lnTo>
                  <a:lnTo>
                    <a:pt x="46310" y="117688"/>
                  </a:lnTo>
                  <a:lnTo>
                    <a:pt x="47266" y="117389"/>
                  </a:lnTo>
                  <a:lnTo>
                    <a:pt x="48223" y="117090"/>
                  </a:lnTo>
                  <a:lnTo>
                    <a:pt x="49179" y="116771"/>
                  </a:lnTo>
                  <a:lnTo>
                    <a:pt x="50136" y="116432"/>
                  </a:lnTo>
                  <a:lnTo>
                    <a:pt x="51072" y="116093"/>
                  </a:lnTo>
                  <a:lnTo>
                    <a:pt x="52009" y="115735"/>
                  </a:lnTo>
                  <a:lnTo>
                    <a:pt x="52945" y="115356"/>
                  </a:lnTo>
                  <a:lnTo>
                    <a:pt x="53862" y="114958"/>
                  </a:lnTo>
                  <a:lnTo>
                    <a:pt x="54798" y="114559"/>
                  </a:lnTo>
                  <a:lnTo>
                    <a:pt x="55715" y="114161"/>
                  </a:lnTo>
                  <a:lnTo>
                    <a:pt x="56612" y="113722"/>
                  </a:lnTo>
                  <a:lnTo>
                    <a:pt x="57528" y="113284"/>
                  </a:lnTo>
                  <a:lnTo>
                    <a:pt x="58425" y="112825"/>
                  </a:lnTo>
                  <a:lnTo>
                    <a:pt x="59322" y="112347"/>
                  </a:lnTo>
                  <a:lnTo>
                    <a:pt x="60199" y="111869"/>
                  </a:lnTo>
                  <a:lnTo>
                    <a:pt x="61075" y="111351"/>
                  </a:lnTo>
                  <a:lnTo>
                    <a:pt x="61952" y="110833"/>
                  </a:lnTo>
                  <a:lnTo>
                    <a:pt x="62829" y="110315"/>
                  </a:lnTo>
                  <a:lnTo>
                    <a:pt x="63686" y="109757"/>
                  </a:lnTo>
                  <a:lnTo>
                    <a:pt x="64543" y="109199"/>
                  </a:lnTo>
                  <a:lnTo>
                    <a:pt x="65379" y="108601"/>
                  </a:lnTo>
                  <a:lnTo>
                    <a:pt x="66216" y="108003"/>
                  </a:lnTo>
                  <a:lnTo>
                    <a:pt x="67352" y="107166"/>
                  </a:lnTo>
                  <a:lnTo>
                    <a:pt x="68448" y="106289"/>
                  </a:lnTo>
                  <a:lnTo>
                    <a:pt x="69524" y="105373"/>
                  </a:lnTo>
                  <a:lnTo>
                    <a:pt x="70042" y="104914"/>
                  </a:lnTo>
                  <a:lnTo>
                    <a:pt x="70540" y="104436"/>
                  </a:lnTo>
                  <a:lnTo>
                    <a:pt x="71039" y="103958"/>
                  </a:lnTo>
                  <a:lnTo>
                    <a:pt x="71537" y="103460"/>
                  </a:lnTo>
                  <a:lnTo>
                    <a:pt x="71995" y="102982"/>
                  </a:lnTo>
                  <a:lnTo>
                    <a:pt x="72473" y="102463"/>
                  </a:lnTo>
                  <a:lnTo>
                    <a:pt x="72932" y="101965"/>
                  </a:lnTo>
                  <a:lnTo>
                    <a:pt x="73370" y="101447"/>
                  </a:lnTo>
                  <a:lnTo>
                    <a:pt x="73808" y="100909"/>
                  </a:lnTo>
                  <a:lnTo>
                    <a:pt x="74247" y="100371"/>
                  </a:lnTo>
                  <a:lnTo>
                    <a:pt x="74645" y="99833"/>
                  </a:lnTo>
                  <a:lnTo>
                    <a:pt x="75064" y="99295"/>
                  </a:lnTo>
                  <a:lnTo>
                    <a:pt x="75462" y="98717"/>
                  </a:lnTo>
                  <a:lnTo>
                    <a:pt x="75841" y="98159"/>
                  </a:lnTo>
                  <a:lnTo>
                    <a:pt x="76200" y="97581"/>
                  </a:lnTo>
                  <a:lnTo>
                    <a:pt x="76558" y="97004"/>
                  </a:lnTo>
                  <a:lnTo>
                    <a:pt x="76917" y="96406"/>
                  </a:lnTo>
                  <a:lnTo>
                    <a:pt x="77256" y="95788"/>
                  </a:lnTo>
                  <a:lnTo>
                    <a:pt x="77575" y="95190"/>
                  </a:lnTo>
                  <a:lnTo>
                    <a:pt x="77893" y="94553"/>
                  </a:lnTo>
                  <a:lnTo>
                    <a:pt x="78192" y="93935"/>
                  </a:lnTo>
                  <a:lnTo>
                    <a:pt x="78491" y="93297"/>
                  </a:lnTo>
                  <a:lnTo>
                    <a:pt x="78770" y="92640"/>
                  </a:lnTo>
                  <a:lnTo>
                    <a:pt x="79029" y="91982"/>
                  </a:lnTo>
                  <a:lnTo>
                    <a:pt x="79288" y="91305"/>
                  </a:lnTo>
                  <a:lnTo>
                    <a:pt x="79527" y="90627"/>
                  </a:lnTo>
                  <a:lnTo>
                    <a:pt x="79786" y="89830"/>
                  </a:lnTo>
                  <a:lnTo>
                    <a:pt x="80046" y="89013"/>
                  </a:lnTo>
                  <a:lnTo>
                    <a:pt x="80265" y="88216"/>
                  </a:lnTo>
                  <a:lnTo>
                    <a:pt x="80484" y="87419"/>
                  </a:lnTo>
                  <a:lnTo>
                    <a:pt x="80663" y="86622"/>
                  </a:lnTo>
                  <a:lnTo>
                    <a:pt x="80843" y="85825"/>
                  </a:lnTo>
                  <a:lnTo>
                    <a:pt x="80982" y="85028"/>
                  </a:lnTo>
                  <a:lnTo>
                    <a:pt x="81102" y="84230"/>
                  </a:lnTo>
                  <a:lnTo>
                    <a:pt x="81221" y="83453"/>
                  </a:lnTo>
                  <a:lnTo>
                    <a:pt x="81301" y="82656"/>
                  </a:lnTo>
                  <a:lnTo>
                    <a:pt x="81361" y="81879"/>
                  </a:lnTo>
                  <a:lnTo>
                    <a:pt x="81401" y="81082"/>
                  </a:lnTo>
                  <a:lnTo>
                    <a:pt x="81420" y="80305"/>
                  </a:lnTo>
                  <a:lnTo>
                    <a:pt x="81401" y="79528"/>
                  </a:lnTo>
                  <a:lnTo>
                    <a:pt x="81381" y="78771"/>
                  </a:lnTo>
                  <a:lnTo>
                    <a:pt x="81321" y="77993"/>
                  </a:lnTo>
                  <a:lnTo>
                    <a:pt x="81241" y="77216"/>
                  </a:lnTo>
                  <a:lnTo>
                    <a:pt x="81141" y="76459"/>
                  </a:lnTo>
                  <a:lnTo>
                    <a:pt x="81002" y="75682"/>
                  </a:lnTo>
                  <a:lnTo>
                    <a:pt x="80863" y="74925"/>
                  </a:lnTo>
                  <a:lnTo>
                    <a:pt x="80683" y="74167"/>
                  </a:lnTo>
                  <a:lnTo>
                    <a:pt x="80464" y="73410"/>
                  </a:lnTo>
                  <a:lnTo>
                    <a:pt x="80245" y="72653"/>
                  </a:lnTo>
                  <a:lnTo>
                    <a:pt x="79986" y="71916"/>
                  </a:lnTo>
                  <a:lnTo>
                    <a:pt x="79687" y="71159"/>
                  </a:lnTo>
                  <a:lnTo>
                    <a:pt x="79388" y="70421"/>
                  </a:lnTo>
                  <a:lnTo>
                    <a:pt x="79049" y="69684"/>
                  </a:lnTo>
                  <a:lnTo>
                    <a:pt x="78671" y="68927"/>
                  </a:lnTo>
                  <a:lnTo>
                    <a:pt x="78272" y="68209"/>
                  </a:lnTo>
                  <a:lnTo>
                    <a:pt x="77854" y="67472"/>
                  </a:lnTo>
                  <a:lnTo>
                    <a:pt x="77395" y="66735"/>
                  </a:lnTo>
                  <a:lnTo>
                    <a:pt x="76917" y="65997"/>
                  </a:lnTo>
                  <a:lnTo>
                    <a:pt x="76299" y="65061"/>
                  </a:lnTo>
                  <a:lnTo>
                    <a:pt x="75702" y="64104"/>
                  </a:lnTo>
                  <a:lnTo>
                    <a:pt x="75144" y="63128"/>
                  </a:lnTo>
                  <a:lnTo>
                    <a:pt x="74606" y="62132"/>
                  </a:lnTo>
                  <a:lnTo>
                    <a:pt x="73968" y="60956"/>
                  </a:lnTo>
                  <a:lnTo>
                    <a:pt x="73370" y="59780"/>
                  </a:lnTo>
                  <a:lnTo>
                    <a:pt x="72792" y="58605"/>
                  </a:lnTo>
                  <a:lnTo>
                    <a:pt x="72234" y="57429"/>
                  </a:lnTo>
                  <a:lnTo>
                    <a:pt x="71696" y="56233"/>
                  </a:lnTo>
                  <a:lnTo>
                    <a:pt x="71178" y="55038"/>
                  </a:lnTo>
                  <a:lnTo>
                    <a:pt x="70700" y="53842"/>
                  </a:lnTo>
                  <a:lnTo>
                    <a:pt x="70222" y="52627"/>
                  </a:lnTo>
                  <a:lnTo>
                    <a:pt x="69783" y="51431"/>
                  </a:lnTo>
                  <a:lnTo>
                    <a:pt x="69385" y="50215"/>
                  </a:lnTo>
                  <a:lnTo>
                    <a:pt x="68986" y="49000"/>
                  </a:lnTo>
                  <a:lnTo>
                    <a:pt x="68608" y="47764"/>
                  </a:lnTo>
                  <a:lnTo>
                    <a:pt x="68269" y="46529"/>
                  </a:lnTo>
                  <a:lnTo>
                    <a:pt x="67950" y="45313"/>
                  </a:lnTo>
                  <a:lnTo>
                    <a:pt x="67651" y="44058"/>
                  </a:lnTo>
                  <a:lnTo>
                    <a:pt x="67392" y="42823"/>
                  </a:lnTo>
                  <a:lnTo>
                    <a:pt x="67153" y="41567"/>
                  </a:lnTo>
                  <a:lnTo>
                    <a:pt x="66914" y="40312"/>
                  </a:lnTo>
                  <a:lnTo>
                    <a:pt x="66734" y="39056"/>
                  </a:lnTo>
                  <a:lnTo>
                    <a:pt x="66555" y="37801"/>
                  </a:lnTo>
                  <a:lnTo>
                    <a:pt x="66396" y="36526"/>
                  </a:lnTo>
                  <a:lnTo>
                    <a:pt x="66276" y="35250"/>
                  </a:lnTo>
                  <a:lnTo>
                    <a:pt x="66177" y="33975"/>
                  </a:lnTo>
                  <a:lnTo>
                    <a:pt x="66117" y="32680"/>
                  </a:lnTo>
                  <a:lnTo>
                    <a:pt x="66057" y="31405"/>
                  </a:lnTo>
                  <a:lnTo>
                    <a:pt x="66037" y="30109"/>
                  </a:lnTo>
                  <a:lnTo>
                    <a:pt x="66037" y="28814"/>
                  </a:lnTo>
                  <a:lnTo>
                    <a:pt x="66057" y="27499"/>
                  </a:lnTo>
                  <a:lnTo>
                    <a:pt x="66117" y="26184"/>
                  </a:lnTo>
                  <a:lnTo>
                    <a:pt x="66196" y="24869"/>
                  </a:lnTo>
                  <a:lnTo>
                    <a:pt x="66296" y="23553"/>
                  </a:lnTo>
                  <a:lnTo>
                    <a:pt x="66436" y="22238"/>
                  </a:lnTo>
                  <a:lnTo>
                    <a:pt x="66734" y="19389"/>
                  </a:lnTo>
                  <a:lnTo>
                    <a:pt x="66914" y="17974"/>
                  </a:lnTo>
                  <a:lnTo>
                    <a:pt x="67113" y="16559"/>
                  </a:lnTo>
                  <a:lnTo>
                    <a:pt x="67312" y="15144"/>
                  </a:lnTo>
                  <a:lnTo>
                    <a:pt x="67532" y="13749"/>
                  </a:lnTo>
                  <a:lnTo>
                    <a:pt x="67771" y="12335"/>
                  </a:lnTo>
                  <a:lnTo>
                    <a:pt x="68050" y="10940"/>
                  </a:lnTo>
                  <a:lnTo>
                    <a:pt x="68329" y="9545"/>
                  </a:lnTo>
                  <a:lnTo>
                    <a:pt x="68667" y="8170"/>
                  </a:lnTo>
                  <a:lnTo>
                    <a:pt x="69006" y="6775"/>
                  </a:lnTo>
                  <a:lnTo>
                    <a:pt x="69385" y="5400"/>
                  </a:lnTo>
                  <a:lnTo>
                    <a:pt x="69803" y="4045"/>
                  </a:lnTo>
                  <a:lnTo>
                    <a:pt x="70262" y="2690"/>
                  </a:lnTo>
                  <a:lnTo>
                    <a:pt x="70760" y="1335"/>
                  </a:lnTo>
                  <a:lnTo>
                    <a:pt x="712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7950175" y="-27125"/>
              <a:ext cx="1269690" cy="896529"/>
            </a:xfrm>
            <a:custGeom>
              <a:avLst/>
              <a:gdLst/>
              <a:ahLst/>
              <a:cxnLst/>
              <a:rect l="l" t="t" r="r" b="b"/>
              <a:pathLst>
                <a:path w="117428" h="82916" extrusionOk="0">
                  <a:moveTo>
                    <a:pt x="0" y="0"/>
                  </a:moveTo>
                  <a:lnTo>
                    <a:pt x="259" y="757"/>
                  </a:lnTo>
                  <a:lnTo>
                    <a:pt x="379" y="1116"/>
                  </a:lnTo>
                  <a:lnTo>
                    <a:pt x="518" y="1495"/>
                  </a:lnTo>
                  <a:lnTo>
                    <a:pt x="1196" y="2989"/>
                  </a:lnTo>
                  <a:lnTo>
                    <a:pt x="1893" y="4484"/>
                  </a:lnTo>
                  <a:lnTo>
                    <a:pt x="2610" y="5938"/>
                  </a:lnTo>
                  <a:lnTo>
                    <a:pt x="3368" y="7373"/>
                  </a:lnTo>
                  <a:lnTo>
                    <a:pt x="4165" y="8808"/>
                  </a:lnTo>
                  <a:lnTo>
                    <a:pt x="4962" y="10222"/>
                  </a:lnTo>
                  <a:lnTo>
                    <a:pt x="5799" y="11617"/>
                  </a:lnTo>
                  <a:lnTo>
                    <a:pt x="6675" y="12992"/>
                  </a:lnTo>
                  <a:lnTo>
                    <a:pt x="7552" y="14347"/>
                  </a:lnTo>
                  <a:lnTo>
                    <a:pt x="8469" y="15702"/>
                  </a:lnTo>
                  <a:lnTo>
                    <a:pt x="9385" y="17037"/>
                  </a:lnTo>
                  <a:lnTo>
                    <a:pt x="10342" y="18372"/>
                  </a:lnTo>
                  <a:lnTo>
                    <a:pt x="11298" y="19688"/>
                  </a:lnTo>
                  <a:lnTo>
                    <a:pt x="12295" y="20983"/>
                  </a:lnTo>
                  <a:lnTo>
                    <a:pt x="13291" y="22278"/>
                  </a:lnTo>
                  <a:lnTo>
                    <a:pt x="14307" y="23573"/>
                  </a:lnTo>
                  <a:lnTo>
                    <a:pt x="15244" y="24729"/>
                  </a:lnTo>
                  <a:lnTo>
                    <a:pt x="16180" y="25905"/>
                  </a:lnTo>
                  <a:lnTo>
                    <a:pt x="17157" y="27041"/>
                  </a:lnTo>
                  <a:lnTo>
                    <a:pt x="18113" y="28176"/>
                  </a:lnTo>
                  <a:lnTo>
                    <a:pt x="19090" y="29312"/>
                  </a:lnTo>
                  <a:lnTo>
                    <a:pt x="20066" y="30408"/>
                  </a:lnTo>
                  <a:lnTo>
                    <a:pt x="21063" y="31504"/>
                  </a:lnTo>
                  <a:lnTo>
                    <a:pt x="22059" y="32600"/>
                  </a:lnTo>
                  <a:lnTo>
                    <a:pt x="23075" y="33676"/>
                  </a:lnTo>
                  <a:lnTo>
                    <a:pt x="24091" y="34732"/>
                  </a:lnTo>
                  <a:lnTo>
                    <a:pt x="25108" y="35788"/>
                  </a:lnTo>
                  <a:lnTo>
                    <a:pt x="26144" y="36845"/>
                  </a:lnTo>
                  <a:lnTo>
                    <a:pt x="27180" y="37861"/>
                  </a:lnTo>
                  <a:lnTo>
                    <a:pt x="28236" y="38877"/>
                  </a:lnTo>
                  <a:lnTo>
                    <a:pt x="29292" y="39893"/>
                  </a:lnTo>
                  <a:lnTo>
                    <a:pt x="30348" y="40890"/>
                  </a:lnTo>
                  <a:lnTo>
                    <a:pt x="31424" y="41866"/>
                  </a:lnTo>
                  <a:lnTo>
                    <a:pt x="32500" y="42843"/>
                  </a:lnTo>
                  <a:lnTo>
                    <a:pt x="33576" y="43799"/>
                  </a:lnTo>
                  <a:lnTo>
                    <a:pt x="34672" y="44736"/>
                  </a:lnTo>
                  <a:lnTo>
                    <a:pt x="35788" y="45672"/>
                  </a:lnTo>
                  <a:lnTo>
                    <a:pt x="36884" y="46609"/>
                  </a:lnTo>
                  <a:lnTo>
                    <a:pt x="38000" y="47525"/>
                  </a:lnTo>
                  <a:lnTo>
                    <a:pt x="39136" y="48422"/>
                  </a:lnTo>
                  <a:lnTo>
                    <a:pt x="40272" y="49319"/>
                  </a:lnTo>
                  <a:lnTo>
                    <a:pt x="41408" y="50196"/>
                  </a:lnTo>
                  <a:lnTo>
                    <a:pt x="42563" y="51072"/>
                  </a:lnTo>
                  <a:lnTo>
                    <a:pt x="43719" y="51929"/>
                  </a:lnTo>
                  <a:lnTo>
                    <a:pt x="44875" y="52766"/>
                  </a:lnTo>
                  <a:lnTo>
                    <a:pt x="46051" y="53603"/>
                  </a:lnTo>
                  <a:lnTo>
                    <a:pt x="47226" y="54440"/>
                  </a:lnTo>
                  <a:lnTo>
                    <a:pt x="48422" y="55257"/>
                  </a:lnTo>
                  <a:lnTo>
                    <a:pt x="49617" y="56054"/>
                  </a:lnTo>
                  <a:lnTo>
                    <a:pt x="50813" y="56851"/>
                  </a:lnTo>
                  <a:lnTo>
                    <a:pt x="52029" y="57628"/>
                  </a:lnTo>
                  <a:lnTo>
                    <a:pt x="53244" y="58405"/>
                  </a:lnTo>
                  <a:lnTo>
                    <a:pt x="54460" y="59163"/>
                  </a:lnTo>
                  <a:lnTo>
                    <a:pt x="55695" y="59920"/>
                  </a:lnTo>
                  <a:lnTo>
                    <a:pt x="56931" y="60657"/>
                  </a:lnTo>
                  <a:lnTo>
                    <a:pt x="58166" y="61394"/>
                  </a:lnTo>
                  <a:lnTo>
                    <a:pt x="59421" y="62112"/>
                  </a:lnTo>
                  <a:lnTo>
                    <a:pt x="60677" y="62809"/>
                  </a:lnTo>
                  <a:lnTo>
                    <a:pt x="61952" y="63507"/>
                  </a:lnTo>
                  <a:lnTo>
                    <a:pt x="63227" y="64204"/>
                  </a:lnTo>
                  <a:lnTo>
                    <a:pt x="64503" y="64882"/>
                  </a:lnTo>
                  <a:lnTo>
                    <a:pt x="65798" y="65539"/>
                  </a:lnTo>
                  <a:lnTo>
                    <a:pt x="67093" y="66197"/>
                  </a:lnTo>
                  <a:lnTo>
                    <a:pt x="68388" y="66854"/>
                  </a:lnTo>
                  <a:lnTo>
                    <a:pt x="69704" y="67492"/>
                  </a:lnTo>
                  <a:lnTo>
                    <a:pt x="71019" y="68110"/>
                  </a:lnTo>
                  <a:lnTo>
                    <a:pt x="72354" y="68727"/>
                  </a:lnTo>
                  <a:lnTo>
                    <a:pt x="73669" y="69345"/>
                  </a:lnTo>
                  <a:lnTo>
                    <a:pt x="76359" y="70521"/>
                  </a:lnTo>
                  <a:lnTo>
                    <a:pt x="79069" y="71657"/>
                  </a:lnTo>
                  <a:lnTo>
                    <a:pt x="81799" y="72773"/>
                  </a:lnTo>
                  <a:lnTo>
                    <a:pt x="84569" y="73829"/>
                  </a:lnTo>
                  <a:lnTo>
                    <a:pt x="87359" y="74845"/>
                  </a:lnTo>
                  <a:lnTo>
                    <a:pt x="90168" y="75841"/>
                  </a:lnTo>
                  <a:lnTo>
                    <a:pt x="91842" y="76399"/>
                  </a:lnTo>
                  <a:lnTo>
                    <a:pt x="93536" y="76937"/>
                  </a:lnTo>
                  <a:lnTo>
                    <a:pt x="95210" y="77455"/>
                  </a:lnTo>
                  <a:lnTo>
                    <a:pt x="96904" y="77973"/>
                  </a:lnTo>
                  <a:lnTo>
                    <a:pt x="98597" y="78452"/>
                  </a:lnTo>
                  <a:lnTo>
                    <a:pt x="100291" y="78930"/>
                  </a:lnTo>
                  <a:lnTo>
                    <a:pt x="101985" y="79388"/>
                  </a:lnTo>
                  <a:lnTo>
                    <a:pt x="103679" y="79827"/>
                  </a:lnTo>
                  <a:lnTo>
                    <a:pt x="105392" y="80245"/>
                  </a:lnTo>
                  <a:lnTo>
                    <a:pt x="107106" y="80664"/>
                  </a:lnTo>
                  <a:lnTo>
                    <a:pt x="108820" y="81062"/>
                  </a:lnTo>
                  <a:lnTo>
                    <a:pt x="110533" y="81461"/>
                  </a:lnTo>
                  <a:lnTo>
                    <a:pt x="113981" y="82198"/>
                  </a:lnTo>
                  <a:lnTo>
                    <a:pt x="117428" y="82915"/>
                  </a:lnTo>
                  <a:lnTo>
                    <a:pt x="117428" y="48063"/>
                  </a:lnTo>
                  <a:lnTo>
                    <a:pt x="116053" y="47944"/>
                  </a:lnTo>
                  <a:lnTo>
                    <a:pt x="114678" y="47784"/>
                  </a:lnTo>
                  <a:lnTo>
                    <a:pt x="113303" y="47645"/>
                  </a:lnTo>
                  <a:lnTo>
                    <a:pt x="111948" y="47466"/>
                  </a:lnTo>
                  <a:lnTo>
                    <a:pt x="110573" y="47286"/>
                  </a:lnTo>
                  <a:lnTo>
                    <a:pt x="109218" y="47087"/>
                  </a:lnTo>
                  <a:lnTo>
                    <a:pt x="107863" y="46888"/>
                  </a:lnTo>
                  <a:lnTo>
                    <a:pt x="106508" y="46669"/>
                  </a:lnTo>
                  <a:lnTo>
                    <a:pt x="105133" y="46429"/>
                  </a:lnTo>
                  <a:lnTo>
                    <a:pt x="103798" y="46190"/>
                  </a:lnTo>
                  <a:lnTo>
                    <a:pt x="102443" y="45911"/>
                  </a:lnTo>
                  <a:lnTo>
                    <a:pt x="101088" y="45632"/>
                  </a:lnTo>
                  <a:lnTo>
                    <a:pt x="99733" y="45353"/>
                  </a:lnTo>
                  <a:lnTo>
                    <a:pt x="98398" y="45035"/>
                  </a:lnTo>
                  <a:lnTo>
                    <a:pt x="97043" y="44716"/>
                  </a:lnTo>
                  <a:lnTo>
                    <a:pt x="95708" y="44377"/>
                  </a:lnTo>
                  <a:lnTo>
                    <a:pt x="94771" y="44138"/>
                  </a:lnTo>
                  <a:lnTo>
                    <a:pt x="93855" y="43859"/>
                  </a:lnTo>
                  <a:lnTo>
                    <a:pt x="92938" y="43580"/>
                  </a:lnTo>
                  <a:lnTo>
                    <a:pt x="92021" y="43301"/>
                  </a:lnTo>
                  <a:lnTo>
                    <a:pt x="91105" y="42982"/>
                  </a:lnTo>
                  <a:lnTo>
                    <a:pt x="90208" y="42663"/>
                  </a:lnTo>
                  <a:lnTo>
                    <a:pt x="89311" y="42344"/>
                  </a:lnTo>
                  <a:lnTo>
                    <a:pt x="88435" y="42006"/>
                  </a:lnTo>
                  <a:lnTo>
                    <a:pt x="87558" y="41647"/>
                  </a:lnTo>
                  <a:lnTo>
                    <a:pt x="86681" y="41288"/>
                  </a:lnTo>
                  <a:lnTo>
                    <a:pt x="84947" y="40511"/>
                  </a:lnTo>
                  <a:lnTo>
                    <a:pt x="83234" y="39714"/>
                  </a:lnTo>
                  <a:lnTo>
                    <a:pt x="81520" y="38877"/>
                  </a:lnTo>
                  <a:lnTo>
                    <a:pt x="79846" y="38000"/>
                  </a:lnTo>
                  <a:lnTo>
                    <a:pt x="78192" y="37084"/>
                  </a:lnTo>
                  <a:lnTo>
                    <a:pt x="76538" y="36147"/>
                  </a:lnTo>
                  <a:lnTo>
                    <a:pt x="74904" y="35191"/>
                  </a:lnTo>
                  <a:lnTo>
                    <a:pt x="73270" y="34194"/>
                  </a:lnTo>
                  <a:lnTo>
                    <a:pt x="71656" y="33198"/>
                  </a:lnTo>
                  <a:lnTo>
                    <a:pt x="70062" y="32182"/>
                  </a:lnTo>
                  <a:lnTo>
                    <a:pt x="68448" y="31146"/>
                  </a:lnTo>
                  <a:lnTo>
                    <a:pt x="66256" y="29691"/>
                  </a:lnTo>
                  <a:lnTo>
                    <a:pt x="64104" y="28196"/>
                  </a:lnTo>
                  <a:lnTo>
                    <a:pt x="61972" y="26682"/>
                  </a:lnTo>
                  <a:lnTo>
                    <a:pt x="59880" y="25128"/>
                  </a:lnTo>
                  <a:lnTo>
                    <a:pt x="58844" y="24331"/>
                  </a:lnTo>
                  <a:lnTo>
                    <a:pt x="57827" y="23534"/>
                  </a:lnTo>
                  <a:lnTo>
                    <a:pt x="56811" y="22736"/>
                  </a:lnTo>
                  <a:lnTo>
                    <a:pt x="55795" y="21919"/>
                  </a:lnTo>
                  <a:lnTo>
                    <a:pt x="54798" y="21083"/>
                  </a:lnTo>
                  <a:lnTo>
                    <a:pt x="53802" y="20246"/>
                  </a:lnTo>
                  <a:lnTo>
                    <a:pt x="52806" y="19389"/>
                  </a:lnTo>
                  <a:lnTo>
                    <a:pt x="51829" y="18532"/>
                  </a:lnTo>
                  <a:lnTo>
                    <a:pt x="50873" y="17675"/>
                  </a:lnTo>
                  <a:lnTo>
                    <a:pt x="49916" y="16798"/>
                  </a:lnTo>
                  <a:lnTo>
                    <a:pt x="48960" y="15902"/>
                  </a:lnTo>
                  <a:lnTo>
                    <a:pt x="48023" y="15005"/>
                  </a:lnTo>
                  <a:lnTo>
                    <a:pt x="47107" y="14108"/>
                  </a:lnTo>
                  <a:lnTo>
                    <a:pt x="46170" y="13172"/>
                  </a:lnTo>
                  <a:lnTo>
                    <a:pt x="45273" y="12255"/>
                  </a:lnTo>
                  <a:lnTo>
                    <a:pt x="44377" y="11298"/>
                  </a:lnTo>
                  <a:lnTo>
                    <a:pt x="43480" y="10362"/>
                  </a:lnTo>
                  <a:lnTo>
                    <a:pt x="42603" y="9386"/>
                  </a:lnTo>
                  <a:lnTo>
                    <a:pt x="41727" y="8409"/>
                  </a:lnTo>
                  <a:lnTo>
                    <a:pt x="40870" y="7433"/>
                  </a:lnTo>
                  <a:lnTo>
                    <a:pt x="40033" y="6416"/>
                  </a:lnTo>
                  <a:lnTo>
                    <a:pt x="39196" y="5420"/>
                  </a:lnTo>
                  <a:lnTo>
                    <a:pt x="38359" y="4384"/>
                  </a:lnTo>
                  <a:lnTo>
                    <a:pt x="37542" y="3348"/>
                  </a:lnTo>
                  <a:lnTo>
                    <a:pt x="36884" y="2511"/>
                  </a:lnTo>
                  <a:lnTo>
                    <a:pt x="36207" y="1674"/>
                  </a:lnTo>
                  <a:lnTo>
                    <a:pt x="348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8728450" y="2181880"/>
              <a:ext cx="1745207" cy="1662383"/>
            </a:xfrm>
            <a:custGeom>
              <a:avLst/>
              <a:gdLst/>
              <a:ahLst/>
              <a:cxnLst/>
              <a:rect l="l" t="t" r="r" b="b"/>
              <a:pathLst>
                <a:path w="122192" h="116393" extrusionOk="0">
                  <a:moveTo>
                    <a:pt x="12734" y="1"/>
                  </a:moveTo>
                  <a:lnTo>
                    <a:pt x="12435" y="21"/>
                  </a:lnTo>
                  <a:lnTo>
                    <a:pt x="12156" y="41"/>
                  </a:lnTo>
                  <a:lnTo>
                    <a:pt x="11857" y="60"/>
                  </a:lnTo>
                  <a:lnTo>
                    <a:pt x="11578" y="100"/>
                  </a:lnTo>
                  <a:lnTo>
                    <a:pt x="11299" y="160"/>
                  </a:lnTo>
                  <a:lnTo>
                    <a:pt x="11020" y="240"/>
                  </a:lnTo>
                  <a:lnTo>
                    <a:pt x="10741" y="320"/>
                  </a:lnTo>
                  <a:lnTo>
                    <a:pt x="10482" y="419"/>
                  </a:lnTo>
                  <a:lnTo>
                    <a:pt x="10223" y="539"/>
                  </a:lnTo>
                  <a:lnTo>
                    <a:pt x="9984" y="658"/>
                  </a:lnTo>
                  <a:lnTo>
                    <a:pt x="9725" y="798"/>
                  </a:lnTo>
                  <a:lnTo>
                    <a:pt x="9486" y="937"/>
                  </a:lnTo>
                  <a:lnTo>
                    <a:pt x="9267" y="1097"/>
                  </a:lnTo>
                  <a:lnTo>
                    <a:pt x="9028" y="1276"/>
                  </a:lnTo>
                  <a:lnTo>
                    <a:pt x="8829" y="1455"/>
                  </a:lnTo>
                  <a:lnTo>
                    <a:pt x="8609" y="1655"/>
                  </a:lnTo>
                  <a:lnTo>
                    <a:pt x="8410" y="1874"/>
                  </a:lnTo>
                  <a:lnTo>
                    <a:pt x="8231" y="2093"/>
                  </a:lnTo>
                  <a:lnTo>
                    <a:pt x="8031" y="2332"/>
                  </a:lnTo>
                  <a:lnTo>
                    <a:pt x="7872" y="2591"/>
                  </a:lnTo>
                  <a:lnTo>
                    <a:pt x="7713" y="2850"/>
                  </a:lnTo>
                  <a:lnTo>
                    <a:pt x="7553" y="3129"/>
                  </a:lnTo>
                  <a:lnTo>
                    <a:pt x="7414" y="3408"/>
                  </a:lnTo>
                  <a:lnTo>
                    <a:pt x="6378" y="5560"/>
                  </a:lnTo>
                  <a:lnTo>
                    <a:pt x="5321" y="7712"/>
                  </a:lnTo>
                  <a:lnTo>
                    <a:pt x="4285" y="9884"/>
                  </a:lnTo>
                  <a:lnTo>
                    <a:pt x="3787" y="10960"/>
                  </a:lnTo>
                  <a:lnTo>
                    <a:pt x="3289" y="12036"/>
                  </a:lnTo>
                  <a:lnTo>
                    <a:pt x="2811" y="13132"/>
                  </a:lnTo>
                  <a:lnTo>
                    <a:pt x="2332" y="14248"/>
                  </a:lnTo>
                  <a:lnTo>
                    <a:pt x="1894" y="15344"/>
                  </a:lnTo>
                  <a:lnTo>
                    <a:pt x="1476" y="16480"/>
                  </a:lnTo>
                  <a:lnTo>
                    <a:pt x="1097" y="17596"/>
                  </a:lnTo>
                  <a:lnTo>
                    <a:pt x="738" y="18752"/>
                  </a:lnTo>
                  <a:lnTo>
                    <a:pt x="419" y="19908"/>
                  </a:lnTo>
                  <a:lnTo>
                    <a:pt x="121" y="21083"/>
                  </a:lnTo>
                  <a:lnTo>
                    <a:pt x="61" y="21402"/>
                  </a:lnTo>
                  <a:lnTo>
                    <a:pt x="21" y="21741"/>
                  </a:lnTo>
                  <a:lnTo>
                    <a:pt x="1" y="22060"/>
                  </a:lnTo>
                  <a:lnTo>
                    <a:pt x="1" y="22418"/>
                  </a:lnTo>
                  <a:lnTo>
                    <a:pt x="21" y="22757"/>
                  </a:lnTo>
                  <a:lnTo>
                    <a:pt x="41" y="23096"/>
                  </a:lnTo>
                  <a:lnTo>
                    <a:pt x="81" y="23415"/>
                  </a:lnTo>
                  <a:lnTo>
                    <a:pt x="140" y="23753"/>
                  </a:lnTo>
                  <a:lnTo>
                    <a:pt x="240" y="24152"/>
                  </a:lnTo>
                  <a:lnTo>
                    <a:pt x="340" y="24550"/>
                  </a:lnTo>
                  <a:lnTo>
                    <a:pt x="439" y="24929"/>
                  </a:lnTo>
                  <a:lnTo>
                    <a:pt x="559" y="25308"/>
                  </a:lnTo>
                  <a:lnTo>
                    <a:pt x="678" y="25666"/>
                  </a:lnTo>
                  <a:lnTo>
                    <a:pt x="818" y="26025"/>
                  </a:lnTo>
                  <a:lnTo>
                    <a:pt x="977" y="26384"/>
                  </a:lnTo>
                  <a:lnTo>
                    <a:pt x="1137" y="26723"/>
                  </a:lnTo>
                  <a:lnTo>
                    <a:pt x="1296" y="27061"/>
                  </a:lnTo>
                  <a:lnTo>
                    <a:pt x="1476" y="27400"/>
                  </a:lnTo>
                  <a:lnTo>
                    <a:pt x="1874" y="28038"/>
                  </a:lnTo>
                  <a:lnTo>
                    <a:pt x="2293" y="28635"/>
                  </a:lnTo>
                  <a:lnTo>
                    <a:pt x="2751" y="29213"/>
                  </a:lnTo>
                  <a:lnTo>
                    <a:pt x="3229" y="29771"/>
                  </a:lnTo>
                  <a:lnTo>
                    <a:pt x="3767" y="30289"/>
                  </a:lnTo>
                  <a:lnTo>
                    <a:pt x="4305" y="30788"/>
                  </a:lnTo>
                  <a:lnTo>
                    <a:pt x="4903" y="31266"/>
                  </a:lnTo>
                  <a:lnTo>
                    <a:pt x="5521" y="31724"/>
                  </a:lnTo>
                  <a:lnTo>
                    <a:pt x="6158" y="32163"/>
                  </a:lnTo>
                  <a:lnTo>
                    <a:pt x="6836" y="32561"/>
                  </a:lnTo>
                  <a:lnTo>
                    <a:pt x="7533" y="32960"/>
                  </a:lnTo>
                  <a:lnTo>
                    <a:pt x="9307" y="33916"/>
                  </a:lnTo>
                  <a:lnTo>
                    <a:pt x="11060" y="34932"/>
                  </a:lnTo>
                  <a:lnTo>
                    <a:pt x="11917" y="35431"/>
                  </a:lnTo>
                  <a:lnTo>
                    <a:pt x="12774" y="35969"/>
                  </a:lnTo>
                  <a:lnTo>
                    <a:pt x="13631" y="36507"/>
                  </a:lnTo>
                  <a:lnTo>
                    <a:pt x="14468" y="37065"/>
                  </a:lnTo>
                  <a:lnTo>
                    <a:pt x="15305" y="37622"/>
                  </a:lnTo>
                  <a:lnTo>
                    <a:pt x="16122" y="38200"/>
                  </a:lnTo>
                  <a:lnTo>
                    <a:pt x="16919" y="38798"/>
                  </a:lnTo>
                  <a:lnTo>
                    <a:pt x="17716" y="39416"/>
                  </a:lnTo>
                  <a:lnTo>
                    <a:pt x="18513" y="40054"/>
                  </a:lnTo>
                  <a:lnTo>
                    <a:pt x="19290" y="40691"/>
                  </a:lnTo>
                  <a:lnTo>
                    <a:pt x="20047" y="41369"/>
                  </a:lnTo>
                  <a:lnTo>
                    <a:pt x="20804" y="42046"/>
                  </a:lnTo>
                  <a:lnTo>
                    <a:pt x="23873" y="44956"/>
                  </a:lnTo>
                  <a:lnTo>
                    <a:pt x="26922" y="47885"/>
                  </a:lnTo>
                  <a:lnTo>
                    <a:pt x="28456" y="49339"/>
                  </a:lnTo>
                  <a:lnTo>
                    <a:pt x="30011" y="50774"/>
                  </a:lnTo>
                  <a:lnTo>
                    <a:pt x="31565" y="52209"/>
                  </a:lnTo>
                  <a:lnTo>
                    <a:pt x="33139" y="53624"/>
                  </a:lnTo>
                  <a:lnTo>
                    <a:pt x="35829" y="55955"/>
                  </a:lnTo>
                  <a:lnTo>
                    <a:pt x="38539" y="58287"/>
                  </a:lnTo>
                  <a:lnTo>
                    <a:pt x="43959" y="62929"/>
                  </a:lnTo>
                  <a:lnTo>
                    <a:pt x="46669" y="65241"/>
                  </a:lnTo>
                  <a:lnTo>
                    <a:pt x="49379" y="67572"/>
                  </a:lnTo>
                  <a:lnTo>
                    <a:pt x="52069" y="69904"/>
                  </a:lnTo>
                  <a:lnTo>
                    <a:pt x="54760" y="72255"/>
                  </a:lnTo>
                  <a:lnTo>
                    <a:pt x="57948" y="75105"/>
                  </a:lnTo>
                  <a:lnTo>
                    <a:pt x="61116" y="77954"/>
                  </a:lnTo>
                  <a:lnTo>
                    <a:pt x="64284" y="80804"/>
                  </a:lnTo>
                  <a:lnTo>
                    <a:pt x="67453" y="83673"/>
                  </a:lnTo>
                  <a:lnTo>
                    <a:pt x="73770" y="89452"/>
                  </a:lnTo>
                  <a:lnTo>
                    <a:pt x="80047" y="95231"/>
                  </a:lnTo>
                  <a:lnTo>
                    <a:pt x="81999" y="97044"/>
                  </a:lnTo>
                  <a:lnTo>
                    <a:pt x="83952" y="98857"/>
                  </a:lnTo>
                  <a:lnTo>
                    <a:pt x="84929" y="99774"/>
                  </a:lnTo>
                  <a:lnTo>
                    <a:pt x="85885" y="100691"/>
                  </a:lnTo>
                  <a:lnTo>
                    <a:pt x="86822" y="101627"/>
                  </a:lnTo>
                  <a:lnTo>
                    <a:pt x="87758" y="102584"/>
                  </a:lnTo>
                  <a:lnTo>
                    <a:pt x="88655" y="103560"/>
                  </a:lnTo>
                  <a:lnTo>
                    <a:pt x="89552" y="104557"/>
                  </a:lnTo>
                  <a:lnTo>
                    <a:pt x="90408" y="105573"/>
                  </a:lnTo>
                  <a:lnTo>
                    <a:pt x="91245" y="106609"/>
                  </a:lnTo>
                  <a:lnTo>
                    <a:pt x="92042" y="107685"/>
                  </a:lnTo>
                  <a:lnTo>
                    <a:pt x="92441" y="108243"/>
                  </a:lnTo>
                  <a:lnTo>
                    <a:pt x="92820" y="108801"/>
                  </a:lnTo>
                  <a:lnTo>
                    <a:pt x="93198" y="109359"/>
                  </a:lnTo>
                  <a:lnTo>
                    <a:pt x="93557" y="109937"/>
                  </a:lnTo>
                  <a:lnTo>
                    <a:pt x="93915" y="110535"/>
                  </a:lnTo>
                  <a:lnTo>
                    <a:pt x="94254" y="111132"/>
                  </a:lnTo>
                  <a:lnTo>
                    <a:pt x="94533" y="111591"/>
                  </a:lnTo>
                  <a:lnTo>
                    <a:pt x="94832" y="112029"/>
                  </a:lnTo>
                  <a:lnTo>
                    <a:pt x="95151" y="112467"/>
                  </a:lnTo>
                  <a:lnTo>
                    <a:pt x="95510" y="112886"/>
                  </a:lnTo>
                  <a:lnTo>
                    <a:pt x="95908" y="113284"/>
                  </a:lnTo>
                  <a:lnTo>
                    <a:pt x="96307" y="113663"/>
                  </a:lnTo>
                  <a:lnTo>
                    <a:pt x="96745" y="114022"/>
                  </a:lnTo>
                  <a:lnTo>
                    <a:pt x="97203" y="114380"/>
                  </a:lnTo>
                  <a:lnTo>
                    <a:pt x="97662" y="114699"/>
                  </a:lnTo>
                  <a:lnTo>
                    <a:pt x="98160" y="114998"/>
                  </a:lnTo>
                  <a:lnTo>
                    <a:pt x="98678" y="115257"/>
                  </a:lnTo>
                  <a:lnTo>
                    <a:pt x="99196" y="115516"/>
                  </a:lnTo>
                  <a:lnTo>
                    <a:pt x="99734" y="115735"/>
                  </a:lnTo>
                  <a:lnTo>
                    <a:pt x="100292" y="115935"/>
                  </a:lnTo>
                  <a:lnTo>
                    <a:pt x="100870" y="116094"/>
                  </a:lnTo>
                  <a:lnTo>
                    <a:pt x="101448" y="116214"/>
                  </a:lnTo>
                  <a:lnTo>
                    <a:pt x="102026" y="116313"/>
                  </a:lnTo>
                  <a:lnTo>
                    <a:pt x="102643" y="116373"/>
                  </a:lnTo>
                  <a:lnTo>
                    <a:pt x="103241" y="116393"/>
                  </a:lnTo>
                  <a:lnTo>
                    <a:pt x="103859" y="116393"/>
                  </a:lnTo>
                  <a:lnTo>
                    <a:pt x="104477" y="116333"/>
                  </a:lnTo>
                  <a:lnTo>
                    <a:pt x="105094" y="116234"/>
                  </a:lnTo>
                  <a:lnTo>
                    <a:pt x="105712" y="116094"/>
                  </a:lnTo>
                  <a:lnTo>
                    <a:pt x="106350" y="115915"/>
                  </a:lnTo>
                  <a:lnTo>
                    <a:pt x="106967" y="115696"/>
                  </a:lnTo>
                  <a:lnTo>
                    <a:pt x="107585" y="115417"/>
                  </a:lnTo>
                  <a:lnTo>
                    <a:pt x="108223" y="115098"/>
                  </a:lnTo>
                  <a:lnTo>
                    <a:pt x="108841" y="114739"/>
                  </a:lnTo>
                  <a:lnTo>
                    <a:pt x="109438" y="114321"/>
                  </a:lnTo>
                  <a:lnTo>
                    <a:pt x="110056" y="113842"/>
                  </a:lnTo>
                  <a:lnTo>
                    <a:pt x="110654" y="113324"/>
                  </a:lnTo>
                  <a:lnTo>
                    <a:pt x="111232" y="112726"/>
                  </a:lnTo>
                  <a:lnTo>
                    <a:pt x="111431" y="112547"/>
                  </a:lnTo>
                  <a:lnTo>
                    <a:pt x="111610" y="112388"/>
                  </a:lnTo>
                  <a:lnTo>
                    <a:pt x="112029" y="112049"/>
                  </a:lnTo>
                  <a:lnTo>
                    <a:pt x="112467" y="111750"/>
                  </a:lnTo>
                  <a:lnTo>
                    <a:pt x="112926" y="111471"/>
                  </a:lnTo>
                  <a:lnTo>
                    <a:pt x="113404" y="111212"/>
                  </a:lnTo>
                  <a:lnTo>
                    <a:pt x="113902" y="110953"/>
                  </a:lnTo>
                  <a:lnTo>
                    <a:pt x="114858" y="110455"/>
                  </a:lnTo>
                  <a:lnTo>
                    <a:pt x="115217" y="110275"/>
                  </a:lnTo>
                  <a:lnTo>
                    <a:pt x="115576" y="110116"/>
                  </a:lnTo>
                  <a:lnTo>
                    <a:pt x="116333" y="109837"/>
                  </a:lnTo>
                  <a:lnTo>
                    <a:pt x="117090" y="109558"/>
                  </a:lnTo>
                  <a:lnTo>
                    <a:pt x="117469" y="109419"/>
                  </a:lnTo>
                  <a:lnTo>
                    <a:pt x="117847" y="109259"/>
                  </a:lnTo>
                  <a:lnTo>
                    <a:pt x="118366" y="109000"/>
                  </a:lnTo>
                  <a:lnTo>
                    <a:pt x="118884" y="108721"/>
                  </a:lnTo>
                  <a:lnTo>
                    <a:pt x="119342" y="108442"/>
                  </a:lnTo>
                  <a:lnTo>
                    <a:pt x="119800" y="108123"/>
                  </a:lnTo>
                  <a:lnTo>
                    <a:pt x="120199" y="107785"/>
                  </a:lnTo>
                  <a:lnTo>
                    <a:pt x="120577" y="107426"/>
                  </a:lnTo>
                  <a:lnTo>
                    <a:pt x="120916" y="107047"/>
                  </a:lnTo>
                  <a:lnTo>
                    <a:pt x="121215" y="106649"/>
                  </a:lnTo>
                  <a:lnTo>
                    <a:pt x="121474" y="106210"/>
                  </a:lnTo>
                  <a:lnTo>
                    <a:pt x="121713" y="105772"/>
                  </a:lnTo>
                  <a:lnTo>
                    <a:pt x="121893" y="105294"/>
                  </a:lnTo>
                  <a:lnTo>
                    <a:pt x="121972" y="105055"/>
                  </a:lnTo>
                  <a:lnTo>
                    <a:pt x="122032" y="104796"/>
                  </a:lnTo>
                  <a:lnTo>
                    <a:pt x="122092" y="104537"/>
                  </a:lnTo>
                  <a:lnTo>
                    <a:pt x="122132" y="104278"/>
                  </a:lnTo>
                  <a:lnTo>
                    <a:pt x="122191" y="103720"/>
                  </a:lnTo>
                  <a:lnTo>
                    <a:pt x="122191" y="103162"/>
                  </a:lnTo>
                  <a:lnTo>
                    <a:pt x="122152" y="102544"/>
                  </a:lnTo>
                  <a:lnTo>
                    <a:pt x="122191" y="102145"/>
                  </a:lnTo>
                  <a:lnTo>
                    <a:pt x="122191" y="101767"/>
                  </a:lnTo>
                  <a:lnTo>
                    <a:pt x="122191" y="101388"/>
                  </a:lnTo>
                  <a:lnTo>
                    <a:pt x="122172" y="101010"/>
                  </a:lnTo>
                  <a:lnTo>
                    <a:pt x="122112" y="100651"/>
                  </a:lnTo>
                  <a:lnTo>
                    <a:pt x="122052" y="100292"/>
                  </a:lnTo>
                  <a:lnTo>
                    <a:pt x="121972" y="99953"/>
                  </a:lnTo>
                  <a:lnTo>
                    <a:pt x="121873" y="99615"/>
                  </a:lnTo>
                  <a:lnTo>
                    <a:pt x="121733" y="99276"/>
                  </a:lnTo>
                  <a:lnTo>
                    <a:pt x="121594" y="98937"/>
                  </a:lnTo>
                  <a:lnTo>
                    <a:pt x="121434" y="98618"/>
                  </a:lnTo>
                  <a:lnTo>
                    <a:pt x="121275" y="98319"/>
                  </a:lnTo>
                  <a:lnTo>
                    <a:pt x="121076" y="98001"/>
                  </a:lnTo>
                  <a:lnTo>
                    <a:pt x="120856" y="97702"/>
                  </a:lnTo>
                  <a:lnTo>
                    <a:pt x="120637" y="97403"/>
                  </a:lnTo>
                  <a:lnTo>
                    <a:pt x="120398" y="97104"/>
                  </a:lnTo>
                  <a:lnTo>
                    <a:pt x="120199" y="96885"/>
                  </a:lnTo>
                  <a:lnTo>
                    <a:pt x="120019" y="96646"/>
                  </a:lnTo>
                  <a:lnTo>
                    <a:pt x="119681" y="96147"/>
                  </a:lnTo>
                  <a:lnTo>
                    <a:pt x="119003" y="95131"/>
                  </a:lnTo>
                  <a:lnTo>
                    <a:pt x="117090" y="92242"/>
                  </a:lnTo>
                  <a:lnTo>
                    <a:pt x="115197" y="89352"/>
                  </a:lnTo>
                  <a:lnTo>
                    <a:pt x="114241" y="87918"/>
                  </a:lnTo>
                  <a:lnTo>
                    <a:pt x="113264" y="86483"/>
                  </a:lnTo>
                  <a:lnTo>
                    <a:pt x="112288" y="85048"/>
                  </a:lnTo>
                  <a:lnTo>
                    <a:pt x="111292" y="83633"/>
                  </a:lnTo>
                  <a:lnTo>
                    <a:pt x="110475" y="82517"/>
                  </a:lnTo>
                  <a:lnTo>
                    <a:pt x="109618" y="81422"/>
                  </a:lnTo>
                  <a:lnTo>
                    <a:pt x="108741" y="80345"/>
                  </a:lnTo>
                  <a:lnTo>
                    <a:pt x="107844" y="79289"/>
                  </a:lnTo>
                  <a:lnTo>
                    <a:pt x="106928" y="78273"/>
                  </a:lnTo>
                  <a:lnTo>
                    <a:pt x="105991" y="77257"/>
                  </a:lnTo>
                  <a:lnTo>
                    <a:pt x="105015" y="76260"/>
                  </a:lnTo>
                  <a:lnTo>
                    <a:pt x="104038" y="75284"/>
                  </a:lnTo>
                  <a:lnTo>
                    <a:pt x="103042" y="74328"/>
                  </a:lnTo>
                  <a:lnTo>
                    <a:pt x="102046" y="73391"/>
                  </a:lnTo>
                  <a:lnTo>
                    <a:pt x="101009" y="72474"/>
                  </a:lnTo>
                  <a:lnTo>
                    <a:pt x="99973" y="71558"/>
                  </a:lnTo>
                  <a:lnTo>
                    <a:pt x="98937" y="70661"/>
                  </a:lnTo>
                  <a:lnTo>
                    <a:pt x="97881" y="69764"/>
                  </a:lnTo>
                  <a:lnTo>
                    <a:pt x="96805" y="68888"/>
                  </a:lnTo>
                  <a:lnTo>
                    <a:pt x="95729" y="68031"/>
                  </a:lnTo>
                  <a:lnTo>
                    <a:pt x="92142" y="65141"/>
                  </a:lnTo>
                  <a:lnTo>
                    <a:pt x="88575" y="62252"/>
                  </a:lnTo>
                  <a:lnTo>
                    <a:pt x="86822" y="60777"/>
                  </a:lnTo>
                  <a:lnTo>
                    <a:pt x="85048" y="59303"/>
                  </a:lnTo>
                  <a:lnTo>
                    <a:pt x="83314" y="57808"/>
                  </a:lnTo>
                  <a:lnTo>
                    <a:pt x="81581" y="56314"/>
                  </a:lnTo>
                  <a:lnTo>
                    <a:pt x="79847" y="54799"/>
                  </a:lnTo>
                  <a:lnTo>
                    <a:pt x="78153" y="53265"/>
                  </a:lnTo>
                  <a:lnTo>
                    <a:pt x="76460" y="51711"/>
                  </a:lnTo>
                  <a:lnTo>
                    <a:pt x="74786" y="50136"/>
                  </a:lnTo>
                  <a:lnTo>
                    <a:pt x="73132" y="48542"/>
                  </a:lnTo>
                  <a:lnTo>
                    <a:pt x="71498" y="46928"/>
                  </a:lnTo>
                  <a:lnTo>
                    <a:pt x="69884" y="45294"/>
                  </a:lnTo>
                  <a:lnTo>
                    <a:pt x="68290" y="43620"/>
                  </a:lnTo>
                  <a:lnTo>
                    <a:pt x="66716" y="41966"/>
                  </a:lnTo>
                  <a:lnTo>
                    <a:pt x="65141" y="40332"/>
                  </a:lnTo>
                  <a:lnTo>
                    <a:pt x="63547" y="38718"/>
                  </a:lnTo>
                  <a:lnTo>
                    <a:pt x="61953" y="37104"/>
                  </a:lnTo>
                  <a:lnTo>
                    <a:pt x="60339" y="35490"/>
                  </a:lnTo>
                  <a:lnTo>
                    <a:pt x="58705" y="33896"/>
                  </a:lnTo>
                  <a:lnTo>
                    <a:pt x="55457" y="30728"/>
                  </a:lnTo>
                  <a:lnTo>
                    <a:pt x="54600" y="29931"/>
                  </a:lnTo>
                  <a:lnTo>
                    <a:pt x="53723" y="29154"/>
                  </a:lnTo>
                  <a:lnTo>
                    <a:pt x="52847" y="28376"/>
                  </a:lnTo>
                  <a:lnTo>
                    <a:pt x="51950" y="27639"/>
                  </a:lnTo>
                  <a:lnTo>
                    <a:pt x="50137" y="26145"/>
                  </a:lnTo>
                  <a:lnTo>
                    <a:pt x="49240" y="25387"/>
                  </a:lnTo>
                  <a:lnTo>
                    <a:pt x="48363" y="24630"/>
                  </a:lnTo>
                  <a:lnTo>
                    <a:pt x="47427" y="23813"/>
                  </a:lnTo>
                  <a:lnTo>
                    <a:pt x="46510" y="22956"/>
                  </a:lnTo>
                  <a:lnTo>
                    <a:pt x="45613" y="22099"/>
                  </a:lnTo>
                  <a:lnTo>
                    <a:pt x="44716" y="21223"/>
                  </a:lnTo>
                  <a:lnTo>
                    <a:pt x="42943" y="19469"/>
                  </a:lnTo>
                  <a:lnTo>
                    <a:pt x="41189" y="17696"/>
                  </a:lnTo>
                  <a:lnTo>
                    <a:pt x="39416" y="15942"/>
                  </a:lnTo>
                  <a:lnTo>
                    <a:pt x="38519" y="15085"/>
                  </a:lnTo>
                  <a:lnTo>
                    <a:pt x="37603" y="14228"/>
                  </a:lnTo>
                  <a:lnTo>
                    <a:pt x="36666" y="13391"/>
                  </a:lnTo>
                  <a:lnTo>
                    <a:pt x="35710" y="12594"/>
                  </a:lnTo>
                  <a:lnTo>
                    <a:pt x="34733" y="11797"/>
                  </a:lnTo>
                  <a:lnTo>
                    <a:pt x="33737" y="11040"/>
                  </a:lnTo>
                  <a:lnTo>
                    <a:pt x="31605" y="9466"/>
                  </a:lnTo>
                  <a:lnTo>
                    <a:pt x="30509" y="8709"/>
                  </a:lnTo>
                  <a:lnTo>
                    <a:pt x="29433" y="7951"/>
                  </a:lnTo>
                  <a:lnTo>
                    <a:pt x="28337" y="7214"/>
                  </a:lnTo>
                  <a:lnTo>
                    <a:pt x="27241" y="6497"/>
                  </a:lnTo>
                  <a:lnTo>
                    <a:pt x="26125" y="5799"/>
                  </a:lnTo>
                  <a:lnTo>
                    <a:pt x="25009" y="5122"/>
                  </a:lnTo>
                  <a:lnTo>
                    <a:pt x="23873" y="4464"/>
                  </a:lnTo>
                  <a:lnTo>
                    <a:pt x="22717" y="3807"/>
                  </a:lnTo>
                  <a:lnTo>
                    <a:pt x="21562" y="3209"/>
                  </a:lnTo>
                  <a:lnTo>
                    <a:pt x="20386" y="2611"/>
                  </a:lnTo>
                  <a:lnTo>
                    <a:pt x="19210" y="2053"/>
                  </a:lnTo>
                  <a:lnTo>
                    <a:pt x="17995" y="1515"/>
                  </a:lnTo>
                  <a:lnTo>
                    <a:pt x="16779" y="997"/>
                  </a:lnTo>
                  <a:lnTo>
                    <a:pt x="15524" y="519"/>
                  </a:lnTo>
                  <a:lnTo>
                    <a:pt x="15205" y="419"/>
                  </a:lnTo>
                  <a:lnTo>
                    <a:pt x="14886" y="320"/>
                  </a:lnTo>
                  <a:lnTo>
                    <a:pt x="14587" y="240"/>
                  </a:lnTo>
                  <a:lnTo>
                    <a:pt x="14268" y="160"/>
                  </a:lnTo>
                  <a:lnTo>
                    <a:pt x="13950" y="100"/>
                  </a:lnTo>
                  <a:lnTo>
                    <a:pt x="13651" y="60"/>
                  </a:lnTo>
                  <a:lnTo>
                    <a:pt x="13332" y="21"/>
                  </a:lnTo>
                  <a:lnTo>
                    <a:pt x="130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7416048" y="4388752"/>
              <a:ext cx="1745153" cy="767698"/>
            </a:xfrm>
            <a:custGeom>
              <a:avLst/>
              <a:gdLst/>
              <a:ahLst/>
              <a:cxnLst/>
              <a:rect l="l" t="t" r="r" b="b"/>
              <a:pathLst>
                <a:path w="90787" h="35147" extrusionOk="0">
                  <a:moveTo>
                    <a:pt x="64229" y="1"/>
                  </a:moveTo>
                  <a:lnTo>
                    <a:pt x="63055" y="30"/>
                  </a:lnTo>
                  <a:lnTo>
                    <a:pt x="61880" y="74"/>
                  </a:lnTo>
                  <a:lnTo>
                    <a:pt x="60720" y="148"/>
                  </a:lnTo>
                  <a:lnTo>
                    <a:pt x="59561" y="236"/>
                  </a:lnTo>
                  <a:lnTo>
                    <a:pt x="58386" y="353"/>
                  </a:lnTo>
                  <a:lnTo>
                    <a:pt x="57226" y="471"/>
                  </a:lnTo>
                  <a:lnTo>
                    <a:pt x="56067" y="618"/>
                  </a:lnTo>
                  <a:lnTo>
                    <a:pt x="54907" y="779"/>
                  </a:lnTo>
                  <a:lnTo>
                    <a:pt x="53762" y="970"/>
                  </a:lnTo>
                  <a:lnTo>
                    <a:pt x="52602" y="1161"/>
                  </a:lnTo>
                  <a:lnTo>
                    <a:pt x="51442" y="1381"/>
                  </a:lnTo>
                  <a:lnTo>
                    <a:pt x="50297" y="1601"/>
                  </a:lnTo>
                  <a:lnTo>
                    <a:pt x="49387" y="1792"/>
                  </a:lnTo>
                  <a:lnTo>
                    <a:pt x="48477" y="1998"/>
                  </a:lnTo>
                  <a:lnTo>
                    <a:pt x="47566" y="2203"/>
                  </a:lnTo>
                  <a:lnTo>
                    <a:pt x="46656" y="2423"/>
                  </a:lnTo>
                  <a:lnTo>
                    <a:pt x="45761" y="2644"/>
                  </a:lnTo>
                  <a:lnTo>
                    <a:pt x="44865" y="2878"/>
                  </a:lnTo>
                  <a:lnTo>
                    <a:pt x="43969" y="3128"/>
                  </a:lnTo>
                  <a:lnTo>
                    <a:pt x="43089" y="3378"/>
                  </a:lnTo>
                  <a:lnTo>
                    <a:pt x="42208" y="3657"/>
                  </a:lnTo>
                  <a:lnTo>
                    <a:pt x="41327" y="3921"/>
                  </a:lnTo>
                  <a:lnTo>
                    <a:pt x="40446" y="4214"/>
                  </a:lnTo>
                  <a:lnTo>
                    <a:pt x="39580" y="4508"/>
                  </a:lnTo>
                  <a:lnTo>
                    <a:pt x="38714" y="4816"/>
                  </a:lnTo>
                  <a:lnTo>
                    <a:pt x="37848" y="5125"/>
                  </a:lnTo>
                  <a:lnTo>
                    <a:pt x="36981" y="5448"/>
                  </a:lnTo>
                  <a:lnTo>
                    <a:pt x="36130" y="5785"/>
                  </a:lnTo>
                  <a:lnTo>
                    <a:pt x="35264" y="6123"/>
                  </a:lnTo>
                  <a:lnTo>
                    <a:pt x="34427" y="6475"/>
                  </a:lnTo>
                  <a:lnTo>
                    <a:pt x="33575" y="6842"/>
                  </a:lnTo>
                  <a:lnTo>
                    <a:pt x="32739" y="7224"/>
                  </a:lnTo>
                  <a:lnTo>
                    <a:pt x="31902" y="7606"/>
                  </a:lnTo>
                  <a:lnTo>
                    <a:pt x="31065" y="8002"/>
                  </a:lnTo>
                  <a:lnTo>
                    <a:pt x="30228" y="8398"/>
                  </a:lnTo>
                  <a:lnTo>
                    <a:pt x="29406" y="8810"/>
                  </a:lnTo>
                  <a:lnTo>
                    <a:pt x="28584" y="9235"/>
                  </a:lnTo>
                  <a:lnTo>
                    <a:pt x="27776" y="9676"/>
                  </a:lnTo>
                  <a:lnTo>
                    <a:pt x="26954" y="10116"/>
                  </a:lnTo>
                  <a:lnTo>
                    <a:pt x="26147" y="10571"/>
                  </a:lnTo>
                  <a:lnTo>
                    <a:pt x="25339" y="11041"/>
                  </a:lnTo>
                  <a:lnTo>
                    <a:pt x="24547" y="11511"/>
                  </a:lnTo>
                  <a:lnTo>
                    <a:pt x="23739" y="11995"/>
                  </a:lnTo>
                  <a:lnTo>
                    <a:pt x="22946" y="12494"/>
                  </a:lnTo>
                  <a:lnTo>
                    <a:pt x="21743" y="13272"/>
                  </a:lnTo>
                  <a:lnTo>
                    <a:pt x="20524" y="14065"/>
                  </a:lnTo>
                  <a:lnTo>
                    <a:pt x="19320" y="14858"/>
                  </a:lnTo>
                  <a:lnTo>
                    <a:pt x="18131" y="15665"/>
                  </a:lnTo>
                  <a:lnTo>
                    <a:pt x="16957" y="16502"/>
                  </a:lnTo>
                  <a:lnTo>
                    <a:pt x="15782" y="17339"/>
                  </a:lnTo>
                  <a:lnTo>
                    <a:pt x="14622" y="18191"/>
                  </a:lnTo>
                  <a:lnTo>
                    <a:pt x="13477" y="19057"/>
                  </a:lnTo>
                  <a:lnTo>
                    <a:pt x="12347" y="19938"/>
                  </a:lnTo>
                  <a:lnTo>
                    <a:pt x="11231" y="20848"/>
                  </a:lnTo>
                  <a:lnTo>
                    <a:pt x="10130" y="21773"/>
                  </a:lnTo>
                  <a:lnTo>
                    <a:pt x="9043" y="22712"/>
                  </a:lnTo>
                  <a:lnTo>
                    <a:pt x="7986" y="23681"/>
                  </a:lnTo>
                  <a:lnTo>
                    <a:pt x="6929" y="24665"/>
                  </a:lnTo>
                  <a:lnTo>
                    <a:pt x="5902" y="25678"/>
                  </a:lnTo>
                  <a:lnTo>
                    <a:pt x="4889" y="26720"/>
                  </a:lnTo>
                  <a:lnTo>
                    <a:pt x="4566" y="27073"/>
                  </a:lnTo>
                  <a:lnTo>
                    <a:pt x="4243" y="27425"/>
                  </a:lnTo>
                  <a:lnTo>
                    <a:pt x="3949" y="27777"/>
                  </a:lnTo>
                  <a:lnTo>
                    <a:pt x="3641" y="28144"/>
                  </a:lnTo>
                  <a:lnTo>
                    <a:pt x="3347" y="28511"/>
                  </a:lnTo>
                  <a:lnTo>
                    <a:pt x="3068" y="28878"/>
                  </a:lnTo>
                  <a:lnTo>
                    <a:pt x="2789" y="29260"/>
                  </a:lnTo>
                  <a:lnTo>
                    <a:pt x="2525" y="29642"/>
                  </a:lnTo>
                  <a:lnTo>
                    <a:pt x="2261" y="30023"/>
                  </a:lnTo>
                  <a:lnTo>
                    <a:pt x="2011" y="30420"/>
                  </a:lnTo>
                  <a:lnTo>
                    <a:pt x="1762" y="30816"/>
                  </a:lnTo>
                  <a:lnTo>
                    <a:pt x="1527" y="31227"/>
                  </a:lnTo>
                  <a:lnTo>
                    <a:pt x="1292" y="31638"/>
                  </a:lnTo>
                  <a:lnTo>
                    <a:pt x="1072" y="32049"/>
                  </a:lnTo>
                  <a:lnTo>
                    <a:pt x="852" y="32460"/>
                  </a:lnTo>
                  <a:lnTo>
                    <a:pt x="646" y="32886"/>
                  </a:lnTo>
                  <a:lnTo>
                    <a:pt x="543" y="33150"/>
                  </a:lnTo>
                  <a:lnTo>
                    <a:pt x="440" y="33429"/>
                  </a:lnTo>
                  <a:lnTo>
                    <a:pt x="352" y="33708"/>
                  </a:lnTo>
                  <a:lnTo>
                    <a:pt x="279" y="33987"/>
                  </a:lnTo>
                  <a:lnTo>
                    <a:pt x="147" y="34574"/>
                  </a:lnTo>
                  <a:lnTo>
                    <a:pt x="0" y="35147"/>
                  </a:lnTo>
                  <a:lnTo>
                    <a:pt x="90787" y="35147"/>
                  </a:lnTo>
                  <a:lnTo>
                    <a:pt x="90787" y="5374"/>
                  </a:lnTo>
                  <a:lnTo>
                    <a:pt x="89348" y="4802"/>
                  </a:lnTo>
                  <a:lnTo>
                    <a:pt x="87924" y="4229"/>
                  </a:lnTo>
                  <a:lnTo>
                    <a:pt x="86485" y="3671"/>
                  </a:lnTo>
                  <a:lnTo>
                    <a:pt x="85766" y="3407"/>
                  </a:lnTo>
                  <a:lnTo>
                    <a:pt x="85032" y="3143"/>
                  </a:lnTo>
                  <a:lnTo>
                    <a:pt x="84063" y="2820"/>
                  </a:lnTo>
                  <a:lnTo>
                    <a:pt x="83065" y="2526"/>
                  </a:lnTo>
                  <a:lnTo>
                    <a:pt x="82081" y="2247"/>
                  </a:lnTo>
                  <a:lnTo>
                    <a:pt x="81083" y="1983"/>
                  </a:lnTo>
                  <a:lnTo>
                    <a:pt x="80085" y="1748"/>
                  </a:lnTo>
                  <a:lnTo>
                    <a:pt x="79086" y="1513"/>
                  </a:lnTo>
                  <a:lnTo>
                    <a:pt x="78088" y="1308"/>
                  </a:lnTo>
                  <a:lnTo>
                    <a:pt x="77075" y="1131"/>
                  </a:lnTo>
                  <a:lnTo>
                    <a:pt x="76062" y="955"/>
                  </a:lnTo>
                  <a:lnTo>
                    <a:pt x="75049" y="794"/>
                  </a:lnTo>
                  <a:lnTo>
                    <a:pt x="74036" y="662"/>
                  </a:lnTo>
                  <a:lnTo>
                    <a:pt x="73023" y="529"/>
                  </a:lnTo>
                  <a:lnTo>
                    <a:pt x="71995" y="412"/>
                  </a:lnTo>
                  <a:lnTo>
                    <a:pt x="70982" y="324"/>
                  </a:lnTo>
                  <a:lnTo>
                    <a:pt x="69955" y="221"/>
                  </a:lnTo>
                  <a:lnTo>
                    <a:pt x="68927" y="148"/>
                  </a:lnTo>
                  <a:lnTo>
                    <a:pt x="67753" y="74"/>
                  </a:lnTo>
                  <a:lnTo>
                    <a:pt x="66578" y="30"/>
                  </a:lnTo>
                  <a:lnTo>
                    <a:pt x="654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4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3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7"/>
          <p:cNvGrpSpPr/>
          <p:nvPr/>
        </p:nvGrpSpPr>
        <p:grpSpPr>
          <a:xfrm>
            <a:off x="1" y="-7950"/>
            <a:ext cx="9144003" cy="5191799"/>
            <a:chOff x="0" y="-7950"/>
            <a:chExt cx="9144003" cy="5191799"/>
          </a:xfrm>
        </p:grpSpPr>
        <p:sp>
          <p:nvSpPr>
            <p:cNvPr id="59" name="Google Shape;59;p7"/>
            <p:cNvSpPr/>
            <p:nvPr/>
          </p:nvSpPr>
          <p:spPr>
            <a:xfrm rot="10800000">
              <a:off x="7067626" y="2670057"/>
              <a:ext cx="2076376" cy="2513792"/>
            </a:xfrm>
            <a:custGeom>
              <a:avLst/>
              <a:gdLst/>
              <a:ahLst/>
              <a:cxnLst/>
              <a:rect l="l" t="t" r="r" b="b"/>
              <a:pathLst>
                <a:path w="88905" h="107634" extrusionOk="0">
                  <a:moveTo>
                    <a:pt x="0" y="0"/>
                  </a:moveTo>
                  <a:lnTo>
                    <a:pt x="0" y="107633"/>
                  </a:lnTo>
                  <a:lnTo>
                    <a:pt x="540" y="106053"/>
                  </a:lnTo>
                  <a:lnTo>
                    <a:pt x="771" y="105244"/>
                  </a:lnTo>
                  <a:lnTo>
                    <a:pt x="1002" y="104435"/>
                  </a:lnTo>
                  <a:lnTo>
                    <a:pt x="1426" y="102546"/>
                  </a:lnTo>
                  <a:lnTo>
                    <a:pt x="1696" y="101583"/>
                  </a:lnTo>
                  <a:lnTo>
                    <a:pt x="1965" y="100658"/>
                  </a:lnTo>
                  <a:lnTo>
                    <a:pt x="2312" y="99695"/>
                  </a:lnTo>
                  <a:lnTo>
                    <a:pt x="2659" y="98808"/>
                  </a:lnTo>
                  <a:lnTo>
                    <a:pt x="3044" y="97883"/>
                  </a:lnTo>
                  <a:lnTo>
                    <a:pt x="3468" y="96997"/>
                  </a:lnTo>
                  <a:lnTo>
                    <a:pt x="3969" y="96034"/>
                  </a:lnTo>
                  <a:lnTo>
                    <a:pt x="4432" y="95070"/>
                  </a:lnTo>
                  <a:lnTo>
                    <a:pt x="4856" y="94107"/>
                  </a:lnTo>
                  <a:lnTo>
                    <a:pt x="5202" y="93105"/>
                  </a:lnTo>
                  <a:lnTo>
                    <a:pt x="5511" y="92334"/>
                  </a:lnTo>
                  <a:lnTo>
                    <a:pt x="5819" y="91563"/>
                  </a:lnTo>
                  <a:lnTo>
                    <a:pt x="6127" y="90870"/>
                  </a:lnTo>
                  <a:lnTo>
                    <a:pt x="6513" y="90176"/>
                  </a:lnTo>
                  <a:lnTo>
                    <a:pt x="6898" y="89521"/>
                  </a:lnTo>
                  <a:lnTo>
                    <a:pt x="7361" y="88943"/>
                  </a:lnTo>
                  <a:lnTo>
                    <a:pt x="7823" y="88365"/>
                  </a:lnTo>
                  <a:lnTo>
                    <a:pt x="8324" y="87825"/>
                  </a:lnTo>
                  <a:lnTo>
                    <a:pt x="8863" y="87324"/>
                  </a:lnTo>
                  <a:lnTo>
                    <a:pt x="9442" y="86900"/>
                  </a:lnTo>
                  <a:lnTo>
                    <a:pt x="10058" y="86476"/>
                  </a:lnTo>
                  <a:lnTo>
                    <a:pt x="10752" y="86130"/>
                  </a:lnTo>
                  <a:lnTo>
                    <a:pt x="11445" y="85783"/>
                  </a:lnTo>
                  <a:lnTo>
                    <a:pt x="12178" y="85513"/>
                  </a:lnTo>
                  <a:lnTo>
                    <a:pt x="12987" y="85282"/>
                  </a:lnTo>
                  <a:lnTo>
                    <a:pt x="13835" y="85089"/>
                  </a:lnTo>
                  <a:lnTo>
                    <a:pt x="14336" y="84974"/>
                  </a:lnTo>
                  <a:lnTo>
                    <a:pt x="14798" y="84858"/>
                  </a:lnTo>
                  <a:lnTo>
                    <a:pt x="15800" y="84550"/>
                  </a:lnTo>
                  <a:lnTo>
                    <a:pt x="16763" y="84126"/>
                  </a:lnTo>
                  <a:lnTo>
                    <a:pt x="17650" y="83663"/>
                  </a:lnTo>
                  <a:lnTo>
                    <a:pt x="18536" y="83124"/>
                  </a:lnTo>
                  <a:lnTo>
                    <a:pt x="19384" y="82584"/>
                  </a:lnTo>
                  <a:lnTo>
                    <a:pt x="20193" y="81968"/>
                  </a:lnTo>
                  <a:lnTo>
                    <a:pt x="20964" y="81351"/>
                  </a:lnTo>
                  <a:lnTo>
                    <a:pt x="21658" y="80696"/>
                  </a:lnTo>
                  <a:lnTo>
                    <a:pt x="22351" y="80041"/>
                  </a:lnTo>
                  <a:lnTo>
                    <a:pt x="23006" y="79309"/>
                  </a:lnTo>
                  <a:lnTo>
                    <a:pt x="23623" y="78576"/>
                  </a:lnTo>
                  <a:lnTo>
                    <a:pt x="24163" y="77806"/>
                  </a:lnTo>
                  <a:lnTo>
                    <a:pt x="24702" y="76996"/>
                  </a:lnTo>
                  <a:lnTo>
                    <a:pt x="25164" y="76149"/>
                  </a:lnTo>
                  <a:lnTo>
                    <a:pt x="25588" y="75301"/>
                  </a:lnTo>
                  <a:lnTo>
                    <a:pt x="25974" y="74376"/>
                  </a:lnTo>
                  <a:lnTo>
                    <a:pt x="26321" y="73451"/>
                  </a:lnTo>
                  <a:lnTo>
                    <a:pt x="26629" y="72488"/>
                  </a:lnTo>
                  <a:lnTo>
                    <a:pt x="26899" y="71486"/>
                  </a:lnTo>
                  <a:lnTo>
                    <a:pt x="27284" y="69674"/>
                  </a:lnTo>
                  <a:lnTo>
                    <a:pt x="27669" y="67863"/>
                  </a:lnTo>
                  <a:lnTo>
                    <a:pt x="28402" y="64241"/>
                  </a:lnTo>
                  <a:lnTo>
                    <a:pt x="28748" y="62776"/>
                  </a:lnTo>
                  <a:lnTo>
                    <a:pt x="29095" y="61312"/>
                  </a:lnTo>
                  <a:lnTo>
                    <a:pt x="29519" y="59848"/>
                  </a:lnTo>
                  <a:lnTo>
                    <a:pt x="29982" y="58422"/>
                  </a:lnTo>
                  <a:lnTo>
                    <a:pt x="30521" y="57034"/>
                  </a:lnTo>
                  <a:lnTo>
                    <a:pt x="31099" y="55647"/>
                  </a:lnTo>
                  <a:lnTo>
                    <a:pt x="31754" y="54298"/>
                  </a:lnTo>
                  <a:lnTo>
                    <a:pt x="32486" y="52950"/>
                  </a:lnTo>
                  <a:lnTo>
                    <a:pt x="32795" y="52487"/>
                  </a:lnTo>
                  <a:lnTo>
                    <a:pt x="33103" y="52063"/>
                  </a:lnTo>
                  <a:lnTo>
                    <a:pt x="33411" y="51639"/>
                  </a:lnTo>
                  <a:lnTo>
                    <a:pt x="33758" y="51254"/>
                  </a:lnTo>
                  <a:lnTo>
                    <a:pt x="34105" y="50907"/>
                  </a:lnTo>
                  <a:lnTo>
                    <a:pt x="34490" y="50560"/>
                  </a:lnTo>
                  <a:lnTo>
                    <a:pt x="34876" y="50252"/>
                  </a:lnTo>
                  <a:lnTo>
                    <a:pt x="35300" y="49944"/>
                  </a:lnTo>
                  <a:lnTo>
                    <a:pt x="35724" y="49712"/>
                  </a:lnTo>
                  <a:lnTo>
                    <a:pt x="36147" y="49443"/>
                  </a:lnTo>
                  <a:lnTo>
                    <a:pt x="36610" y="49250"/>
                  </a:lnTo>
                  <a:lnTo>
                    <a:pt x="37072" y="49057"/>
                  </a:lnTo>
                  <a:lnTo>
                    <a:pt x="37573" y="48865"/>
                  </a:lnTo>
                  <a:lnTo>
                    <a:pt x="38074" y="48710"/>
                  </a:lnTo>
                  <a:lnTo>
                    <a:pt x="38614" y="48595"/>
                  </a:lnTo>
                  <a:lnTo>
                    <a:pt x="39115" y="48479"/>
                  </a:lnTo>
                  <a:lnTo>
                    <a:pt x="42044" y="48017"/>
                  </a:lnTo>
                  <a:lnTo>
                    <a:pt x="43508" y="47747"/>
                  </a:lnTo>
                  <a:lnTo>
                    <a:pt x="44934" y="47477"/>
                  </a:lnTo>
                  <a:lnTo>
                    <a:pt x="46437" y="47130"/>
                  </a:lnTo>
                  <a:lnTo>
                    <a:pt x="47863" y="46707"/>
                  </a:lnTo>
                  <a:lnTo>
                    <a:pt x="49250" y="46206"/>
                  </a:lnTo>
                  <a:lnTo>
                    <a:pt x="50560" y="45666"/>
                  </a:lnTo>
                  <a:lnTo>
                    <a:pt x="51793" y="45050"/>
                  </a:lnTo>
                  <a:lnTo>
                    <a:pt x="52988" y="44356"/>
                  </a:lnTo>
                  <a:lnTo>
                    <a:pt x="53566" y="43970"/>
                  </a:lnTo>
                  <a:lnTo>
                    <a:pt x="54144" y="43585"/>
                  </a:lnTo>
                  <a:lnTo>
                    <a:pt x="54684" y="43161"/>
                  </a:lnTo>
                  <a:lnTo>
                    <a:pt x="55223" y="42737"/>
                  </a:lnTo>
                  <a:lnTo>
                    <a:pt x="55724" y="42275"/>
                  </a:lnTo>
                  <a:lnTo>
                    <a:pt x="56225" y="41812"/>
                  </a:lnTo>
                  <a:lnTo>
                    <a:pt x="56688" y="41350"/>
                  </a:lnTo>
                  <a:lnTo>
                    <a:pt x="57150" y="40849"/>
                  </a:lnTo>
                  <a:lnTo>
                    <a:pt x="57612" y="40309"/>
                  </a:lnTo>
                  <a:lnTo>
                    <a:pt x="58036" y="39770"/>
                  </a:lnTo>
                  <a:lnTo>
                    <a:pt x="58460" y="39230"/>
                  </a:lnTo>
                  <a:lnTo>
                    <a:pt x="58884" y="38652"/>
                  </a:lnTo>
                  <a:lnTo>
                    <a:pt x="59270" y="38074"/>
                  </a:lnTo>
                  <a:lnTo>
                    <a:pt x="59616" y="37458"/>
                  </a:lnTo>
                  <a:lnTo>
                    <a:pt x="59963" y="36803"/>
                  </a:lnTo>
                  <a:lnTo>
                    <a:pt x="60310" y="36148"/>
                  </a:lnTo>
                  <a:lnTo>
                    <a:pt x="60618" y="35492"/>
                  </a:lnTo>
                  <a:lnTo>
                    <a:pt x="60927" y="34799"/>
                  </a:lnTo>
                  <a:lnTo>
                    <a:pt x="61505" y="33334"/>
                  </a:lnTo>
                  <a:lnTo>
                    <a:pt x="61929" y="32178"/>
                  </a:lnTo>
                  <a:lnTo>
                    <a:pt x="62391" y="30984"/>
                  </a:lnTo>
                  <a:lnTo>
                    <a:pt x="63277" y="28671"/>
                  </a:lnTo>
                  <a:lnTo>
                    <a:pt x="63547" y="28016"/>
                  </a:lnTo>
                  <a:lnTo>
                    <a:pt x="63817" y="27361"/>
                  </a:lnTo>
                  <a:lnTo>
                    <a:pt x="64125" y="26783"/>
                  </a:lnTo>
                  <a:lnTo>
                    <a:pt x="64433" y="26205"/>
                  </a:lnTo>
                  <a:lnTo>
                    <a:pt x="64780" y="25627"/>
                  </a:lnTo>
                  <a:lnTo>
                    <a:pt x="65166" y="25088"/>
                  </a:lnTo>
                  <a:lnTo>
                    <a:pt x="65551" y="24587"/>
                  </a:lnTo>
                  <a:lnTo>
                    <a:pt x="65975" y="24124"/>
                  </a:lnTo>
                  <a:lnTo>
                    <a:pt x="66437" y="23662"/>
                  </a:lnTo>
                  <a:lnTo>
                    <a:pt x="66900" y="23238"/>
                  </a:lnTo>
                  <a:lnTo>
                    <a:pt x="67439" y="22852"/>
                  </a:lnTo>
                  <a:lnTo>
                    <a:pt x="67979" y="22467"/>
                  </a:lnTo>
                  <a:lnTo>
                    <a:pt x="68518" y="22120"/>
                  </a:lnTo>
                  <a:lnTo>
                    <a:pt x="69135" y="21812"/>
                  </a:lnTo>
                  <a:lnTo>
                    <a:pt x="69752" y="21542"/>
                  </a:lnTo>
                  <a:lnTo>
                    <a:pt x="70445" y="21272"/>
                  </a:lnTo>
                  <a:lnTo>
                    <a:pt x="70753" y="21157"/>
                  </a:lnTo>
                  <a:lnTo>
                    <a:pt x="71023" y="21003"/>
                  </a:lnTo>
                  <a:lnTo>
                    <a:pt x="72603" y="20155"/>
                  </a:lnTo>
                  <a:lnTo>
                    <a:pt x="74145" y="19230"/>
                  </a:lnTo>
                  <a:lnTo>
                    <a:pt x="75609" y="18267"/>
                  </a:lnTo>
                  <a:lnTo>
                    <a:pt x="76996" y="17265"/>
                  </a:lnTo>
                  <a:lnTo>
                    <a:pt x="78345" y="16186"/>
                  </a:lnTo>
                  <a:lnTo>
                    <a:pt x="79617" y="15029"/>
                  </a:lnTo>
                  <a:lnTo>
                    <a:pt x="80812" y="13873"/>
                  </a:lnTo>
                  <a:lnTo>
                    <a:pt x="81968" y="12640"/>
                  </a:lnTo>
                  <a:lnTo>
                    <a:pt x="83047" y="11330"/>
                  </a:lnTo>
                  <a:lnTo>
                    <a:pt x="84049" y="9981"/>
                  </a:lnTo>
                  <a:lnTo>
                    <a:pt x="85012" y="8555"/>
                  </a:lnTo>
                  <a:lnTo>
                    <a:pt x="85898" y="7091"/>
                  </a:lnTo>
                  <a:lnTo>
                    <a:pt x="86708" y="5588"/>
                  </a:lnTo>
                  <a:lnTo>
                    <a:pt x="87478" y="3969"/>
                  </a:lnTo>
                  <a:lnTo>
                    <a:pt x="88134" y="2351"/>
                  </a:lnTo>
                  <a:lnTo>
                    <a:pt x="88750" y="655"/>
                  </a:lnTo>
                  <a:lnTo>
                    <a:pt x="88827" y="347"/>
                  </a:lnTo>
                  <a:lnTo>
                    <a:pt x="889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6976854" y="-7950"/>
              <a:ext cx="2167073" cy="2035681"/>
            </a:xfrm>
            <a:custGeom>
              <a:avLst/>
              <a:gdLst/>
              <a:ahLst/>
              <a:cxnLst/>
              <a:rect l="l" t="t" r="r" b="b"/>
              <a:pathLst>
                <a:path w="58980" h="55404" extrusionOk="0">
                  <a:moveTo>
                    <a:pt x="376" y="0"/>
                  </a:moveTo>
                  <a:lnTo>
                    <a:pt x="271" y="916"/>
                  </a:lnTo>
                  <a:lnTo>
                    <a:pt x="150" y="1803"/>
                  </a:lnTo>
                  <a:lnTo>
                    <a:pt x="90" y="2253"/>
                  </a:lnTo>
                  <a:lnTo>
                    <a:pt x="45" y="2689"/>
                  </a:lnTo>
                  <a:lnTo>
                    <a:pt x="15" y="3140"/>
                  </a:lnTo>
                  <a:lnTo>
                    <a:pt x="0" y="3575"/>
                  </a:lnTo>
                  <a:lnTo>
                    <a:pt x="15" y="4146"/>
                  </a:lnTo>
                  <a:lnTo>
                    <a:pt x="30" y="4702"/>
                  </a:lnTo>
                  <a:lnTo>
                    <a:pt x="75" y="5273"/>
                  </a:lnTo>
                  <a:lnTo>
                    <a:pt x="135" y="5829"/>
                  </a:lnTo>
                  <a:lnTo>
                    <a:pt x="211" y="6400"/>
                  </a:lnTo>
                  <a:lnTo>
                    <a:pt x="301" y="6956"/>
                  </a:lnTo>
                  <a:lnTo>
                    <a:pt x="421" y="7511"/>
                  </a:lnTo>
                  <a:lnTo>
                    <a:pt x="556" y="8067"/>
                  </a:lnTo>
                  <a:lnTo>
                    <a:pt x="706" y="8623"/>
                  </a:lnTo>
                  <a:lnTo>
                    <a:pt x="872" y="9164"/>
                  </a:lnTo>
                  <a:lnTo>
                    <a:pt x="1052" y="9720"/>
                  </a:lnTo>
                  <a:lnTo>
                    <a:pt x="1247" y="10261"/>
                  </a:lnTo>
                  <a:lnTo>
                    <a:pt x="1457" y="10786"/>
                  </a:lnTo>
                  <a:lnTo>
                    <a:pt x="1683" y="11327"/>
                  </a:lnTo>
                  <a:lnTo>
                    <a:pt x="1938" y="11838"/>
                  </a:lnTo>
                  <a:lnTo>
                    <a:pt x="2194" y="12364"/>
                  </a:lnTo>
                  <a:lnTo>
                    <a:pt x="2464" y="12875"/>
                  </a:lnTo>
                  <a:lnTo>
                    <a:pt x="2749" y="13370"/>
                  </a:lnTo>
                  <a:lnTo>
                    <a:pt x="3050" y="13866"/>
                  </a:lnTo>
                  <a:lnTo>
                    <a:pt x="3365" y="14347"/>
                  </a:lnTo>
                  <a:lnTo>
                    <a:pt x="3696" y="14827"/>
                  </a:lnTo>
                  <a:lnTo>
                    <a:pt x="4026" y="15293"/>
                  </a:lnTo>
                  <a:lnTo>
                    <a:pt x="4387" y="15744"/>
                  </a:lnTo>
                  <a:lnTo>
                    <a:pt x="4747" y="16180"/>
                  </a:lnTo>
                  <a:lnTo>
                    <a:pt x="5123" y="16615"/>
                  </a:lnTo>
                  <a:lnTo>
                    <a:pt x="5499" y="17036"/>
                  </a:lnTo>
                  <a:lnTo>
                    <a:pt x="5904" y="17456"/>
                  </a:lnTo>
                  <a:lnTo>
                    <a:pt x="6310" y="17847"/>
                  </a:lnTo>
                  <a:lnTo>
                    <a:pt x="6730" y="18223"/>
                  </a:lnTo>
                  <a:lnTo>
                    <a:pt x="7151" y="18598"/>
                  </a:lnTo>
                  <a:lnTo>
                    <a:pt x="7587" y="18959"/>
                  </a:lnTo>
                  <a:lnTo>
                    <a:pt x="8037" y="19289"/>
                  </a:lnTo>
                  <a:lnTo>
                    <a:pt x="8383" y="19545"/>
                  </a:lnTo>
                  <a:lnTo>
                    <a:pt x="8744" y="19785"/>
                  </a:lnTo>
                  <a:lnTo>
                    <a:pt x="9119" y="20025"/>
                  </a:lnTo>
                  <a:lnTo>
                    <a:pt x="9480" y="20251"/>
                  </a:lnTo>
                  <a:lnTo>
                    <a:pt x="9855" y="20476"/>
                  </a:lnTo>
                  <a:lnTo>
                    <a:pt x="10231" y="20686"/>
                  </a:lnTo>
                  <a:lnTo>
                    <a:pt x="10997" y="21077"/>
                  </a:lnTo>
                  <a:lnTo>
                    <a:pt x="11778" y="21453"/>
                  </a:lnTo>
                  <a:lnTo>
                    <a:pt x="12574" y="21798"/>
                  </a:lnTo>
                  <a:lnTo>
                    <a:pt x="13386" y="22129"/>
                  </a:lnTo>
                  <a:lnTo>
                    <a:pt x="14197" y="22429"/>
                  </a:lnTo>
                  <a:lnTo>
                    <a:pt x="15023" y="22714"/>
                  </a:lnTo>
                  <a:lnTo>
                    <a:pt x="15864" y="22985"/>
                  </a:lnTo>
                  <a:lnTo>
                    <a:pt x="16691" y="23240"/>
                  </a:lnTo>
                  <a:lnTo>
                    <a:pt x="17532" y="23496"/>
                  </a:lnTo>
                  <a:lnTo>
                    <a:pt x="19199" y="23976"/>
                  </a:lnTo>
                  <a:lnTo>
                    <a:pt x="20852" y="24457"/>
                  </a:lnTo>
                  <a:lnTo>
                    <a:pt x="21498" y="24652"/>
                  </a:lnTo>
                  <a:lnTo>
                    <a:pt x="22114" y="24878"/>
                  </a:lnTo>
                  <a:lnTo>
                    <a:pt x="22715" y="25103"/>
                  </a:lnTo>
                  <a:lnTo>
                    <a:pt x="23286" y="25343"/>
                  </a:lnTo>
                  <a:lnTo>
                    <a:pt x="23857" y="25599"/>
                  </a:lnTo>
                  <a:lnTo>
                    <a:pt x="24397" y="25869"/>
                  </a:lnTo>
                  <a:lnTo>
                    <a:pt x="24923" y="26155"/>
                  </a:lnTo>
                  <a:lnTo>
                    <a:pt x="25419" y="26455"/>
                  </a:lnTo>
                  <a:lnTo>
                    <a:pt x="25915" y="26771"/>
                  </a:lnTo>
                  <a:lnTo>
                    <a:pt x="26380" y="27101"/>
                  </a:lnTo>
                  <a:lnTo>
                    <a:pt x="26846" y="27447"/>
                  </a:lnTo>
                  <a:lnTo>
                    <a:pt x="27282" y="27807"/>
                  </a:lnTo>
                  <a:lnTo>
                    <a:pt x="27702" y="28168"/>
                  </a:lnTo>
                  <a:lnTo>
                    <a:pt x="28123" y="28543"/>
                  </a:lnTo>
                  <a:lnTo>
                    <a:pt x="28514" y="28949"/>
                  </a:lnTo>
                  <a:lnTo>
                    <a:pt x="28904" y="29354"/>
                  </a:lnTo>
                  <a:lnTo>
                    <a:pt x="29265" y="29775"/>
                  </a:lnTo>
                  <a:lnTo>
                    <a:pt x="29625" y="30211"/>
                  </a:lnTo>
                  <a:lnTo>
                    <a:pt x="29971" y="30661"/>
                  </a:lnTo>
                  <a:lnTo>
                    <a:pt x="30316" y="31112"/>
                  </a:lnTo>
                  <a:lnTo>
                    <a:pt x="30632" y="31593"/>
                  </a:lnTo>
                  <a:lnTo>
                    <a:pt x="30947" y="32074"/>
                  </a:lnTo>
                  <a:lnTo>
                    <a:pt x="31263" y="32569"/>
                  </a:lnTo>
                  <a:lnTo>
                    <a:pt x="31563" y="33080"/>
                  </a:lnTo>
                  <a:lnTo>
                    <a:pt x="31849" y="33606"/>
                  </a:lnTo>
                  <a:lnTo>
                    <a:pt x="32119" y="34132"/>
                  </a:lnTo>
                  <a:lnTo>
                    <a:pt x="32405" y="34688"/>
                  </a:lnTo>
                  <a:lnTo>
                    <a:pt x="32660" y="35243"/>
                  </a:lnTo>
                  <a:lnTo>
                    <a:pt x="32930" y="35814"/>
                  </a:lnTo>
                  <a:lnTo>
                    <a:pt x="33186" y="36385"/>
                  </a:lnTo>
                  <a:lnTo>
                    <a:pt x="33682" y="37587"/>
                  </a:lnTo>
                  <a:lnTo>
                    <a:pt x="34433" y="39480"/>
                  </a:lnTo>
                  <a:lnTo>
                    <a:pt x="34823" y="40411"/>
                  </a:lnTo>
                  <a:lnTo>
                    <a:pt x="35229" y="41358"/>
                  </a:lnTo>
                  <a:lnTo>
                    <a:pt x="35634" y="42274"/>
                  </a:lnTo>
                  <a:lnTo>
                    <a:pt x="36070" y="43190"/>
                  </a:lnTo>
                  <a:lnTo>
                    <a:pt x="36536" y="44092"/>
                  </a:lnTo>
                  <a:lnTo>
                    <a:pt x="37017" y="44963"/>
                  </a:lnTo>
                  <a:lnTo>
                    <a:pt x="37272" y="45399"/>
                  </a:lnTo>
                  <a:lnTo>
                    <a:pt x="37527" y="45834"/>
                  </a:lnTo>
                  <a:lnTo>
                    <a:pt x="37798" y="46255"/>
                  </a:lnTo>
                  <a:lnTo>
                    <a:pt x="38083" y="46676"/>
                  </a:lnTo>
                  <a:lnTo>
                    <a:pt x="38369" y="47081"/>
                  </a:lnTo>
                  <a:lnTo>
                    <a:pt x="38654" y="47487"/>
                  </a:lnTo>
                  <a:lnTo>
                    <a:pt x="38970" y="47878"/>
                  </a:lnTo>
                  <a:lnTo>
                    <a:pt x="39285" y="48268"/>
                  </a:lnTo>
                  <a:lnTo>
                    <a:pt x="39601" y="48659"/>
                  </a:lnTo>
                  <a:lnTo>
                    <a:pt x="39946" y="49034"/>
                  </a:lnTo>
                  <a:lnTo>
                    <a:pt x="40292" y="49395"/>
                  </a:lnTo>
                  <a:lnTo>
                    <a:pt x="40652" y="49755"/>
                  </a:lnTo>
                  <a:lnTo>
                    <a:pt x="41028" y="50101"/>
                  </a:lnTo>
                  <a:lnTo>
                    <a:pt x="41418" y="50431"/>
                  </a:lnTo>
                  <a:lnTo>
                    <a:pt x="41824" y="50762"/>
                  </a:lnTo>
                  <a:lnTo>
                    <a:pt x="42230" y="51077"/>
                  </a:lnTo>
                  <a:lnTo>
                    <a:pt x="42635" y="51378"/>
                  </a:lnTo>
                  <a:lnTo>
                    <a:pt x="43056" y="51663"/>
                  </a:lnTo>
                  <a:lnTo>
                    <a:pt x="43476" y="51949"/>
                  </a:lnTo>
                  <a:lnTo>
                    <a:pt x="43897" y="52204"/>
                  </a:lnTo>
                  <a:lnTo>
                    <a:pt x="44333" y="52460"/>
                  </a:lnTo>
                  <a:lnTo>
                    <a:pt x="44768" y="52715"/>
                  </a:lnTo>
                  <a:lnTo>
                    <a:pt x="45204" y="52940"/>
                  </a:lnTo>
                  <a:lnTo>
                    <a:pt x="45640" y="53166"/>
                  </a:lnTo>
                  <a:lnTo>
                    <a:pt x="46090" y="53376"/>
                  </a:lnTo>
                  <a:lnTo>
                    <a:pt x="46541" y="53586"/>
                  </a:lnTo>
                  <a:lnTo>
                    <a:pt x="47007" y="53766"/>
                  </a:lnTo>
                  <a:lnTo>
                    <a:pt x="47457" y="53962"/>
                  </a:lnTo>
                  <a:lnTo>
                    <a:pt x="47923" y="54127"/>
                  </a:lnTo>
                  <a:lnTo>
                    <a:pt x="48389" y="54292"/>
                  </a:lnTo>
                  <a:lnTo>
                    <a:pt x="48870" y="54443"/>
                  </a:lnTo>
                  <a:lnTo>
                    <a:pt x="49335" y="54578"/>
                  </a:lnTo>
                  <a:lnTo>
                    <a:pt x="49816" y="54698"/>
                  </a:lnTo>
                  <a:lnTo>
                    <a:pt x="50297" y="54818"/>
                  </a:lnTo>
                  <a:lnTo>
                    <a:pt x="50778" y="54923"/>
                  </a:lnTo>
                  <a:lnTo>
                    <a:pt x="51258" y="55028"/>
                  </a:lnTo>
                  <a:lnTo>
                    <a:pt x="51754" y="55104"/>
                  </a:lnTo>
                  <a:lnTo>
                    <a:pt x="52235" y="55179"/>
                  </a:lnTo>
                  <a:lnTo>
                    <a:pt x="52731" y="55254"/>
                  </a:lnTo>
                  <a:lnTo>
                    <a:pt x="53226" y="55299"/>
                  </a:lnTo>
                  <a:lnTo>
                    <a:pt x="53722" y="55344"/>
                  </a:lnTo>
                  <a:lnTo>
                    <a:pt x="54218" y="55374"/>
                  </a:lnTo>
                  <a:lnTo>
                    <a:pt x="54714" y="55389"/>
                  </a:lnTo>
                  <a:lnTo>
                    <a:pt x="55209" y="55404"/>
                  </a:lnTo>
                  <a:lnTo>
                    <a:pt x="55705" y="55404"/>
                  </a:lnTo>
                  <a:lnTo>
                    <a:pt x="56201" y="55389"/>
                  </a:lnTo>
                  <a:lnTo>
                    <a:pt x="56712" y="55374"/>
                  </a:lnTo>
                  <a:lnTo>
                    <a:pt x="57207" y="55329"/>
                  </a:lnTo>
                  <a:lnTo>
                    <a:pt x="58980" y="55194"/>
                  </a:lnTo>
                  <a:lnTo>
                    <a:pt x="589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0" y="-7947"/>
              <a:ext cx="2328790" cy="2217834"/>
            </a:xfrm>
            <a:custGeom>
              <a:avLst/>
              <a:gdLst/>
              <a:ahLst/>
              <a:cxnLst/>
              <a:rect l="l" t="t" r="r" b="b"/>
              <a:pathLst>
                <a:path w="77594" h="73897" extrusionOk="0">
                  <a:moveTo>
                    <a:pt x="61594" y="0"/>
                  </a:moveTo>
                  <a:lnTo>
                    <a:pt x="46376" y="15"/>
                  </a:lnTo>
                  <a:lnTo>
                    <a:pt x="46180" y="30"/>
                  </a:lnTo>
                  <a:lnTo>
                    <a:pt x="46000" y="45"/>
                  </a:lnTo>
                  <a:lnTo>
                    <a:pt x="45805" y="75"/>
                  </a:lnTo>
                  <a:lnTo>
                    <a:pt x="45609" y="105"/>
                  </a:lnTo>
                  <a:lnTo>
                    <a:pt x="45414" y="165"/>
                  </a:lnTo>
                  <a:lnTo>
                    <a:pt x="45234" y="210"/>
                  </a:lnTo>
                  <a:lnTo>
                    <a:pt x="45054" y="285"/>
                  </a:lnTo>
                  <a:lnTo>
                    <a:pt x="44888" y="361"/>
                  </a:lnTo>
                  <a:lnTo>
                    <a:pt x="43596" y="992"/>
                  </a:lnTo>
                  <a:lnTo>
                    <a:pt x="42304" y="1622"/>
                  </a:lnTo>
                  <a:lnTo>
                    <a:pt x="41673" y="1938"/>
                  </a:lnTo>
                  <a:lnTo>
                    <a:pt x="41027" y="2268"/>
                  </a:lnTo>
                  <a:lnTo>
                    <a:pt x="40412" y="2614"/>
                  </a:lnTo>
                  <a:lnTo>
                    <a:pt x="39781" y="2975"/>
                  </a:lnTo>
                  <a:lnTo>
                    <a:pt x="39210" y="3320"/>
                  </a:lnTo>
                  <a:lnTo>
                    <a:pt x="38639" y="3666"/>
                  </a:lnTo>
                  <a:lnTo>
                    <a:pt x="38068" y="4026"/>
                  </a:lnTo>
                  <a:lnTo>
                    <a:pt x="37497" y="4402"/>
                  </a:lnTo>
                  <a:lnTo>
                    <a:pt x="36926" y="4792"/>
                  </a:lnTo>
                  <a:lnTo>
                    <a:pt x="36355" y="5183"/>
                  </a:lnTo>
                  <a:lnTo>
                    <a:pt x="35784" y="5603"/>
                  </a:lnTo>
                  <a:lnTo>
                    <a:pt x="35229" y="6009"/>
                  </a:lnTo>
                  <a:lnTo>
                    <a:pt x="34673" y="6445"/>
                  </a:lnTo>
                  <a:lnTo>
                    <a:pt x="34117" y="6880"/>
                  </a:lnTo>
                  <a:lnTo>
                    <a:pt x="33561" y="7331"/>
                  </a:lnTo>
                  <a:lnTo>
                    <a:pt x="33020" y="7782"/>
                  </a:lnTo>
                  <a:lnTo>
                    <a:pt x="32494" y="8248"/>
                  </a:lnTo>
                  <a:lnTo>
                    <a:pt x="31969" y="8728"/>
                  </a:lnTo>
                  <a:lnTo>
                    <a:pt x="31443" y="9209"/>
                  </a:lnTo>
                  <a:lnTo>
                    <a:pt x="30947" y="9705"/>
                  </a:lnTo>
                  <a:lnTo>
                    <a:pt x="30436" y="10215"/>
                  </a:lnTo>
                  <a:lnTo>
                    <a:pt x="29956" y="10726"/>
                  </a:lnTo>
                  <a:lnTo>
                    <a:pt x="29475" y="11252"/>
                  </a:lnTo>
                  <a:lnTo>
                    <a:pt x="29024" y="11778"/>
                  </a:lnTo>
                  <a:lnTo>
                    <a:pt x="28573" y="12319"/>
                  </a:lnTo>
                  <a:lnTo>
                    <a:pt x="28138" y="12875"/>
                  </a:lnTo>
                  <a:lnTo>
                    <a:pt x="27717" y="13430"/>
                  </a:lnTo>
                  <a:lnTo>
                    <a:pt x="27312" y="14001"/>
                  </a:lnTo>
                  <a:lnTo>
                    <a:pt x="26921" y="14572"/>
                  </a:lnTo>
                  <a:lnTo>
                    <a:pt x="26545" y="15158"/>
                  </a:lnTo>
                  <a:lnTo>
                    <a:pt x="26185" y="15744"/>
                  </a:lnTo>
                  <a:lnTo>
                    <a:pt x="25839" y="16345"/>
                  </a:lnTo>
                  <a:lnTo>
                    <a:pt x="25524" y="16946"/>
                  </a:lnTo>
                  <a:lnTo>
                    <a:pt x="25223" y="17562"/>
                  </a:lnTo>
                  <a:lnTo>
                    <a:pt x="24953" y="18178"/>
                  </a:lnTo>
                  <a:lnTo>
                    <a:pt x="24683" y="18809"/>
                  </a:lnTo>
                  <a:lnTo>
                    <a:pt x="23871" y="20972"/>
                  </a:lnTo>
                  <a:lnTo>
                    <a:pt x="23075" y="23135"/>
                  </a:lnTo>
                  <a:lnTo>
                    <a:pt x="22309" y="25313"/>
                  </a:lnTo>
                  <a:lnTo>
                    <a:pt x="21573" y="27492"/>
                  </a:lnTo>
                  <a:lnTo>
                    <a:pt x="20867" y="29700"/>
                  </a:lnTo>
                  <a:lnTo>
                    <a:pt x="20191" y="31893"/>
                  </a:lnTo>
                  <a:lnTo>
                    <a:pt x="19530" y="34117"/>
                  </a:lnTo>
                  <a:lnTo>
                    <a:pt x="18899" y="36325"/>
                  </a:lnTo>
                  <a:lnTo>
                    <a:pt x="18658" y="37256"/>
                  </a:lnTo>
                  <a:lnTo>
                    <a:pt x="18433" y="38158"/>
                  </a:lnTo>
                  <a:lnTo>
                    <a:pt x="17997" y="39946"/>
                  </a:lnTo>
                  <a:lnTo>
                    <a:pt x="17772" y="40817"/>
                  </a:lnTo>
                  <a:lnTo>
                    <a:pt x="17547" y="41673"/>
                  </a:lnTo>
                  <a:lnTo>
                    <a:pt x="17291" y="42514"/>
                  </a:lnTo>
                  <a:lnTo>
                    <a:pt x="17021" y="43356"/>
                  </a:lnTo>
                  <a:lnTo>
                    <a:pt x="16871" y="43761"/>
                  </a:lnTo>
                  <a:lnTo>
                    <a:pt x="16705" y="44167"/>
                  </a:lnTo>
                  <a:lnTo>
                    <a:pt x="16540" y="44573"/>
                  </a:lnTo>
                  <a:lnTo>
                    <a:pt x="16360" y="44963"/>
                  </a:lnTo>
                  <a:lnTo>
                    <a:pt x="16180" y="45354"/>
                  </a:lnTo>
                  <a:lnTo>
                    <a:pt x="15969" y="45744"/>
                  </a:lnTo>
                  <a:lnTo>
                    <a:pt x="15759" y="46120"/>
                  </a:lnTo>
                  <a:lnTo>
                    <a:pt x="15534" y="46510"/>
                  </a:lnTo>
                  <a:lnTo>
                    <a:pt x="15293" y="46886"/>
                  </a:lnTo>
                  <a:lnTo>
                    <a:pt x="15038" y="47247"/>
                  </a:lnTo>
                  <a:lnTo>
                    <a:pt x="14752" y="47622"/>
                  </a:lnTo>
                  <a:lnTo>
                    <a:pt x="14467" y="47983"/>
                  </a:lnTo>
                  <a:lnTo>
                    <a:pt x="14152" y="48328"/>
                  </a:lnTo>
                  <a:lnTo>
                    <a:pt x="13836" y="48674"/>
                  </a:lnTo>
                  <a:lnTo>
                    <a:pt x="13476" y="49019"/>
                  </a:lnTo>
                  <a:lnTo>
                    <a:pt x="13115" y="49365"/>
                  </a:lnTo>
                  <a:lnTo>
                    <a:pt x="12784" y="49650"/>
                  </a:lnTo>
                  <a:lnTo>
                    <a:pt x="12439" y="49936"/>
                  </a:lnTo>
                  <a:lnTo>
                    <a:pt x="11748" y="50492"/>
                  </a:lnTo>
                  <a:lnTo>
                    <a:pt x="11027" y="51002"/>
                  </a:lnTo>
                  <a:lnTo>
                    <a:pt x="10306" y="51498"/>
                  </a:lnTo>
                  <a:lnTo>
                    <a:pt x="9555" y="51964"/>
                  </a:lnTo>
                  <a:lnTo>
                    <a:pt x="8788" y="52429"/>
                  </a:lnTo>
                  <a:lnTo>
                    <a:pt x="8022" y="52850"/>
                  </a:lnTo>
                  <a:lnTo>
                    <a:pt x="7241" y="53271"/>
                  </a:lnTo>
                  <a:lnTo>
                    <a:pt x="6460" y="53691"/>
                  </a:lnTo>
                  <a:lnTo>
                    <a:pt x="5664" y="54082"/>
                  </a:lnTo>
                  <a:lnTo>
                    <a:pt x="4071" y="54848"/>
                  </a:lnTo>
                  <a:lnTo>
                    <a:pt x="2464" y="55614"/>
                  </a:lnTo>
                  <a:lnTo>
                    <a:pt x="886" y="56380"/>
                  </a:lnTo>
                  <a:lnTo>
                    <a:pt x="661" y="56501"/>
                  </a:lnTo>
                  <a:lnTo>
                    <a:pt x="481" y="56621"/>
                  </a:lnTo>
                  <a:lnTo>
                    <a:pt x="315" y="56771"/>
                  </a:lnTo>
                  <a:lnTo>
                    <a:pt x="195" y="56921"/>
                  </a:lnTo>
                  <a:lnTo>
                    <a:pt x="105" y="57102"/>
                  </a:lnTo>
                  <a:lnTo>
                    <a:pt x="45" y="57297"/>
                  </a:lnTo>
                  <a:lnTo>
                    <a:pt x="15" y="57522"/>
                  </a:lnTo>
                  <a:lnTo>
                    <a:pt x="0" y="57793"/>
                  </a:lnTo>
                  <a:lnTo>
                    <a:pt x="15" y="73897"/>
                  </a:lnTo>
                  <a:lnTo>
                    <a:pt x="105" y="73807"/>
                  </a:lnTo>
                  <a:lnTo>
                    <a:pt x="255" y="73521"/>
                  </a:lnTo>
                  <a:lnTo>
                    <a:pt x="436" y="73236"/>
                  </a:lnTo>
                  <a:lnTo>
                    <a:pt x="616" y="72966"/>
                  </a:lnTo>
                  <a:lnTo>
                    <a:pt x="811" y="72710"/>
                  </a:lnTo>
                  <a:lnTo>
                    <a:pt x="916" y="72530"/>
                  </a:lnTo>
                  <a:lnTo>
                    <a:pt x="1037" y="72365"/>
                  </a:lnTo>
                  <a:lnTo>
                    <a:pt x="1157" y="72199"/>
                  </a:lnTo>
                  <a:lnTo>
                    <a:pt x="1307" y="72034"/>
                  </a:lnTo>
                  <a:lnTo>
                    <a:pt x="1457" y="71884"/>
                  </a:lnTo>
                  <a:lnTo>
                    <a:pt x="1607" y="71749"/>
                  </a:lnTo>
                  <a:lnTo>
                    <a:pt x="1788" y="71614"/>
                  </a:lnTo>
                  <a:lnTo>
                    <a:pt x="1968" y="71478"/>
                  </a:lnTo>
                  <a:lnTo>
                    <a:pt x="2734" y="70998"/>
                  </a:lnTo>
                  <a:lnTo>
                    <a:pt x="3125" y="70757"/>
                  </a:lnTo>
                  <a:lnTo>
                    <a:pt x="3515" y="70532"/>
                  </a:lnTo>
                  <a:lnTo>
                    <a:pt x="3921" y="70307"/>
                  </a:lnTo>
                  <a:lnTo>
                    <a:pt x="4327" y="70096"/>
                  </a:lnTo>
                  <a:lnTo>
                    <a:pt x="4732" y="69916"/>
                  </a:lnTo>
                  <a:lnTo>
                    <a:pt x="5153" y="69736"/>
                  </a:lnTo>
                  <a:lnTo>
                    <a:pt x="5754" y="69495"/>
                  </a:lnTo>
                  <a:lnTo>
                    <a:pt x="6355" y="69270"/>
                  </a:lnTo>
                  <a:lnTo>
                    <a:pt x="7572" y="68834"/>
                  </a:lnTo>
                  <a:lnTo>
                    <a:pt x="10020" y="68023"/>
                  </a:lnTo>
                  <a:lnTo>
                    <a:pt x="11252" y="67602"/>
                  </a:lnTo>
                  <a:lnTo>
                    <a:pt x="11853" y="67392"/>
                  </a:lnTo>
                  <a:lnTo>
                    <a:pt x="12454" y="67167"/>
                  </a:lnTo>
                  <a:lnTo>
                    <a:pt x="13055" y="66926"/>
                  </a:lnTo>
                  <a:lnTo>
                    <a:pt x="13656" y="66671"/>
                  </a:lnTo>
                  <a:lnTo>
                    <a:pt x="14257" y="66416"/>
                  </a:lnTo>
                  <a:lnTo>
                    <a:pt x="14843" y="66130"/>
                  </a:lnTo>
                  <a:lnTo>
                    <a:pt x="15428" y="65815"/>
                  </a:lnTo>
                  <a:lnTo>
                    <a:pt x="16029" y="65499"/>
                  </a:lnTo>
                  <a:lnTo>
                    <a:pt x="16615" y="65169"/>
                  </a:lnTo>
                  <a:lnTo>
                    <a:pt x="17186" y="64838"/>
                  </a:lnTo>
                  <a:lnTo>
                    <a:pt x="17757" y="64478"/>
                  </a:lnTo>
                  <a:lnTo>
                    <a:pt x="18313" y="64117"/>
                  </a:lnTo>
                  <a:lnTo>
                    <a:pt x="18869" y="63742"/>
                  </a:lnTo>
                  <a:lnTo>
                    <a:pt x="19425" y="63351"/>
                  </a:lnTo>
                  <a:lnTo>
                    <a:pt x="19965" y="62960"/>
                  </a:lnTo>
                  <a:lnTo>
                    <a:pt x="20491" y="62540"/>
                  </a:lnTo>
                  <a:lnTo>
                    <a:pt x="21017" y="62119"/>
                  </a:lnTo>
                  <a:lnTo>
                    <a:pt x="21528" y="61699"/>
                  </a:lnTo>
                  <a:lnTo>
                    <a:pt x="22024" y="61248"/>
                  </a:lnTo>
                  <a:lnTo>
                    <a:pt x="22519" y="60797"/>
                  </a:lnTo>
                  <a:lnTo>
                    <a:pt x="23015" y="60331"/>
                  </a:lnTo>
                  <a:lnTo>
                    <a:pt x="23481" y="59866"/>
                  </a:lnTo>
                  <a:lnTo>
                    <a:pt x="23856" y="59475"/>
                  </a:lnTo>
                  <a:lnTo>
                    <a:pt x="24232" y="59085"/>
                  </a:lnTo>
                  <a:lnTo>
                    <a:pt x="24592" y="58679"/>
                  </a:lnTo>
                  <a:lnTo>
                    <a:pt x="24938" y="58273"/>
                  </a:lnTo>
                  <a:lnTo>
                    <a:pt x="25283" y="57853"/>
                  </a:lnTo>
                  <a:lnTo>
                    <a:pt x="25614" y="57432"/>
                  </a:lnTo>
                  <a:lnTo>
                    <a:pt x="25944" y="57011"/>
                  </a:lnTo>
                  <a:lnTo>
                    <a:pt x="26275" y="56576"/>
                  </a:lnTo>
                  <a:lnTo>
                    <a:pt x="26590" y="56140"/>
                  </a:lnTo>
                  <a:lnTo>
                    <a:pt x="26891" y="55704"/>
                  </a:lnTo>
                  <a:lnTo>
                    <a:pt x="27191" y="55254"/>
                  </a:lnTo>
                  <a:lnTo>
                    <a:pt x="27477" y="54803"/>
                  </a:lnTo>
                  <a:lnTo>
                    <a:pt x="28033" y="53887"/>
                  </a:lnTo>
                  <a:lnTo>
                    <a:pt x="28573" y="52955"/>
                  </a:lnTo>
                  <a:lnTo>
                    <a:pt x="29069" y="52009"/>
                  </a:lnTo>
                  <a:lnTo>
                    <a:pt x="29535" y="51032"/>
                  </a:lnTo>
                  <a:lnTo>
                    <a:pt x="29971" y="50056"/>
                  </a:lnTo>
                  <a:lnTo>
                    <a:pt x="30391" y="49064"/>
                  </a:lnTo>
                  <a:lnTo>
                    <a:pt x="30767" y="48058"/>
                  </a:lnTo>
                  <a:lnTo>
                    <a:pt x="31112" y="47036"/>
                  </a:lnTo>
                  <a:lnTo>
                    <a:pt x="31443" y="46015"/>
                  </a:lnTo>
                  <a:lnTo>
                    <a:pt x="31728" y="44978"/>
                  </a:lnTo>
                  <a:lnTo>
                    <a:pt x="32029" y="43806"/>
                  </a:lnTo>
                  <a:lnTo>
                    <a:pt x="32299" y="42620"/>
                  </a:lnTo>
                  <a:lnTo>
                    <a:pt x="32540" y="41433"/>
                  </a:lnTo>
                  <a:lnTo>
                    <a:pt x="32750" y="40246"/>
                  </a:lnTo>
                  <a:lnTo>
                    <a:pt x="32960" y="39059"/>
                  </a:lnTo>
                  <a:lnTo>
                    <a:pt x="33140" y="37857"/>
                  </a:lnTo>
                  <a:lnTo>
                    <a:pt x="33531" y="35469"/>
                  </a:lnTo>
                  <a:lnTo>
                    <a:pt x="33726" y="34282"/>
                  </a:lnTo>
                  <a:lnTo>
                    <a:pt x="33937" y="33095"/>
                  </a:lnTo>
                  <a:lnTo>
                    <a:pt x="34162" y="31908"/>
                  </a:lnTo>
                  <a:lnTo>
                    <a:pt x="34417" y="30722"/>
                  </a:lnTo>
                  <a:lnTo>
                    <a:pt x="34703" y="29550"/>
                  </a:lnTo>
                  <a:lnTo>
                    <a:pt x="34853" y="28964"/>
                  </a:lnTo>
                  <a:lnTo>
                    <a:pt x="35018" y="28378"/>
                  </a:lnTo>
                  <a:lnTo>
                    <a:pt x="35184" y="27807"/>
                  </a:lnTo>
                  <a:lnTo>
                    <a:pt x="35379" y="27221"/>
                  </a:lnTo>
                  <a:lnTo>
                    <a:pt x="35574" y="26650"/>
                  </a:lnTo>
                  <a:lnTo>
                    <a:pt x="35769" y="26065"/>
                  </a:lnTo>
                  <a:lnTo>
                    <a:pt x="36025" y="25419"/>
                  </a:lnTo>
                  <a:lnTo>
                    <a:pt x="36295" y="24788"/>
                  </a:lnTo>
                  <a:lnTo>
                    <a:pt x="36581" y="24172"/>
                  </a:lnTo>
                  <a:lnTo>
                    <a:pt x="36896" y="23556"/>
                  </a:lnTo>
                  <a:lnTo>
                    <a:pt x="37212" y="22970"/>
                  </a:lnTo>
                  <a:lnTo>
                    <a:pt x="37542" y="22399"/>
                  </a:lnTo>
                  <a:lnTo>
                    <a:pt x="37903" y="21828"/>
                  </a:lnTo>
                  <a:lnTo>
                    <a:pt x="38263" y="21287"/>
                  </a:lnTo>
                  <a:lnTo>
                    <a:pt x="38654" y="20746"/>
                  </a:lnTo>
                  <a:lnTo>
                    <a:pt x="39044" y="20221"/>
                  </a:lnTo>
                  <a:lnTo>
                    <a:pt x="39450" y="19710"/>
                  </a:lnTo>
                  <a:lnTo>
                    <a:pt x="39871" y="19214"/>
                  </a:lnTo>
                  <a:lnTo>
                    <a:pt x="40306" y="18733"/>
                  </a:lnTo>
                  <a:lnTo>
                    <a:pt x="40757" y="18253"/>
                  </a:lnTo>
                  <a:lnTo>
                    <a:pt x="41223" y="17802"/>
                  </a:lnTo>
                  <a:lnTo>
                    <a:pt x="41688" y="17351"/>
                  </a:lnTo>
                  <a:lnTo>
                    <a:pt x="42184" y="16901"/>
                  </a:lnTo>
                  <a:lnTo>
                    <a:pt x="42680" y="16480"/>
                  </a:lnTo>
                  <a:lnTo>
                    <a:pt x="43191" y="16059"/>
                  </a:lnTo>
                  <a:lnTo>
                    <a:pt x="43702" y="15654"/>
                  </a:lnTo>
                  <a:lnTo>
                    <a:pt x="44227" y="15263"/>
                  </a:lnTo>
                  <a:lnTo>
                    <a:pt x="44768" y="14873"/>
                  </a:lnTo>
                  <a:lnTo>
                    <a:pt x="45309" y="14497"/>
                  </a:lnTo>
                  <a:lnTo>
                    <a:pt x="45880" y="14136"/>
                  </a:lnTo>
                  <a:lnTo>
                    <a:pt x="46436" y="13776"/>
                  </a:lnTo>
                  <a:lnTo>
                    <a:pt x="47007" y="13430"/>
                  </a:lnTo>
                  <a:lnTo>
                    <a:pt x="47592" y="13085"/>
                  </a:lnTo>
                  <a:lnTo>
                    <a:pt x="48178" y="12754"/>
                  </a:lnTo>
                  <a:lnTo>
                    <a:pt x="48779" y="12439"/>
                  </a:lnTo>
                  <a:lnTo>
                    <a:pt x="49380" y="12123"/>
                  </a:lnTo>
                  <a:lnTo>
                    <a:pt x="49996" y="11808"/>
                  </a:lnTo>
                  <a:lnTo>
                    <a:pt x="50612" y="11522"/>
                  </a:lnTo>
                  <a:lnTo>
                    <a:pt x="51453" y="11132"/>
                  </a:lnTo>
                  <a:lnTo>
                    <a:pt x="52295" y="10771"/>
                  </a:lnTo>
                  <a:lnTo>
                    <a:pt x="53136" y="10426"/>
                  </a:lnTo>
                  <a:lnTo>
                    <a:pt x="53992" y="10095"/>
                  </a:lnTo>
                  <a:lnTo>
                    <a:pt x="54848" y="9780"/>
                  </a:lnTo>
                  <a:lnTo>
                    <a:pt x="55720" y="9479"/>
                  </a:lnTo>
                  <a:lnTo>
                    <a:pt x="57447" y="8893"/>
                  </a:lnTo>
                  <a:lnTo>
                    <a:pt x="59190" y="8323"/>
                  </a:lnTo>
                  <a:lnTo>
                    <a:pt x="60918" y="7737"/>
                  </a:lnTo>
                  <a:lnTo>
                    <a:pt x="61774" y="7436"/>
                  </a:lnTo>
                  <a:lnTo>
                    <a:pt x="62645" y="7121"/>
                  </a:lnTo>
                  <a:lnTo>
                    <a:pt x="63487" y="6790"/>
                  </a:lnTo>
                  <a:lnTo>
                    <a:pt x="64343" y="6460"/>
                  </a:lnTo>
                  <a:lnTo>
                    <a:pt x="65920" y="5799"/>
                  </a:lnTo>
                  <a:lnTo>
                    <a:pt x="67483" y="5123"/>
                  </a:lnTo>
                  <a:lnTo>
                    <a:pt x="69060" y="4432"/>
                  </a:lnTo>
                  <a:lnTo>
                    <a:pt x="70638" y="3726"/>
                  </a:lnTo>
                  <a:lnTo>
                    <a:pt x="72185" y="3005"/>
                  </a:lnTo>
                  <a:lnTo>
                    <a:pt x="72966" y="2614"/>
                  </a:lnTo>
                  <a:lnTo>
                    <a:pt x="73732" y="2238"/>
                  </a:lnTo>
                  <a:lnTo>
                    <a:pt x="74498" y="1848"/>
                  </a:lnTo>
                  <a:lnTo>
                    <a:pt x="75250" y="1442"/>
                  </a:lnTo>
                  <a:lnTo>
                    <a:pt x="76001" y="1037"/>
                  </a:lnTo>
                  <a:lnTo>
                    <a:pt x="76737" y="601"/>
                  </a:lnTo>
                  <a:lnTo>
                    <a:pt x="76917" y="496"/>
                  </a:lnTo>
                  <a:lnTo>
                    <a:pt x="77112" y="376"/>
                  </a:lnTo>
                  <a:lnTo>
                    <a:pt x="77593" y="45"/>
                  </a:lnTo>
                  <a:lnTo>
                    <a:pt x="77112" y="15"/>
                  </a:lnTo>
                  <a:lnTo>
                    <a:pt x="767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885913" y="2610200"/>
              <a:ext cx="557000" cy="713600"/>
            </a:xfrm>
            <a:custGeom>
              <a:avLst/>
              <a:gdLst/>
              <a:ahLst/>
              <a:cxnLst/>
              <a:rect l="l" t="t" r="r" b="b"/>
              <a:pathLst>
                <a:path w="22280" h="28544" extrusionOk="0">
                  <a:moveTo>
                    <a:pt x="15399" y="0"/>
                  </a:moveTo>
                  <a:lnTo>
                    <a:pt x="14948" y="15"/>
                  </a:lnTo>
                  <a:lnTo>
                    <a:pt x="14467" y="75"/>
                  </a:lnTo>
                  <a:lnTo>
                    <a:pt x="13971" y="165"/>
                  </a:lnTo>
                  <a:lnTo>
                    <a:pt x="13581" y="256"/>
                  </a:lnTo>
                  <a:lnTo>
                    <a:pt x="13205" y="346"/>
                  </a:lnTo>
                  <a:lnTo>
                    <a:pt x="12815" y="466"/>
                  </a:lnTo>
                  <a:lnTo>
                    <a:pt x="12439" y="586"/>
                  </a:lnTo>
                  <a:lnTo>
                    <a:pt x="12049" y="721"/>
                  </a:lnTo>
                  <a:lnTo>
                    <a:pt x="11673" y="856"/>
                  </a:lnTo>
                  <a:lnTo>
                    <a:pt x="11297" y="1022"/>
                  </a:lnTo>
                  <a:lnTo>
                    <a:pt x="10922" y="1187"/>
                  </a:lnTo>
                  <a:lnTo>
                    <a:pt x="10546" y="1352"/>
                  </a:lnTo>
                  <a:lnTo>
                    <a:pt x="10186" y="1548"/>
                  </a:lnTo>
                  <a:lnTo>
                    <a:pt x="9810" y="1743"/>
                  </a:lnTo>
                  <a:lnTo>
                    <a:pt x="9450" y="1953"/>
                  </a:lnTo>
                  <a:lnTo>
                    <a:pt x="8729" y="2374"/>
                  </a:lnTo>
                  <a:lnTo>
                    <a:pt x="8037" y="2839"/>
                  </a:lnTo>
                  <a:lnTo>
                    <a:pt x="7346" y="3335"/>
                  </a:lnTo>
                  <a:lnTo>
                    <a:pt x="6685" y="3846"/>
                  </a:lnTo>
                  <a:lnTo>
                    <a:pt x="6039" y="4387"/>
                  </a:lnTo>
                  <a:lnTo>
                    <a:pt x="5423" y="4943"/>
                  </a:lnTo>
                  <a:lnTo>
                    <a:pt x="4823" y="5514"/>
                  </a:lnTo>
                  <a:lnTo>
                    <a:pt x="4252" y="6099"/>
                  </a:lnTo>
                  <a:lnTo>
                    <a:pt x="3711" y="6685"/>
                  </a:lnTo>
                  <a:lnTo>
                    <a:pt x="3200" y="7271"/>
                  </a:lnTo>
                  <a:lnTo>
                    <a:pt x="2749" y="7842"/>
                  </a:lnTo>
                  <a:lnTo>
                    <a:pt x="2314" y="8428"/>
                  </a:lnTo>
                  <a:lnTo>
                    <a:pt x="1923" y="9014"/>
                  </a:lnTo>
                  <a:lnTo>
                    <a:pt x="1563" y="9630"/>
                  </a:lnTo>
                  <a:lnTo>
                    <a:pt x="1382" y="9930"/>
                  </a:lnTo>
                  <a:lnTo>
                    <a:pt x="1232" y="10246"/>
                  </a:lnTo>
                  <a:lnTo>
                    <a:pt x="1067" y="10561"/>
                  </a:lnTo>
                  <a:lnTo>
                    <a:pt x="932" y="10877"/>
                  </a:lnTo>
                  <a:lnTo>
                    <a:pt x="796" y="11192"/>
                  </a:lnTo>
                  <a:lnTo>
                    <a:pt x="676" y="11508"/>
                  </a:lnTo>
                  <a:lnTo>
                    <a:pt x="556" y="11838"/>
                  </a:lnTo>
                  <a:lnTo>
                    <a:pt x="451" y="12154"/>
                  </a:lnTo>
                  <a:lnTo>
                    <a:pt x="361" y="12484"/>
                  </a:lnTo>
                  <a:lnTo>
                    <a:pt x="271" y="12815"/>
                  </a:lnTo>
                  <a:lnTo>
                    <a:pt x="196" y="13160"/>
                  </a:lnTo>
                  <a:lnTo>
                    <a:pt x="135" y="13491"/>
                  </a:lnTo>
                  <a:lnTo>
                    <a:pt x="90" y="13836"/>
                  </a:lnTo>
                  <a:lnTo>
                    <a:pt x="45" y="14167"/>
                  </a:lnTo>
                  <a:lnTo>
                    <a:pt x="30" y="14512"/>
                  </a:lnTo>
                  <a:lnTo>
                    <a:pt x="15" y="14858"/>
                  </a:lnTo>
                  <a:lnTo>
                    <a:pt x="0" y="15218"/>
                  </a:lnTo>
                  <a:lnTo>
                    <a:pt x="15" y="15564"/>
                  </a:lnTo>
                  <a:lnTo>
                    <a:pt x="30" y="15909"/>
                  </a:lnTo>
                  <a:lnTo>
                    <a:pt x="75" y="16270"/>
                  </a:lnTo>
                  <a:lnTo>
                    <a:pt x="120" y="16630"/>
                  </a:lnTo>
                  <a:lnTo>
                    <a:pt x="180" y="16991"/>
                  </a:lnTo>
                  <a:lnTo>
                    <a:pt x="256" y="17351"/>
                  </a:lnTo>
                  <a:lnTo>
                    <a:pt x="346" y="17712"/>
                  </a:lnTo>
                  <a:lnTo>
                    <a:pt x="466" y="18148"/>
                  </a:lnTo>
                  <a:lnTo>
                    <a:pt x="601" y="18583"/>
                  </a:lnTo>
                  <a:lnTo>
                    <a:pt x="751" y="19019"/>
                  </a:lnTo>
                  <a:lnTo>
                    <a:pt x="917" y="19440"/>
                  </a:lnTo>
                  <a:lnTo>
                    <a:pt x="1097" y="19875"/>
                  </a:lnTo>
                  <a:lnTo>
                    <a:pt x="1277" y="20281"/>
                  </a:lnTo>
                  <a:lnTo>
                    <a:pt x="1472" y="20702"/>
                  </a:lnTo>
                  <a:lnTo>
                    <a:pt x="1683" y="21107"/>
                  </a:lnTo>
                  <a:lnTo>
                    <a:pt x="2118" y="21918"/>
                  </a:lnTo>
                  <a:lnTo>
                    <a:pt x="2584" y="22715"/>
                  </a:lnTo>
                  <a:lnTo>
                    <a:pt x="3080" y="23496"/>
                  </a:lnTo>
                  <a:lnTo>
                    <a:pt x="3576" y="24262"/>
                  </a:lnTo>
                  <a:lnTo>
                    <a:pt x="3786" y="24577"/>
                  </a:lnTo>
                  <a:lnTo>
                    <a:pt x="4011" y="24878"/>
                  </a:lnTo>
                  <a:lnTo>
                    <a:pt x="4222" y="25163"/>
                  </a:lnTo>
                  <a:lnTo>
                    <a:pt x="4447" y="25449"/>
                  </a:lnTo>
                  <a:lnTo>
                    <a:pt x="4687" y="25719"/>
                  </a:lnTo>
                  <a:lnTo>
                    <a:pt x="4928" y="25975"/>
                  </a:lnTo>
                  <a:lnTo>
                    <a:pt x="5168" y="26215"/>
                  </a:lnTo>
                  <a:lnTo>
                    <a:pt x="5408" y="26455"/>
                  </a:lnTo>
                  <a:lnTo>
                    <a:pt x="5664" y="26681"/>
                  </a:lnTo>
                  <a:lnTo>
                    <a:pt x="5919" y="26891"/>
                  </a:lnTo>
                  <a:lnTo>
                    <a:pt x="6190" y="27086"/>
                  </a:lnTo>
                  <a:lnTo>
                    <a:pt x="6445" y="27282"/>
                  </a:lnTo>
                  <a:lnTo>
                    <a:pt x="6730" y="27462"/>
                  </a:lnTo>
                  <a:lnTo>
                    <a:pt x="7001" y="27627"/>
                  </a:lnTo>
                  <a:lnTo>
                    <a:pt x="7286" y="27777"/>
                  </a:lnTo>
                  <a:lnTo>
                    <a:pt x="7572" y="27912"/>
                  </a:lnTo>
                  <a:lnTo>
                    <a:pt x="7872" y="28033"/>
                  </a:lnTo>
                  <a:lnTo>
                    <a:pt x="8173" y="28153"/>
                  </a:lnTo>
                  <a:lnTo>
                    <a:pt x="8473" y="28243"/>
                  </a:lnTo>
                  <a:lnTo>
                    <a:pt x="8789" y="28333"/>
                  </a:lnTo>
                  <a:lnTo>
                    <a:pt x="9104" y="28408"/>
                  </a:lnTo>
                  <a:lnTo>
                    <a:pt x="9435" y="28453"/>
                  </a:lnTo>
                  <a:lnTo>
                    <a:pt x="9765" y="28498"/>
                  </a:lnTo>
                  <a:lnTo>
                    <a:pt x="10096" y="28528"/>
                  </a:lnTo>
                  <a:lnTo>
                    <a:pt x="10441" y="28543"/>
                  </a:lnTo>
                  <a:lnTo>
                    <a:pt x="10787" y="28543"/>
                  </a:lnTo>
                  <a:lnTo>
                    <a:pt x="11132" y="28528"/>
                  </a:lnTo>
                  <a:lnTo>
                    <a:pt x="11493" y="28483"/>
                  </a:lnTo>
                  <a:lnTo>
                    <a:pt x="11853" y="28438"/>
                  </a:lnTo>
                  <a:lnTo>
                    <a:pt x="12214" y="28378"/>
                  </a:lnTo>
                  <a:lnTo>
                    <a:pt x="12589" y="28303"/>
                  </a:lnTo>
                  <a:lnTo>
                    <a:pt x="12980" y="28198"/>
                  </a:lnTo>
                  <a:lnTo>
                    <a:pt x="13326" y="28093"/>
                  </a:lnTo>
                  <a:lnTo>
                    <a:pt x="13671" y="27988"/>
                  </a:lnTo>
                  <a:lnTo>
                    <a:pt x="14002" y="27852"/>
                  </a:lnTo>
                  <a:lnTo>
                    <a:pt x="14332" y="27717"/>
                  </a:lnTo>
                  <a:lnTo>
                    <a:pt x="14663" y="27567"/>
                  </a:lnTo>
                  <a:lnTo>
                    <a:pt x="14963" y="27402"/>
                  </a:lnTo>
                  <a:lnTo>
                    <a:pt x="15278" y="27236"/>
                  </a:lnTo>
                  <a:lnTo>
                    <a:pt x="15564" y="27041"/>
                  </a:lnTo>
                  <a:lnTo>
                    <a:pt x="15864" y="26861"/>
                  </a:lnTo>
                  <a:lnTo>
                    <a:pt x="16150" y="26651"/>
                  </a:lnTo>
                  <a:lnTo>
                    <a:pt x="16420" y="26440"/>
                  </a:lnTo>
                  <a:lnTo>
                    <a:pt x="16691" y="26215"/>
                  </a:lnTo>
                  <a:lnTo>
                    <a:pt x="16946" y="25990"/>
                  </a:lnTo>
                  <a:lnTo>
                    <a:pt x="17201" y="25749"/>
                  </a:lnTo>
                  <a:lnTo>
                    <a:pt x="17442" y="25494"/>
                  </a:lnTo>
                  <a:lnTo>
                    <a:pt x="17682" y="25238"/>
                  </a:lnTo>
                  <a:lnTo>
                    <a:pt x="17907" y="24968"/>
                  </a:lnTo>
                  <a:lnTo>
                    <a:pt x="18133" y="24698"/>
                  </a:lnTo>
                  <a:lnTo>
                    <a:pt x="18358" y="24412"/>
                  </a:lnTo>
                  <a:lnTo>
                    <a:pt x="18568" y="24127"/>
                  </a:lnTo>
                  <a:lnTo>
                    <a:pt x="18764" y="23841"/>
                  </a:lnTo>
                  <a:lnTo>
                    <a:pt x="18974" y="23526"/>
                  </a:lnTo>
                  <a:lnTo>
                    <a:pt x="19335" y="22910"/>
                  </a:lnTo>
                  <a:lnTo>
                    <a:pt x="19695" y="22264"/>
                  </a:lnTo>
                  <a:lnTo>
                    <a:pt x="20011" y="21603"/>
                  </a:lnTo>
                  <a:lnTo>
                    <a:pt x="20311" y="20927"/>
                  </a:lnTo>
                  <a:lnTo>
                    <a:pt x="20597" y="20221"/>
                  </a:lnTo>
                  <a:lnTo>
                    <a:pt x="20852" y="19515"/>
                  </a:lnTo>
                  <a:lnTo>
                    <a:pt x="21077" y="18794"/>
                  </a:lnTo>
                  <a:lnTo>
                    <a:pt x="21288" y="18058"/>
                  </a:lnTo>
                  <a:lnTo>
                    <a:pt x="21468" y="17321"/>
                  </a:lnTo>
                  <a:lnTo>
                    <a:pt x="21633" y="16585"/>
                  </a:lnTo>
                  <a:lnTo>
                    <a:pt x="21783" y="15834"/>
                  </a:lnTo>
                  <a:lnTo>
                    <a:pt x="21904" y="15083"/>
                  </a:lnTo>
                  <a:lnTo>
                    <a:pt x="22009" y="14347"/>
                  </a:lnTo>
                  <a:lnTo>
                    <a:pt x="22099" y="13611"/>
                  </a:lnTo>
                  <a:lnTo>
                    <a:pt x="22174" y="12875"/>
                  </a:lnTo>
                  <a:lnTo>
                    <a:pt x="22219" y="12154"/>
                  </a:lnTo>
                  <a:lnTo>
                    <a:pt x="22249" y="11448"/>
                  </a:lnTo>
                  <a:lnTo>
                    <a:pt x="22279" y="10741"/>
                  </a:lnTo>
                  <a:lnTo>
                    <a:pt x="22279" y="10065"/>
                  </a:lnTo>
                  <a:lnTo>
                    <a:pt x="22264" y="9404"/>
                  </a:lnTo>
                  <a:lnTo>
                    <a:pt x="22234" y="8758"/>
                  </a:lnTo>
                  <a:lnTo>
                    <a:pt x="22189" y="7992"/>
                  </a:lnTo>
                  <a:lnTo>
                    <a:pt x="22144" y="7542"/>
                  </a:lnTo>
                  <a:lnTo>
                    <a:pt x="22099" y="7106"/>
                  </a:lnTo>
                  <a:lnTo>
                    <a:pt x="22024" y="6670"/>
                  </a:lnTo>
                  <a:lnTo>
                    <a:pt x="21949" y="6235"/>
                  </a:lnTo>
                  <a:lnTo>
                    <a:pt x="21858" y="5814"/>
                  </a:lnTo>
                  <a:lnTo>
                    <a:pt x="21753" y="5408"/>
                  </a:lnTo>
                  <a:lnTo>
                    <a:pt x="21633" y="5003"/>
                  </a:lnTo>
                  <a:lnTo>
                    <a:pt x="21498" y="4597"/>
                  </a:lnTo>
                  <a:lnTo>
                    <a:pt x="21363" y="4222"/>
                  </a:lnTo>
                  <a:lnTo>
                    <a:pt x="21197" y="3846"/>
                  </a:lnTo>
                  <a:lnTo>
                    <a:pt x="21032" y="3485"/>
                  </a:lnTo>
                  <a:lnTo>
                    <a:pt x="20837" y="3140"/>
                  </a:lnTo>
                  <a:lnTo>
                    <a:pt x="20642" y="2794"/>
                  </a:lnTo>
                  <a:lnTo>
                    <a:pt x="20431" y="2479"/>
                  </a:lnTo>
                  <a:lnTo>
                    <a:pt x="20191" y="2178"/>
                  </a:lnTo>
                  <a:lnTo>
                    <a:pt x="19951" y="1878"/>
                  </a:lnTo>
                  <a:lnTo>
                    <a:pt x="19695" y="1608"/>
                  </a:lnTo>
                  <a:lnTo>
                    <a:pt x="19425" y="1352"/>
                  </a:lnTo>
                  <a:lnTo>
                    <a:pt x="19139" y="1127"/>
                  </a:lnTo>
                  <a:lnTo>
                    <a:pt x="18824" y="902"/>
                  </a:lnTo>
                  <a:lnTo>
                    <a:pt x="18508" y="706"/>
                  </a:lnTo>
                  <a:lnTo>
                    <a:pt x="18178" y="541"/>
                  </a:lnTo>
                  <a:lnTo>
                    <a:pt x="17832" y="391"/>
                  </a:lnTo>
                  <a:lnTo>
                    <a:pt x="17472" y="256"/>
                  </a:lnTo>
                  <a:lnTo>
                    <a:pt x="17081" y="150"/>
                  </a:lnTo>
                  <a:lnTo>
                    <a:pt x="16691" y="75"/>
                  </a:lnTo>
                  <a:lnTo>
                    <a:pt x="16270" y="15"/>
                  </a:lnTo>
                  <a:lnTo>
                    <a:pt x="158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7221400" y="1834850"/>
              <a:ext cx="658025" cy="636975"/>
            </a:xfrm>
            <a:custGeom>
              <a:avLst/>
              <a:gdLst/>
              <a:ahLst/>
              <a:cxnLst/>
              <a:rect l="l" t="t" r="r" b="b"/>
              <a:pathLst>
                <a:path w="26321" h="25479" extrusionOk="0">
                  <a:moveTo>
                    <a:pt x="4958" y="0"/>
                  </a:moveTo>
                  <a:lnTo>
                    <a:pt x="4748" y="15"/>
                  </a:lnTo>
                  <a:lnTo>
                    <a:pt x="4522" y="30"/>
                  </a:lnTo>
                  <a:lnTo>
                    <a:pt x="4312" y="75"/>
                  </a:lnTo>
                  <a:lnTo>
                    <a:pt x="3997" y="151"/>
                  </a:lnTo>
                  <a:lnTo>
                    <a:pt x="3681" y="256"/>
                  </a:lnTo>
                  <a:lnTo>
                    <a:pt x="3381" y="376"/>
                  </a:lnTo>
                  <a:lnTo>
                    <a:pt x="3095" y="526"/>
                  </a:lnTo>
                  <a:lnTo>
                    <a:pt x="2810" y="691"/>
                  </a:lnTo>
                  <a:lnTo>
                    <a:pt x="2539" y="887"/>
                  </a:lnTo>
                  <a:lnTo>
                    <a:pt x="2284" y="1097"/>
                  </a:lnTo>
                  <a:lnTo>
                    <a:pt x="2044" y="1322"/>
                  </a:lnTo>
                  <a:lnTo>
                    <a:pt x="1818" y="1563"/>
                  </a:lnTo>
                  <a:lnTo>
                    <a:pt x="1608" y="1803"/>
                  </a:lnTo>
                  <a:lnTo>
                    <a:pt x="1398" y="2073"/>
                  </a:lnTo>
                  <a:lnTo>
                    <a:pt x="1202" y="2359"/>
                  </a:lnTo>
                  <a:lnTo>
                    <a:pt x="1037" y="2644"/>
                  </a:lnTo>
                  <a:lnTo>
                    <a:pt x="872" y="2930"/>
                  </a:lnTo>
                  <a:lnTo>
                    <a:pt x="722" y="3230"/>
                  </a:lnTo>
                  <a:lnTo>
                    <a:pt x="586" y="3546"/>
                  </a:lnTo>
                  <a:lnTo>
                    <a:pt x="421" y="4011"/>
                  </a:lnTo>
                  <a:lnTo>
                    <a:pt x="271" y="4492"/>
                  </a:lnTo>
                  <a:lnTo>
                    <a:pt x="166" y="4988"/>
                  </a:lnTo>
                  <a:lnTo>
                    <a:pt x="76" y="5484"/>
                  </a:lnTo>
                  <a:lnTo>
                    <a:pt x="31" y="5994"/>
                  </a:lnTo>
                  <a:lnTo>
                    <a:pt x="0" y="6505"/>
                  </a:lnTo>
                  <a:lnTo>
                    <a:pt x="16" y="7001"/>
                  </a:lnTo>
                  <a:lnTo>
                    <a:pt x="46" y="7512"/>
                  </a:lnTo>
                  <a:lnTo>
                    <a:pt x="121" y="8007"/>
                  </a:lnTo>
                  <a:lnTo>
                    <a:pt x="211" y="8503"/>
                  </a:lnTo>
                  <a:lnTo>
                    <a:pt x="331" y="8999"/>
                  </a:lnTo>
                  <a:lnTo>
                    <a:pt x="496" y="9480"/>
                  </a:lnTo>
                  <a:lnTo>
                    <a:pt x="677" y="9960"/>
                  </a:lnTo>
                  <a:lnTo>
                    <a:pt x="887" y="10411"/>
                  </a:lnTo>
                  <a:lnTo>
                    <a:pt x="1127" y="10862"/>
                  </a:lnTo>
                  <a:lnTo>
                    <a:pt x="1398" y="11282"/>
                  </a:lnTo>
                  <a:lnTo>
                    <a:pt x="1698" y="11718"/>
                  </a:lnTo>
                  <a:lnTo>
                    <a:pt x="2014" y="12139"/>
                  </a:lnTo>
                  <a:lnTo>
                    <a:pt x="2344" y="12544"/>
                  </a:lnTo>
                  <a:lnTo>
                    <a:pt x="2690" y="12950"/>
                  </a:lnTo>
                  <a:lnTo>
                    <a:pt x="3381" y="13716"/>
                  </a:lnTo>
                  <a:lnTo>
                    <a:pt x="4087" y="14482"/>
                  </a:lnTo>
                  <a:lnTo>
                    <a:pt x="4793" y="15248"/>
                  </a:lnTo>
                  <a:lnTo>
                    <a:pt x="5138" y="15639"/>
                  </a:lnTo>
                  <a:lnTo>
                    <a:pt x="5469" y="16045"/>
                  </a:lnTo>
                  <a:lnTo>
                    <a:pt x="5784" y="16465"/>
                  </a:lnTo>
                  <a:lnTo>
                    <a:pt x="6085" y="16886"/>
                  </a:lnTo>
                  <a:lnTo>
                    <a:pt x="6370" y="17337"/>
                  </a:lnTo>
                  <a:lnTo>
                    <a:pt x="6641" y="17787"/>
                  </a:lnTo>
                  <a:lnTo>
                    <a:pt x="6911" y="18268"/>
                  </a:lnTo>
                  <a:lnTo>
                    <a:pt x="7181" y="18734"/>
                  </a:lnTo>
                  <a:lnTo>
                    <a:pt x="7467" y="19199"/>
                  </a:lnTo>
                  <a:lnTo>
                    <a:pt x="7767" y="19650"/>
                  </a:lnTo>
                  <a:lnTo>
                    <a:pt x="8068" y="20101"/>
                  </a:lnTo>
                  <a:lnTo>
                    <a:pt x="8383" y="20536"/>
                  </a:lnTo>
                  <a:lnTo>
                    <a:pt x="8714" y="20957"/>
                  </a:lnTo>
                  <a:lnTo>
                    <a:pt x="9044" y="21378"/>
                  </a:lnTo>
                  <a:lnTo>
                    <a:pt x="9405" y="21783"/>
                  </a:lnTo>
                  <a:lnTo>
                    <a:pt x="9765" y="22174"/>
                  </a:lnTo>
                  <a:lnTo>
                    <a:pt x="10156" y="22550"/>
                  </a:lnTo>
                  <a:lnTo>
                    <a:pt x="10547" y="22910"/>
                  </a:lnTo>
                  <a:lnTo>
                    <a:pt x="10967" y="23256"/>
                  </a:lnTo>
                  <a:lnTo>
                    <a:pt x="11388" y="23586"/>
                  </a:lnTo>
                  <a:lnTo>
                    <a:pt x="11838" y="23887"/>
                  </a:lnTo>
                  <a:lnTo>
                    <a:pt x="12304" y="24187"/>
                  </a:lnTo>
                  <a:lnTo>
                    <a:pt x="12680" y="24397"/>
                  </a:lnTo>
                  <a:lnTo>
                    <a:pt x="13055" y="24578"/>
                  </a:lnTo>
                  <a:lnTo>
                    <a:pt x="13446" y="24758"/>
                  </a:lnTo>
                  <a:lnTo>
                    <a:pt x="13852" y="24923"/>
                  </a:lnTo>
                  <a:lnTo>
                    <a:pt x="14242" y="25058"/>
                  </a:lnTo>
                  <a:lnTo>
                    <a:pt x="14663" y="25179"/>
                  </a:lnTo>
                  <a:lnTo>
                    <a:pt x="15068" y="25284"/>
                  </a:lnTo>
                  <a:lnTo>
                    <a:pt x="15489" y="25374"/>
                  </a:lnTo>
                  <a:lnTo>
                    <a:pt x="15759" y="25404"/>
                  </a:lnTo>
                  <a:lnTo>
                    <a:pt x="16015" y="25449"/>
                  </a:lnTo>
                  <a:lnTo>
                    <a:pt x="16541" y="25479"/>
                  </a:lnTo>
                  <a:lnTo>
                    <a:pt x="17066" y="25479"/>
                  </a:lnTo>
                  <a:lnTo>
                    <a:pt x="17577" y="25449"/>
                  </a:lnTo>
                  <a:lnTo>
                    <a:pt x="18088" y="25374"/>
                  </a:lnTo>
                  <a:lnTo>
                    <a:pt x="18599" y="25284"/>
                  </a:lnTo>
                  <a:lnTo>
                    <a:pt x="19095" y="25148"/>
                  </a:lnTo>
                  <a:lnTo>
                    <a:pt x="19590" y="24998"/>
                  </a:lnTo>
                  <a:lnTo>
                    <a:pt x="20071" y="24803"/>
                  </a:lnTo>
                  <a:lnTo>
                    <a:pt x="20552" y="24593"/>
                  </a:lnTo>
                  <a:lnTo>
                    <a:pt x="21017" y="24352"/>
                  </a:lnTo>
                  <a:lnTo>
                    <a:pt x="21468" y="24097"/>
                  </a:lnTo>
                  <a:lnTo>
                    <a:pt x="21904" y="23811"/>
                  </a:lnTo>
                  <a:lnTo>
                    <a:pt x="22324" y="23496"/>
                  </a:lnTo>
                  <a:lnTo>
                    <a:pt x="22730" y="23165"/>
                  </a:lnTo>
                  <a:lnTo>
                    <a:pt x="23121" y="22820"/>
                  </a:lnTo>
                  <a:lnTo>
                    <a:pt x="23496" y="22459"/>
                  </a:lnTo>
                  <a:lnTo>
                    <a:pt x="23857" y="22069"/>
                  </a:lnTo>
                  <a:lnTo>
                    <a:pt x="24187" y="21663"/>
                  </a:lnTo>
                  <a:lnTo>
                    <a:pt x="24503" y="21243"/>
                  </a:lnTo>
                  <a:lnTo>
                    <a:pt x="24803" y="20822"/>
                  </a:lnTo>
                  <a:lnTo>
                    <a:pt x="25074" y="20371"/>
                  </a:lnTo>
                  <a:lnTo>
                    <a:pt x="25314" y="19921"/>
                  </a:lnTo>
                  <a:lnTo>
                    <a:pt x="25539" y="19455"/>
                  </a:lnTo>
                  <a:lnTo>
                    <a:pt x="25735" y="18974"/>
                  </a:lnTo>
                  <a:lnTo>
                    <a:pt x="25900" y="18493"/>
                  </a:lnTo>
                  <a:lnTo>
                    <a:pt x="26050" y="17998"/>
                  </a:lnTo>
                  <a:lnTo>
                    <a:pt x="26155" y="17502"/>
                  </a:lnTo>
                  <a:lnTo>
                    <a:pt x="26245" y="17006"/>
                  </a:lnTo>
                  <a:lnTo>
                    <a:pt x="26291" y="16510"/>
                  </a:lnTo>
                  <a:lnTo>
                    <a:pt x="26321" y="16000"/>
                  </a:lnTo>
                  <a:lnTo>
                    <a:pt x="26306" y="15489"/>
                  </a:lnTo>
                  <a:lnTo>
                    <a:pt x="26260" y="15008"/>
                  </a:lnTo>
                  <a:lnTo>
                    <a:pt x="26185" y="14527"/>
                  </a:lnTo>
                  <a:lnTo>
                    <a:pt x="26065" y="14047"/>
                  </a:lnTo>
                  <a:lnTo>
                    <a:pt x="25930" y="13566"/>
                  </a:lnTo>
                  <a:lnTo>
                    <a:pt x="25750" y="13085"/>
                  </a:lnTo>
                  <a:lnTo>
                    <a:pt x="25524" y="12619"/>
                  </a:lnTo>
                  <a:lnTo>
                    <a:pt x="25404" y="12379"/>
                  </a:lnTo>
                  <a:lnTo>
                    <a:pt x="25269" y="12154"/>
                  </a:lnTo>
                  <a:lnTo>
                    <a:pt x="25134" y="11928"/>
                  </a:lnTo>
                  <a:lnTo>
                    <a:pt x="24984" y="11703"/>
                  </a:lnTo>
                  <a:lnTo>
                    <a:pt x="24668" y="11267"/>
                  </a:lnTo>
                  <a:lnTo>
                    <a:pt x="24323" y="10847"/>
                  </a:lnTo>
                  <a:lnTo>
                    <a:pt x="23962" y="10456"/>
                  </a:lnTo>
                  <a:lnTo>
                    <a:pt x="23586" y="10096"/>
                  </a:lnTo>
                  <a:lnTo>
                    <a:pt x="23196" y="9750"/>
                  </a:lnTo>
                  <a:lnTo>
                    <a:pt x="22775" y="9435"/>
                  </a:lnTo>
                  <a:lnTo>
                    <a:pt x="22355" y="9119"/>
                  </a:lnTo>
                  <a:lnTo>
                    <a:pt x="21919" y="8834"/>
                  </a:lnTo>
                  <a:lnTo>
                    <a:pt x="21468" y="8548"/>
                  </a:lnTo>
                  <a:lnTo>
                    <a:pt x="21002" y="8293"/>
                  </a:lnTo>
                  <a:lnTo>
                    <a:pt x="20522" y="8038"/>
                  </a:lnTo>
                  <a:lnTo>
                    <a:pt x="20056" y="7797"/>
                  </a:lnTo>
                  <a:lnTo>
                    <a:pt x="19560" y="7572"/>
                  </a:lnTo>
                  <a:lnTo>
                    <a:pt x="19065" y="7346"/>
                  </a:lnTo>
                  <a:lnTo>
                    <a:pt x="18073" y="6911"/>
                  </a:lnTo>
                  <a:lnTo>
                    <a:pt x="16060" y="6055"/>
                  </a:lnTo>
                  <a:lnTo>
                    <a:pt x="15053" y="5619"/>
                  </a:lnTo>
                  <a:lnTo>
                    <a:pt x="14558" y="5379"/>
                  </a:lnTo>
                  <a:lnTo>
                    <a:pt x="14077" y="5153"/>
                  </a:lnTo>
                  <a:lnTo>
                    <a:pt x="13596" y="4898"/>
                  </a:lnTo>
                  <a:lnTo>
                    <a:pt x="13130" y="4642"/>
                  </a:lnTo>
                  <a:lnTo>
                    <a:pt x="12680" y="4372"/>
                  </a:lnTo>
                  <a:lnTo>
                    <a:pt x="12229" y="4087"/>
                  </a:lnTo>
                  <a:lnTo>
                    <a:pt x="11793" y="3786"/>
                  </a:lnTo>
                  <a:lnTo>
                    <a:pt x="11373" y="3471"/>
                  </a:lnTo>
                  <a:lnTo>
                    <a:pt x="10967" y="3125"/>
                  </a:lnTo>
                  <a:lnTo>
                    <a:pt x="10577" y="2780"/>
                  </a:lnTo>
                  <a:lnTo>
                    <a:pt x="10261" y="2479"/>
                  </a:lnTo>
                  <a:lnTo>
                    <a:pt x="9946" y="2194"/>
                  </a:lnTo>
                  <a:lnTo>
                    <a:pt x="9600" y="1923"/>
                  </a:lnTo>
                  <a:lnTo>
                    <a:pt x="9255" y="1638"/>
                  </a:lnTo>
                  <a:lnTo>
                    <a:pt x="8879" y="1382"/>
                  </a:lnTo>
                  <a:lnTo>
                    <a:pt x="8503" y="1127"/>
                  </a:lnTo>
                  <a:lnTo>
                    <a:pt x="8113" y="887"/>
                  </a:lnTo>
                  <a:lnTo>
                    <a:pt x="7722" y="676"/>
                  </a:lnTo>
                  <a:lnTo>
                    <a:pt x="7317" y="481"/>
                  </a:lnTo>
                  <a:lnTo>
                    <a:pt x="6896" y="316"/>
                  </a:lnTo>
                  <a:lnTo>
                    <a:pt x="6475" y="196"/>
                  </a:lnTo>
                  <a:lnTo>
                    <a:pt x="6040" y="90"/>
                  </a:lnTo>
                  <a:lnTo>
                    <a:pt x="5829" y="45"/>
                  </a:lnTo>
                  <a:lnTo>
                    <a:pt x="5619" y="15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7"/>
            <p:cNvSpPr/>
            <p:nvPr/>
          </p:nvSpPr>
          <p:spPr>
            <a:xfrm rot="1606532">
              <a:off x="666004" y="3402693"/>
              <a:ext cx="996797" cy="1277046"/>
            </a:xfrm>
            <a:custGeom>
              <a:avLst/>
              <a:gdLst/>
              <a:ahLst/>
              <a:cxnLst/>
              <a:rect l="l" t="t" r="r" b="b"/>
              <a:pathLst>
                <a:path w="22280" h="28544" extrusionOk="0">
                  <a:moveTo>
                    <a:pt x="15399" y="0"/>
                  </a:moveTo>
                  <a:lnTo>
                    <a:pt x="14948" y="15"/>
                  </a:lnTo>
                  <a:lnTo>
                    <a:pt x="14467" y="75"/>
                  </a:lnTo>
                  <a:lnTo>
                    <a:pt x="13971" y="165"/>
                  </a:lnTo>
                  <a:lnTo>
                    <a:pt x="13581" y="256"/>
                  </a:lnTo>
                  <a:lnTo>
                    <a:pt x="13205" y="346"/>
                  </a:lnTo>
                  <a:lnTo>
                    <a:pt x="12815" y="466"/>
                  </a:lnTo>
                  <a:lnTo>
                    <a:pt x="12439" y="586"/>
                  </a:lnTo>
                  <a:lnTo>
                    <a:pt x="12049" y="721"/>
                  </a:lnTo>
                  <a:lnTo>
                    <a:pt x="11673" y="856"/>
                  </a:lnTo>
                  <a:lnTo>
                    <a:pt x="11297" y="1022"/>
                  </a:lnTo>
                  <a:lnTo>
                    <a:pt x="10922" y="1187"/>
                  </a:lnTo>
                  <a:lnTo>
                    <a:pt x="10546" y="1352"/>
                  </a:lnTo>
                  <a:lnTo>
                    <a:pt x="10186" y="1548"/>
                  </a:lnTo>
                  <a:lnTo>
                    <a:pt x="9810" y="1743"/>
                  </a:lnTo>
                  <a:lnTo>
                    <a:pt x="9450" y="1953"/>
                  </a:lnTo>
                  <a:lnTo>
                    <a:pt x="8729" y="2374"/>
                  </a:lnTo>
                  <a:lnTo>
                    <a:pt x="8037" y="2839"/>
                  </a:lnTo>
                  <a:lnTo>
                    <a:pt x="7346" y="3335"/>
                  </a:lnTo>
                  <a:lnTo>
                    <a:pt x="6685" y="3846"/>
                  </a:lnTo>
                  <a:lnTo>
                    <a:pt x="6039" y="4387"/>
                  </a:lnTo>
                  <a:lnTo>
                    <a:pt x="5423" y="4943"/>
                  </a:lnTo>
                  <a:lnTo>
                    <a:pt x="4823" y="5514"/>
                  </a:lnTo>
                  <a:lnTo>
                    <a:pt x="4252" y="6099"/>
                  </a:lnTo>
                  <a:lnTo>
                    <a:pt x="3711" y="6685"/>
                  </a:lnTo>
                  <a:lnTo>
                    <a:pt x="3200" y="7271"/>
                  </a:lnTo>
                  <a:lnTo>
                    <a:pt x="2749" y="7842"/>
                  </a:lnTo>
                  <a:lnTo>
                    <a:pt x="2314" y="8428"/>
                  </a:lnTo>
                  <a:lnTo>
                    <a:pt x="1923" y="9014"/>
                  </a:lnTo>
                  <a:lnTo>
                    <a:pt x="1563" y="9630"/>
                  </a:lnTo>
                  <a:lnTo>
                    <a:pt x="1382" y="9930"/>
                  </a:lnTo>
                  <a:lnTo>
                    <a:pt x="1232" y="10246"/>
                  </a:lnTo>
                  <a:lnTo>
                    <a:pt x="1067" y="10561"/>
                  </a:lnTo>
                  <a:lnTo>
                    <a:pt x="932" y="10877"/>
                  </a:lnTo>
                  <a:lnTo>
                    <a:pt x="796" y="11192"/>
                  </a:lnTo>
                  <a:lnTo>
                    <a:pt x="676" y="11508"/>
                  </a:lnTo>
                  <a:lnTo>
                    <a:pt x="556" y="11838"/>
                  </a:lnTo>
                  <a:lnTo>
                    <a:pt x="451" y="12154"/>
                  </a:lnTo>
                  <a:lnTo>
                    <a:pt x="361" y="12484"/>
                  </a:lnTo>
                  <a:lnTo>
                    <a:pt x="271" y="12815"/>
                  </a:lnTo>
                  <a:lnTo>
                    <a:pt x="196" y="13160"/>
                  </a:lnTo>
                  <a:lnTo>
                    <a:pt x="135" y="13491"/>
                  </a:lnTo>
                  <a:lnTo>
                    <a:pt x="90" y="13836"/>
                  </a:lnTo>
                  <a:lnTo>
                    <a:pt x="45" y="14167"/>
                  </a:lnTo>
                  <a:lnTo>
                    <a:pt x="30" y="14512"/>
                  </a:lnTo>
                  <a:lnTo>
                    <a:pt x="15" y="14858"/>
                  </a:lnTo>
                  <a:lnTo>
                    <a:pt x="0" y="15218"/>
                  </a:lnTo>
                  <a:lnTo>
                    <a:pt x="15" y="15564"/>
                  </a:lnTo>
                  <a:lnTo>
                    <a:pt x="30" y="15909"/>
                  </a:lnTo>
                  <a:lnTo>
                    <a:pt x="75" y="16270"/>
                  </a:lnTo>
                  <a:lnTo>
                    <a:pt x="120" y="16630"/>
                  </a:lnTo>
                  <a:lnTo>
                    <a:pt x="180" y="16991"/>
                  </a:lnTo>
                  <a:lnTo>
                    <a:pt x="256" y="17351"/>
                  </a:lnTo>
                  <a:lnTo>
                    <a:pt x="346" y="17712"/>
                  </a:lnTo>
                  <a:lnTo>
                    <a:pt x="466" y="18148"/>
                  </a:lnTo>
                  <a:lnTo>
                    <a:pt x="601" y="18583"/>
                  </a:lnTo>
                  <a:lnTo>
                    <a:pt x="751" y="19019"/>
                  </a:lnTo>
                  <a:lnTo>
                    <a:pt x="917" y="19440"/>
                  </a:lnTo>
                  <a:lnTo>
                    <a:pt x="1097" y="19875"/>
                  </a:lnTo>
                  <a:lnTo>
                    <a:pt x="1277" y="20281"/>
                  </a:lnTo>
                  <a:lnTo>
                    <a:pt x="1472" y="20702"/>
                  </a:lnTo>
                  <a:lnTo>
                    <a:pt x="1683" y="21107"/>
                  </a:lnTo>
                  <a:lnTo>
                    <a:pt x="2118" y="21918"/>
                  </a:lnTo>
                  <a:lnTo>
                    <a:pt x="2584" y="22715"/>
                  </a:lnTo>
                  <a:lnTo>
                    <a:pt x="3080" y="23496"/>
                  </a:lnTo>
                  <a:lnTo>
                    <a:pt x="3576" y="24262"/>
                  </a:lnTo>
                  <a:lnTo>
                    <a:pt x="3786" y="24577"/>
                  </a:lnTo>
                  <a:lnTo>
                    <a:pt x="4011" y="24878"/>
                  </a:lnTo>
                  <a:lnTo>
                    <a:pt x="4222" y="25163"/>
                  </a:lnTo>
                  <a:lnTo>
                    <a:pt x="4447" y="25449"/>
                  </a:lnTo>
                  <a:lnTo>
                    <a:pt x="4687" y="25719"/>
                  </a:lnTo>
                  <a:lnTo>
                    <a:pt x="4928" y="25975"/>
                  </a:lnTo>
                  <a:lnTo>
                    <a:pt x="5168" y="26215"/>
                  </a:lnTo>
                  <a:lnTo>
                    <a:pt x="5408" y="26455"/>
                  </a:lnTo>
                  <a:lnTo>
                    <a:pt x="5664" y="26681"/>
                  </a:lnTo>
                  <a:lnTo>
                    <a:pt x="5919" y="26891"/>
                  </a:lnTo>
                  <a:lnTo>
                    <a:pt x="6190" y="27086"/>
                  </a:lnTo>
                  <a:lnTo>
                    <a:pt x="6445" y="27282"/>
                  </a:lnTo>
                  <a:lnTo>
                    <a:pt x="6730" y="27462"/>
                  </a:lnTo>
                  <a:lnTo>
                    <a:pt x="7001" y="27627"/>
                  </a:lnTo>
                  <a:lnTo>
                    <a:pt x="7286" y="27777"/>
                  </a:lnTo>
                  <a:lnTo>
                    <a:pt x="7572" y="27912"/>
                  </a:lnTo>
                  <a:lnTo>
                    <a:pt x="7872" y="28033"/>
                  </a:lnTo>
                  <a:lnTo>
                    <a:pt x="8173" y="28153"/>
                  </a:lnTo>
                  <a:lnTo>
                    <a:pt x="8473" y="28243"/>
                  </a:lnTo>
                  <a:lnTo>
                    <a:pt x="8789" y="28333"/>
                  </a:lnTo>
                  <a:lnTo>
                    <a:pt x="9104" y="28408"/>
                  </a:lnTo>
                  <a:lnTo>
                    <a:pt x="9435" y="28453"/>
                  </a:lnTo>
                  <a:lnTo>
                    <a:pt x="9765" y="28498"/>
                  </a:lnTo>
                  <a:lnTo>
                    <a:pt x="10096" y="28528"/>
                  </a:lnTo>
                  <a:lnTo>
                    <a:pt x="10441" y="28543"/>
                  </a:lnTo>
                  <a:lnTo>
                    <a:pt x="10787" y="28543"/>
                  </a:lnTo>
                  <a:lnTo>
                    <a:pt x="11132" y="28528"/>
                  </a:lnTo>
                  <a:lnTo>
                    <a:pt x="11493" y="28483"/>
                  </a:lnTo>
                  <a:lnTo>
                    <a:pt x="11853" y="28438"/>
                  </a:lnTo>
                  <a:lnTo>
                    <a:pt x="12214" y="28378"/>
                  </a:lnTo>
                  <a:lnTo>
                    <a:pt x="12589" y="28303"/>
                  </a:lnTo>
                  <a:lnTo>
                    <a:pt x="12980" y="28198"/>
                  </a:lnTo>
                  <a:lnTo>
                    <a:pt x="13326" y="28093"/>
                  </a:lnTo>
                  <a:lnTo>
                    <a:pt x="13671" y="27988"/>
                  </a:lnTo>
                  <a:lnTo>
                    <a:pt x="14002" y="27852"/>
                  </a:lnTo>
                  <a:lnTo>
                    <a:pt x="14332" y="27717"/>
                  </a:lnTo>
                  <a:lnTo>
                    <a:pt x="14663" y="27567"/>
                  </a:lnTo>
                  <a:lnTo>
                    <a:pt x="14963" y="27402"/>
                  </a:lnTo>
                  <a:lnTo>
                    <a:pt x="15278" y="27236"/>
                  </a:lnTo>
                  <a:lnTo>
                    <a:pt x="15564" y="27041"/>
                  </a:lnTo>
                  <a:lnTo>
                    <a:pt x="15864" y="26861"/>
                  </a:lnTo>
                  <a:lnTo>
                    <a:pt x="16150" y="26651"/>
                  </a:lnTo>
                  <a:lnTo>
                    <a:pt x="16420" y="26440"/>
                  </a:lnTo>
                  <a:lnTo>
                    <a:pt x="16691" y="26215"/>
                  </a:lnTo>
                  <a:lnTo>
                    <a:pt x="16946" y="25990"/>
                  </a:lnTo>
                  <a:lnTo>
                    <a:pt x="17201" y="25749"/>
                  </a:lnTo>
                  <a:lnTo>
                    <a:pt x="17442" y="25494"/>
                  </a:lnTo>
                  <a:lnTo>
                    <a:pt x="17682" y="25238"/>
                  </a:lnTo>
                  <a:lnTo>
                    <a:pt x="17907" y="24968"/>
                  </a:lnTo>
                  <a:lnTo>
                    <a:pt x="18133" y="24698"/>
                  </a:lnTo>
                  <a:lnTo>
                    <a:pt x="18358" y="24412"/>
                  </a:lnTo>
                  <a:lnTo>
                    <a:pt x="18568" y="24127"/>
                  </a:lnTo>
                  <a:lnTo>
                    <a:pt x="18764" y="23841"/>
                  </a:lnTo>
                  <a:lnTo>
                    <a:pt x="18974" y="23526"/>
                  </a:lnTo>
                  <a:lnTo>
                    <a:pt x="19335" y="22910"/>
                  </a:lnTo>
                  <a:lnTo>
                    <a:pt x="19695" y="22264"/>
                  </a:lnTo>
                  <a:lnTo>
                    <a:pt x="20011" y="21603"/>
                  </a:lnTo>
                  <a:lnTo>
                    <a:pt x="20311" y="20927"/>
                  </a:lnTo>
                  <a:lnTo>
                    <a:pt x="20597" y="20221"/>
                  </a:lnTo>
                  <a:lnTo>
                    <a:pt x="20852" y="19515"/>
                  </a:lnTo>
                  <a:lnTo>
                    <a:pt x="21077" y="18794"/>
                  </a:lnTo>
                  <a:lnTo>
                    <a:pt x="21288" y="18058"/>
                  </a:lnTo>
                  <a:lnTo>
                    <a:pt x="21468" y="17321"/>
                  </a:lnTo>
                  <a:lnTo>
                    <a:pt x="21633" y="16585"/>
                  </a:lnTo>
                  <a:lnTo>
                    <a:pt x="21783" y="15834"/>
                  </a:lnTo>
                  <a:lnTo>
                    <a:pt x="21904" y="15083"/>
                  </a:lnTo>
                  <a:lnTo>
                    <a:pt x="22009" y="14347"/>
                  </a:lnTo>
                  <a:lnTo>
                    <a:pt x="22099" y="13611"/>
                  </a:lnTo>
                  <a:lnTo>
                    <a:pt x="22174" y="12875"/>
                  </a:lnTo>
                  <a:lnTo>
                    <a:pt x="22219" y="12154"/>
                  </a:lnTo>
                  <a:lnTo>
                    <a:pt x="22249" y="11448"/>
                  </a:lnTo>
                  <a:lnTo>
                    <a:pt x="22279" y="10741"/>
                  </a:lnTo>
                  <a:lnTo>
                    <a:pt x="22279" y="10065"/>
                  </a:lnTo>
                  <a:lnTo>
                    <a:pt x="22264" y="9404"/>
                  </a:lnTo>
                  <a:lnTo>
                    <a:pt x="22234" y="8758"/>
                  </a:lnTo>
                  <a:lnTo>
                    <a:pt x="22189" y="7992"/>
                  </a:lnTo>
                  <a:lnTo>
                    <a:pt x="22144" y="7542"/>
                  </a:lnTo>
                  <a:lnTo>
                    <a:pt x="22099" y="7106"/>
                  </a:lnTo>
                  <a:lnTo>
                    <a:pt x="22024" y="6670"/>
                  </a:lnTo>
                  <a:lnTo>
                    <a:pt x="21949" y="6235"/>
                  </a:lnTo>
                  <a:lnTo>
                    <a:pt x="21858" y="5814"/>
                  </a:lnTo>
                  <a:lnTo>
                    <a:pt x="21753" y="5408"/>
                  </a:lnTo>
                  <a:lnTo>
                    <a:pt x="21633" y="5003"/>
                  </a:lnTo>
                  <a:lnTo>
                    <a:pt x="21498" y="4597"/>
                  </a:lnTo>
                  <a:lnTo>
                    <a:pt x="21363" y="4222"/>
                  </a:lnTo>
                  <a:lnTo>
                    <a:pt x="21197" y="3846"/>
                  </a:lnTo>
                  <a:lnTo>
                    <a:pt x="21032" y="3485"/>
                  </a:lnTo>
                  <a:lnTo>
                    <a:pt x="20837" y="3140"/>
                  </a:lnTo>
                  <a:lnTo>
                    <a:pt x="20642" y="2794"/>
                  </a:lnTo>
                  <a:lnTo>
                    <a:pt x="20431" y="2479"/>
                  </a:lnTo>
                  <a:lnTo>
                    <a:pt x="20191" y="2178"/>
                  </a:lnTo>
                  <a:lnTo>
                    <a:pt x="19951" y="1878"/>
                  </a:lnTo>
                  <a:lnTo>
                    <a:pt x="19695" y="1608"/>
                  </a:lnTo>
                  <a:lnTo>
                    <a:pt x="19425" y="1352"/>
                  </a:lnTo>
                  <a:lnTo>
                    <a:pt x="19139" y="1127"/>
                  </a:lnTo>
                  <a:lnTo>
                    <a:pt x="18824" y="902"/>
                  </a:lnTo>
                  <a:lnTo>
                    <a:pt x="18508" y="706"/>
                  </a:lnTo>
                  <a:lnTo>
                    <a:pt x="18178" y="541"/>
                  </a:lnTo>
                  <a:lnTo>
                    <a:pt x="17832" y="391"/>
                  </a:lnTo>
                  <a:lnTo>
                    <a:pt x="17472" y="256"/>
                  </a:lnTo>
                  <a:lnTo>
                    <a:pt x="17081" y="150"/>
                  </a:lnTo>
                  <a:lnTo>
                    <a:pt x="16691" y="75"/>
                  </a:lnTo>
                  <a:lnTo>
                    <a:pt x="16270" y="15"/>
                  </a:lnTo>
                  <a:lnTo>
                    <a:pt x="158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5" name="Google Shape;65;p7"/>
          <p:cNvSpPr/>
          <p:nvPr/>
        </p:nvSpPr>
        <p:spPr>
          <a:xfrm rot="679958">
            <a:off x="1731353" y="24079"/>
            <a:ext cx="5799327" cy="5302806"/>
          </a:xfrm>
          <a:custGeom>
            <a:avLst/>
            <a:gdLst/>
            <a:ahLst/>
            <a:cxnLst/>
            <a:rect l="l" t="t" r="r" b="b"/>
            <a:pathLst>
              <a:path w="90140" h="82425" extrusionOk="0">
                <a:moveTo>
                  <a:pt x="38160" y="0"/>
                </a:moveTo>
                <a:lnTo>
                  <a:pt x="37231" y="33"/>
                </a:lnTo>
                <a:lnTo>
                  <a:pt x="36318" y="100"/>
                </a:lnTo>
                <a:lnTo>
                  <a:pt x="35389" y="166"/>
                </a:lnTo>
                <a:lnTo>
                  <a:pt x="34476" y="265"/>
                </a:lnTo>
                <a:lnTo>
                  <a:pt x="33547" y="382"/>
                </a:lnTo>
                <a:lnTo>
                  <a:pt x="32618" y="498"/>
                </a:lnTo>
                <a:lnTo>
                  <a:pt x="31706" y="647"/>
                </a:lnTo>
                <a:lnTo>
                  <a:pt x="30793" y="796"/>
                </a:lnTo>
                <a:lnTo>
                  <a:pt x="28985" y="1128"/>
                </a:lnTo>
                <a:lnTo>
                  <a:pt x="27210" y="1477"/>
                </a:lnTo>
                <a:lnTo>
                  <a:pt x="25467" y="1842"/>
                </a:lnTo>
                <a:lnTo>
                  <a:pt x="23759" y="2207"/>
                </a:lnTo>
                <a:lnTo>
                  <a:pt x="22614" y="2472"/>
                </a:lnTo>
                <a:lnTo>
                  <a:pt x="21452" y="2787"/>
                </a:lnTo>
                <a:lnTo>
                  <a:pt x="20291" y="3136"/>
                </a:lnTo>
                <a:lnTo>
                  <a:pt x="19710" y="3318"/>
                </a:lnTo>
                <a:lnTo>
                  <a:pt x="19130" y="3534"/>
                </a:lnTo>
                <a:lnTo>
                  <a:pt x="18549" y="3733"/>
                </a:lnTo>
                <a:lnTo>
                  <a:pt x="17968" y="3965"/>
                </a:lnTo>
                <a:lnTo>
                  <a:pt x="17388" y="4198"/>
                </a:lnTo>
                <a:lnTo>
                  <a:pt x="16823" y="4430"/>
                </a:lnTo>
                <a:lnTo>
                  <a:pt x="16243" y="4695"/>
                </a:lnTo>
                <a:lnTo>
                  <a:pt x="15679" y="4961"/>
                </a:lnTo>
                <a:lnTo>
                  <a:pt x="15115" y="5226"/>
                </a:lnTo>
                <a:lnTo>
                  <a:pt x="14567" y="5525"/>
                </a:lnTo>
                <a:lnTo>
                  <a:pt x="14020" y="5824"/>
                </a:lnTo>
                <a:lnTo>
                  <a:pt x="13472" y="6122"/>
                </a:lnTo>
                <a:lnTo>
                  <a:pt x="12941" y="6454"/>
                </a:lnTo>
                <a:lnTo>
                  <a:pt x="12410" y="6769"/>
                </a:lnTo>
                <a:lnTo>
                  <a:pt x="11896" y="7118"/>
                </a:lnTo>
                <a:lnTo>
                  <a:pt x="11382" y="7466"/>
                </a:lnTo>
                <a:lnTo>
                  <a:pt x="10884" y="7831"/>
                </a:lnTo>
                <a:lnTo>
                  <a:pt x="10403" y="8213"/>
                </a:lnTo>
                <a:lnTo>
                  <a:pt x="9922" y="8594"/>
                </a:lnTo>
                <a:lnTo>
                  <a:pt x="9457" y="8992"/>
                </a:lnTo>
                <a:lnTo>
                  <a:pt x="9009" y="9391"/>
                </a:lnTo>
                <a:lnTo>
                  <a:pt x="8561" y="9822"/>
                </a:lnTo>
                <a:lnTo>
                  <a:pt x="8146" y="10237"/>
                </a:lnTo>
                <a:lnTo>
                  <a:pt x="7731" y="10685"/>
                </a:lnTo>
                <a:lnTo>
                  <a:pt x="7333" y="11133"/>
                </a:lnTo>
                <a:lnTo>
                  <a:pt x="6952" y="11597"/>
                </a:lnTo>
                <a:lnTo>
                  <a:pt x="6653" y="11995"/>
                </a:lnTo>
                <a:lnTo>
                  <a:pt x="6371" y="12394"/>
                </a:lnTo>
                <a:lnTo>
                  <a:pt x="6106" y="12808"/>
                </a:lnTo>
                <a:lnTo>
                  <a:pt x="5857" y="13223"/>
                </a:lnTo>
                <a:lnTo>
                  <a:pt x="5608" y="13638"/>
                </a:lnTo>
                <a:lnTo>
                  <a:pt x="5392" y="14053"/>
                </a:lnTo>
                <a:lnTo>
                  <a:pt x="5193" y="14484"/>
                </a:lnTo>
                <a:lnTo>
                  <a:pt x="4994" y="14915"/>
                </a:lnTo>
                <a:lnTo>
                  <a:pt x="4828" y="15363"/>
                </a:lnTo>
                <a:lnTo>
                  <a:pt x="4662" y="15795"/>
                </a:lnTo>
                <a:lnTo>
                  <a:pt x="4513" y="16243"/>
                </a:lnTo>
                <a:lnTo>
                  <a:pt x="4380" y="16691"/>
                </a:lnTo>
                <a:lnTo>
                  <a:pt x="4264" y="17155"/>
                </a:lnTo>
                <a:lnTo>
                  <a:pt x="4148" y="17603"/>
                </a:lnTo>
                <a:lnTo>
                  <a:pt x="4065" y="18068"/>
                </a:lnTo>
                <a:lnTo>
                  <a:pt x="3965" y="18532"/>
                </a:lnTo>
                <a:lnTo>
                  <a:pt x="3899" y="18997"/>
                </a:lnTo>
                <a:lnTo>
                  <a:pt x="3833" y="19461"/>
                </a:lnTo>
                <a:lnTo>
                  <a:pt x="3783" y="19943"/>
                </a:lnTo>
                <a:lnTo>
                  <a:pt x="3733" y="20407"/>
                </a:lnTo>
                <a:lnTo>
                  <a:pt x="3683" y="21369"/>
                </a:lnTo>
                <a:lnTo>
                  <a:pt x="3667" y="22315"/>
                </a:lnTo>
                <a:lnTo>
                  <a:pt x="3667" y="23277"/>
                </a:lnTo>
                <a:lnTo>
                  <a:pt x="3716" y="24240"/>
                </a:lnTo>
                <a:lnTo>
                  <a:pt x="3783" y="25202"/>
                </a:lnTo>
                <a:lnTo>
                  <a:pt x="3866" y="26164"/>
                </a:lnTo>
                <a:lnTo>
                  <a:pt x="4015" y="27740"/>
                </a:lnTo>
                <a:lnTo>
                  <a:pt x="4115" y="29300"/>
                </a:lnTo>
                <a:lnTo>
                  <a:pt x="4198" y="30843"/>
                </a:lnTo>
                <a:lnTo>
                  <a:pt x="4231" y="32353"/>
                </a:lnTo>
                <a:lnTo>
                  <a:pt x="4231" y="33863"/>
                </a:lnTo>
                <a:lnTo>
                  <a:pt x="4181" y="35339"/>
                </a:lnTo>
                <a:lnTo>
                  <a:pt x="4098" y="36832"/>
                </a:lnTo>
                <a:lnTo>
                  <a:pt x="3982" y="38292"/>
                </a:lnTo>
                <a:lnTo>
                  <a:pt x="3916" y="39039"/>
                </a:lnTo>
                <a:lnTo>
                  <a:pt x="3833" y="39769"/>
                </a:lnTo>
                <a:lnTo>
                  <a:pt x="3633" y="41229"/>
                </a:lnTo>
                <a:lnTo>
                  <a:pt x="3385" y="42706"/>
                </a:lnTo>
                <a:lnTo>
                  <a:pt x="3119" y="44182"/>
                </a:lnTo>
                <a:lnTo>
                  <a:pt x="2787" y="45676"/>
                </a:lnTo>
                <a:lnTo>
                  <a:pt x="2422" y="47169"/>
                </a:lnTo>
                <a:lnTo>
                  <a:pt x="2024" y="48679"/>
                </a:lnTo>
                <a:lnTo>
                  <a:pt x="1576" y="50205"/>
                </a:lnTo>
                <a:lnTo>
                  <a:pt x="1261" y="51250"/>
                </a:lnTo>
                <a:lnTo>
                  <a:pt x="946" y="52279"/>
                </a:lnTo>
                <a:lnTo>
                  <a:pt x="664" y="53324"/>
                </a:lnTo>
                <a:lnTo>
                  <a:pt x="531" y="53855"/>
                </a:lnTo>
                <a:lnTo>
                  <a:pt x="398" y="54386"/>
                </a:lnTo>
                <a:lnTo>
                  <a:pt x="299" y="54917"/>
                </a:lnTo>
                <a:lnTo>
                  <a:pt x="199" y="55431"/>
                </a:lnTo>
                <a:lnTo>
                  <a:pt x="116" y="55962"/>
                </a:lnTo>
                <a:lnTo>
                  <a:pt x="66" y="56493"/>
                </a:lnTo>
                <a:lnTo>
                  <a:pt x="17" y="57040"/>
                </a:lnTo>
                <a:lnTo>
                  <a:pt x="0" y="57571"/>
                </a:lnTo>
                <a:lnTo>
                  <a:pt x="0" y="58102"/>
                </a:lnTo>
                <a:lnTo>
                  <a:pt x="33" y="58633"/>
                </a:lnTo>
                <a:lnTo>
                  <a:pt x="83" y="59181"/>
                </a:lnTo>
                <a:lnTo>
                  <a:pt x="166" y="59712"/>
                </a:lnTo>
                <a:lnTo>
                  <a:pt x="249" y="60226"/>
                </a:lnTo>
                <a:lnTo>
                  <a:pt x="365" y="60724"/>
                </a:lnTo>
                <a:lnTo>
                  <a:pt x="481" y="61205"/>
                </a:lnTo>
                <a:lnTo>
                  <a:pt x="630" y="61686"/>
                </a:lnTo>
                <a:lnTo>
                  <a:pt x="780" y="62151"/>
                </a:lnTo>
                <a:lnTo>
                  <a:pt x="962" y="62599"/>
                </a:lnTo>
                <a:lnTo>
                  <a:pt x="1145" y="63030"/>
                </a:lnTo>
                <a:lnTo>
                  <a:pt x="1344" y="63461"/>
                </a:lnTo>
                <a:lnTo>
                  <a:pt x="1576" y="63876"/>
                </a:lnTo>
                <a:lnTo>
                  <a:pt x="1808" y="64274"/>
                </a:lnTo>
                <a:lnTo>
                  <a:pt x="2057" y="64672"/>
                </a:lnTo>
                <a:lnTo>
                  <a:pt x="2323" y="65054"/>
                </a:lnTo>
                <a:lnTo>
                  <a:pt x="2588" y="65419"/>
                </a:lnTo>
                <a:lnTo>
                  <a:pt x="2870" y="65767"/>
                </a:lnTo>
                <a:lnTo>
                  <a:pt x="3169" y="66116"/>
                </a:lnTo>
                <a:lnTo>
                  <a:pt x="3484" y="66448"/>
                </a:lnTo>
                <a:lnTo>
                  <a:pt x="3816" y="66780"/>
                </a:lnTo>
                <a:lnTo>
                  <a:pt x="4148" y="67078"/>
                </a:lnTo>
                <a:lnTo>
                  <a:pt x="4496" y="67393"/>
                </a:lnTo>
                <a:lnTo>
                  <a:pt x="4845" y="67675"/>
                </a:lnTo>
                <a:lnTo>
                  <a:pt x="5210" y="67958"/>
                </a:lnTo>
                <a:lnTo>
                  <a:pt x="5591" y="68240"/>
                </a:lnTo>
                <a:lnTo>
                  <a:pt x="5973" y="68505"/>
                </a:lnTo>
                <a:lnTo>
                  <a:pt x="6371" y="68754"/>
                </a:lnTo>
                <a:lnTo>
                  <a:pt x="6769" y="69003"/>
                </a:lnTo>
                <a:lnTo>
                  <a:pt x="7184" y="69235"/>
                </a:lnTo>
                <a:lnTo>
                  <a:pt x="7599" y="69467"/>
                </a:lnTo>
                <a:lnTo>
                  <a:pt x="8030" y="69683"/>
                </a:lnTo>
                <a:lnTo>
                  <a:pt x="8462" y="69882"/>
                </a:lnTo>
                <a:lnTo>
                  <a:pt x="8893" y="70081"/>
                </a:lnTo>
                <a:lnTo>
                  <a:pt x="9789" y="70463"/>
                </a:lnTo>
                <a:lnTo>
                  <a:pt x="10701" y="70811"/>
                </a:lnTo>
                <a:lnTo>
                  <a:pt x="11647" y="71126"/>
                </a:lnTo>
                <a:lnTo>
                  <a:pt x="12593" y="71408"/>
                </a:lnTo>
                <a:lnTo>
                  <a:pt x="13555" y="71674"/>
                </a:lnTo>
                <a:lnTo>
                  <a:pt x="14517" y="71906"/>
                </a:lnTo>
                <a:lnTo>
                  <a:pt x="15496" y="72105"/>
                </a:lnTo>
                <a:lnTo>
                  <a:pt x="16458" y="72288"/>
                </a:lnTo>
                <a:lnTo>
                  <a:pt x="17437" y="72454"/>
                </a:lnTo>
                <a:lnTo>
                  <a:pt x="18400" y="72586"/>
                </a:lnTo>
                <a:lnTo>
                  <a:pt x="19362" y="72703"/>
                </a:lnTo>
                <a:lnTo>
                  <a:pt x="20308" y="72802"/>
                </a:lnTo>
                <a:lnTo>
                  <a:pt x="21253" y="72885"/>
                </a:lnTo>
                <a:lnTo>
                  <a:pt x="22166" y="72968"/>
                </a:lnTo>
                <a:lnTo>
                  <a:pt x="23062" y="73018"/>
                </a:lnTo>
                <a:lnTo>
                  <a:pt x="23941" y="73051"/>
                </a:lnTo>
                <a:lnTo>
                  <a:pt x="24389" y="73084"/>
                </a:lnTo>
                <a:lnTo>
                  <a:pt x="24820" y="73134"/>
                </a:lnTo>
                <a:lnTo>
                  <a:pt x="25235" y="73184"/>
                </a:lnTo>
                <a:lnTo>
                  <a:pt x="25633" y="73250"/>
                </a:lnTo>
                <a:lnTo>
                  <a:pt x="26015" y="73333"/>
                </a:lnTo>
                <a:lnTo>
                  <a:pt x="26397" y="73433"/>
                </a:lnTo>
                <a:lnTo>
                  <a:pt x="26762" y="73549"/>
                </a:lnTo>
                <a:lnTo>
                  <a:pt x="27110" y="73665"/>
                </a:lnTo>
                <a:lnTo>
                  <a:pt x="27458" y="73798"/>
                </a:lnTo>
                <a:lnTo>
                  <a:pt x="27790" y="73947"/>
                </a:lnTo>
                <a:lnTo>
                  <a:pt x="28122" y="74113"/>
                </a:lnTo>
                <a:lnTo>
                  <a:pt x="28437" y="74279"/>
                </a:lnTo>
                <a:lnTo>
                  <a:pt x="28753" y="74445"/>
                </a:lnTo>
                <a:lnTo>
                  <a:pt x="29051" y="74627"/>
                </a:lnTo>
                <a:lnTo>
                  <a:pt x="29648" y="75025"/>
                </a:lnTo>
                <a:lnTo>
                  <a:pt x="30246" y="75440"/>
                </a:lnTo>
                <a:lnTo>
                  <a:pt x="30810" y="75888"/>
                </a:lnTo>
                <a:lnTo>
                  <a:pt x="31391" y="76353"/>
                </a:lnTo>
                <a:lnTo>
                  <a:pt x="31971" y="76834"/>
                </a:lnTo>
                <a:lnTo>
                  <a:pt x="33166" y="77813"/>
                </a:lnTo>
                <a:lnTo>
                  <a:pt x="33796" y="78310"/>
                </a:lnTo>
                <a:lnTo>
                  <a:pt x="34460" y="78808"/>
                </a:lnTo>
                <a:lnTo>
                  <a:pt x="35090" y="79256"/>
                </a:lnTo>
                <a:lnTo>
                  <a:pt x="35737" y="79671"/>
                </a:lnTo>
                <a:lnTo>
                  <a:pt x="36401" y="80069"/>
                </a:lnTo>
                <a:lnTo>
                  <a:pt x="37065" y="80434"/>
                </a:lnTo>
                <a:lnTo>
                  <a:pt x="37728" y="80766"/>
                </a:lnTo>
                <a:lnTo>
                  <a:pt x="38425" y="81065"/>
                </a:lnTo>
                <a:lnTo>
                  <a:pt x="39122" y="81347"/>
                </a:lnTo>
                <a:lnTo>
                  <a:pt x="39819" y="81595"/>
                </a:lnTo>
                <a:lnTo>
                  <a:pt x="40532" y="81811"/>
                </a:lnTo>
                <a:lnTo>
                  <a:pt x="41262" y="81994"/>
                </a:lnTo>
                <a:lnTo>
                  <a:pt x="41992" y="82143"/>
                </a:lnTo>
                <a:lnTo>
                  <a:pt x="42739" y="82276"/>
                </a:lnTo>
                <a:lnTo>
                  <a:pt x="43486" y="82359"/>
                </a:lnTo>
                <a:lnTo>
                  <a:pt x="44249" y="82408"/>
                </a:lnTo>
                <a:lnTo>
                  <a:pt x="45028" y="82425"/>
                </a:lnTo>
                <a:lnTo>
                  <a:pt x="45792" y="82408"/>
                </a:lnTo>
                <a:lnTo>
                  <a:pt x="46339" y="82392"/>
                </a:lnTo>
                <a:lnTo>
                  <a:pt x="46870" y="82342"/>
                </a:lnTo>
                <a:lnTo>
                  <a:pt x="47401" y="82292"/>
                </a:lnTo>
                <a:lnTo>
                  <a:pt x="47932" y="82226"/>
                </a:lnTo>
                <a:lnTo>
                  <a:pt x="48463" y="82143"/>
                </a:lnTo>
                <a:lnTo>
                  <a:pt x="48994" y="82060"/>
                </a:lnTo>
                <a:lnTo>
                  <a:pt x="49525" y="81960"/>
                </a:lnTo>
                <a:lnTo>
                  <a:pt x="50039" y="81844"/>
                </a:lnTo>
                <a:lnTo>
                  <a:pt x="50570" y="81712"/>
                </a:lnTo>
                <a:lnTo>
                  <a:pt x="51084" y="81579"/>
                </a:lnTo>
                <a:lnTo>
                  <a:pt x="51599" y="81430"/>
                </a:lnTo>
                <a:lnTo>
                  <a:pt x="52113" y="81280"/>
                </a:lnTo>
                <a:lnTo>
                  <a:pt x="52627" y="81114"/>
                </a:lnTo>
                <a:lnTo>
                  <a:pt x="53142" y="80932"/>
                </a:lnTo>
                <a:lnTo>
                  <a:pt x="53639" y="80749"/>
                </a:lnTo>
                <a:lnTo>
                  <a:pt x="54154" y="80550"/>
                </a:lnTo>
                <a:lnTo>
                  <a:pt x="54651" y="80335"/>
                </a:lnTo>
                <a:lnTo>
                  <a:pt x="55133" y="80119"/>
                </a:lnTo>
                <a:lnTo>
                  <a:pt x="56111" y="79671"/>
                </a:lnTo>
                <a:lnTo>
                  <a:pt x="57074" y="79173"/>
                </a:lnTo>
                <a:lnTo>
                  <a:pt x="58003" y="78642"/>
                </a:lnTo>
                <a:lnTo>
                  <a:pt x="58915" y="78095"/>
                </a:lnTo>
                <a:lnTo>
                  <a:pt x="59811" y="77514"/>
                </a:lnTo>
                <a:lnTo>
                  <a:pt x="60674" y="76900"/>
                </a:lnTo>
                <a:lnTo>
                  <a:pt x="61504" y="76253"/>
                </a:lnTo>
                <a:lnTo>
                  <a:pt x="62200" y="75689"/>
                </a:lnTo>
                <a:lnTo>
                  <a:pt x="62897" y="75141"/>
                </a:lnTo>
                <a:lnTo>
                  <a:pt x="64224" y="74013"/>
                </a:lnTo>
                <a:lnTo>
                  <a:pt x="65519" y="72885"/>
                </a:lnTo>
                <a:lnTo>
                  <a:pt x="66829" y="71790"/>
                </a:lnTo>
                <a:lnTo>
                  <a:pt x="67493" y="71259"/>
                </a:lnTo>
                <a:lnTo>
                  <a:pt x="68157" y="70728"/>
                </a:lnTo>
                <a:lnTo>
                  <a:pt x="68837" y="70214"/>
                </a:lnTo>
                <a:lnTo>
                  <a:pt x="69550" y="69700"/>
                </a:lnTo>
                <a:lnTo>
                  <a:pt x="70264" y="69218"/>
                </a:lnTo>
                <a:lnTo>
                  <a:pt x="71010" y="68737"/>
                </a:lnTo>
                <a:lnTo>
                  <a:pt x="71773" y="68289"/>
                </a:lnTo>
                <a:lnTo>
                  <a:pt x="72570" y="67841"/>
                </a:lnTo>
                <a:lnTo>
                  <a:pt x="73681" y="67277"/>
                </a:lnTo>
                <a:lnTo>
                  <a:pt x="74793" y="66746"/>
                </a:lnTo>
                <a:lnTo>
                  <a:pt x="75888" y="66215"/>
                </a:lnTo>
                <a:lnTo>
                  <a:pt x="76436" y="65933"/>
                </a:lnTo>
                <a:lnTo>
                  <a:pt x="76967" y="65651"/>
                </a:lnTo>
                <a:lnTo>
                  <a:pt x="77497" y="65353"/>
                </a:lnTo>
                <a:lnTo>
                  <a:pt x="78012" y="65037"/>
                </a:lnTo>
                <a:lnTo>
                  <a:pt x="78509" y="64722"/>
                </a:lnTo>
                <a:lnTo>
                  <a:pt x="79007" y="64357"/>
                </a:lnTo>
                <a:lnTo>
                  <a:pt x="79488" y="63992"/>
                </a:lnTo>
                <a:lnTo>
                  <a:pt x="79953" y="63594"/>
                </a:lnTo>
                <a:lnTo>
                  <a:pt x="80417" y="63163"/>
                </a:lnTo>
                <a:lnTo>
                  <a:pt x="80849" y="62698"/>
                </a:lnTo>
                <a:lnTo>
                  <a:pt x="81297" y="62167"/>
                </a:lnTo>
                <a:lnTo>
                  <a:pt x="81745" y="61636"/>
                </a:lnTo>
                <a:lnTo>
                  <a:pt x="82193" y="61089"/>
                </a:lnTo>
                <a:lnTo>
                  <a:pt x="82624" y="60525"/>
                </a:lnTo>
                <a:lnTo>
                  <a:pt x="83039" y="59944"/>
                </a:lnTo>
                <a:lnTo>
                  <a:pt x="83454" y="59347"/>
                </a:lnTo>
                <a:lnTo>
                  <a:pt x="83852" y="58749"/>
                </a:lnTo>
                <a:lnTo>
                  <a:pt x="84250" y="58136"/>
                </a:lnTo>
                <a:lnTo>
                  <a:pt x="84632" y="57505"/>
                </a:lnTo>
                <a:lnTo>
                  <a:pt x="85013" y="56875"/>
                </a:lnTo>
                <a:lnTo>
                  <a:pt x="85378" y="56228"/>
                </a:lnTo>
                <a:lnTo>
                  <a:pt x="85727" y="55580"/>
                </a:lnTo>
                <a:lnTo>
                  <a:pt x="86058" y="54900"/>
                </a:lnTo>
                <a:lnTo>
                  <a:pt x="86390" y="54237"/>
                </a:lnTo>
                <a:lnTo>
                  <a:pt x="86706" y="53556"/>
                </a:lnTo>
                <a:lnTo>
                  <a:pt x="87021" y="52860"/>
                </a:lnTo>
                <a:lnTo>
                  <a:pt x="87303" y="52163"/>
                </a:lnTo>
                <a:lnTo>
                  <a:pt x="87585" y="51466"/>
                </a:lnTo>
                <a:lnTo>
                  <a:pt x="87850" y="50752"/>
                </a:lnTo>
                <a:lnTo>
                  <a:pt x="88116" y="50039"/>
                </a:lnTo>
                <a:lnTo>
                  <a:pt x="88348" y="49309"/>
                </a:lnTo>
                <a:lnTo>
                  <a:pt x="88580" y="48579"/>
                </a:lnTo>
                <a:lnTo>
                  <a:pt x="88796" y="47849"/>
                </a:lnTo>
                <a:lnTo>
                  <a:pt x="88995" y="47119"/>
                </a:lnTo>
                <a:lnTo>
                  <a:pt x="89178" y="46389"/>
                </a:lnTo>
                <a:lnTo>
                  <a:pt x="89344" y="45642"/>
                </a:lnTo>
                <a:lnTo>
                  <a:pt x="89493" y="44912"/>
                </a:lnTo>
                <a:lnTo>
                  <a:pt x="89642" y="44166"/>
                </a:lnTo>
                <a:lnTo>
                  <a:pt x="89758" y="43419"/>
                </a:lnTo>
                <a:lnTo>
                  <a:pt x="89858" y="42673"/>
                </a:lnTo>
                <a:lnTo>
                  <a:pt x="89957" y="41926"/>
                </a:lnTo>
                <a:lnTo>
                  <a:pt x="90024" y="41179"/>
                </a:lnTo>
                <a:lnTo>
                  <a:pt x="90074" y="40433"/>
                </a:lnTo>
                <a:lnTo>
                  <a:pt x="90123" y="39686"/>
                </a:lnTo>
                <a:lnTo>
                  <a:pt x="90140" y="38940"/>
                </a:lnTo>
                <a:lnTo>
                  <a:pt x="90140" y="38210"/>
                </a:lnTo>
                <a:lnTo>
                  <a:pt x="90123" y="37463"/>
                </a:lnTo>
                <a:lnTo>
                  <a:pt x="90090" y="36733"/>
                </a:lnTo>
                <a:lnTo>
                  <a:pt x="90040" y="36003"/>
                </a:lnTo>
                <a:lnTo>
                  <a:pt x="89974" y="35273"/>
                </a:lnTo>
                <a:lnTo>
                  <a:pt x="89874" y="34559"/>
                </a:lnTo>
                <a:lnTo>
                  <a:pt x="89758" y="33829"/>
                </a:lnTo>
                <a:lnTo>
                  <a:pt x="89626" y="33116"/>
                </a:lnTo>
                <a:lnTo>
                  <a:pt x="89476" y="32419"/>
                </a:lnTo>
                <a:lnTo>
                  <a:pt x="89310" y="31722"/>
                </a:lnTo>
                <a:lnTo>
                  <a:pt x="89111" y="31026"/>
                </a:lnTo>
                <a:lnTo>
                  <a:pt x="88896" y="30345"/>
                </a:lnTo>
                <a:lnTo>
                  <a:pt x="88663" y="29665"/>
                </a:lnTo>
                <a:lnTo>
                  <a:pt x="88398" y="29001"/>
                </a:lnTo>
                <a:lnTo>
                  <a:pt x="88132" y="28338"/>
                </a:lnTo>
                <a:lnTo>
                  <a:pt x="87817" y="27691"/>
                </a:lnTo>
                <a:lnTo>
                  <a:pt x="87502" y="27060"/>
                </a:lnTo>
                <a:lnTo>
                  <a:pt x="87154" y="26430"/>
                </a:lnTo>
                <a:lnTo>
                  <a:pt x="86772" y="25816"/>
                </a:lnTo>
                <a:lnTo>
                  <a:pt x="86374" y="25202"/>
                </a:lnTo>
                <a:lnTo>
                  <a:pt x="85959" y="24605"/>
                </a:lnTo>
                <a:lnTo>
                  <a:pt x="85511" y="24024"/>
                </a:lnTo>
                <a:lnTo>
                  <a:pt x="85046" y="23460"/>
                </a:lnTo>
                <a:lnTo>
                  <a:pt x="84565" y="22912"/>
                </a:lnTo>
                <a:lnTo>
                  <a:pt x="84034" y="22365"/>
                </a:lnTo>
                <a:lnTo>
                  <a:pt x="83503" y="21851"/>
                </a:lnTo>
                <a:lnTo>
                  <a:pt x="82923" y="21336"/>
                </a:lnTo>
                <a:lnTo>
                  <a:pt x="82325" y="20839"/>
                </a:lnTo>
                <a:lnTo>
                  <a:pt x="81712" y="20357"/>
                </a:lnTo>
                <a:lnTo>
                  <a:pt x="81197" y="19992"/>
                </a:lnTo>
                <a:lnTo>
                  <a:pt x="80650" y="19644"/>
                </a:lnTo>
                <a:lnTo>
                  <a:pt x="80119" y="19312"/>
                </a:lnTo>
                <a:lnTo>
                  <a:pt x="79555" y="19014"/>
                </a:lnTo>
                <a:lnTo>
                  <a:pt x="78991" y="18748"/>
                </a:lnTo>
                <a:lnTo>
                  <a:pt x="78427" y="18499"/>
                </a:lnTo>
                <a:lnTo>
                  <a:pt x="77846" y="18267"/>
                </a:lnTo>
                <a:lnTo>
                  <a:pt x="77249" y="18068"/>
                </a:lnTo>
                <a:lnTo>
                  <a:pt x="76651" y="17885"/>
                </a:lnTo>
                <a:lnTo>
                  <a:pt x="76054" y="17719"/>
                </a:lnTo>
                <a:lnTo>
                  <a:pt x="75440" y="17587"/>
                </a:lnTo>
                <a:lnTo>
                  <a:pt x="74826" y="17471"/>
                </a:lnTo>
                <a:lnTo>
                  <a:pt x="74196" y="17371"/>
                </a:lnTo>
                <a:lnTo>
                  <a:pt x="73565" y="17288"/>
                </a:lnTo>
                <a:lnTo>
                  <a:pt x="72935" y="17238"/>
                </a:lnTo>
                <a:lnTo>
                  <a:pt x="72304" y="17205"/>
                </a:lnTo>
                <a:lnTo>
                  <a:pt x="71707" y="17188"/>
                </a:lnTo>
                <a:lnTo>
                  <a:pt x="71093" y="17188"/>
                </a:lnTo>
                <a:lnTo>
                  <a:pt x="69865" y="17205"/>
                </a:lnTo>
                <a:lnTo>
                  <a:pt x="68638" y="17222"/>
                </a:lnTo>
                <a:lnTo>
                  <a:pt x="68024" y="17205"/>
                </a:lnTo>
                <a:lnTo>
                  <a:pt x="67410" y="17188"/>
                </a:lnTo>
                <a:lnTo>
                  <a:pt x="66813" y="17155"/>
                </a:lnTo>
                <a:lnTo>
                  <a:pt x="66199" y="17106"/>
                </a:lnTo>
                <a:lnTo>
                  <a:pt x="65602" y="17023"/>
                </a:lnTo>
                <a:lnTo>
                  <a:pt x="65004" y="16906"/>
                </a:lnTo>
                <a:lnTo>
                  <a:pt x="64424" y="16774"/>
                </a:lnTo>
                <a:lnTo>
                  <a:pt x="63843" y="16591"/>
                </a:lnTo>
                <a:lnTo>
                  <a:pt x="63544" y="16492"/>
                </a:lnTo>
                <a:lnTo>
                  <a:pt x="63262" y="16376"/>
                </a:lnTo>
                <a:lnTo>
                  <a:pt x="62980" y="16243"/>
                </a:lnTo>
                <a:lnTo>
                  <a:pt x="62715" y="16110"/>
                </a:lnTo>
                <a:lnTo>
                  <a:pt x="62399" y="15944"/>
                </a:lnTo>
                <a:lnTo>
                  <a:pt x="62101" y="15762"/>
                </a:lnTo>
                <a:lnTo>
                  <a:pt x="61819" y="15579"/>
                </a:lnTo>
                <a:lnTo>
                  <a:pt x="61537" y="15363"/>
                </a:lnTo>
                <a:lnTo>
                  <a:pt x="61271" y="15148"/>
                </a:lnTo>
                <a:lnTo>
                  <a:pt x="61022" y="14932"/>
                </a:lnTo>
                <a:lnTo>
                  <a:pt x="60774" y="14700"/>
                </a:lnTo>
                <a:lnTo>
                  <a:pt x="60525" y="14451"/>
                </a:lnTo>
                <a:lnTo>
                  <a:pt x="60292" y="14202"/>
                </a:lnTo>
                <a:lnTo>
                  <a:pt x="60060" y="13937"/>
                </a:lnTo>
                <a:lnTo>
                  <a:pt x="59612" y="13389"/>
                </a:lnTo>
                <a:lnTo>
                  <a:pt x="59197" y="12825"/>
                </a:lnTo>
                <a:lnTo>
                  <a:pt x="58783" y="12244"/>
                </a:lnTo>
                <a:lnTo>
                  <a:pt x="58384" y="11647"/>
                </a:lnTo>
                <a:lnTo>
                  <a:pt x="58003" y="11033"/>
                </a:lnTo>
                <a:lnTo>
                  <a:pt x="57240" y="9839"/>
                </a:lnTo>
                <a:lnTo>
                  <a:pt x="56858" y="9241"/>
                </a:lnTo>
                <a:lnTo>
                  <a:pt x="56476" y="8661"/>
                </a:lnTo>
                <a:lnTo>
                  <a:pt x="56078" y="8097"/>
                </a:lnTo>
                <a:lnTo>
                  <a:pt x="55663" y="7566"/>
                </a:lnTo>
                <a:lnTo>
                  <a:pt x="55232" y="7051"/>
                </a:lnTo>
                <a:lnTo>
                  <a:pt x="54801" y="6570"/>
                </a:lnTo>
                <a:lnTo>
                  <a:pt x="54369" y="6106"/>
                </a:lnTo>
                <a:lnTo>
                  <a:pt x="53921" y="5658"/>
                </a:lnTo>
                <a:lnTo>
                  <a:pt x="53457" y="5226"/>
                </a:lnTo>
                <a:lnTo>
                  <a:pt x="52992" y="4811"/>
                </a:lnTo>
                <a:lnTo>
                  <a:pt x="52511" y="4413"/>
                </a:lnTo>
                <a:lnTo>
                  <a:pt x="52030" y="4048"/>
                </a:lnTo>
                <a:lnTo>
                  <a:pt x="51532" y="3683"/>
                </a:lnTo>
                <a:lnTo>
                  <a:pt x="51034" y="3351"/>
                </a:lnTo>
                <a:lnTo>
                  <a:pt x="50520" y="3020"/>
                </a:lnTo>
                <a:lnTo>
                  <a:pt x="50006" y="2721"/>
                </a:lnTo>
                <a:lnTo>
                  <a:pt x="49475" y="2422"/>
                </a:lnTo>
                <a:lnTo>
                  <a:pt x="48944" y="2157"/>
                </a:lnTo>
                <a:lnTo>
                  <a:pt x="48413" y="1891"/>
                </a:lnTo>
                <a:lnTo>
                  <a:pt x="47866" y="1659"/>
                </a:lnTo>
                <a:lnTo>
                  <a:pt x="47301" y="1443"/>
                </a:lnTo>
                <a:lnTo>
                  <a:pt x="46737" y="1228"/>
                </a:lnTo>
                <a:lnTo>
                  <a:pt x="46173" y="1045"/>
                </a:lnTo>
                <a:lnTo>
                  <a:pt x="45593" y="863"/>
                </a:lnTo>
                <a:lnTo>
                  <a:pt x="44995" y="713"/>
                </a:lnTo>
                <a:lnTo>
                  <a:pt x="44415" y="581"/>
                </a:lnTo>
                <a:lnTo>
                  <a:pt x="43817" y="448"/>
                </a:lnTo>
                <a:lnTo>
                  <a:pt x="43203" y="332"/>
                </a:lnTo>
                <a:lnTo>
                  <a:pt x="42590" y="249"/>
                </a:lnTo>
                <a:lnTo>
                  <a:pt x="41976" y="166"/>
                </a:lnTo>
                <a:lnTo>
                  <a:pt x="41362" y="100"/>
                </a:lnTo>
                <a:lnTo>
                  <a:pt x="40731" y="50"/>
                </a:lnTo>
                <a:lnTo>
                  <a:pt x="40101" y="17"/>
                </a:lnTo>
                <a:lnTo>
                  <a:pt x="394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7"/>
          <p:cNvSpPr txBox="1">
            <a:spLocks noGrp="1"/>
          </p:cNvSpPr>
          <p:nvPr>
            <p:ph type="subTitle" idx="1"/>
          </p:nvPr>
        </p:nvSpPr>
        <p:spPr>
          <a:xfrm>
            <a:off x="2509400" y="2896738"/>
            <a:ext cx="4277700" cy="18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2152775" y="1415900"/>
            <a:ext cx="4838400" cy="119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7628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5">
  <p:cSld name="Title design 5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5"/>
          <p:cNvGrpSpPr/>
          <p:nvPr/>
        </p:nvGrpSpPr>
        <p:grpSpPr>
          <a:xfrm>
            <a:off x="-62949" y="-86356"/>
            <a:ext cx="9309578" cy="5229824"/>
            <a:chOff x="-62949" y="-86356"/>
            <a:chExt cx="9309578" cy="5229824"/>
          </a:xfrm>
        </p:grpSpPr>
        <p:sp>
          <p:nvSpPr>
            <p:cNvPr id="240" name="Google Shape;240;p25"/>
            <p:cNvSpPr/>
            <p:nvPr/>
          </p:nvSpPr>
          <p:spPr>
            <a:xfrm>
              <a:off x="-62949" y="2182028"/>
              <a:ext cx="1672622" cy="2961441"/>
            </a:xfrm>
            <a:custGeom>
              <a:avLst/>
              <a:gdLst/>
              <a:ahLst/>
              <a:cxnLst/>
              <a:rect l="l" t="t" r="r" b="b"/>
              <a:pathLst>
                <a:path w="71062" h="125818" extrusionOk="0">
                  <a:moveTo>
                    <a:pt x="0" y="0"/>
                  </a:moveTo>
                  <a:lnTo>
                    <a:pt x="0" y="125817"/>
                  </a:lnTo>
                  <a:lnTo>
                    <a:pt x="71061" y="125817"/>
                  </a:lnTo>
                  <a:lnTo>
                    <a:pt x="71016" y="125459"/>
                  </a:lnTo>
                  <a:lnTo>
                    <a:pt x="70972" y="125092"/>
                  </a:lnTo>
                  <a:lnTo>
                    <a:pt x="70945" y="124724"/>
                  </a:lnTo>
                  <a:lnTo>
                    <a:pt x="70909" y="124357"/>
                  </a:lnTo>
                  <a:lnTo>
                    <a:pt x="70855" y="123999"/>
                  </a:lnTo>
                  <a:lnTo>
                    <a:pt x="70828" y="123820"/>
                  </a:lnTo>
                  <a:lnTo>
                    <a:pt x="70792" y="123649"/>
                  </a:lnTo>
                  <a:lnTo>
                    <a:pt x="70757" y="123470"/>
                  </a:lnTo>
                  <a:lnTo>
                    <a:pt x="70703" y="123300"/>
                  </a:lnTo>
                  <a:lnTo>
                    <a:pt x="70649" y="123139"/>
                  </a:lnTo>
                  <a:lnTo>
                    <a:pt x="70586" y="122969"/>
                  </a:lnTo>
                  <a:lnTo>
                    <a:pt x="70407" y="122547"/>
                  </a:lnTo>
                  <a:lnTo>
                    <a:pt x="70219" y="122135"/>
                  </a:lnTo>
                  <a:lnTo>
                    <a:pt x="70022" y="121714"/>
                  </a:lnTo>
                  <a:lnTo>
                    <a:pt x="69825" y="121311"/>
                  </a:lnTo>
                  <a:lnTo>
                    <a:pt x="69619" y="120908"/>
                  </a:lnTo>
                  <a:lnTo>
                    <a:pt x="69404" y="120514"/>
                  </a:lnTo>
                  <a:lnTo>
                    <a:pt x="69189" y="120120"/>
                  </a:lnTo>
                  <a:lnTo>
                    <a:pt x="68956" y="119725"/>
                  </a:lnTo>
                  <a:lnTo>
                    <a:pt x="68732" y="119349"/>
                  </a:lnTo>
                  <a:lnTo>
                    <a:pt x="68490" y="118973"/>
                  </a:lnTo>
                  <a:lnTo>
                    <a:pt x="68248" y="118597"/>
                  </a:lnTo>
                  <a:lnTo>
                    <a:pt x="67997" y="118229"/>
                  </a:lnTo>
                  <a:lnTo>
                    <a:pt x="67738" y="117871"/>
                  </a:lnTo>
                  <a:lnTo>
                    <a:pt x="67469" y="117513"/>
                  </a:lnTo>
                  <a:lnTo>
                    <a:pt x="67200" y="117163"/>
                  </a:lnTo>
                  <a:lnTo>
                    <a:pt x="66922" y="116823"/>
                  </a:lnTo>
                  <a:lnTo>
                    <a:pt x="66636" y="116482"/>
                  </a:lnTo>
                  <a:lnTo>
                    <a:pt x="66349" y="116151"/>
                  </a:lnTo>
                  <a:lnTo>
                    <a:pt x="66044" y="115819"/>
                  </a:lnTo>
                  <a:lnTo>
                    <a:pt x="65740" y="115497"/>
                  </a:lnTo>
                  <a:lnTo>
                    <a:pt x="65435" y="115183"/>
                  </a:lnTo>
                  <a:lnTo>
                    <a:pt x="65113" y="114870"/>
                  </a:lnTo>
                  <a:lnTo>
                    <a:pt x="64790" y="114565"/>
                  </a:lnTo>
                  <a:lnTo>
                    <a:pt x="64459" y="114261"/>
                  </a:lnTo>
                  <a:lnTo>
                    <a:pt x="64118" y="113965"/>
                  </a:lnTo>
                  <a:lnTo>
                    <a:pt x="63769" y="113678"/>
                  </a:lnTo>
                  <a:lnTo>
                    <a:pt x="63410" y="113401"/>
                  </a:lnTo>
                  <a:lnTo>
                    <a:pt x="63052" y="113123"/>
                  </a:lnTo>
                  <a:lnTo>
                    <a:pt x="62685" y="112845"/>
                  </a:lnTo>
                  <a:lnTo>
                    <a:pt x="62308" y="112585"/>
                  </a:lnTo>
                  <a:lnTo>
                    <a:pt x="61923" y="112325"/>
                  </a:lnTo>
                  <a:lnTo>
                    <a:pt x="61538" y="112075"/>
                  </a:lnTo>
                  <a:lnTo>
                    <a:pt x="60803" y="111609"/>
                  </a:lnTo>
                  <a:lnTo>
                    <a:pt x="60078" y="111134"/>
                  </a:lnTo>
                  <a:lnTo>
                    <a:pt x="59352" y="110650"/>
                  </a:lnTo>
                  <a:lnTo>
                    <a:pt x="58635" y="110166"/>
                  </a:lnTo>
                  <a:lnTo>
                    <a:pt x="57919" y="109674"/>
                  </a:lnTo>
                  <a:lnTo>
                    <a:pt x="57211" y="109172"/>
                  </a:lnTo>
                  <a:lnTo>
                    <a:pt x="56512" y="108670"/>
                  </a:lnTo>
                  <a:lnTo>
                    <a:pt x="55813" y="108151"/>
                  </a:lnTo>
                  <a:lnTo>
                    <a:pt x="55437" y="107864"/>
                  </a:lnTo>
                  <a:lnTo>
                    <a:pt x="55070" y="107577"/>
                  </a:lnTo>
                  <a:lnTo>
                    <a:pt x="54711" y="107282"/>
                  </a:lnTo>
                  <a:lnTo>
                    <a:pt x="54362" y="106977"/>
                  </a:lnTo>
                  <a:lnTo>
                    <a:pt x="54013" y="106664"/>
                  </a:lnTo>
                  <a:lnTo>
                    <a:pt x="53681" y="106341"/>
                  </a:lnTo>
                  <a:lnTo>
                    <a:pt x="53350" y="106010"/>
                  </a:lnTo>
                  <a:lnTo>
                    <a:pt x="53036" y="105669"/>
                  </a:lnTo>
                  <a:lnTo>
                    <a:pt x="52732" y="105320"/>
                  </a:lnTo>
                  <a:lnTo>
                    <a:pt x="52445" y="104961"/>
                  </a:lnTo>
                  <a:lnTo>
                    <a:pt x="52167" y="104594"/>
                  </a:lnTo>
                  <a:lnTo>
                    <a:pt x="51898" y="104209"/>
                  </a:lnTo>
                  <a:lnTo>
                    <a:pt x="51656" y="103815"/>
                  </a:lnTo>
                  <a:lnTo>
                    <a:pt x="51415" y="103403"/>
                  </a:lnTo>
                  <a:lnTo>
                    <a:pt x="51200" y="102981"/>
                  </a:lnTo>
                  <a:lnTo>
                    <a:pt x="51101" y="102766"/>
                  </a:lnTo>
                  <a:lnTo>
                    <a:pt x="51002" y="102551"/>
                  </a:lnTo>
                  <a:lnTo>
                    <a:pt x="50743" y="101933"/>
                  </a:lnTo>
                  <a:lnTo>
                    <a:pt x="50492" y="101306"/>
                  </a:lnTo>
                  <a:lnTo>
                    <a:pt x="50268" y="100679"/>
                  </a:lnTo>
                  <a:lnTo>
                    <a:pt x="50053" y="100052"/>
                  </a:lnTo>
                  <a:lnTo>
                    <a:pt x="49856" y="99416"/>
                  </a:lnTo>
                  <a:lnTo>
                    <a:pt x="49677" y="98780"/>
                  </a:lnTo>
                  <a:lnTo>
                    <a:pt x="49506" y="98135"/>
                  </a:lnTo>
                  <a:lnTo>
                    <a:pt x="49354" y="97490"/>
                  </a:lnTo>
                  <a:lnTo>
                    <a:pt x="49211" y="96845"/>
                  </a:lnTo>
                  <a:lnTo>
                    <a:pt x="49085" y="96191"/>
                  </a:lnTo>
                  <a:lnTo>
                    <a:pt x="48978" y="95546"/>
                  </a:lnTo>
                  <a:lnTo>
                    <a:pt x="48879" y="94883"/>
                  </a:lnTo>
                  <a:lnTo>
                    <a:pt x="48799" y="94229"/>
                  </a:lnTo>
                  <a:lnTo>
                    <a:pt x="48727" y="93566"/>
                  </a:lnTo>
                  <a:lnTo>
                    <a:pt x="48673" y="92912"/>
                  </a:lnTo>
                  <a:lnTo>
                    <a:pt x="48628" y="92249"/>
                  </a:lnTo>
                  <a:lnTo>
                    <a:pt x="48575" y="91183"/>
                  </a:lnTo>
                  <a:lnTo>
                    <a:pt x="48530" y="90117"/>
                  </a:lnTo>
                  <a:lnTo>
                    <a:pt x="48440" y="87985"/>
                  </a:lnTo>
                  <a:lnTo>
                    <a:pt x="48342" y="85861"/>
                  </a:lnTo>
                  <a:lnTo>
                    <a:pt x="48288" y="84795"/>
                  </a:lnTo>
                  <a:lnTo>
                    <a:pt x="48225" y="83729"/>
                  </a:lnTo>
                  <a:lnTo>
                    <a:pt x="48154" y="82672"/>
                  </a:lnTo>
                  <a:lnTo>
                    <a:pt x="48073" y="81606"/>
                  </a:lnTo>
                  <a:lnTo>
                    <a:pt x="47974" y="80549"/>
                  </a:lnTo>
                  <a:lnTo>
                    <a:pt x="47858" y="79492"/>
                  </a:lnTo>
                  <a:lnTo>
                    <a:pt x="47733" y="78434"/>
                  </a:lnTo>
                  <a:lnTo>
                    <a:pt x="47580" y="77377"/>
                  </a:lnTo>
                  <a:lnTo>
                    <a:pt x="47500" y="76849"/>
                  </a:lnTo>
                  <a:lnTo>
                    <a:pt x="47410" y="76320"/>
                  </a:lnTo>
                  <a:lnTo>
                    <a:pt x="47311" y="75792"/>
                  </a:lnTo>
                  <a:lnTo>
                    <a:pt x="47213" y="75272"/>
                  </a:lnTo>
                  <a:lnTo>
                    <a:pt x="46962" y="74000"/>
                  </a:lnTo>
                  <a:lnTo>
                    <a:pt x="46711" y="72728"/>
                  </a:lnTo>
                  <a:lnTo>
                    <a:pt x="46577" y="72092"/>
                  </a:lnTo>
                  <a:lnTo>
                    <a:pt x="46442" y="71456"/>
                  </a:lnTo>
                  <a:lnTo>
                    <a:pt x="46299" y="70828"/>
                  </a:lnTo>
                  <a:lnTo>
                    <a:pt x="46156" y="70192"/>
                  </a:lnTo>
                  <a:lnTo>
                    <a:pt x="45986" y="69565"/>
                  </a:lnTo>
                  <a:lnTo>
                    <a:pt x="45815" y="68947"/>
                  </a:lnTo>
                  <a:lnTo>
                    <a:pt x="45627" y="68329"/>
                  </a:lnTo>
                  <a:lnTo>
                    <a:pt x="45430" y="67711"/>
                  </a:lnTo>
                  <a:lnTo>
                    <a:pt x="45206" y="67102"/>
                  </a:lnTo>
                  <a:lnTo>
                    <a:pt x="44973" y="66501"/>
                  </a:lnTo>
                  <a:lnTo>
                    <a:pt x="44848" y="66206"/>
                  </a:lnTo>
                  <a:lnTo>
                    <a:pt x="44713" y="65901"/>
                  </a:lnTo>
                  <a:lnTo>
                    <a:pt x="44579" y="65606"/>
                  </a:lnTo>
                  <a:lnTo>
                    <a:pt x="44436" y="65310"/>
                  </a:lnTo>
                  <a:lnTo>
                    <a:pt x="43809" y="64065"/>
                  </a:lnTo>
                  <a:lnTo>
                    <a:pt x="43486" y="63446"/>
                  </a:lnTo>
                  <a:lnTo>
                    <a:pt x="43164" y="62828"/>
                  </a:lnTo>
                  <a:lnTo>
                    <a:pt x="42832" y="62219"/>
                  </a:lnTo>
                  <a:lnTo>
                    <a:pt x="42501" y="61610"/>
                  </a:lnTo>
                  <a:lnTo>
                    <a:pt x="42160" y="61001"/>
                  </a:lnTo>
                  <a:lnTo>
                    <a:pt x="41811" y="60400"/>
                  </a:lnTo>
                  <a:lnTo>
                    <a:pt x="41461" y="59800"/>
                  </a:lnTo>
                  <a:lnTo>
                    <a:pt x="41103" y="59209"/>
                  </a:lnTo>
                  <a:lnTo>
                    <a:pt x="40745" y="58618"/>
                  </a:lnTo>
                  <a:lnTo>
                    <a:pt x="40368" y="58035"/>
                  </a:lnTo>
                  <a:lnTo>
                    <a:pt x="39992" y="57462"/>
                  </a:lnTo>
                  <a:lnTo>
                    <a:pt x="39607" y="56889"/>
                  </a:lnTo>
                  <a:lnTo>
                    <a:pt x="39222" y="56324"/>
                  </a:lnTo>
                  <a:lnTo>
                    <a:pt x="38818" y="55760"/>
                  </a:lnTo>
                  <a:lnTo>
                    <a:pt x="38415" y="55204"/>
                  </a:lnTo>
                  <a:lnTo>
                    <a:pt x="38003" y="54649"/>
                  </a:lnTo>
                  <a:lnTo>
                    <a:pt x="37573" y="54111"/>
                  </a:lnTo>
                  <a:lnTo>
                    <a:pt x="37143" y="53574"/>
                  </a:lnTo>
                  <a:lnTo>
                    <a:pt x="36704" y="53045"/>
                  </a:lnTo>
                  <a:lnTo>
                    <a:pt x="36256" y="52517"/>
                  </a:lnTo>
                  <a:lnTo>
                    <a:pt x="35799" y="51997"/>
                  </a:lnTo>
                  <a:lnTo>
                    <a:pt x="35334" y="51486"/>
                  </a:lnTo>
                  <a:lnTo>
                    <a:pt x="34859" y="50985"/>
                  </a:lnTo>
                  <a:lnTo>
                    <a:pt x="34375" y="50492"/>
                  </a:lnTo>
                  <a:lnTo>
                    <a:pt x="33873" y="49999"/>
                  </a:lnTo>
                  <a:lnTo>
                    <a:pt x="33372" y="49525"/>
                  </a:lnTo>
                  <a:lnTo>
                    <a:pt x="32852" y="49050"/>
                  </a:lnTo>
                  <a:lnTo>
                    <a:pt x="32323" y="48584"/>
                  </a:lnTo>
                  <a:lnTo>
                    <a:pt x="31786" y="48136"/>
                  </a:lnTo>
                  <a:lnTo>
                    <a:pt x="31230" y="47688"/>
                  </a:lnTo>
                  <a:lnTo>
                    <a:pt x="31015" y="47509"/>
                  </a:lnTo>
                  <a:lnTo>
                    <a:pt x="30809" y="47330"/>
                  </a:lnTo>
                  <a:lnTo>
                    <a:pt x="30612" y="47150"/>
                  </a:lnTo>
                  <a:lnTo>
                    <a:pt x="30415" y="46971"/>
                  </a:lnTo>
                  <a:lnTo>
                    <a:pt x="30227" y="46783"/>
                  </a:lnTo>
                  <a:lnTo>
                    <a:pt x="30048" y="46595"/>
                  </a:lnTo>
                  <a:lnTo>
                    <a:pt x="29878" y="46407"/>
                  </a:lnTo>
                  <a:lnTo>
                    <a:pt x="29716" y="46210"/>
                  </a:lnTo>
                  <a:lnTo>
                    <a:pt x="29564" y="46013"/>
                  </a:lnTo>
                  <a:lnTo>
                    <a:pt x="29412" y="45816"/>
                  </a:lnTo>
                  <a:lnTo>
                    <a:pt x="29268" y="45610"/>
                  </a:lnTo>
                  <a:lnTo>
                    <a:pt x="29134" y="45412"/>
                  </a:lnTo>
                  <a:lnTo>
                    <a:pt x="29009" y="45197"/>
                  </a:lnTo>
                  <a:lnTo>
                    <a:pt x="28892" y="44982"/>
                  </a:lnTo>
                  <a:lnTo>
                    <a:pt x="28776" y="44767"/>
                  </a:lnTo>
                  <a:lnTo>
                    <a:pt x="28668" y="44552"/>
                  </a:lnTo>
                  <a:lnTo>
                    <a:pt x="28570" y="44328"/>
                  </a:lnTo>
                  <a:lnTo>
                    <a:pt x="28480" y="44104"/>
                  </a:lnTo>
                  <a:lnTo>
                    <a:pt x="28399" y="43872"/>
                  </a:lnTo>
                  <a:lnTo>
                    <a:pt x="28319" y="43639"/>
                  </a:lnTo>
                  <a:lnTo>
                    <a:pt x="28247" y="43397"/>
                  </a:lnTo>
                  <a:lnTo>
                    <a:pt x="28184" y="43155"/>
                  </a:lnTo>
                  <a:lnTo>
                    <a:pt x="28131" y="42913"/>
                  </a:lnTo>
                  <a:lnTo>
                    <a:pt x="28086" y="42662"/>
                  </a:lnTo>
                  <a:lnTo>
                    <a:pt x="28041" y="42402"/>
                  </a:lnTo>
                  <a:lnTo>
                    <a:pt x="28005" y="42142"/>
                  </a:lnTo>
                  <a:lnTo>
                    <a:pt x="27978" y="41883"/>
                  </a:lnTo>
                  <a:lnTo>
                    <a:pt x="27960" y="41614"/>
                  </a:lnTo>
                  <a:lnTo>
                    <a:pt x="27943" y="41336"/>
                  </a:lnTo>
                  <a:lnTo>
                    <a:pt x="27943" y="41058"/>
                  </a:lnTo>
                  <a:lnTo>
                    <a:pt x="27943" y="40781"/>
                  </a:lnTo>
                  <a:lnTo>
                    <a:pt x="27951" y="40494"/>
                  </a:lnTo>
                  <a:lnTo>
                    <a:pt x="27960" y="39921"/>
                  </a:lnTo>
                  <a:lnTo>
                    <a:pt x="27969" y="39347"/>
                  </a:lnTo>
                  <a:lnTo>
                    <a:pt x="27969" y="38783"/>
                  </a:lnTo>
                  <a:lnTo>
                    <a:pt x="27960" y="38210"/>
                  </a:lnTo>
                  <a:lnTo>
                    <a:pt x="27943" y="37645"/>
                  </a:lnTo>
                  <a:lnTo>
                    <a:pt x="27925" y="37081"/>
                  </a:lnTo>
                  <a:lnTo>
                    <a:pt x="27889" y="36516"/>
                  </a:lnTo>
                  <a:lnTo>
                    <a:pt x="27844" y="35952"/>
                  </a:lnTo>
                  <a:lnTo>
                    <a:pt x="27790" y="35397"/>
                  </a:lnTo>
                  <a:lnTo>
                    <a:pt x="27727" y="34832"/>
                  </a:lnTo>
                  <a:lnTo>
                    <a:pt x="27665" y="34277"/>
                  </a:lnTo>
                  <a:lnTo>
                    <a:pt x="27584" y="33721"/>
                  </a:lnTo>
                  <a:lnTo>
                    <a:pt x="27504" y="33166"/>
                  </a:lnTo>
                  <a:lnTo>
                    <a:pt x="27405" y="32610"/>
                  </a:lnTo>
                  <a:lnTo>
                    <a:pt x="27306" y="32064"/>
                  </a:lnTo>
                  <a:lnTo>
                    <a:pt x="27199" y="31508"/>
                  </a:lnTo>
                  <a:lnTo>
                    <a:pt x="27082" y="30962"/>
                  </a:lnTo>
                  <a:lnTo>
                    <a:pt x="26957" y="30415"/>
                  </a:lnTo>
                  <a:lnTo>
                    <a:pt x="26823" y="29869"/>
                  </a:lnTo>
                  <a:lnTo>
                    <a:pt x="26679" y="29322"/>
                  </a:lnTo>
                  <a:lnTo>
                    <a:pt x="26527" y="28785"/>
                  </a:lnTo>
                  <a:lnTo>
                    <a:pt x="26366" y="28247"/>
                  </a:lnTo>
                  <a:lnTo>
                    <a:pt x="26205" y="27701"/>
                  </a:lnTo>
                  <a:lnTo>
                    <a:pt x="26025" y="27163"/>
                  </a:lnTo>
                  <a:lnTo>
                    <a:pt x="25846" y="26635"/>
                  </a:lnTo>
                  <a:lnTo>
                    <a:pt x="25658" y="26097"/>
                  </a:lnTo>
                  <a:lnTo>
                    <a:pt x="25461" y="25569"/>
                  </a:lnTo>
                  <a:lnTo>
                    <a:pt x="25255" y="25040"/>
                  </a:lnTo>
                  <a:lnTo>
                    <a:pt x="25040" y="24512"/>
                  </a:lnTo>
                  <a:lnTo>
                    <a:pt x="24816" y="23983"/>
                  </a:lnTo>
                  <a:lnTo>
                    <a:pt x="24583" y="23463"/>
                  </a:lnTo>
                  <a:lnTo>
                    <a:pt x="24350" y="22935"/>
                  </a:lnTo>
                  <a:lnTo>
                    <a:pt x="24081" y="22370"/>
                  </a:lnTo>
                  <a:lnTo>
                    <a:pt x="23813" y="21806"/>
                  </a:lnTo>
                  <a:lnTo>
                    <a:pt x="23535" y="21242"/>
                  </a:lnTo>
                  <a:lnTo>
                    <a:pt x="23248" y="20686"/>
                  </a:lnTo>
                  <a:lnTo>
                    <a:pt x="22961" y="20131"/>
                  </a:lnTo>
                  <a:lnTo>
                    <a:pt x="22675" y="19584"/>
                  </a:lnTo>
                  <a:lnTo>
                    <a:pt x="22370" y="19038"/>
                  </a:lnTo>
                  <a:lnTo>
                    <a:pt x="22066" y="18500"/>
                  </a:lnTo>
                  <a:lnTo>
                    <a:pt x="21761" y="17963"/>
                  </a:lnTo>
                  <a:lnTo>
                    <a:pt x="21438" y="17425"/>
                  </a:lnTo>
                  <a:lnTo>
                    <a:pt x="21116" y="16906"/>
                  </a:lnTo>
                  <a:lnTo>
                    <a:pt x="20784" y="16377"/>
                  </a:lnTo>
                  <a:lnTo>
                    <a:pt x="20453" y="15857"/>
                  </a:lnTo>
                  <a:lnTo>
                    <a:pt x="20104" y="15347"/>
                  </a:lnTo>
                  <a:lnTo>
                    <a:pt x="19754" y="14845"/>
                  </a:lnTo>
                  <a:lnTo>
                    <a:pt x="19396" y="14343"/>
                  </a:lnTo>
                  <a:lnTo>
                    <a:pt x="19028" y="13842"/>
                  </a:lnTo>
                  <a:lnTo>
                    <a:pt x="18661" y="13358"/>
                  </a:lnTo>
                  <a:lnTo>
                    <a:pt x="18276" y="12865"/>
                  </a:lnTo>
                  <a:lnTo>
                    <a:pt x="17891" y="12390"/>
                  </a:lnTo>
                  <a:lnTo>
                    <a:pt x="17497" y="11916"/>
                  </a:lnTo>
                  <a:lnTo>
                    <a:pt x="17084" y="11450"/>
                  </a:lnTo>
                  <a:lnTo>
                    <a:pt x="16672" y="10993"/>
                  </a:lnTo>
                  <a:lnTo>
                    <a:pt x="16251" y="10536"/>
                  </a:lnTo>
                  <a:lnTo>
                    <a:pt x="15821" y="10088"/>
                  </a:lnTo>
                  <a:lnTo>
                    <a:pt x="15382" y="9649"/>
                  </a:lnTo>
                  <a:lnTo>
                    <a:pt x="14934" y="9210"/>
                  </a:lnTo>
                  <a:lnTo>
                    <a:pt x="14477" y="8789"/>
                  </a:lnTo>
                  <a:lnTo>
                    <a:pt x="14012" y="8368"/>
                  </a:lnTo>
                  <a:lnTo>
                    <a:pt x="13537" y="7956"/>
                  </a:lnTo>
                  <a:lnTo>
                    <a:pt x="13053" y="7553"/>
                  </a:lnTo>
                  <a:lnTo>
                    <a:pt x="12551" y="7150"/>
                  </a:lnTo>
                  <a:lnTo>
                    <a:pt x="12193" y="6872"/>
                  </a:lnTo>
                  <a:lnTo>
                    <a:pt x="11835" y="6594"/>
                  </a:lnTo>
                  <a:lnTo>
                    <a:pt x="11467" y="6325"/>
                  </a:lnTo>
                  <a:lnTo>
                    <a:pt x="11100" y="6066"/>
                  </a:lnTo>
                  <a:lnTo>
                    <a:pt x="10347" y="5546"/>
                  </a:lnTo>
                  <a:lnTo>
                    <a:pt x="9595" y="5053"/>
                  </a:lnTo>
                  <a:lnTo>
                    <a:pt x="8833" y="4569"/>
                  </a:lnTo>
                  <a:lnTo>
                    <a:pt x="8054" y="4104"/>
                  </a:lnTo>
                  <a:lnTo>
                    <a:pt x="7275" y="3656"/>
                  </a:lnTo>
                  <a:lnTo>
                    <a:pt x="6486" y="3217"/>
                  </a:lnTo>
                  <a:lnTo>
                    <a:pt x="5689" y="2787"/>
                  </a:lnTo>
                  <a:lnTo>
                    <a:pt x="4883" y="2375"/>
                  </a:lnTo>
                  <a:lnTo>
                    <a:pt x="4076" y="1962"/>
                  </a:lnTo>
                  <a:lnTo>
                    <a:pt x="3270" y="1559"/>
                  </a:lnTo>
                  <a:lnTo>
                    <a:pt x="2455" y="1165"/>
                  </a:lnTo>
                  <a:lnTo>
                    <a:pt x="1639" y="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 rot="-3351231">
              <a:off x="473024" y="436476"/>
              <a:ext cx="808117" cy="991540"/>
            </a:xfrm>
            <a:custGeom>
              <a:avLst/>
              <a:gdLst/>
              <a:ahLst/>
              <a:cxnLst/>
              <a:rect l="l" t="t" r="r" b="b"/>
              <a:pathLst>
                <a:path w="32325" h="39662" extrusionOk="0">
                  <a:moveTo>
                    <a:pt x="21708" y="1"/>
                  </a:moveTo>
                  <a:lnTo>
                    <a:pt x="21448" y="19"/>
                  </a:lnTo>
                  <a:lnTo>
                    <a:pt x="21188" y="37"/>
                  </a:lnTo>
                  <a:lnTo>
                    <a:pt x="20507" y="72"/>
                  </a:lnTo>
                  <a:lnTo>
                    <a:pt x="19835" y="126"/>
                  </a:lnTo>
                  <a:lnTo>
                    <a:pt x="19164" y="189"/>
                  </a:lnTo>
                  <a:lnTo>
                    <a:pt x="18501" y="269"/>
                  </a:lnTo>
                  <a:lnTo>
                    <a:pt x="17847" y="359"/>
                  </a:lnTo>
                  <a:lnTo>
                    <a:pt x="17202" y="467"/>
                  </a:lnTo>
                  <a:lnTo>
                    <a:pt x="16557" y="592"/>
                  </a:lnTo>
                  <a:lnTo>
                    <a:pt x="15920" y="726"/>
                  </a:lnTo>
                  <a:lnTo>
                    <a:pt x="15293" y="879"/>
                  </a:lnTo>
                  <a:lnTo>
                    <a:pt x="14675" y="1049"/>
                  </a:lnTo>
                  <a:lnTo>
                    <a:pt x="14057" y="1228"/>
                  </a:lnTo>
                  <a:lnTo>
                    <a:pt x="13448" y="1425"/>
                  </a:lnTo>
                  <a:lnTo>
                    <a:pt x="12848" y="1631"/>
                  </a:lnTo>
                  <a:lnTo>
                    <a:pt x="12247" y="1855"/>
                  </a:lnTo>
                  <a:lnTo>
                    <a:pt x="11656" y="2097"/>
                  </a:lnTo>
                  <a:lnTo>
                    <a:pt x="11074" y="2348"/>
                  </a:lnTo>
                  <a:lnTo>
                    <a:pt x="10500" y="2617"/>
                  </a:lnTo>
                  <a:lnTo>
                    <a:pt x="9927" y="2903"/>
                  </a:lnTo>
                  <a:lnTo>
                    <a:pt x="9363" y="3199"/>
                  </a:lnTo>
                  <a:lnTo>
                    <a:pt x="8807" y="3513"/>
                  </a:lnTo>
                  <a:lnTo>
                    <a:pt x="8261" y="3844"/>
                  </a:lnTo>
                  <a:lnTo>
                    <a:pt x="7723" y="4184"/>
                  </a:lnTo>
                  <a:lnTo>
                    <a:pt x="7186" y="4543"/>
                  </a:lnTo>
                  <a:lnTo>
                    <a:pt x="6657" y="4919"/>
                  </a:lnTo>
                  <a:lnTo>
                    <a:pt x="6137" y="5304"/>
                  </a:lnTo>
                  <a:lnTo>
                    <a:pt x="5618" y="5707"/>
                  </a:lnTo>
                  <a:lnTo>
                    <a:pt x="5107" y="6129"/>
                  </a:lnTo>
                  <a:lnTo>
                    <a:pt x="4614" y="6559"/>
                  </a:lnTo>
                  <a:lnTo>
                    <a:pt x="4113" y="7006"/>
                  </a:lnTo>
                  <a:lnTo>
                    <a:pt x="3629" y="7472"/>
                  </a:lnTo>
                  <a:lnTo>
                    <a:pt x="3154" y="7947"/>
                  </a:lnTo>
                  <a:lnTo>
                    <a:pt x="2679" y="8440"/>
                  </a:lnTo>
                  <a:lnTo>
                    <a:pt x="2509" y="8628"/>
                  </a:lnTo>
                  <a:lnTo>
                    <a:pt x="2339" y="8816"/>
                  </a:lnTo>
                  <a:lnTo>
                    <a:pt x="2187" y="9013"/>
                  </a:lnTo>
                  <a:lnTo>
                    <a:pt x="2034" y="9201"/>
                  </a:lnTo>
                  <a:lnTo>
                    <a:pt x="1882" y="9398"/>
                  </a:lnTo>
                  <a:lnTo>
                    <a:pt x="1739" y="9596"/>
                  </a:lnTo>
                  <a:lnTo>
                    <a:pt x="1604" y="9802"/>
                  </a:lnTo>
                  <a:lnTo>
                    <a:pt x="1470" y="9999"/>
                  </a:lnTo>
                  <a:lnTo>
                    <a:pt x="1345" y="10205"/>
                  </a:lnTo>
                  <a:lnTo>
                    <a:pt x="1228" y="10411"/>
                  </a:lnTo>
                  <a:lnTo>
                    <a:pt x="1112" y="10626"/>
                  </a:lnTo>
                  <a:lnTo>
                    <a:pt x="1004" y="10832"/>
                  </a:lnTo>
                  <a:lnTo>
                    <a:pt x="897" y="11047"/>
                  </a:lnTo>
                  <a:lnTo>
                    <a:pt x="798" y="11271"/>
                  </a:lnTo>
                  <a:lnTo>
                    <a:pt x="708" y="11486"/>
                  </a:lnTo>
                  <a:lnTo>
                    <a:pt x="619" y="11710"/>
                  </a:lnTo>
                  <a:lnTo>
                    <a:pt x="538" y="11934"/>
                  </a:lnTo>
                  <a:lnTo>
                    <a:pt x="467" y="12158"/>
                  </a:lnTo>
                  <a:lnTo>
                    <a:pt x="395" y="12391"/>
                  </a:lnTo>
                  <a:lnTo>
                    <a:pt x="332" y="12615"/>
                  </a:lnTo>
                  <a:lnTo>
                    <a:pt x="269" y="12848"/>
                  </a:lnTo>
                  <a:lnTo>
                    <a:pt x="216" y="13089"/>
                  </a:lnTo>
                  <a:lnTo>
                    <a:pt x="171" y="13322"/>
                  </a:lnTo>
                  <a:lnTo>
                    <a:pt x="135" y="13564"/>
                  </a:lnTo>
                  <a:lnTo>
                    <a:pt x="99" y="13806"/>
                  </a:lnTo>
                  <a:lnTo>
                    <a:pt x="63" y="14048"/>
                  </a:lnTo>
                  <a:lnTo>
                    <a:pt x="45" y="14299"/>
                  </a:lnTo>
                  <a:lnTo>
                    <a:pt x="28" y="14541"/>
                  </a:lnTo>
                  <a:lnTo>
                    <a:pt x="10" y="14792"/>
                  </a:lnTo>
                  <a:lnTo>
                    <a:pt x="1" y="15051"/>
                  </a:lnTo>
                  <a:lnTo>
                    <a:pt x="1" y="15302"/>
                  </a:lnTo>
                  <a:lnTo>
                    <a:pt x="10" y="15562"/>
                  </a:lnTo>
                  <a:lnTo>
                    <a:pt x="28" y="16037"/>
                  </a:lnTo>
                  <a:lnTo>
                    <a:pt x="72" y="16512"/>
                  </a:lnTo>
                  <a:lnTo>
                    <a:pt x="126" y="16978"/>
                  </a:lnTo>
                  <a:lnTo>
                    <a:pt x="198" y="17443"/>
                  </a:lnTo>
                  <a:lnTo>
                    <a:pt x="287" y="17909"/>
                  </a:lnTo>
                  <a:lnTo>
                    <a:pt x="386" y="18366"/>
                  </a:lnTo>
                  <a:lnTo>
                    <a:pt x="493" y="18814"/>
                  </a:lnTo>
                  <a:lnTo>
                    <a:pt x="619" y="19271"/>
                  </a:lnTo>
                  <a:lnTo>
                    <a:pt x="744" y="19719"/>
                  </a:lnTo>
                  <a:lnTo>
                    <a:pt x="879" y="20167"/>
                  </a:lnTo>
                  <a:lnTo>
                    <a:pt x="1165" y="21063"/>
                  </a:lnTo>
                  <a:lnTo>
                    <a:pt x="1766" y="22846"/>
                  </a:lnTo>
                  <a:lnTo>
                    <a:pt x="1918" y="23302"/>
                  </a:lnTo>
                  <a:lnTo>
                    <a:pt x="2079" y="23741"/>
                  </a:lnTo>
                  <a:lnTo>
                    <a:pt x="2240" y="24189"/>
                  </a:lnTo>
                  <a:lnTo>
                    <a:pt x="2411" y="24628"/>
                  </a:lnTo>
                  <a:lnTo>
                    <a:pt x="2581" y="25067"/>
                  </a:lnTo>
                  <a:lnTo>
                    <a:pt x="2769" y="25497"/>
                  </a:lnTo>
                  <a:lnTo>
                    <a:pt x="2948" y="25927"/>
                  </a:lnTo>
                  <a:lnTo>
                    <a:pt x="3145" y="26357"/>
                  </a:lnTo>
                  <a:lnTo>
                    <a:pt x="3342" y="26778"/>
                  </a:lnTo>
                  <a:lnTo>
                    <a:pt x="3539" y="27208"/>
                  </a:lnTo>
                  <a:lnTo>
                    <a:pt x="3952" y="28042"/>
                  </a:lnTo>
                  <a:lnTo>
                    <a:pt x="4391" y="28866"/>
                  </a:lnTo>
                  <a:lnTo>
                    <a:pt x="4838" y="29681"/>
                  </a:lnTo>
                  <a:lnTo>
                    <a:pt x="5304" y="30487"/>
                  </a:lnTo>
                  <a:lnTo>
                    <a:pt x="5788" y="31294"/>
                  </a:lnTo>
                  <a:lnTo>
                    <a:pt x="6290" y="32082"/>
                  </a:lnTo>
                  <a:lnTo>
                    <a:pt x="6800" y="32861"/>
                  </a:lnTo>
                  <a:lnTo>
                    <a:pt x="7320" y="33641"/>
                  </a:lnTo>
                  <a:lnTo>
                    <a:pt x="7858" y="34411"/>
                  </a:lnTo>
                  <a:lnTo>
                    <a:pt x="8404" y="35173"/>
                  </a:lnTo>
                  <a:lnTo>
                    <a:pt x="8959" y="35934"/>
                  </a:lnTo>
                  <a:lnTo>
                    <a:pt x="9175" y="36221"/>
                  </a:lnTo>
                  <a:lnTo>
                    <a:pt x="9407" y="36508"/>
                  </a:lnTo>
                  <a:lnTo>
                    <a:pt x="9640" y="36785"/>
                  </a:lnTo>
                  <a:lnTo>
                    <a:pt x="9882" y="37054"/>
                  </a:lnTo>
                  <a:lnTo>
                    <a:pt x="10133" y="37323"/>
                  </a:lnTo>
                  <a:lnTo>
                    <a:pt x="10384" y="37583"/>
                  </a:lnTo>
                  <a:lnTo>
                    <a:pt x="10653" y="37834"/>
                  </a:lnTo>
                  <a:lnTo>
                    <a:pt x="10913" y="38084"/>
                  </a:lnTo>
                  <a:lnTo>
                    <a:pt x="11101" y="38237"/>
                  </a:lnTo>
                  <a:lnTo>
                    <a:pt x="11289" y="38389"/>
                  </a:lnTo>
                  <a:lnTo>
                    <a:pt x="11477" y="38532"/>
                  </a:lnTo>
                  <a:lnTo>
                    <a:pt x="11665" y="38667"/>
                  </a:lnTo>
                  <a:lnTo>
                    <a:pt x="11862" y="38792"/>
                  </a:lnTo>
                  <a:lnTo>
                    <a:pt x="12068" y="38909"/>
                  </a:lnTo>
                  <a:lnTo>
                    <a:pt x="12265" y="39016"/>
                  </a:lnTo>
                  <a:lnTo>
                    <a:pt x="12471" y="39115"/>
                  </a:lnTo>
                  <a:lnTo>
                    <a:pt x="12686" y="39204"/>
                  </a:lnTo>
                  <a:lnTo>
                    <a:pt x="12892" y="39294"/>
                  </a:lnTo>
                  <a:lnTo>
                    <a:pt x="13107" y="39366"/>
                  </a:lnTo>
                  <a:lnTo>
                    <a:pt x="13322" y="39437"/>
                  </a:lnTo>
                  <a:lnTo>
                    <a:pt x="13537" y="39491"/>
                  </a:lnTo>
                  <a:lnTo>
                    <a:pt x="13752" y="39545"/>
                  </a:lnTo>
                  <a:lnTo>
                    <a:pt x="13976" y="39581"/>
                  </a:lnTo>
                  <a:lnTo>
                    <a:pt x="14200" y="39616"/>
                  </a:lnTo>
                  <a:lnTo>
                    <a:pt x="14415" y="39643"/>
                  </a:lnTo>
                  <a:lnTo>
                    <a:pt x="14639" y="39661"/>
                  </a:lnTo>
                  <a:lnTo>
                    <a:pt x="15087" y="39661"/>
                  </a:lnTo>
                  <a:lnTo>
                    <a:pt x="15320" y="39652"/>
                  </a:lnTo>
                  <a:lnTo>
                    <a:pt x="15544" y="39634"/>
                  </a:lnTo>
                  <a:lnTo>
                    <a:pt x="15768" y="39607"/>
                  </a:lnTo>
                  <a:lnTo>
                    <a:pt x="15992" y="39572"/>
                  </a:lnTo>
                  <a:lnTo>
                    <a:pt x="16216" y="39536"/>
                  </a:lnTo>
                  <a:lnTo>
                    <a:pt x="16440" y="39482"/>
                  </a:lnTo>
                  <a:lnTo>
                    <a:pt x="16664" y="39419"/>
                  </a:lnTo>
                  <a:lnTo>
                    <a:pt x="16888" y="39348"/>
                  </a:lnTo>
                  <a:lnTo>
                    <a:pt x="17112" y="39276"/>
                  </a:lnTo>
                  <a:lnTo>
                    <a:pt x="17327" y="39186"/>
                  </a:lnTo>
                  <a:lnTo>
                    <a:pt x="17551" y="39097"/>
                  </a:lnTo>
                  <a:lnTo>
                    <a:pt x="17766" y="38989"/>
                  </a:lnTo>
                  <a:lnTo>
                    <a:pt x="18097" y="38819"/>
                  </a:lnTo>
                  <a:lnTo>
                    <a:pt x="18420" y="38649"/>
                  </a:lnTo>
                  <a:lnTo>
                    <a:pt x="18734" y="38461"/>
                  </a:lnTo>
                  <a:lnTo>
                    <a:pt x="19038" y="38264"/>
                  </a:lnTo>
                  <a:lnTo>
                    <a:pt x="19343" y="38067"/>
                  </a:lnTo>
                  <a:lnTo>
                    <a:pt x="19638" y="37852"/>
                  </a:lnTo>
                  <a:lnTo>
                    <a:pt x="19925" y="37636"/>
                  </a:lnTo>
                  <a:lnTo>
                    <a:pt x="20212" y="37413"/>
                  </a:lnTo>
                  <a:lnTo>
                    <a:pt x="20489" y="37180"/>
                  </a:lnTo>
                  <a:lnTo>
                    <a:pt x="20758" y="36938"/>
                  </a:lnTo>
                  <a:lnTo>
                    <a:pt x="21027" y="36696"/>
                  </a:lnTo>
                  <a:lnTo>
                    <a:pt x="21287" y="36436"/>
                  </a:lnTo>
                  <a:lnTo>
                    <a:pt x="21538" y="36176"/>
                  </a:lnTo>
                  <a:lnTo>
                    <a:pt x="21789" y="35907"/>
                  </a:lnTo>
                  <a:lnTo>
                    <a:pt x="22030" y="35639"/>
                  </a:lnTo>
                  <a:lnTo>
                    <a:pt x="22263" y="35352"/>
                  </a:lnTo>
                  <a:lnTo>
                    <a:pt x="22613" y="34931"/>
                  </a:lnTo>
                  <a:lnTo>
                    <a:pt x="22953" y="34510"/>
                  </a:lnTo>
                  <a:lnTo>
                    <a:pt x="23285" y="34080"/>
                  </a:lnTo>
                  <a:lnTo>
                    <a:pt x="23607" y="33650"/>
                  </a:lnTo>
                  <a:lnTo>
                    <a:pt x="23930" y="33211"/>
                  </a:lnTo>
                  <a:lnTo>
                    <a:pt x="24243" y="32772"/>
                  </a:lnTo>
                  <a:lnTo>
                    <a:pt x="24557" y="32333"/>
                  </a:lnTo>
                  <a:lnTo>
                    <a:pt x="24852" y="31885"/>
                  </a:lnTo>
                  <a:lnTo>
                    <a:pt x="25148" y="31437"/>
                  </a:lnTo>
                  <a:lnTo>
                    <a:pt x="25444" y="30989"/>
                  </a:lnTo>
                  <a:lnTo>
                    <a:pt x="25730" y="30541"/>
                  </a:lnTo>
                  <a:lnTo>
                    <a:pt x="26008" y="30084"/>
                  </a:lnTo>
                  <a:lnTo>
                    <a:pt x="26286" y="29618"/>
                  </a:lnTo>
                  <a:lnTo>
                    <a:pt x="26546" y="29153"/>
                  </a:lnTo>
                  <a:lnTo>
                    <a:pt x="26814" y="28687"/>
                  </a:lnTo>
                  <a:lnTo>
                    <a:pt x="27065" y="28221"/>
                  </a:lnTo>
                  <a:lnTo>
                    <a:pt x="27316" y="27746"/>
                  </a:lnTo>
                  <a:lnTo>
                    <a:pt x="27567" y="27271"/>
                  </a:lnTo>
                  <a:lnTo>
                    <a:pt x="27809" y="26796"/>
                  </a:lnTo>
                  <a:lnTo>
                    <a:pt x="28042" y="26313"/>
                  </a:lnTo>
                  <a:lnTo>
                    <a:pt x="28266" y="25829"/>
                  </a:lnTo>
                  <a:lnTo>
                    <a:pt x="28490" y="25345"/>
                  </a:lnTo>
                  <a:lnTo>
                    <a:pt x="28714" y="24852"/>
                  </a:lnTo>
                  <a:lnTo>
                    <a:pt x="28920" y="24360"/>
                  </a:lnTo>
                  <a:lnTo>
                    <a:pt x="29126" y="23867"/>
                  </a:lnTo>
                  <a:lnTo>
                    <a:pt x="29332" y="23365"/>
                  </a:lnTo>
                  <a:lnTo>
                    <a:pt x="29529" y="22863"/>
                  </a:lnTo>
                  <a:lnTo>
                    <a:pt x="29717" y="22362"/>
                  </a:lnTo>
                  <a:lnTo>
                    <a:pt x="29905" y="21851"/>
                  </a:lnTo>
                  <a:lnTo>
                    <a:pt x="30084" y="21340"/>
                  </a:lnTo>
                  <a:lnTo>
                    <a:pt x="30264" y="20830"/>
                  </a:lnTo>
                  <a:lnTo>
                    <a:pt x="30434" y="20310"/>
                  </a:lnTo>
                  <a:lnTo>
                    <a:pt x="30667" y="19576"/>
                  </a:lnTo>
                  <a:lnTo>
                    <a:pt x="30891" y="18841"/>
                  </a:lnTo>
                  <a:lnTo>
                    <a:pt x="31106" y="18097"/>
                  </a:lnTo>
                  <a:lnTo>
                    <a:pt x="31312" y="17354"/>
                  </a:lnTo>
                  <a:lnTo>
                    <a:pt x="31509" y="16610"/>
                  </a:lnTo>
                  <a:lnTo>
                    <a:pt x="31679" y="15867"/>
                  </a:lnTo>
                  <a:lnTo>
                    <a:pt x="31840" y="15114"/>
                  </a:lnTo>
                  <a:lnTo>
                    <a:pt x="31984" y="14362"/>
                  </a:lnTo>
                  <a:lnTo>
                    <a:pt x="32046" y="13985"/>
                  </a:lnTo>
                  <a:lnTo>
                    <a:pt x="32100" y="13609"/>
                  </a:lnTo>
                  <a:lnTo>
                    <a:pt x="32154" y="13224"/>
                  </a:lnTo>
                  <a:lnTo>
                    <a:pt x="32199" y="12848"/>
                  </a:lnTo>
                  <a:lnTo>
                    <a:pt x="32234" y="12462"/>
                  </a:lnTo>
                  <a:lnTo>
                    <a:pt x="32261" y="12086"/>
                  </a:lnTo>
                  <a:lnTo>
                    <a:pt x="32288" y="11701"/>
                  </a:lnTo>
                  <a:lnTo>
                    <a:pt x="32306" y="11316"/>
                  </a:lnTo>
                  <a:lnTo>
                    <a:pt x="32324" y="10930"/>
                  </a:lnTo>
                  <a:lnTo>
                    <a:pt x="32324" y="10545"/>
                  </a:lnTo>
                  <a:lnTo>
                    <a:pt x="32324" y="10160"/>
                  </a:lnTo>
                  <a:lnTo>
                    <a:pt x="32315" y="9775"/>
                  </a:lnTo>
                  <a:lnTo>
                    <a:pt x="32297" y="9381"/>
                  </a:lnTo>
                  <a:lnTo>
                    <a:pt x="32270" y="8995"/>
                  </a:lnTo>
                  <a:lnTo>
                    <a:pt x="32234" y="8601"/>
                  </a:lnTo>
                  <a:lnTo>
                    <a:pt x="32190" y="8207"/>
                  </a:lnTo>
                  <a:lnTo>
                    <a:pt x="32118" y="7750"/>
                  </a:lnTo>
                  <a:lnTo>
                    <a:pt x="32046" y="7293"/>
                  </a:lnTo>
                  <a:lnTo>
                    <a:pt x="31948" y="6845"/>
                  </a:lnTo>
                  <a:lnTo>
                    <a:pt x="31840" y="6415"/>
                  </a:lnTo>
                  <a:lnTo>
                    <a:pt x="31706" y="5985"/>
                  </a:lnTo>
                  <a:lnTo>
                    <a:pt x="31634" y="5779"/>
                  </a:lnTo>
                  <a:lnTo>
                    <a:pt x="31554" y="5573"/>
                  </a:lnTo>
                  <a:lnTo>
                    <a:pt x="31473" y="5367"/>
                  </a:lnTo>
                  <a:lnTo>
                    <a:pt x="31383" y="5170"/>
                  </a:lnTo>
                  <a:lnTo>
                    <a:pt x="31294" y="4973"/>
                  </a:lnTo>
                  <a:lnTo>
                    <a:pt x="31195" y="4776"/>
                  </a:lnTo>
                  <a:lnTo>
                    <a:pt x="31088" y="4588"/>
                  </a:lnTo>
                  <a:lnTo>
                    <a:pt x="30980" y="4399"/>
                  </a:lnTo>
                  <a:lnTo>
                    <a:pt x="30864" y="4220"/>
                  </a:lnTo>
                  <a:lnTo>
                    <a:pt x="30738" y="4032"/>
                  </a:lnTo>
                  <a:lnTo>
                    <a:pt x="30613" y="3862"/>
                  </a:lnTo>
                  <a:lnTo>
                    <a:pt x="30479" y="3692"/>
                  </a:lnTo>
                  <a:lnTo>
                    <a:pt x="30335" y="3522"/>
                  </a:lnTo>
                  <a:lnTo>
                    <a:pt x="30183" y="3360"/>
                  </a:lnTo>
                  <a:lnTo>
                    <a:pt x="30031" y="3199"/>
                  </a:lnTo>
                  <a:lnTo>
                    <a:pt x="29869" y="3038"/>
                  </a:lnTo>
                  <a:lnTo>
                    <a:pt x="29699" y="2885"/>
                  </a:lnTo>
                  <a:lnTo>
                    <a:pt x="29520" y="2742"/>
                  </a:lnTo>
                  <a:lnTo>
                    <a:pt x="29341" y="2599"/>
                  </a:lnTo>
                  <a:lnTo>
                    <a:pt x="29144" y="2464"/>
                  </a:lnTo>
                  <a:lnTo>
                    <a:pt x="28947" y="2330"/>
                  </a:lnTo>
                  <a:lnTo>
                    <a:pt x="28732" y="2205"/>
                  </a:lnTo>
                  <a:lnTo>
                    <a:pt x="28302" y="1945"/>
                  </a:lnTo>
                  <a:lnTo>
                    <a:pt x="27863" y="1703"/>
                  </a:lnTo>
                  <a:lnTo>
                    <a:pt x="27424" y="1470"/>
                  </a:lnTo>
                  <a:lnTo>
                    <a:pt x="26976" y="1246"/>
                  </a:lnTo>
                  <a:lnTo>
                    <a:pt x="26528" y="1040"/>
                  </a:lnTo>
                  <a:lnTo>
                    <a:pt x="26071" y="852"/>
                  </a:lnTo>
                  <a:lnTo>
                    <a:pt x="25614" y="673"/>
                  </a:lnTo>
                  <a:lnTo>
                    <a:pt x="25148" y="511"/>
                  </a:lnTo>
                  <a:lnTo>
                    <a:pt x="24673" y="368"/>
                  </a:lnTo>
                  <a:lnTo>
                    <a:pt x="24440" y="305"/>
                  </a:lnTo>
                  <a:lnTo>
                    <a:pt x="24198" y="252"/>
                  </a:lnTo>
                  <a:lnTo>
                    <a:pt x="23957" y="198"/>
                  </a:lnTo>
                  <a:lnTo>
                    <a:pt x="23715" y="153"/>
                  </a:lnTo>
                  <a:lnTo>
                    <a:pt x="23473" y="108"/>
                  </a:lnTo>
                  <a:lnTo>
                    <a:pt x="23222" y="72"/>
                  </a:lnTo>
                  <a:lnTo>
                    <a:pt x="22980" y="46"/>
                  </a:lnTo>
                  <a:lnTo>
                    <a:pt x="22729" y="28"/>
                  </a:lnTo>
                  <a:lnTo>
                    <a:pt x="22478" y="10"/>
                  </a:lnTo>
                  <a:lnTo>
                    <a:pt x="222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 rot="10800000">
              <a:off x="7852925" y="-86356"/>
              <a:ext cx="1393703" cy="2467606"/>
            </a:xfrm>
            <a:custGeom>
              <a:avLst/>
              <a:gdLst/>
              <a:ahLst/>
              <a:cxnLst/>
              <a:rect l="l" t="t" r="r" b="b"/>
              <a:pathLst>
                <a:path w="71062" h="125818" extrusionOk="0">
                  <a:moveTo>
                    <a:pt x="0" y="0"/>
                  </a:moveTo>
                  <a:lnTo>
                    <a:pt x="0" y="125817"/>
                  </a:lnTo>
                  <a:lnTo>
                    <a:pt x="71061" y="125817"/>
                  </a:lnTo>
                  <a:lnTo>
                    <a:pt x="71016" y="125459"/>
                  </a:lnTo>
                  <a:lnTo>
                    <a:pt x="70972" y="125092"/>
                  </a:lnTo>
                  <a:lnTo>
                    <a:pt x="70945" y="124724"/>
                  </a:lnTo>
                  <a:lnTo>
                    <a:pt x="70909" y="124357"/>
                  </a:lnTo>
                  <a:lnTo>
                    <a:pt x="70855" y="123999"/>
                  </a:lnTo>
                  <a:lnTo>
                    <a:pt x="70828" y="123820"/>
                  </a:lnTo>
                  <a:lnTo>
                    <a:pt x="70792" y="123649"/>
                  </a:lnTo>
                  <a:lnTo>
                    <a:pt x="70757" y="123470"/>
                  </a:lnTo>
                  <a:lnTo>
                    <a:pt x="70703" y="123300"/>
                  </a:lnTo>
                  <a:lnTo>
                    <a:pt x="70649" y="123139"/>
                  </a:lnTo>
                  <a:lnTo>
                    <a:pt x="70586" y="122969"/>
                  </a:lnTo>
                  <a:lnTo>
                    <a:pt x="70407" y="122547"/>
                  </a:lnTo>
                  <a:lnTo>
                    <a:pt x="70219" y="122135"/>
                  </a:lnTo>
                  <a:lnTo>
                    <a:pt x="70022" y="121714"/>
                  </a:lnTo>
                  <a:lnTo>
                    <a:pt x="69825" y="121311"/>
                  </a:lnTo>
                  <a:lnTo>
                    <a:pt x="69619" y="120908"/>
                  </a:lnTo>
                  <a:lnTo>
                    <a:pt x="69404" y="120514"/>
                  </a:lnTo>
                  <a:lnTo>
                    <a:pt x="69189" y="120120"/>
                  </a:lnTo>
                  <a:lnTo>
                    <a:pt x="68956" y="119725"/>
                  </a:lnTo>
                  <a:lnTo>
                    <a:pt x="68732" y="119349"/>
                  </a:lnTo>
                  <a:lnTo>
                    <a:pt x="68490" y="118973"/>
                  </a:lnTo>
                  <a:lnTo>
                    <a:pt x="68248" y="118597"/>
                  </a:lnTo>
                  <a:lnTo>
                    <a:pt x="67997" y="118229"/>
                  </a:lnTo>
                  <a:lnTo>
                    <a:pt x="67738" y="117871"/>
                  </a:lnTo>
                  <a:lnTo>
                    <a:pt x="67469" y="117513"/>
                  </a:lnTo>
                  <a:lnTo>
                    <a:pt x="67200" y="117163"/>
                  </a:lnTo>
                  <a:lnTo>
                    <a:pt x="66922" y="116823"/>
                  </a:lnTo>
                  <a:lnTo>
                    <a:pt x="66636" y="116482"/>
                  </a:lnTo>
                  <a:lnTo>
                    <a:pt x="66349" y="116151"/>
                  </a:lnTo>
                  <a:lnTo>
                    <a:pt x="66044" y="115819"/>
                  </a:lnTo>
                  <a:lnTo>
                    <a:pt x="65740" y="115497"/>
                  </a:lnTo>
                  <a:lnTo>
                    <a:pt x="65435" y="115183"/>
                  </a:lnTo>
                  <a:lnTo>
                    <a:pt x="65113" y="114870"/>
                  </a:lnTo>
                  <a:lnTo>
                    <a:pt x="64790" y="114565"/>
                  </a:lnTo>
                  <a:lnTo>
                    <a:pt x="64459" y="114261"/>
                  </a:lnTo>
                  <a:lnTo>
                    <a:pt x="64118" y="113965"/>
                  </a:lnTo>
                  <a:lnTo>
                    <a:pt x="63769" y="113678"/>
                  </a:lnTo>
                  <a:lnTo>
                    <a:pt x="63410" y="113401"/>
                  </a:lnTo>
                  <a:lnTo>
                    <a:pt x="63052" y="113123"/>
                  </a:lnTo>
                  <a:lnTo>
                    <a:pt x="62685" y="112845"/>
                  </a:lnTo>
                  <a:lnTo>
                    <a:pt x="62308" y="112585"/>
                  </a:lnTo>
                  <a:lnTo>
                    <a:pt x="61923" y="112325"/>
                  </a:lnTo>
                  <a:lnTo>
                    <a:pt x="61538" y="112075"/>
                  </a:lnTo>
                  <a:lnTo>
                    <a:pt x="60803" y="111609"/>
                  </a:lnTo>
                  <a:lnTo>
                    <a:pt x="60078" y="111134"/>
                  </a:lnTo>
                  <a:lnTo>
                    <a:pt x="59352" y="110650"/>
                  </a:lnTo>
                  <a:lnTo>
                    <a:pt x="58635" y="110166"/>
                  </a:lnTo>
                  <a:lnTo>
                    <a:pt x="57919" y="109674"/>
                  </a:lnTo>
                  <a:lnTo>
                    <a:pt x="57211" y="109172"/>
                  </a:lnTo>
                  <a:lnTo>
                    <a:pt x="56512" y="108670"/>
                  </a:lnTo>
                  <a:lnTo>
                    <a:pt x="55813" y="108151"/>
                  </a:lnTo>
                  <a:lnTo>
                    <a:pt x="55437" y="107864"/>
                  </a:lnTo>
                  <a:lnTo>
                    <a:pt x="55070" y="107577"/>
                  </a:lnTo>
                  <a:lnTo>
                    <a:pt x="54711" y="107282"/>
                  </a:lnTo>
                  <a:lnTo>
                    <a:pt x="54362" y="106977"/>
                  </a:lnTo>
                  <a:lnTo>
                    <a:pt x="54013" y="106664"/>
                  </a:lnTo>
                  <a:lnTo>
                    <a:pt x="53681" y="106341"/>
                  </a:lnTo>
                  <a:lnTo>
                    <a:pt x="53350" y="106010"/>
                  </a:lnTo>
                  <a:lnTo>
                    <a:pt x="53036" y="105669"/>
                  </a:lnTo>
                  <a:lnTo>
                    <a:pt x="52732" y="105320"/>
                  </a:lnTo>
                  <a:lnTo>
                    <a:pt x="52445" y="104961"/>
                  </a:lnTo>
                  <a:lnTo>
                    <a:pt x="52167" y="104594"/>
                  </a:lnTo>
                  <a:lnTo>
                    <a:pt x="51898" y="104209"/>
                  </a:lnTo>
                  <a:lnTo>
                    <a:pt x="51656" y="103815"/>
                  </a:lnTo>
                  <a:lnTo>
                    <a:pt x="51415" y="103403"/>
                  </a:lnTo>
                  <a:lnTo>
                    <a:pt x="51200" y="102981"/>
                  </a:lnTo>
                  <a:lnTo>
                    <a:pt x="51101" y="102766"/>
                  </a:lnTo>
                  <a:lnTo>
                    <a:pt x="51002" y="102551"/>
                  </a:lnTo>
                  <a:lnTo>
                    <a:pt x="50743" y="101933"/>
                  </a:lnTo>
                  <a:lnTo>
                    <a:pt x="50492" y="101306"/>
                  </a:lnTo>
                  <a:lnTo>
                    <a:pt x="50268" y="100679"/>
                  </a:lnTo>
                  <a:lnTo>
                    <a:pt x="50053" y="100052"/>
                  </a:lnTo>
                  <a:lnTo>
                    <a:pt x="49856" y="99416"/>
                  </a:lnTo>
                  <a:lnTo>
                    <a:pt x="49677" y="98780"/>
                  </a:lnTo>
                  <a:lnTo>
                    <a:pt x="49506" y="98135"/>
                  </a:lnTo>
                  <a:lnTo>
                    <a:pt x="49354" y="97490"/>
                  </a:lnTo>
                  <a:lnTo>
                    <a:pt x="49211" y="96845"/>
                  </a:lnTo>
                  <a:lnTo>
                    <a:pt x="49085" y="96191"/>
                  </a:lnTo>
                  <a:lnTo>
                    <a:pt x="48978" y="95546"/>
                  </a:lnTo>
                  <a:lnTo>
                    <a:pt x="48879" y="94883"/>
                  </a:lnTo>
                  <a:lnTo>
                    <a:pt x="48799" y="94229"/>
                  </a:lnTo>
                  <a:lnTo>
                    <a:pt x="48727" y="93566"/>
                  </a:lnTo>
                  <a:lnTo>
                    <a:pt x="48673" y="92912"/>
                  </a:lnTo>
                  <a:lnTo>
                    <a:pt x="48628" y="92249"/>
                  </a:lnTo>
                  <a:lnTo>
                    <a:pt x="48575" y="91183"/>
                  </a:lnTo>
                  <a:lnTo>
                    <a:pt x="48530" y="90117"/>
                  </a:lnTo>
                  <a:lnTo>
                    <a:pt x="48440" y="87985"/>
                  </a:lnTo>
                  <a:lnTo>
                    <a:pt x="48342" y="85861"/>
                  </a:lnTo>
                  <a:lnTo>
                    <a:pt x="48288" y="84795"/>
                  </a:lnTo>
                  <a:lnTo>
                    <a:pt x="48225" y="83729"/>
                  </a:lnTo>
                  <a:lnTo>
                    <a:pt x="48154" y="82672"/>
                  </a:lnTo>
                  <a:lnTo>
                    <a:pt x="48073" y="81606"/>
                  </a:lnTo>
                  <a:lnTo>
                    <a:pt x="47974" y="80549"/>
                  </a:lnTo>
                  <a:lnTo>
                    <a:pt x="47858" y="79492"/>
                  </a:lnTo>
                  <a:lnTo>
                    <a:pt x="47733" y="78434"/>
                  </a:lnTo>
                  <a:lnTo>
                    <a:pt x="47580" y="77377"/>
                  </a:lnTo>
                  <a:lnTo>
                    <a:pt x="47500" y="76849"/>
                  </a:lnTo>
                  <a:lnTo>
                    <a:pt x="47410" y="76320"/>
                  </a:lnTo>
                  <a:lnTo>
                    <a:pt x="47311" y="75792"/>
                  </a:lnTo>
                  <a:lnTo>
                    <a:pt x="47213" y="75272"/>
                  </a:lnTo>
                  <a:lnTo>
                    <a:pt x="46962" y="74000"/>
                  </a:lnTo>
                  <a:lnTo>
                    <a:pt x="46711" y="72728"/>
                  </a:lnTo>
                  <a:lnTo>
                    <a:pt x="46577" y="72092"/>
                  </a:lnTo>
                  <a:lnTo>
                    <a:pt x="46442" y="71456"/>
                  </a:lnTo>
                  <a:lnTo>
                    <a:pt x="46299" y="70828"/>
                  </a:lnTo>
                  <a:lnTo>
                    <a:pt x="46156" y="70192"/>
                  </a:lnTo>
                  <a:lnTo>
                    <a:pt x="45986" y="69565"/>
                  </a:lnTo>
                  <a:lnTo>
                    <a:pt x="45815" y="68947"/>
                  </a:lnTo>
                  <a:lnTo>
                    <a:pt x="45627" y="68329"/>
                  </a:lnTo>
                  <a:lnTo>
                    <a:pt x="45430" y="67711"/>
                  </a:lnTo>
                  <a:lnTo>
                    <a:pt x="45206" y="67102"/>
                  </a:lnTo>
                  <a:lnTo>
                    <a:pt x="44973" y="66501"/>
                  </a:lnTo>
                  <a:lnTo>
                    <a:pt x="44848" y="66206"/>
                  </a:lnTo>
                  <a:lnTo>
                    <a:pt x="44713" y="65901"/>
                  </a:lnTo>
                  <a:lnTo>
                    <a:pt x="44579" y="65606"/>
                  </a:lnTo>
                  <a:lnTo>
                    <a:pt x="44436" y="65310"/>
                  </a:lnTo>
                  <a:lnTo>
                    <a:pt x="43809" y="64065"/>
                  </a:lnTo>
                  <a:lnTo>
                    <a:pt x="43486" y="63446"/>
                  </a:lnTo>
                  <a:lnTo>
                    <a:pt x="43164" y="62828"/>
                  </a:lnTo>
                  <a:lnTo>
                    <a:pt x="42832" y="62219"/>
                  </a:lnTo>
                  <a:lnTo>
                    <a:pt x="42501" y="61610"/>
                  </a:lnTo>
                  <a:lnTo>
                    <a:pt x="42160" y="61001"/>
                  </a:lnTo>
                  <a:lnTo>
                    <a:pt x="41811" y="60400"/>
                  </a:lnTo>
                  <a:lnTo>
                    <a:pt x="41461" y="59800"/>
                  </a:lnTo>
                  <a:lnTo>
                    <a:pt x="41103" y="59209"/>
                  </a:lnTo>
                  <a:lnTo>
                    <a:pt x="40745" y="58618"/>
                  </a:lnTo>
                  <a:lnTo>
                    <a:pt x="40368" y="58035"/>
                  </a:lnTo>
                  <a:lnTo>
                    <a:pt x="39992" y="57462"/>
                  </a:lnTo>
                  <a:lnTo>
                    <a:pt x="39607" y="56889"/>
                  </a:lnTo>
                  <a:lnTo>
                    <a:pt x="39222" y="56324"/>
                  </a:lnTo>
                  <a:lnTo>
                    <a:pt x="38818" y="55760"/>
                  </a:lnTo>
                  <a:lnTo>
                    <a:pt x="38415" y="55204"/>
                  </a:lnTo>
                  <a:lnTo>
                    <a:pt x="38003" y="54649"/>
                  </a:lnTo>
                  <a:lnTo>
                    <a:pt x="37573" y="54111"/>
                  </a:lnTo>
                  <a:lnTo>
                    <a:pt x="37143" y="53574"/>
                  </a:lnTo>
                  <a:lnTo>
                    <a:pt x="36704" y="53045"/>
                  </a:lnTo>
                  <a:lnTo>
                    <a:pt x="36256" y="52517"/>
                  </a:lnTo>
                  <a:lnTo>
                    <a:pt x="35799" y="51997"/>
                  </a:lnTo>
                  <a:lnTo>
                    <a:pt x="35334" y="51486"/>
                  </a:lnTo>
                  <a:lnTo>
                    <a:pt x="34859" y="50985"/>
                  </a:lnTo>
                  <a:lnTo>
                    <a:pt x="34375" y="50492"/>
                  </a:lnTo>
                  <a:lnTo>
                    <a:pt x="33873" y="49999"/>
                  </a:lnTo>
                  <a:lnTo>
                    <a:pt x="33372" y="49525"/>
                  </a:lnTo>
                  <a:lnTo>
                    <a:pt x="32852" y="49050"/>
                  </a:lnTo>
                  <a:lnTo>
                    <a:pt x="32323" y="48584"/>
                  </a:lnTo>
                  <a:lnTo>
                    <a:pt x="31786" y="48136"/>
                  </a:lnTo>
                  <a:lnTo>
                    <a:pt x="31230" y="47688"/>
                  </a:lnTo>
                  <a:lnTo>
                    <a:pt x="31015" y="47509"/>
                  </a:lnTo>
                  <a:lnTo>
                    <a:pt x="30809" y="47330"/>
                  </a:lnTo>
                  <a:lnTo>
                    <a:pt x="30612" y="47150"/>
                  </a:lnTo>
                  <a:lnTo>
                    <a:pt x="30415" y="46971"/>
                  </a:lnTo>
                  <a:lnTo>
                    <a:pt x="30227" y="46783"/>
                  </a:lnTo>
                  <a:lnTo>
                    <a:pt x="30048" y="46595"/>
                  </a:lnTo>
                  <a:lnTo>
                    <a:pt x="29878" y="46407"/>
                  </a:lnTo>
                  <a:lnTo>
                    <a:pt x="29716" y="46210"/>
                  </a:lnTo>
                  <a:lnTo>
                    <a:pt x="29564" y="46013"/>
                  </a:lnTo>
                  <a:lnTo>
                    <a:pt x="29412" y="45816"/>
                  </a:lnTo>
                  <a:lnTo>
                    <a:pt x="29268" y="45610"/>
                  </a:lnTo>
                  <a:lnTo>
                    <a:pt x="29134" y="45412"/>
                  </a:lnTo>
                  <a:lnTo>
                    <a:pt x="29009" y="45197"/>
                  </a:lnTo>
                  <a:lnTo>
                    <a:pt x="28892" y="44982"/>
                  </a:lnTo>
                  <a:lnTo>
                    <a:pt x="28776" y="44767"/>
                  </a:lnTo>
                  <a:lnTo>
                    <a:pt x="28668" y="44552"/>
                  </a:lnTo>
                  <a:lnTo>
                    <a:pt x="28570" y="44328"/>
                  </a:lnTo>
                  <a:lnTo>
                    <a:pt x="28480" y="44104"/>
                  </a:lnTo>
                  <a:lnTo>
                    <a:pt x="28399" y="43872"/>
                  </a:lnTo>
                  <a:lnTo>
                    <a:pt x="28319" y="43639"/>
                  </a:lnTo>
                  <a:lnTo>
                    <a:pt x="28247" y="43397"/>
                  </a:lnTo>
                  <a:lnTo>
                    <a:pt x="28184" y="43155"/>
                  </a:lnTo>
                  <a:lnTo>
                    <a:pt x="28131" y="42913"/>
                  </a:lnTo>
                  <a:lnTo>
                    <a:pt x="28086" y="42662"/>
                  </a:lnTo>
                  <a:lnTo>
                    <a:pt x="28041" y="42402"/>
                  </a:lnTo>
                  <a:lnTo>
                    <a:pt x="28005" y="42142"/>
                  </a:lnTo>
                  <a:lnTo>
                    <a:pt x="27978" y="41883"/>
                  </a:lnTo>
                  <a:lnTo>
                    <a:pt x="27960" y="41614"/>
                  </a:lnTo>
                  <a:lnTo>
                    <a:pt x="27943" y="41336"/>
                  </a:lnTo>
                  <a:lnTo>
                    <a:pt x="27943" y="41058"/>
                  </a:lnTo>
                  <a:lnTo>
                    <a:pt x="27943" y="40781"/>
                  </a:lnTo>
                  <a:lnTo>
                    <a:pt x="27951" y="40494"/>
                  </a:lnTo>
                  <a:lnTo>
                    <a:pt x="27960" y="39921"/>
                  </a:lnTo>
                  <a:lnTo>
                    <a:pt x="27969" y="39347"/>
                  </a:lnTo>
                  <a:lnTo>
                    <a:pt x="27969" y="38783"/>
                  </a:lnTo>
                  <a:lnTo>
                    <a:pt x="27960" y="38210"/>
                  </a:lnTo>
                  <a:lnTo>
                    <a:pt x="27943" y="37645"/>
                  </a:lnTo>
                  <a:lnTo>
                    <a:pt x="27925" y="37081"/>
                  </a:lnTo>
                  <a:lnTo>
                    <a:pt x="27889" y="36516"/>
                  </a:lnTo>
                  <a:lnTo>
                    <a:pt x="27844" y="35952"/>
                  </a:lnTo>
                  <a:lnTo>
                    <a:pt x="27790" y="35397"/>
                  </a:lnTo>
                  <a:lnTo>
                    <a:pt x="27727" y="34832"/>
                  </a:lnTo>
                  <a:lnTo>
                    <a:pt x="27665" y="34277"/>
                  </a:lnTo>
                  <a:lnTo>
                    <a:pt x="27584" y="33721"/>
                  </a:lnTo>
                  <a:lnTo>
                    <a:pt x="27504" y="33166"/>
                  </a:lnTo>
                  <a:lnTo>
                    <a:pt x="27405" y="32610"/>
                  </a:lnTo>
                  <a:lnTo>
                    <a:pt x="27306" y="32064"/>
                  </a:lnTo>
                  <a:lnTo>
                    <a:pt x="27199" y="31508"/>
                  </a:lnTo>
                  <a:lnTo>
                    <a:pt x="27082" y="30962"/>
                  </a:lnTo>
                  <a:lnTo>
                    <a:pt x="26957" y="30415"/>
                  </a:lnTo>
                  <a:lnTo>
                    <a:pt x="26823" y="29869"/>
                  </a:lnTo>
                  <a:lnTo>
                    <a:pt x="26679" y="29322"/>
                  </a:lnTo>
                  <a:lnTo>
                    <a:pt x="26527" y="28785"/>
                  </a:lnTo>
                  <a:lnTo>
                    <a:pt x="26366" y="28247"/>
                  </a:lnTo>
                  <a:lnTo>
                    <a:pt x="26205" y="27701"/>
                  </a:lnTo>
                  <a:lnTo>
                    <a:pt x="26025" y="27163"/>
                  </a:lnTo>
                  <a:lnTo>
                    <a:pt x="25846" y="26635"/>
                  </a:lnTo>
                  <a:lnTo>
                    <a:pt x="25658" y="26097"/>
                  </a:lnTo>
                  <a:lnTo>
                    <a:pt x="25461" y="25569"/>
                  </a:lnTo>
                  <a:lnTo>
                    <a:pt x="25255" y="25040"/>
                  </a:lnTo>
                  <a:lnTo>
                    <a:pt x="25040" y="24512"/>
                  </a:lnTo>
                  <a:lnTo>
                    <a:pt x="24816" y="23983"/>
                  </a:lnTo>
                  <a:lnTo>
                    <a:pt x="24583" y="23463"/>
                  </a:lnTo>
                  <a:lnTo>
                    <a:pt x="24350" y="22935"/>
                  </a:lnTo>
                  <a:lnTo>
                    <a:pt x="24081" y="22370"/>
                  </a:lnTo>
                  <a:lnTo>
                    <a:pt x="23813" y="21806"/>
                  </a:lnTo>
                  <a:lnTo>
                    <a:pt x="23535" y="21242"/>
                  </a:lnTo>
                  <a:lnTo>
                    <a:pt x="23248" y="20686"/>
                  </a:lnTo>
                  <a:lnTo>
                    <a:pt x="22961" y="20131"/>
                  </a:lnTo>
                  <a:lnTo>
                    <a:pt x="22675" y="19584"/>
                  </a:lnTo>
                  <a:lnTo>
                    <a:pt x="22370" y="19038"/>
                  </a:lnTo>
                  <a:lnTo>
                    <a:pt x="22066" y="18500"/>
                  </a:lnTo>
                  <a:lnTo>
                    <a:pt x="21761" y="17963"/>
                  </a:lnTo>
                  <a:lnTo>
                    <a:pt x="21438" y="17425"/>
                  </a:lnTo>
                  <a:lnTo>
                    <a:pt x="21116" y="16906"/>
                  </a:lnTo>
                  <a:lnTo>
                    <a:pt x="20784" y="16377"/>
                  </a:lnTo>
                  <a:lnTo>
                    <a:pt x="20453" y="15857"/>
                  </a:lnTo>
                  <a:lnTo>
                    <a:pt x="20104" y="15347"/>
                  </a:lnTo>
                  <a:lnTo>
                    <a:pt x="19754" y="14845"/>
                  </a:lnTo>
                  <a:lnTo>
                    <a:pt x="19396" y="14343"/>
                  </a:lnTo>
                  <a:lnTo>
                    <a:pt x="19028" y="13842"/>
                  </a:lnTo>
                  <a:lnTo>
                    <a:pt x="18661" y="13358"/>
                  </a:lnTo>
                  <a:lnTo>
                    <a:pt x="18276" y="12865"/>
                  </a:lnTo>
                  <a:lnTo>
                    <a:pt x="17891" y="12390"/>
                  </a:lnTo>
                  <a:lnTo>
                    <a:pt x="17497" y="11916"/>
                  </a:lnTo>
                  <a:lnTo>
                    <a:pt x="17084" y="11450"/>
                  </a:lnTo>
                  <a:lnTo>
                    <a:pt x="16672" y="10993"/>
                  </a:lnTo>
                  <a:lnTo>
                    <a:pt x="16251" y="10536"/>
                  </a:lnTo>
                  <a:lnTo>
                    <a:pt x="15821" y="10088"/>
                  </a:lnTo>
                  <a:lnTo>
                    <a:pt x="15382" y="9649"/>
                  </a:lnTo>
                  <a:lnTo>
                    <a:pt x="14934" y="9210"/>
                  </a:lnTo>
                  <a:lnTo>
                    <a:pt x="14477" y="8789"/>
                  </a:lnTo>
                  <a:lnTo>
                    <a:pt x="14012" y="8368"/>
                  </a:lnTo>
                  <a:lnTo>
                    <a:pt x="13537" y="7956"/>
                  </a:lnTo>
                  <a:lnTo>
                    <a:pt x="13053" y="7553"/>
                  </a:lnTo>
                  <a:lnTo>
                    <a:pt x="12551" y="7150"/>
                  </a:lnTo>
                  <a:lnTo>
                    <a:pt x="12193" y="6872"/>
                  </a:lnTo>
                  <a:lnTo>
                    <a:pt x="11835" y="6594"/>
                  </a:lnTo>
                  <a:lnTo>
                    <a:pt x="11467" y="6325"/>
                  </a:lnTo>
                  <a:lnTo>
                    <a:pt x="11100" y="6066"/>
                  </a:lnTo>
                  <a:lnTo>
                    <a:pt x="10347" y="5546"/>
                  </a:lnTo>
                  <a:lnTo>
                    <a:pt x="9595" y="5053"/>
                  </a:lnTo>
                  <a:lnTo>
                    <a:pt x="8833" y="4569"/>
                  </a:lnTo>
                  <a:lnTo>
                    <a:pt x="8054" y="4104"/>
                  </a:lnTo>
                  <a:lnTo>
                    <a:pt x="7275" y="3656"/>
                  </a:lnTo>
                  <a:lnTo>
                    <a:pt x="6486" y="3217"/>
                  </a:lnTo>
                  <a:lnTo>
                    <a:pt x="5689" y="2787"/>
                  </a:lnTo>
                  <a:lnTo>
                    <a:pt x="4883" y="2375"/>
                  </a:lnTo>
                  <a:lnTo>
                    <a:pt x="4076" y="1962"/>
                  </a:lnTo>
                  <a:lnTo>
                    <a:pt x="3270" y="1559"/>
                  </a:lnTo>
                  <a:lnTo>
                    <a:pt x="2455" y="1165"/>
                  </a:lnTo>
                  <a:lnTo>
                    <a:pt x="1639" y="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3994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bg>
      <p:bgPr>
        <a:solidFill>
          <a:srgbClr val="073763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26"/>
          <p:cNvGrpSpPr/>
          <p:nvPr/>
        </p:nvGrpSpPr>
        <p:grpSpPr>
          <a:xfrm>
            <a:off x="0" y="-664424"/>
            <a:ext cx="9143990" cy="6445086"/>
            <a:chOff x="0" y="-664424"/>
            <a:chExt cx="9143990" cy="6445086"/>
          </a:xfrm>
        </p:grpSpPr>
        <p:sp>
          <p:nvSpPr>
            <p:cNvPr id="246" name="Google Shape;246;p26"/>
            <p:cNvSpPr/>
            <p:nvPr/>
          </p:nvSpPr>
          <p:spPr>
            <a:xfrm>
              <a:off x="1552463" y="460490"/>
              <a:ext cx="5716367" cy="4540642"/>
            </a:xfrm>
            <a:custGeom>
              <a:avLst/>
              <a:gdLst/>
              <a:ahLst/>
              <a:cxnLst/>
              <a:rect l="l" t="t" r="r" b="b"/>
              <a:pathLst>
                <a:path w="100760" h="80036" extrusionOk="0">
                  <a:moveTo>
                    <a:pt x="57662" y="1"/>
                  </a:moveTo>
                  <a:lnTo>
                    <a:pt x="57275" y="10"/>
                  </a:lnTo>
                  <a:lnTo>
                    <a:pt x="56887" y="37"/>
                  </a:lnTo>
                  <a:lnTo>
                    <a:pt x="56500" y="65"/>
                  </a:lnTo>
                  <a:lnTo>
                    <a:pt x="56112" y="120"/>
                  </a:lnTo>
                  <a:lnTo>
                    <a:pt x="55725" y="176"/>
                  </a:lnTo>
                  <a:lnTo>
                    <a:pt x="55338" y="240"/>
                  </a:lnTo>
                  <a:lnTo>
                    <a:pt x="54950" y="323"/>
                  </a:lnTo>
                  <a:lnTo>
                    <a:pt x="54572" y="416"/>
                  </a:lnTo>
                  <a:lnTo>
                    <a:pt x="54185" y="517"/>
                  </a:lnTo>
                  <a:lnTo>
                    <a:pt x="53807" y="628"/>
                  </a:lnTo>
                  <a:lnTo>
                    <a:pt x="53429" y="757"/>
                  </a:lnTo>
                  <a:lnTo>
                    <a:pt x="53060" y="886"/>
                  </a:lnTo>
                  <a:lnTo>
                    <a:pt x="52682" y="1024"/>
                  </a:lnTo>
                  <a:lnTo>
                    <a:pt x="52313" y="1181"/>
                  </a:lnTo>
                  <a:lnTo>
                    <a:pt x="51944" y="1338"/>
                  </a:lnTo>
                  <a:lnTo>
                    <a:pt x="51575" y="1513"/>
                  </a:lnTo>
                  <a:lnTo>
                    <a:pt x="51215" y="1688"/>
                  </a:lnTo>
                  <a:lnTo>
                    <a:pt x="50855" y="1873"/>
                  </a:lnTo>
                  <a:lnTo>
                    <a:pt x="50496" y="2066"/>
                  </a:lnTo>
                  <a:lnTo>
                    <a:pt x="50145" y="2269"/>
                  </a:lnTo>
                  <a:lnTo>
                    <a:pt x="49721" y="2528"/>
                  </a:lnTo>
                  <a:lnTo>
                    <a:pt x="49306" y="2795"/>
                  </a:lnTo>
                  <a:lnTo>
                    <a:pt x="48900" y="3072"/>
                  </a:lnTo>
                  <a:lnTo>
                    <a:pt x="48504" y="3358"/>
                  </a:lnTo>
                  <a:lnTo>
                    <a:pt x="48107" y="3662"/>
                  </a:lnTo>
                  <a:lnTo>
                    <a:pt x="47710" y="3966"/>
                  </a:lnTo>
                  <a:lnTo>
                    <a:pt x="47323" y="4280"/>
                  </a:lnTo>
                  <a:lnTo>
                    <a:pt x="46936" y="4603"/>
                  </a:lnTo>
                  <a:lnTo>
                    <a:pt x="46170" y="5258"/>
                  </a:lnTo>
                  <a:lnTo>
                    <a:pt x="45414" y="5912"/>
                  </a:lnTo>
                  <a:lnTo>
                    <a:pt x="44648" y="6576"/>
                  </a:lnTo>
                  <a:lnTo>
                    <a:pt x="43883" y="7222"/>
                  </a:lnTo>
                  <a:lnTo>
                    <a:pt x="43496" y="7536"/>
                  </a:lnTo>
                  <a:lnTo>
                    <a:pt x="43099" y="7849"/>
                  </a:lnTo>
                  <a:lnTo>
                    <a:pt x="42702" y="8153"/>
                  </a:lnTo>
                  <a:lnTo>
                    <a:pt x="42306" y="8439"/>
                  </a:lnTo>
                  <a:lnTo>
                    <a:pt x="41900" y="8725"/>
                  </a:lnTo>
                  <a:lnTo>
                    <a:pt x="41494" y="8993"/>
                  </a:lnTo>
                  <a:lnTo>
                    <a:pt x="41079" y="9260"/>
                  </a:lnTo>
                  <a:lnTo>
                    <a:pt x="40655" y="9500"/>
                  </a:lnTo>
                  <a:lnTo>
                    <a:pt x="40222" y="9731"/>
                  </a:lnTo>
                  <a:lnTo>
                    <a:pt x="39779" y="9943"/>
                  </a:lnTo>
                  <a:lnTo>
                    <a:pt x="39336" y="10146"/>
                  </a:lnTo>
                  <a:lnTo>
                    <a:pt x="38875" y="10321"/>
                  </a:lnTo>
                  <a:lnTo>
                    <a:pt x="38644" y="10404"/>
                  </a:lnTo>
                  <a:lnTo>
                    <a:pt x="38405" y="10478"/>
                  </a:lnTo>
                  <a:lnTo>
                    <a:pt x="38165" y="10551"/>
                  </a:lnTo>
                  <a:lnTo>
                    <a:pt x="37925" y="10616"/>
                  </a:lnTo>
                  <a:lnTo>
                    <a:pt x="37685" y="10671"/>
                  </a:lnTo>
                  <a:lnTo>
                    <a:pt x="37436" y="10727"/>
                  </a:lnTo>
                  <a:lnTo>
                    <a:pt x="37187" y="10773"/>
                  </a:lnTo>
                  <a:lnTo>
                    <a:pt x="36938" y="10819"/>
                  </a:lnTo>
                  <a:lnTo>
                    <a:pt x="36662" y="10856"/>
                  </a:lnTo>
                  <a:lnTo>
                    <a:pt x="36394" y="10893"/>
                  </a:lnTo>
                  <a:lnTo>
                    <a:pt x="36136" y="10911"/>
                  </a:lnTo>
                  <a:lnTo>
                    <a:pt x="35868" y="10929"/>
                  </a:lnTo>
                  <a:lnTo>
                    <a:pt x="35601" y="10939"/>
                  </a:lnTo>
                  <a:lnTo>
                    <a:pt x="35084" y="10939"/>
                  </a:lnTo>
                  <a:lnTo>
                    <a:pt x="34826" y="10929"/>
                  </a:lnTo>
                  <a:lnTo>
                    <a:pt x="34568" y="10911"/>
                  </a:lnTo>
                  <a:lnTo>
                    <a:pt x="34319" y="10893"/>
                  </a:lnTo>
                  <a:lnTo>
                    <a:pt x="34061" y="10865"/>
                  </a:lnTo>
                  <a:lnTo>
                    <a:pt x="33812" y="10828"/>
                  </a:lnTo>
                  <a:lnTo>
                    <a:pt x="33314" y="10745"/>
                  </a:lnTo>
                  <a:lnTo>
                    <a:pt x="32816" y="10644"/>
                  </a:lnTo>
                  <a:lnTo>
                    <a:pt x="32327" y="10524"/>
                  </a:lnTo>
                  <a:lnTo>
                    <a:pt x="31847" y="10385"/>
                  </a:lnTo>
                  <a:lnTo>
                    <a:pt x="31358" y="10229"/>
                  </a:lnTo>
                  <a:lnTo>
                    <a:pt x="30888" y="10053"/>
                  </a:lnTo>
                  <a:lnTo>
                    <a:pt x="30408" y="9878"/>
                  </a:lnTo>
                  <a:lnTo>
                    <a:pt x="29938" y="9675"/>
                  </a:lnTo>
                  <a:lnTo>
                    <a:pt x="29468" y="9472"/>
                  </a:lnTo>
                  <a:lnTo>
                    <a:pt x="28997" y="9251"/>
                  </a:lnTo>
                  <a:lnTo>
                    <a:pt x="28536" y="9030"/>
                  </a:lnTo>
                  <a:lnTo>
                    <a:pt x="28075" y="8799"/>
                  </a:lnTo>
                  <a:lnTo>
                    <a:pt x="27153" y="8319"/>
                  </a:lnTo>
                  <a:lnTo>
                    <a:pt x="25308" y="7351"/>
                  </a:lnTo>
                  <a:lnTo>
                    <a:pt x="24386" y="6881"/>
                  </a:lnTo>
                  <a:lnTo>
                    <a:pt x="23916" y="6650"/>
                  </a:lnTo>
                  <a:lnTo>
                    <a:pt x="23455" y="6429"/>
                  </a:lnTo>
                  <a:lnTo>
                    <a:pt x="22984" y="6217"/>
                  </a:lnTo>
                  <a:lnTo>
                    <a:pt x="22514" y="6014"/>
                  </a:lnTo>
                  <a:lnTo>
                    <a:pt x="22034" y="5829"/>
                  </a:lnTo>
                  <a:lnTo>
                    <a:pt x="21555" y="5645"/>
                  </a:lnTo>
                  <a:lnTo>
                    <a:pt x="21130" y="5497"/>
                  </a:lnTo>
                  <a:lnTo>
                    <a:pt x="20706" y="5359"/>
                  </a:lnTo>
                  <a:lnTo>
                    <a:pt x="20273" y="5230"/>
                  </a:lnTo>
                  <a:lnTo>
                    <a:pt x="19839" y="5110"/>
                  </a:lnTo>
                  <a:lnTo>
                    <a:pt x="19396" y="4999"/>
                  </a:lnTo>
                  <a:lnTo>
                    <a:pt x="18954" y="4898"/>
                  </a:lnTo>
                  <a:lnTo>
                    <a:pt x="18511" y="4806"/>
                  </a:lnTo>
                  <a:lnTo>
                    <a:pt x="18068" y="4723"/>
                  </a:lnTo>
                  <a:lnTo>
                    <a:pt x="17616" y="4658"/>
                  </a:lnTo>
                  <a:lnTo>
                    <a:pt x="17174" y="4593"/>
                  </a:lnTo>
                  <a:lnTo>
                    <a:pt x="16722" y="4547"/>
                  </a:lnTo>
                  <a:lnTo>
                    <a:pt x="16270" y="4501"/>
                  </a:lnTo>
                  <a:lnTo>
                    <a:pt x="15818" y="4474"/>
                  </a:lnTo>
                  <a:lnTo>
                    <a:pt x="15366" y="4464"/>
                  </a:lnTo>
                  <a:lnTo>
                    <a:pt x="14923" y="4455"/>
                  </a:lnTo>
                  <a:lnTo>
                    <a:pt x="14471" y="4464"/>
                  </a:lnTo>
                  <a:lnTo>
                    <a:pt x="14020" y="4483"/>
                  </a:lnTo>
                  <a:lnTo>
                    <a:pt x="13577" y="4520"/>
                  </a:lnTo>
                  <a:lnTo>
                    <a:pt x="13125" y="4566"/>
                  </a:lnTo>
                  <a:lnTo>
                    <a:pt x="12682" y="4621"/>
                  </a:lnTo>
                  <a:lnTo>
                    <a:pt x="12240" y="4695"/>
                  </a:lnTo>
                  <a:lnTo>
                    <a:pt x="11797" y="4778"/>
                  </a:lnTo>
                  <a:lnTo>
                    <a:pt x="11363" y="4879"/>
                  </a:lnTo>
                  <a:lnTo>
                    <a:pt x="10930" y="4990"/>
                  </a:lnTo>
                  <a:lnTo>
                    <a:pt x="10506" y="5119"/>
                  </a:lnTo>
                  <a:lnTo>
                    <a:pt x="10072" y="5258"/>
                  </a:lnTo>
                  <a:lnTo>
                    <a:pt x="9657" y="5424"/>
                  </a:lnTo>
                  <a:lnTo>
                    <a:pt x="9242" y="5590"/>
                  </a:lnTo>
                  <a:lnTo>
                    <a:pt x="8827" y="5783"/>
                  </a:lnTo>
                  <a:lnTo>
                    <a:pt x="8421" y="5986"/>
                  </a:lnTo>
                  <a:lnTo>
                    <a:pt x="8016" y="6207"/>
                  </a:lnTo>
                  <a:lnTo>
                    <a:pt x="7619" y="6438"/>
                  </a:lnTo>
                  <a:lnTo>
                    <a:pt x="7287" y="6659"/>
                  </a:lnTo>
                  <a:lnTo>
                    <a:pt x="6955" y="6890"/>
                  </a:lnTo>
                  <a:lnTo>
                    <a:pt x="6641" y="7130"/>
                  </a:lnTo>
                  <a:lnTo>
                    <a:pt x="6328" y="7379"/>
                  </a:lnTo>
                  <a:lnTo>
                    <a:pt x="6023" y="7646"/>
                  </a:lnTo>
                  <a:lnTo>
                    <a:pt x="5738" y="7914"/>
                  </a:lnTo>
                  <a:lnTo>
                    <a:pt x="5452" y="8190"/>
                  </a:lnTo>
                  <a:lnTo>
                    <a:pt x="5175" y="8476"/>
                  </a:lnTo>
                  <a:lnTo>
                    <a:pt x="4917" y="8771"/>
                  </a:lnTo>
                  <a:lnTo>
                    <a:pt x="4658" y="9076"/>
                  </a:lnTo>
                  <a:lnTo>
                    <a:pt x="4409" y="9389"/>
                  </a:lnTo>
                  <a:lnTo>
                    <a:pt x="4170" y="9712"/>
                  </a:lnTo>
                  <a:lnTo>
                    <a:pt x="3939" y="10035"/>
                  </a:lnTo>
                  <a:lnTo>
                    <a:pt x="3708" y="10367"/>
                  </a:lnTo>
                  <a:lnTo>
                    <a:pt x="3496" y="10708"/>
                  </a:lnTo>
                  <a:lnTo>
                    <a:pt x="3284" y="11049"/>
                  </a:lnTo>
                  <a:lnTo>
                    <a:pt x="3091" y="11400"/>
                  </a:lnTo>
                  <a:lnTo>
                    <a:pt x="2897" y="11750"/>
                  </a:lnTo>
                  <a:lnTo>
                    <a:pt x="2703" y="12110"/>
                  </a:lnTo>
                  <a:lnTo>
                    <a:pt x="2528" y="12470"/>
                  </a:lnTo>
                  <a:lnTo>
                    <a:pt x="2362" y="12829"/>
                  </a:lnTo>
                  <a:lnTo>
                    <a:pt x="2196" y="13198"/>
                  </a:lnTo>
                  <a:lnTo>
                    <a:pt x="2039" y="13576"/>
                  </a:lnTo>
                  <a:lnTo>
                    <a:pt x="1892" y="13945"/>
                  </a:lnTo>
                  <a:lnTo>
                    <a:pt x="1744" y="14323"/>
                  </a:lnTo>
                  <a:lnTo>
                    <a:pt x="1606" y="14702"/>
                  </a:lnTo>
                  <a:lnTo>
                    <a:pt x="1477" y="15080"/>
                  </a:lnTo>
                  <a:lnTo>
                    <a:pt x="1357" y="15458"/>
                  </a:lnTo>
                  <a:lnTo>
                    <a:pt x="1237" y="15836"/>
                  </a:lnTo>
                  <a:lnTo>
                    <a:pt x="1126" y="16223"/>
                  </a:lnTo>
                  <a:lnTo>
                    <a:pt x="1015" y="16601"/>
                  </a:lnTo>
                  <a:lnTo>
                    <a:pt x="914" y="16980"/>
                  </a:lnTo>
                  <a:lnTo>
                    <a:pt x="794" y="17496"/>
                  </a:lnTo>
                  <a:lnTo>
                    <a:pt x="674" y="18022"/>
                  </a:lnTo>
                  <a:lnTo>
                    <a:pt x="564" y="18547"/>
                  </a:lnTo>
                  <a:lnTo>
                    <a:pt x="462" y="19073"/>
                  </a:lnTo>
                  <a:lnTo>
                    <a:pt x="370" y="19599"/>
                  </a:lnTo>
                  <a:lnTo>
                    <a:pt x="296" y="20134"/>
                  </a:lnTo>
                  <a:lnTo>
                    <a:pt x="222" y="20659"/>
                  </a:lnTo>
                  <a:lnTo>
                    <a:pt x="158" y="21194"/>
                  </a:lnTo>
                  <a:lnTo>
                    <a:pt x="112" y="21729"/>
                  </a:lnTo>
                  <a:lnTo>
                    <a:pt x="65" y="22264"/>
                  </a:lnTo>
                  <a:lnTo>
                    <a:pt x="38" y="22799"/>
                  </a:lnTo>
                  <a:lnTo>
                    <a:pt x="10" y="23334"/>
                  </a:lnTo>
                  <a:lnTo>
                    <a:pt x="1" y="23869"/>
                  </a:lnTo>
                  <a:lnTo>
                    <a:pt x="1" y="24404"/>
                  </a:lnTo>
                  <a:lnTo>
                    <a:pt x="10" y="24939"/>
                  </a:lnTo>
                  <a:lnTo>
                    <a:pt x="19" y="25483"/>
                  </a:lnTo>
                  <a:lnTo>
                    <a:pt x="47" y="26018"/>
                  </a:lnTo>
                  <a:lnTo>
                    <a:pt x="84" y="26553"/>
                  </a:lnTo>
                  <a:lnTo>
                    <a:pt x="130" y="27088"/>
                  </a:lnTo>
                  <a:lnTo>
                    <a:pt x="185" y="27613"/>
                  </a:lnTo>
                  <a:lnTo>
                    <a:pt x="259" y="28148"/>
                  </a:lnTo>
                  <a:lnTo>
                    <a:pt x="333" y="28674"/>
                  </a:lnTo>
                  <a:lnTo>
                    <a:pt x="416" y="29209"/>
                  </a:lnTo>
                  <a:lnTo>
                    <a:pt x="517" y="29735"/>
                  </a:lnTo>
                  <a:lnTo>
                    <a:pt x="619" y="30260"/>
                  </a:lnTo>
                  <a:lnTo>
                    <a:pt x="739" y="30786"/>
                  </a:lnTo>
                  <a:lnTo>
                    <a:pt x="868" y="31302"/>
                  </a:lnTo>
                  <a:lnTo>
                    <a:pt x="1006" y="31819"/>
                  </a:lnTo>
                  <a:lnTo>
                    <a:pt x="1154" y="32335"/>
                  </a:lnTo>
                  <a:lnTo>
                    <a:pt x="1311" y="32843"/>
                  </a:lnTo>
                  <a:lnTo>
                    <a:pt x="1477" y="33359"/>
                  </a:lnTo>
                  <a:lnTo>
                    <a:pt x="1661" y="33857"/>
                  </a:lnTo>
                  <a:lnTo>
                    <a:pt x="1836" y="34328"/>
                  </a:lnTo>
                  <a:lnTo>
                    <a:pt x="2021" y="34789"/>
                  </a:lnTo>
                  <a:lnTo>
                    <a:pt x="2214" y="35241"/>
                  </a:lnTo>
                  <a:lnTo>
                    <a:pt x="2417" y="35683"/>
                  </a:lnTo>
                  <a:lnTo>
                    <a:pt x="2629" y="36117"/>
                  </a:lnTo>
                  <a:lnTo>
                    <a:pt x="2851" y="36550"/>
                  </a:lnTo>
                  <a:lnTo>
                    <a:pt x="3081" y="36974"/>
                  </a:lnTo>
                  <a:lnTo>
                    <a:pt x="3321" y="37389"/>
                  </a:lnTo>
                  <a:lnTo>
                    <a:pt x="3570" y="37804"/>
                  </a:lnTo>
                  <a:lnTo>
                    <a:pt x="3819" y="38210"/>
                  </a:lnTo>
                  <a:lnTo>
                    <a:pt x="4087" y="38607"/>
                  </a:lnTo>
                  <a:lnTo>
                    <a:pt x="4354" y="39003"/>
                  </a:lnTo>
                  <a:lnTo>
                    <a:pt x="4631" y="39391"/>
                  </a:lnTo>
                  <a:lnTo>
                    <a:pt x="4917" y="39769"/>
                  </a:lnTo>
                  <a:lnTo>
                    <a:pt x="5203" y="40147"/>
                  </a:lnTo>
                  <a:lnTo>
                    <a:pt x="5507" y="40516"/>
                  </a:lnTo>
                  <a:lnTo>
                    <a:pt x="5811" y="40885"/>
                  </a:lnTo>
                  <a:lnTo>
                    <a:pt x="6125" y="41245"/>
                  </a:lnTo>
                  <a:lnTo>
                    <a:pt x="6438" y="41595"/>
                  </a:lnTo>
                  <a:lnTo>
                    <a:pt x="6770" y="41945"/>
                  </a:lnTo>
                  <a:lnTo>
                    <a:pt x="7102" y="42287"/>
                  </a:lnTo>
                  <a:lnTo>
                    <a:pt x="7434" y="42628"/>
                  </a:lnTo>
                  <a:lnTo>
                    <a:pt x="7785" y="42969"/>
                  </a:lnTo>
                  <a:lnTo>
                    <a:pt x="8135" y="43301"/>
                  </a:lnTo>
                  <a:lnTo>
                    <a:pt x="8486" y="43624"/>
                  </a:lnTo>
                  <a:lnTo>
                    <a:pt x="8846" y="43947"/>
                  </a:lnTo>
                  <a:lnTo>
                    <a:pt x="9214" y="44270"/>
                  </a:lnTo>
                  <a:lnTo>
                    <a:pt x="9583" y="44583"/>
                  </a:lnTo>
                  <a:lnTo>
                    <a:pt x="9962" y="44897"/>
                  </a:lnTo>
                  <a:lnTo>
                    <a:pt x="10349" y="45201"/>
                  </a:lnTo>
                  <a:lnTo>
                    <a:pt x="10736" y="45505"/>
                  </a:lnTo>
                  <a:lnTo>
                    <a:pt x="11124" y="45810"/>
                  </a:lnTo>
                  <a:lnTo>
                    <a:pt x="12157" y="46594"/>
                  </a:lnTo>
                  <a:lnTo>
                    <a:pt x="13171" y="47396"/>
                  </a:lnTo>
                  <a:lnTo>
                    <a:pt x="14158" y="48189"/>
                  </a:lnTo>
                  <a:lnTo>
                    <a:pt x="15126" y="49001"/>
                  </a:lnTo>
                  <a:lnTo>
                    <a:pt x="15606" y="49407"/>
                  </a:lnTo>
                  <a:lnTo>
                    <a:pt x="16076" y="49822"/>
                  </a:lnTo>
                  <a:lnTo>
                    <a:pt x="16537" y="50237"/>
                  </a:lnTo>
                  <a:lnTo>
                    <a:pt x="16999" y="50652"/>
                  </a:lnTo>
                  <a:lnTo>
                    <a:pt x="17460" y="51076"/>
                  </a:lnTo>
                  <a:lnTo>
                    <a:pt x="17902" y="51500"/>
                  </a:lnTo>
                  <a:lnTo>
                    <a:pt x="18345" y="51934"/>
                  </a:lnTo>
                  <a:lnTo>
                    <a:pt x="18788" y="52376"/>
                  </a:lnTo>
                  <a:lnTo>
                    <a:pt x="19221" y="52810"/>
                  </a:lnTo>
                  <a:lnTo>
                    <a:pt x="19645" y="53262"/>
                  </a:lnTo>
                  <a:lnTo>
                    <a:pt x="20061" y="53714"/>
                  </a:lnTo>
                  <a:lnTo>
                    <a:pt x="20476" y="54175"/>
                  </a:lnTo>
                  <a:lnTo>
                    <a:pt x="20891" y="54645"/>
                  </a:lnTo>
                  <a:lnTo>
                    <a:pt x="21287" y="55116"/>
                  </a:lnTo>
                  <a:lnTo>
                    <a:pt x="21684" y="55595"/>
                  </a:lnTo>
                  <a:lnTo>
                    <a:pt x="22080" y="56084"/>
                  </a:lnTo>
                  <a:lnTo>
                    <a:pt x="22468" y="56582"/>
                  </a:lnTo>
                  <a:lnTo>
                    <a:pt x="22846" y="57089"/>
                  </a:lnTo>
                  <a:lnTo>
                    <a:pt x="23215" y="57596"/>
                  </a:lnTo>
                  <a:lnTo>
                    <a:pt x="23584" y="58122"/>
                  </a:lnTo>
                  <a:lnTo>
                    <a:pt x="23943" y="58657"/>
                  </a:lnTo>
                  <a:lnTo>
                    <a:pt x="24294" y="59201"/>
                  </a:lnTo>
                  <a:lnTo>
                    <a:pt x="24644" y="59745"/>
                  </a:lnTo>
                  <a:lnTo>
                    <a:pt x="24985" y="60308"/>
                  </a:lnTo>
                  <a:lnTo>
                    <a:pt x="25705" y="61525"/>
                  </a:lnTo>
                  <a:lnTo>
                    <a:pt x="26433" y="62770"/>
                  </a:lnTo>
                  <a:lnTo>
                    <a:pt x="27181" y="64034"/>
                  </a:lnTo>
                  <a:lnTo>
                    <a:pt x="27568" y="64661"/>
                  </a:lnTo>
                  <a:lnTo>
                    <a:pt x="27955" y="65297"/>
                  </a:lnTo>
                  <a:lnTo>
                    <a:pt x="28352" y="65934"/>
                  </a:lnTo>
                  <a:lnTo>
                    <a:pt x="28748" y="66561"/>
                  </a:lnTo>
                  <a:lnTo>
                    <a:pt x="29163" y="67188"/>
                  </a:lnTo>
                  <a:lnTo>
                    <a:pt x="29578" y="67806"/>
                  </a:lnTo>
                  <a:lnTo>
                    <a:pt x="30012" y="68415"/>
                  </a:lnTo>
                  <a:lnTo>
                    <a:pt x="30455" y="69023"/>
                  </a:lnTo>
                  <a:lnTo>
                    <a:pt x="30897" y="69614"/>
                  </a:lnTo>
                  <a:lnTo>
                    <a:pt x="31358" y="70195"/>
                  </a:lnTo>
                  <a:lnTo>
                    <a:pt x="31838" y="70766"/>
                  </a:lnTo>
                  <a:lnTo>
                    <a:pt x="32318" y="71329"/>
                  </a:lnTo>
                  <a:lnTo>
                    <a:pt x="32816" y="71864"/>
                  </a:lnTo>
                  <a:lnTo>
                    <a:pt x="33074" y="72131"/>
                  </a:lnTo>
                  <a:lnTo>
                    <a:pt x="33332" y="72390"/>
                  </a:lnTo>
                  <a:lnTo>
                    <a:pt x="33590" y="72648"/>
                  </a:lnTo>
                  <a:lnTo>
                    <a:pt x="33858" y="72897"/>
                  </a:lnTo>
                  <a:lnTo>
                    <a:pt x="34125" y="73137"/>
                  </a:lnTo>
                  <a:lnTo>
                    <a:pt x="34393" y="73377"/>
                  </a:lnTo>
                  <a:lnTo>
                    <a:pt x="34669" y="73616"/>
                  </a:lnTo>
                  <a:lnTo>
                    <a:pt x="34946" y="73847"/>
                  </a:lnTo>
                  <a:lnTo>
                    <a:pt x="35232" y="74068"/>
                  </a:lnTo>
                  <a:lnTo>
                    <a:pt x="35518" y="74290"/>
                  </a:lnTo>
                  <a:lnTo>
                    <a:pt x="35813" y="74502"/>
                  </a:lnTo>
                  <a:lnTo>
                    <a:pt x="36108" y="74705"/>
                  </a:lnTo>
                  <a:lnTo>
                    <a:pt x="36413" y="74907"/>
                  </a:lnTo>
                  <a:lnTo>
                    <a:pt x="36717" y="75092"/>
                  </a:lnTo>
                  <a:lnTo>
                    <a:pt x="37021" y="75286"/>
                  </a:lnTo>
                  <a:lnTo>
                    <a:pt x="37335" y="75461"/>
                  </a:lnTo>
                  <a:lnTo>
                    <a:pt x="37658" y="75636"/>
                  </a:lnTo>
                  <a:lnTo>
                    <a:pt x="37980" y="75802"/>
                  </a:lnTo>
                  <a:lnTo>
                    <a:pt x="38303" y="75959"/>
                  </a:lnTo>
                  <a:lnTo>
                    <a:pt x="38644" y="76106"/>
                  </a:lnTo>
                  <a:lnTo>
                    <a:pt x="38976" y="76245"/>
                  </a:lnTo>
                  <a:lnTo>
                    <a:pt x="39318" y="76383"/>
                  </a:lnTo>
                  <a:lnTo>
                    <a:pt x="39668" y="76512"/>
                  </a:lnTo>
                  <a:lnTo>
                    <a:pt x="40019" y="76623"/>
                  </a:lnTo>
                  <a:lnTo>
                    <a:pt x="40378" y="76734"/>
                  </a:lnTo>
                  <a:lnTo>
                    <a:pt x="40747" y="76835"/>
                  </a:lnTo>
                  <a:lnTo>
                    <a:pt x="41033" y="76909"/>
                  </a:lnTo>
                  <a:lnTo>
                    <a:pt x="41328" y="76973"/>
                  </a:lnTo>
                  <a:lnTo>
                    <a:pt x="41614" y="77038"/>
                  </a:lnTo>
                  <a:lnTo>
                    <a:pt x="41909" y="77093"/>
                  </a:lnTo>
                  <a:lnTo>
                    <a:pt x="42490" y="77185"/>
                  </a:lnTo>
                  <a:lnTo>
                    <a:pt x="43071" y="77259"/>
                  </a:lnTo>
                  <a:lnTo>
                    <a:pt x="43652" y="77305"/>
                  </a:lnTo>
                  <a:lnTo>
                    <a:pt x="44233" y="77342"/>
                  </a:lnTo>
                  <a:lnTo>
                    <a:pt x="44815" y="77361"/>
                  </a:lnTo>
                  <a:lnTo>
                    <a:pt x="45396" y="77370"/>
                  </a:lnTo>
                  <a:lnTo>
                    <a:pt x="45977" y="77361"/>
                  </a:lnTo>
                  <a:lnTo>
                    <a:pt x="46558" y="77342"/>
                  </a:lnTo>
                  <a:lnTo>
                    <a:pt x="47139" y="77324"/>
                  </a:lnTo>
                  <a:lnTo>
                    <a:pt x="47720" y="77287"/>
                  </a:lnTo>
                  <a:lnTo>
                    <a:pt x="48882" y="77222"/>
                  </a:lnTo>
                  <a:lnTo>
                    <a:pt x="50053" y="77139"/>
                  </a:lnTo>
                  <a:lnTo>
                    <a:pt x="50957" y="77093"/>
                  </a:lnTo>
                  <a:lnTo>
                    <a:pt x="51879" y="77047"/>
                  </a:lnTo>
                  <a:lnTo>
                    <a:pt x="52506" y="77038"/>
                  </a:lnTo>
                  <a:lnTo>
                    <a:pt x="53133" y="77038"/>
                  </a:lnTo>
                  <a:lnTo>
                    <a:pt x="53770" y="77047"/>
                  </a:lnTo>
                  <a:lnTo>
                    <a:pt x="54406" y="77066"/>
                  </a:lnTo>
                  <a:lnTo>
                    <a:pt x="55043" y="77102"/>
                  </a:lnTo>
                  <a:lnTo>
                    <a:pt x="55679" y="77149"/>
                  </a:lnTo>
                  <a:lnTo>
                    <a:pt x="56315" y="77204"/>
                  </a:lnTo>
                  <a:lnTo>
                    <a:pt x="56952" y="77278"/>
                  </a:lnTo>
                  <a:lnTo>
                    <a:pt x="57588" y="77351"/>
                  </a:lnTo>
                  <a:lnTo>
                    <a:pt x="58224" y="77444"/>
                  </a:lnTo>
                  <a:lnTo>
                    <a:pt x="58861" y="77545"/>
                  </a:lnTo>
                  <a:lnTo>
                    <a:pt x="59488" y="77647"/>
                  </a:lnTo>
                  <a:lnTo>
                    <a:pt x="60106" y="77767"/>
                  </a:lnTo>
                  <a:lnTo>
                    <a:pt x="60733" y="77896"/>
                  </a:lnTo>
                  <a:lnTo>
                    <a:pt x="61342" y="78025"/>
                  </a:lnTo>
                  <a:lnTo>
                    <a:pt x="61950" y="78172"/>
                  </a:lnTo>
                  <a:lnTo>
                    <a:pt x="62605" y="78338"/>
                  </a:lnTo>
                  <a:lnTo>
                    <a:pt x="63251" y="78504"/>
                  </a:lnTo>
                  <a:lnTo>
                    <a:pt x="64533" y="78836"/>
                  </a:lnTo>
                  <a:lnTo>
                    <a:pt x="65806" y="79159"/>
                  </a:lnTo>
                  <a:lnTo>
                    <a:pt x="66442" y="79307"/>
                  </a:lnTo>
                  <a:lnTo>
                    <a:pt x="67078" y="79454"/>
                  </a:lnTo>
                  <a:lnTo>
                    <a:pt x="67724" y="79583"/>
                  </a:lnTo>
                  <a:lnTo>
                    <a:pt x="68360" y="79703"/>
                  </a:lnTo>
                  <a:lnTo>
                    <a:pt x="69006" y="79814"/>
                  </a:lnTo>
                  <a:lnTo>
                    <a:pt x="69661" y="79897"/>
                  </a:lnTo>
                  <a:lnTo>
                    <a:pt x="70316" y="79971"/>
                  </a:lnTo>
                  <a:lnTo>
                    <a:pt x="70648" y="79989"/>
                  </a:lnTo>
                  <a:lnTo>
                    <a:pt x="70989" y="80017"/>
                  </a:lnTo>
                  <a:lnTo>
                    <a:pt x="71321" y="80026"/>
                  </a:lnTo>
                  <a:lnTo>
                    <a:pt x="71662" y="80035"/>
                  </a:lnTo>
                  <a:lnTo>
                    <a:pt x="72345" y="80035"/>
                  </a:lnTo>
                  <a:lnTo>
                    <a:pt x="72861" y="80017"/>
                  </a:lnTo>
                  <a:lnTo>
                    <a:pt x="73368" y="79980"/>
                  </a:lnTo>
                  <a:lnTo>
                    <a:pt x="73876" y="79925"/>
                  </a:lnTo>
                  <a:lnTo>
                    <a:pt x="74383" y="79851"/>
                  </a:lnTo>
                  <a:lnTo>
                    <a:pt x="74890" y="79759"/>
                  </a:lnTo>
                  <a:lnTo>
                    <a:pt x="75397" y="79657"/>
                  </a:lnTo>
                  <a:lnTo>
                    <a:pt x="75895" y="79537"/>
                  </a:lnTo>
                  <a:lnTo>
                    <a:pt x="76384" y="79408"/>
                  </a:lnTo>
                  <a:lnTo>
                    <a:pt x="76882" y="79261"/>
                  </a:lnTo>
                  <a:lnTo>
                    <a:pt x="77362" y="79095"/>
                  </a:lnTo>
                  <a:lnTo>
                    <a:pt x="77851" y="78919"/>
                  </a:lnTo>
                  <a:lnTo>
                    <a:pt x="78330" y="78726"/>
                  </a:lnTo>
                  <a:lnTo>
                    <a:pt x="78801" y="78532"/>
                  </a:lnTo>
                  <a:lnTo>
                    <a:pt x="79271" y="78311"/>
                  </a:lnTo>
                  <a:lnTo>
                    <a:pt x="79741" y="78089"/>
                  </a:lnTo>
                  <a:lnTo>
                    <a:pt x="80193" y="77850"/>
                  </a:lnTo>
                  <a:lnTo>
                    <a:pt x="80654" y="77601"/>
                  </a:lnTo>
                  <a:lnTo>
                    <a:pt x="81106" y="77342"/>
                  </a:lnTo>
                  <a:lnTo>
                    <a:pt x="81549" y="77075"/>
                  </a:lnTo>
                  <a:lnTo>
                    <a:pt x="81982" y="76798"/>
                  </a:lnTo>
                  <a:lnTo>
                    <a:pt x="82416" y="76503"/>
                  </a:lnTo>
                  <a:lnTo>
                    <a:pt x="82840" y="76208"/>
                  </a:lnTo>
                  <a:lnTo>
                    <a:pt x="83264" y="75904"/>
                  </a:lnTo>
                  <a:lnTo>
                    <a:pt x="83679" y="75590"/>
                  </a:lnTo>
                  <a:lnTo>
                    <a:pt x="84085" y="75267"/>
                  </a:lnTo>
                  <a:lnTo>
                    <a:pt x="84482" y="74944"/>
                  </a:lnTo>
                  <a:lnTo>
                    <a:pt x="84878" y="74603"/>
                  </a:lnTo>
                  <a:lnTo>
                    <a:pt x="85266" y="74262"/>
                  </a:lnTo>
                  <a:lnTo>
                    <a:pt x="85644" y="73921"/>
                  </a:lnTo>
                  <a:lnTo>
                    <a:pt x="86013" y="73561"/>
                  </a:lnTo>
                  <a:lnTo>
                    <a:pt x="86372" y="73210"/>
                  </a:lnTo>
                  <a:lnTo>
                    <a:pt x="86732" y="72842"/>
                  </a:lnTo>
                  <a:lnTo>
                    <a:pt x="86981" y="72574"/>
                  </a:lnTo>
                  <a:lnTo>
                    <a:pt x="87221" y="72288"/>
                  </a:lnTo>
                  <a:lnTo>
                    <a:pt x="87461" y="71993"/>
                  </a:lnTo>
                  <a:lnTo>
                    <a:pt x="87691" y="71689"/>
                  </a:lnTo>
                  <a:lnTo>
                    <a:pt x="87913" y="71366"/>
                  </a:lnTo>
                  <a:lnTo>
                    <a:pt x="88134" y="71043"/>
                  </a:lnTo>
                  <a:lnTo>
                    <a:pt x="88337" y="70702"/>
                  </a:lnTo>
                  <a:lnTo>
                    <a:pt x="88531" y="70361"/>
                  </a:lnTo>
                  <a:lnTo>
                    <a:pt x="88715" y="70010"/>
                  </a:lnTo>
                  <a:lnTo>
                    <a:pt x="88890" y="69660"/>
                  </a:lnTo>
                  <a:lnTo>
                    <a:pt x="89047" y="69300"/>
                  </a:lnTo>
                  <a:lnTo>
                    <a:pt x="89195" y="68940"/>
                  </a:lnTo>
                  <a:lnTo>
                    <a:pt x="89333" y="68581"/>
                  </a:lnTo>
                  <a:lnTo>
                    <a:pt x="89444" y="68212"/>
                  </a:lnTo>
                  <a:lnTo>
                    <a:pt x="89554" y="67852"/>
                  </a:lnTo>
                  <a:lnTo>
                    <a:pt x="89637" y="67492"/>
                  </a:lnTo>
                  <a:lnTo>
                    <a:pt x="89674" y="67290"/>
                  </a:lnTo>
                  <a:lnTo>
                    <a:pt x="89711" y="67077"/>
                  </a:lnTo>
                  <a:lnTo>
                    <a:pt x="89730" y="66865"/>
                  </a:lnTo>
                  <a:lnTo>
                    <a:pt x="89748" y="66653"/>
                  </a:lnTo>
                  <a:lnTo>
                    <a:pt x="89757" y="66450"/>
                  </a:lnTo>
                  <a:lnTo>
                    <a:pt x="89757" y="66238"/>
                  </a:lnTo>
                  <a:lnTo>
                    <a:pt x="89757" y="66026"/>
                  </a:lnTo>
                  <a:lnTo>
                    <a:pt x="89739" y="65814"/>
                  </a:lnTo>
                  <a:lnTo>
                    <a:pt x="89702" y="65399"/>
                  </a:lnTo>
                  <a:lnTo>
                    <a:pt x="89647" y="64975"/>
                  </a:lnTo>
                  <a:lnTo>
                    <a:pt x="89564" y="64560"/>
                  </a:lnTo>
                  <a:lnTo>
                    <a:pt x="89481" y="64145"/>
                  </a:lnTo>
                  <a:lnTo>
                    <a:pt x="89379" y="63720"/>
                  </a:lnTo>
                  <a:lnTo>
                    <a:pt x="89268" y="63305"/>
                  </a:lnTo>
                  <a:lnTo>
                    <a:pt x="89047" y="62475"/>
                  </a:lnTo>
                  <a:lnTo>
                    <a:pt x="88946" y="62069"/>
                  </a:lnTo>
                  <a:lnTo>
                    <a:pt x="88844" y="61654"/>
                  </a:lnTo>
                  <a:lnTo>
                    <a:pt x="88752" y="61249"/>
                  </a:lnTo>
                  <a:lnTo>
                    <a:pt x="88678" y="60834"/>
                  </a:lnTo>
                  <a:lnTo>
                    <a:pt x="88623" y="60437"/>
                  </a:lnTo>
                  <a:lnTo>
                    <a:pt x="88577" y="60040"/>
                  </a:lnTo>
                  <a:lnTo>
                    <a:pt x="88540" y="59635"/>
                  </a:lnTo>
                  <a:lnTo>
                    <a:pt x="88521" y="59220"/>
                  </a:lnTo>
                  <a:lnTo>
                    <a:pt x="88521" y="58814"/>
                  </a:lnTo>
                  <a:lnTo>
                    <a:pt x="88531" y="58399"/>
                  </a:lnTo>
                  <a:lnTo>
                    <a:pt x="88549" y="57984"/>
                  </a:lnTo>
                  <a:lnTo>
                    <a:pt x="88586" y="57569"/>
                  </a:lnTo>
                  <a:lnTo>
                    <a:pt x="88641" y="57154"/>
                  </a:lnTo>
                  <a:lnTo>
                    <a:pt x="88697" y="56748"/>
                  </a:lnTo>
                  <a:lnTo>
                    <a:pt x="88770" y="56333"/>
                  </a:lnTo>
                  <a:lnTo>
                    <a:pt x="88863" y="55918"/>
                  </a:lnTo>
                  <a:lnTo>
                    <a:pt x="88955" y="55512"/>
                  </a:lnTo>
                  <a:lnTo>
                    <a:pt x="89066" y="55097"/>
                  </a:lnTo>
                  <a:lnTo>
                    <a:pt x="89185" y="54691"/>
                  </a:lnTo>
                  <a:lnTo>
                    <a:pt x="89324" y="54295"/>
                  </a:lnTo>
                  <a:lnTo>
                    <a:pt x="89462" y="53898"/>
                  </a:lnTo>
                  <a:lnTo>
                    <a:pt x="89619" y="53502"/>
                  </a:lnTo>
                  <a:lnTo>
                    <a:pt x="89785" y="53114"/>
                  </a:lnTo>
                  <a:lnTo>
                    <a:pt x="89969" y="52727"/>
                  </a:lnTo>
                  <a:lnTo>
                    <a:pt x="90154" y="52358"/>
                  </a:lnTo>
                  <a:lnTo>
                    <a:pt x="90347" y="51980"/>
                  </a:lnTo>
                  <a:lnTo>
                    <a:pt x="90560" y="51620"/>
                  </a:lnTo>
                  <a:lnTo>
                    <a:pt x="90781" y="51260"/>
                  </a:lnTo>
                  <a:lnTo>
                    <a:pt x="91002" y="50919"/>
                  </a:lnTo>
                  <a:lnTo>
                    <a:pt x="91242" y="50578"/>
                  </a:lnTo>
                  <a:lnTo>
                    <a:pt x="91491" y="50246"/>
                  </a:lnTo>
                  <a:lnTo>
                    <a:pt x="91740" y="49923"/>
                  </a:lnTo>
                  <a:lnTo>
                    <a:pt x="92008" y="49610"/>
                  </a:lnTo>
                  <a:lnTo>
                    <a:pt x="92284" y="49314"/>
                  </a:lnTo>
                  <a:lnTo>
                    <a:pt x="92561" y="49019"/>
                  </a:lnTo>
                  <a:lnTo>
                    <a:pt x="92847" y="48743"/>
                  </a:lnTo>
                  <a:lnTo>
                    <a:pt x="93539" y="48115"/>
                  </a:lnTo>
                  <a:lnTo>
                    <a:pt x="94239" y="47479"/>
                  </a:lnTo>
                  <a:lnTo>
                    <a:pt x="94940" y="46852"/>
                  </a:lnTo>
                  <a:lnTo>
                    <a:pt x="95641" y="46206"/>
                  </a:lnTo>
                  <a:lnTo>
                    <a:pt x="96315" y="45561"/>
                  </a:lnTo>
                  <a:lnTo>
                    <a:pt x="96647" y="45229"/>
                  </a:lnTo>
                  <a:lnTo>
                    <a:pt x="96979" y="44897"/>
                  </a:lnTo>
                  <a:lnTo>
                    <a:pt x="97301" y="44556"/>
                  </a:lnTo>
                  <a:lnTo>
                    <a:pt x="97606" y="44214"/>
                  </a:lnTo>
                  <a:lnTo>
                    <a:pt x="97910" y="43864"/>
                  </a:lnTo>
                  <a:lnTo>
                    <a:pt x="98205" y="43513"/>
                  </a:lnTo>
                  <a:lnTo>
                    <a:pt x="98482" y="43144"/>
                  </a:lnTo>
                  <a:lnTo>
                    <a:pt x="98749" y="42785"/>
                  </a:lnTo>
                  <a:lnTo>
                    <a:pt x="99008" y="42407"/>
                  </a:lnTo>
                  <a:lnTo>
                    <a:pt x="99257" y="42028"/>
                  </a:lnTo>
                  <a:lnTo>
                    <a:pt x="99478" y="41632"/>
                  </a:lnTo>
                  <a:lnTo>
                    <a:pt x="99690" y="41235"/>
                  </a:lnTo>
                  <a:lnTo>
                    <a:pt x="99893" y="40830"/>
                  </a:lnTo>
                  <a:lnTo>
                    <a:pt x="100068" y="40415"/>
                  </a:lnTo>
                  <a:lnTo>
                    <a:pt x="100234" y="39981"/>
                  </a:lnTo>
                  <a:lnTo>
                    <a:pt x="100299" y="39769"/>
                  </a:lnTo>
                  <a:lnTo>
                    <a:pt x="100373" y="39548"/>
                  </a:lnTo>
                  <a:lnTo>
                    <a:pt x="100437" y="39326"/>
                  </a:lnTo>
                  <a:lnTo>
                    <a:pt x="100493" y="39105"/>
                  </a:lnTo>
                  <a:lnTo>
                    <a:pt x="100548" y="38874"/>
                  </a:lnTo>
                  <a:lnTo>
                    <a:pt x="100594" y="38644"/>
                  </a:lnTo>
                  <a:lnTo>
                    <a:pt x="100631" y="38404"/>
                  </a:lnTo>
                  <a:lnTo>
                    <a:pt x="100668" y="38173"/>
                  </a:lnTo>
                  <a:lnTo>
                    <a:pt x="100695" y="37934"/>
                  </a:lnTo>
                  <a:lnTo>
                    <a:pt x="100723" y="37685"/>
                  </a:lnTo>
                  <a:lnTo>
                    <a:pt x="100742" y="37445"/>
                  </a:lnTo>
                  <a:lnTo>
                    <a:pt x="100751" y="37196"/>
                  </a:lnTo>
                  <a:lnTo>
                    <a:pt x="100760" y="36938"/>
                  </a:lnTo>
                  <a:lnTo>
                    <a:pt x="100760" y="36689"/>
                  </a:lnTo>
                  <a:lnTo>
                    <a:pt x="100751" y="36403"/>
                  </a:lnTo>
                  <a:lnTo>
                    <a:pt x="100742" y="36126"/>
                  </a:lnTo>
                  <a:lnTo>
                    <a:pt x="100723" y="35849"/>
                  </a:lnTo>
                  <a:lnTo>
                    <a:pt x="100695" y="35573"/>
                  </a:lnTo>
                  <a:lnTo>
                    <a:pt x="100668" y="35296"/>
                  </a:lnTo>
                  <a:lnTo>
                    <a:pt x="100631" y="35019"/>
                  </a:lnTo>
                  <a:lnTo>
                    <a:pt x="100585" y="34743"/>
                  </a:lnTo>
                  <a:lnTo>
                    <a:pt x="100539" y="34466"/>
                  </a:lnTo>
                  <a:lnTo>
                    <a:pt x="100483" y="34198"/>
                  </a:lnTo>
                  <a:lnTo>
                    <a:pt x="100428" y="33922"/>
                  </a:lnTo>
                  <a:lnTo>
                    <a:pt x="100290" y="33387"/>
                  </a:lnTo>
                  <a:lnTo>
                    <a:pt x="100142" y="32843"/>
                  </a:lnTo>
                  <a:lnTo>
                    <a:pt x="99967" y="32317"/>
                  </a:lnTo>
                  <a:lnTo>
                    <a:pt x="99764" y="31791"/>
                  </a:lnTo>
                  <a:lnTo>
                    <a:pt x="99552" y="31266"/>
                  </a:lnTo>
                  <a:lnTo>
                    <a:pt x="99321" y="30758"/>
                  </a:lnTo>
                  <a:lnTo>
                    <a:pt x="99072" y="30251"/>
                  </a:lnTo>
                  <a:lnTo>
                    <a:pt x="98805" y="29744"/>
                  </a:lnTo>
                  <a:lnTo>
                    <a:pt x="98528" y="29255"/>
                  </a:lnTo>
                  <a:lnTo>
                    <a:pt x="98224" y="28766"/>
                  </a:lnTo>
                  <a:lnTo>
                    <a:pt x="97910" y="28296"/>
                  </a:lnTo>
                  <a:lnTo>
                    <a:pt x="97587" y="27825"/>
                  </a:lnTo>
                  <a:lnTo>
                    <a:pt x="97246" y="27374"/>
                  </a:lnTo>
                  <a:lnTo>
                    <a:pt x="96886" y="26922"/>
                  </a:lnTo>
                  <a:lnTo>
                    <a:pt x="96518" y="26479"/>
                  </a:lnTo>
                  <a:lnTo>
                    <a:pt x="96139" y="26055"/>
                  </a:lnTo>
                  <a:lnTo>
                    <a:pt x="95752" y="25640"/>
                  </a:lnTo>
                  <a:lnTo>
                    <a:pt x="95355" y="25234"/>
                  </a:lnTo>
                  <a:lnTo>
                    <a:pt x="94940" y="24847"/>
                  </a:lnTo>
                  <a:lnTo>
                    <a:pt x="94525" y="24459"/>
                  </a:lnTo>
                  <a:lnTo>
                    <a:pt x="94092" y="24090"/>
                  </a:lnTo>
                  <a:lnTo>
                    <a:pt x="93658" y="23740"/>
                  </a:lnTo>
                  <a:lnTo>
                    <a:pt x="93216" y="23399"/>
                  </a:lnTo>
                  <a:lnTo>
                    <a:pt x="92773" y="23076"/>
                  </a:lnTo>
                  <a:lnTo>
                    <a:pt x="92312" y="22762"/>
                  </a:lnTo>
                  <a:lnTo>
                    <a:pt x="91851" y="22458"/>
                  </a:lnTo>
                  <a:lnTo>
                    <a:pt x="91390" y="22181"/>
                  </a:lnTo>
                  <a:lnTo>
                    <a:pt x="90975" y="21941"/>
                  </a:lnTo>
                  <a:lnTo>
                    <a:pt x="90550" y="21711"/>
                  </a:lnTo>
                  <a:lnTo>
                    <a:pt x="90126" y="21489"/>
                  </a:lnTo>
                  <a:lnTo>
                    <a:pt x="89702" y="21277"/>
                  </a:lnTo>
                  <a:lnTo>
                    <a:pt x="88835" y="20853"/>
                  </a:lnTo>
                  <a:lnTo>
                    <a:pt x="87968" y="20447"/>
                  </a:lnTo>
                  <a:lnTo>
                    <a:pt x="87101" y="20042"/>
                  </a:lnTo>
                  <a:lnTo>
                    <a:pt x="86234" y="19617"/>
                  </a:lnTo>
                  <a:lnTo>
                    <a:pt x="85810" y="19405"/>
                  </a:lnTo>
                  <a:lnTo>
                    <a:pt x="85386" y="19184"/>
                  </a:lnTo>
                  <a:lnTo>
                    <a:pt x="84961" y="18953"/>
                  </a:lnTo>
                  <a:lnTo>
                    <a:pt x="84546" y="18713"/>
                  </a:lnTo>
                  <a:lnTo>
                    <a:pt x="84168" y="18474"/>
                  </a:lnTo>
                  <a:lnTo>
                    <a:pt x="83790" y="18234"/>
                  </a:lnTo>
                  <a:lnTo>
                    <a:pt x="83421" y="17985"/>
                  </a:lnTo>
                  <a:lnTo>
                    <a:pt x="83052" y="17727"/>
                  </a:lnTo>
                  <a:lnTo>
                    <a:pt x="82693" y="17459"/>
                  </a:lnTo>
                  <a:lnTo>
                    <a:pt x="82333" y="17182"/>
                  </a:lnTo>
                  <a:lnTo>
                    <a:pt x="81982" y="16906"/>
                  </a:lnTo>
                  <a:lnTo>
                    <a:pt x="81632" y="16620"/>
                  </a:lnTo>
                  <a:lnTo>
                    <a:pt x="81291" y="16325"/>
                  </a:lnTo>
                  <a:lnTo>
                    <a:pt x="80949" y="16020"/>
                  </a:lnTo>
                  <a:lnTo>
                    <a:pt x="80608" y="15716"/>
                  </a:lnTo>
                  <a:lnTo>
                    <a:pt x="80276" y="15412"/>
                  </a:lnTo>
                  <a:lnTo>
                    <a:pt x="79621" y="14785"/>
                  </a:lnTo>
                  <a:lnTo>
                    <a:pt x="78967" y="14139"/>
                  </a:lnTo>
                  <a:lnTo>
                    <a:pt x="78330" y="13493"/>
                  </a:lnTo>
                  <a:lnTo>
                    <a:pt x="77694" y="12839"/>
                  </a:lnTo>
                  <a:lnTo>
                    <a:pt x="76430" y="11520"/>
                  </a:lnTo>
                  <a:lnTo>
                    <a:pt x="75803" y="10865"/>
                  </a:lnTo>
                  <a:lnTo>
                    <a:pt x="75167" y="10229"/>
                  </a:lnTo>
                  <a:lnTo>
                    <a:pt x="74521" y="9592"/>
                  </a:lnTo>
                  <a:lnTo>
                    <a:pt x="73876" y="8983"/>
                  </a:lnTo>
                  <a:lnTo>
                    <a:pt x="73230" y="8384"/>
                  </a:lnTo>
                  <a:lnTo>
                    <a:pt x="72566" y="7794"/>
                  </a:lnTo>
                  <a:lnTo>
                    <a:pt x="71902" y="7213"/>
                  </a:lnTo>
                  <a:lnTo>
                    <a:pt x="71229" y="6641"/>
                  </a:lnTo>
                  <a:lnTo>
                    <a:pt x="70546" y="6078"/>
                  </a:lnTo>
                  <a:lnTo>
                    <a:pt x="69854" y="5525"/>
                  </a:lnTo>
                  <a:lnTo>
                    <a:pt x="69153" y="4981"/>
                  </a:lnTo>
                  <a:lnTo>
                    <a:pt x="68434" y="4455"/>
                  </a:lnTo>
                  <a:lnTo>
                    <a:pt x="67715" y="3948"/>
                  </a:lnTo>
                  <a:lnTo>
                    <a:pt x="66977" y="3459"/>
                  </a:lnTo>
                  <a:lnTo>
                    <a:pt x="66608" y="3219"/>
                  </a:lnTo>
                  <a:lnTo>
                    <a:pt x="66239" y="2989"/>
                  </a:lnTo>
                  <a:lnTo>
                    <a:pt x="65861" y="2758"/>
                  </a:lnTo>
                  <a:lnTo>
                    <a:pt x="65474" y="2528"/>
                  </a:lnTo>
                  <a:lnTo>
                    <a:pt x="65095" y="2306"/>
                  </a:lnTo>
                  <a:lnTo>
                    <a:pt x="64708" y="2094"/>
                  </a:lnTo>
                  <a:lnTo>
                    <a:pt x="64321" y="1891"/>
                  </a:lnTo>
                  <a:lnTo>
                    <a:pt x="63924" y="1688"/>
                  </a:lnTo>
                  <a:lnTo>
                    <a:pt x="63528" y="1485"/>
                  </a:lnTo>
                  <a:lnTo>
                    <a:pt x="63131" y="1292"/>
                  </a:lnTo>
                  <a:lnTo>
                    <a:pt x="62725" y="1107"/>
                  </a:lnTo>
                  <a:lnTo>
                    <a:pt x="62319" y="932"/>
                  </a:lnTo>
                  <a:lnTo>
                    <a:pt x="61941" y="775"/>
                  </a:lnTo>
                  <a:lnTo>
                    <a:pt x="61554" y="637"/>
                  </a:lnTo>
                  <a:lnTo>
                    <a:pt x="61167" y="508"/>
                  </a:lnTo>
                  <a:lnTo>
                    <a:pt x="60779" y="397"/>
                  </a:lnTo>
                  <a:lnTo>
                    <a:pt x="60392" y="296"/>
                  </a:lnTo>
                  <a:lnTo>
                    <a:pt x="60004" y="213"/>
                  </a:lnTo>
                  <a:lnTo>
                    <a:pt x="59617" y="148"/>
                  </a:lnTo>
                  <a:lnTo>
                    <a:pt x="59221" y="93"/>
                  </a:lnTo>
                  <a:lnTo>
                    <a:pt x="58833" y="47"/>
                  </a:lnTo>
                  <a:lnTo>
                    <a:pt x="58446" y="19"/>
                  </a:lnTo>
                  <a:lnTo>
                    <a:pt x="580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0" y="3181331"/>
              <a:ext cx="2003831" cy="1962196"/>
            </a:xfrm>
            <a:custGeom>
              <a:avLst/>
              <a:gdLst/>
              <a:ahLst/>
              <a:cxnLst/>
              <a:rect l="l" t="t" r="r" b="b"/>
              <a:pathLst>
                <a:path w="34604" h="33885" extrusionOk="0">
                  <a:moveTo>
                    <a:pt x="0" y="1"/>
                  </a:moveTo>
                  <a:lnTo>
                    <a:pt x="0" y="33885"/>
                  </a:lnTo>
                  <a:lnTo>
                    <a:pt x="34604" y="33885"/>
                  </a:lnTo>
                  <a:lnTo>
                    <a:pt x="34410" y="33553"/>
                  </a:lnTo>
                  <a:lnTo>
                    <a:pt x="34318" y="33405"/>
                  </a:lnTo>
                  <a:lnTo>
                    <a:pt x="34235" y="33267"/>
                  </a:lnTo>
                  <a:lnTo>
                    <a:pt x="34051" y="33000"/>
                  </a:lnTo>
                  <a:lnTo>
                    <a:pt x="33857" y="32751"/>
                  </a:lnTo>
                  <a:lnTo>
                    <a:pt x="33663" y="32502"/>
                  </a:lnTo>
                  <a:lnTo>
                    <a:pt x="33460" y="32271"/>
                  </a:lnTo>
                  <a:lnTo>
                    <a:pt x="33257" y="32050"/>
                  </a:lnTo>
                  <a:lnTo>
                    <a:pt x="33045" y="31838"/>
                  </a:lnTo>
                  <a:lnTo>
                    <a:pt x="32824" y="31635"/>
                  </a:lnTo>
                  <a:lnTo>
                    <a:pt x="32603" y="31441"/>
                  </a:lnTo>
                  <a:lnTo>
                    <a:pt x="32372" y="31247"/>
                  </a:lnTo>
                  <a:lnTo>
                    <a:pt x="32132" y="31072"/>
                  </a:lnTo>
                  <a:lnTo>
                    <a:pt x="31892" y="30906"/>
                  </a:lnTo>
                  <a:lnTo>
                    <a:pt x="31653" y="30749"/>
                  </a:lnTo>
                  <a:lnTo>
                    <a:pt x="31404" y="30602"/>
                  </a:lnTo>
                  <a:lnTo>
                    <a:pt x="31155" y="30454"/>
                  </a:lnTo>
                  <a:lnTo>
                    <a:pt x="30896" y="30325"/>
                  </a:lnTo>
                  <a:lnTo>
                    <a:pt x="30638" y="30196"/>
                  </a:lnTo>
                  <a:lnTo>
                    <a:pt x="30371" y="30076"/>
                  </a:lnTo>
                  <a:lnTo>
                    <a:pt x="30103" y="29965"/>
                  </a:lnTo>
                  <a:lnTo>
                    <a:pt x="29827" y="29864"/>
                  </a:lnTo>
                  <a:lnTo>
                    <a:pt x="29550" y="29762"/>
                  </a:lnTo>
                  <a:lnTo>
                    <a:pt x="29273" y="29670"/>
                  </a:lnTo>
                  <a:lnTo>
                    <a:pt x="28987" y="29587"/>
                  </a:lnTo>
                  <a:lnTo>
                    <a:pt x="28701" y="29513"/>
                  </a:lnTo>
                  <a:lnTo>
                    <a:pt x="28406" y="29440"/>
                  </a:lnTo>
                  <a:lnTo>
                    <a:pt x="28111" y="29375"/>
                  </a:lnTo>
                  <a:lnTo>
                    <a:pt x="27816" y="29320"/>
                  </a:lnTo>
                  <a:lnTo>
                    <a:pt x="27521" y="29264"/>
                  </a:lnTo>
                  <a:lnTo>
                    <a:pt x="27216" y="29209"/>
                  </a:lnTo>
                  <a:lnTo>
                    <a:pt x="26608" y="29135"/>
                  </a:lnTo>
                  <a:lnTo>
                    <a:pt x="25990" y="29071"/>
                  </a:lnTo>
                  <a:lnTo>
                    <a:pt x="24782" y="28969"/>
                  </a:lnTo>
                  <a:lnTo>
                    <a:pt x="24182" y="28905"/>
                  </a:lnTo>
                  <a:lnTo>
                    <a:pt x="23583" y="28831"/>
                  </a:lnTo>
                  <a:lnTo>
                    <a:pt x="23278" y="28794"/>
                  </a:lnTo>
                  <a:lnTo>
                    <a:pt x="22983" y="28748"/>
                  </a:lnTo>
                  <a:lnTo>
                    <a:pt x="22688" y="28693"/>
                  </a:lnTo>
                  <a:lnTo>
                    <a:pt x="22393" y="28628"/>
                  </a:lnTo>
                  <a:lnTo>
                    <a:pt x="22098" y="28563"/>
                  </a:lnTo>
                  <a:lnTo>
                    <a:pt x="21812" y="28490"/>
                  </a:lnTo>
                  <a:lnTo>
                    <a:pt x="21526" y="28397"/>
                  </a:lnTo>
                  <a:lnTo>
                    <a:pt x="21240" y="28305"/>
                  </a:lnTo>
                  <a:lnTo>
                    <a:pt x="20954" y="28195"/>
                  </a:lnTo>
                  <a:lnTo>
                    <a:pt x="20687" y="28075"/>
                  </a:lnTo>
                  <a:lnTo>
                    <a:pt x="20419" y="27946"/>
                  </a:lnTo>
                  <a:lnTo>
                    <a:pt x="20170" y="27798"/>
                  </a:lnTo>
                  <a:lnTo>
                    <a:pt x="19930" y="27650"/>
                  </a:lnTo>
                  <a:lnTo>
                    <a:pt x="19691" y="27484"/>
                  </a:lnTo>
                  <a:lnTo>
                    <a:pt x="19469" y="27309"/>
                  </a:lnTo>
                  <a:lnTo>
                    <a:pt x="19257" y="27125"/>
                  </a:lnTo>
                  <a:lnTo>
                    <a:pt x="19054" y="26931"/>
                  </a:lnTo>
                  <a:lnTo>
                    <a:pt x="18861" y="26737"/>
                  </a:lnTo>
                  <a:lnTo>
                    <a:pt x="18667" y="26525"/>
                  </a:lnTo>
                  <a:lnTo>
                    <a:pt x="18492" y="26313"/>
                  </a:lnTo>
                  <a:lnTo>
                    <a:pt x="18316" y="26092"/>
                  </a:lnTo>
                  <a:lnTo>
                    <a:pt x="18150" y="25861"/>
                  </a:lnTo>
                  <a:lnTo>
                    <a:pt x="17994" y="25631"/>
                  </a:lnTo>
                  <a:lnTo>
                    <a:pt x="17837" y="25391"/>
                  </a:lnTo>
                  <a:lnTo>
                    <a:pt x="17689" y="25142"/>
                  </a:lnTo>
                  <a:lnTo>
                    <a:pt x="17551" y="24893"/>
                  </a:lnTo>
                  <a:lnTo>
                    <a:pt x="17413" y="24644"/>
                  </a:lnTo>
                  <a:lnTo>
                    <a:pt x="17284" y="24386"/>
                  </a:lnTo>
                  <a:lnTo>
                    <a:pt x="17044" y="23860"/>
                  </a:lnTo>
                  <a:lnTo>
                    <a:pt x="16813" y="23334"/>
                  </a:lnTo>
                  <a:lnTo>
                    <a:pt x="16601" y="22790"/>
                  </a:lnTo>
                  <a:lnTo>
                    <a:pt x="16398" y="22255"/>
                  </a:lnTo>
                  <a:lnTo>
                    <a:pt x="16204" y="21720"/>
                  </a:lnTo>
                  <a:lnTo>
                    <a:pt x="16020" y="21185"/>
                  </a:lnTo>
                  <a:lnTo>
                    <a:pt x="15568" y="19876"/>
                  </a:lnTo>
                  <a:lnTo>
                    <a:pt x="15098" y="18575"/>
                  </a:lnTo>
                  <a:lnTo>
                    <a:pt x="14609" y="17275"/>
                  </a:lnTo>
                  <a:lnTo>
                    <a:pt x="14360" y="16629"/>
                  </a:lnTo>
                  <a:lnTo>
                    <a:pt x="14102" y="15984"/>
                  </a:lnTo>
                  <a:lnTo>
                    <a:pt x="13834" y="15347"/>
                  </a:lnTo>
                  <a:lnTo>
                    <a:pt x="13567" y="14711"/>
                  </a:lnTo>
                  <a:lnTo>
                    <a:pt x="13290" y="14075"/>
                  </a:lnTo>
                  <a:lnTo>
                    <a:pt x="13004" y="13438"/>
                  </a:lnTo>
                  <a:lnTo>
                    <a:pt x="12709" y="12811"/>
                  </a:lnTo>
                  <a:lnTo>
                    <a:pt x="12414" y="12184"/>
                  </a:lnTo>
                  <a:lnTo>
                    <a:pt x="12100" y="11566"/>
                  </a:lnTo>
                  <a:lnTo>
                    <a:pt x="11778" y="10948"/>
                  </a:lnTo>
                  <a:lnTo>
                    <a:pt x="11409" y="10256"/>
                  </a:lnTo>
                  <a:lnTo>
                    <a:pt x="11003" y="9528"/>
                  </a:lnTo>
                  <a:lnTo>
                    <a:pt x="10588" y="8799"/>
                  </a:lnTo>
                  <a:lnTo>
                    <a:pt x="10136" y="8061"/>
                  </a:lnTo>
                  <a:lnTo>
                    <a:pt x="9665" y="7314"/>
                  </a:lnTo>
                  <a:lnTo>
                    <a:pt x="9426" y="6945"/>
                  </a:lnTo>
                  <a:lnTo>
                    <a:pt x="9177" y="6577"/>
                  </a:lnTo>
                  <a:lnTo>
                    <a:pt x="8918" y="6217"/>
                  </a:lnTo>
                  <a:lnTo>
                    <a:pt x="8651" y="5857"/>
                  </a:lnTo>
                  <a:lnTo>
                    <a:pt x="8384" y="5497"/>
                  </a:lnTo>
                  <a:lnTo>
                    <a:pt x="8116" y="5147"/>
                  </a:lnTo>
                  <a:lnTo>
                    <a:pt x="7830" y="4806"/>
                  </a:lnTo>
                  <a:lnTo>
                    <a:pt x="7544" y="4465"/>
                  </a:lnTo>
                  <a:lnTo>
                    <a:pt x="7249" y="4133"/>
                  </a:lnTo>
                  <a:lnTo>
                    <a:pt x="6954" y="3819"/>
                  </a:lnTo>
                  <a:lnTo>
                    <a:pt x="6640" y="3505"/>
                  </a:lnTo>
                  <a:lnTo>
                    <a:pt x="6336" y="3201"/>
                  </a:lnTo>
                  <a:lnTo>
                    <a:pt x="6013" y="2906"/>
                  </a:lnTo>
                  <a:lnTo>
                    <a:pt x="5690" y="2629"/>
                  </a:lnTo>
                  <a:lnTo>
                    <a:pt x="5358" y="2362"/>
                  </a:lnTo>
                  <a:lnTo>
                    <a:pt x="5017" y="2104"/>
                  </a:lnTo>
                  <a:lnTo>
                    <a:pt x="4676" y="1864"/>
                  </a:lnTo>
                  <a:lnTo>
                    <a:pt x="4325" y="1633"/>
                  </a:lnTo>
                  <a:lnTo>
                    <a:pt x="3966" y="1421"/>
                  </a:lnTo>
                  <a:lnTo>
                    <a:pt x="3606" y="1227"/>
                  </a:lnTo>
                  <a:lnTo>
                    <a:pt x="3228" y="1052"/>
                  </a:lnTo>
                  <a:lnTo>
                    <a:pt x="2859" y="886"/>
                  </a:lnTo>
                  <a:lnTo>
                    <a:pt x="2509" y="757"/>
                  </a:lnTo>
                  <a:lnTo>
                    <a:pt x="2158" y="637"/>
                  </a:lnTo>
                  <a:lnTo>
                    <a:pt x="1798" y="526"/>
                  </a:lnTo>
                  <a:lnTo>
                    <a:pt x="1439" y="416"/>
                  </a:lnTo>
                  <a:lnTo>
                    <a:pt x="719" y="2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7442899" y="0"/>
              <a:ext cx="1701091" cy="2074884"/>
            </a:xfrm>
            <a:custGeom>
              <a:avLst/>
              <a:gdLst/>
              <a:ahLst/>
              <a:cxnLst/>
              <a:rect l="l" t="t" r="r" b="b"/>
              <a:pathLst>
                <a:path w="29376" h="35831" extrusionOk="0">
                  <a:moveTo>
                    <a:pt x="1" y="0"/>
                  </a:moveTo>
                  <a:lnTo>
                    <a:pt x="351" y="563"/>
                  </a:lnTo>
                  <a:lnTo>
                    <a:pt x="692" y="1107"/>
                  </a:lnTo>
                  <a:lnTo>
                    <a:pt x="1043" y="1642"/>
                  </a:lnTo>
                  <a:lnTo>
                    <a:pt x="1403" y="2167"/>
                  </a:lnTo>
                  <a:lnTo>
                    <a:pt x="1762" y="2684"/>
                  </a:lnTo>
                  <a:lnTo>
                    <a:pt x="2131" y="3182"/>
                  </a:lnTo>
                  <a:lnTo>
                    <a:pt x="2509" y="3671"/>
                  </a:lnTo>
                  <a:lnTo>
                    <a:pt x="2897" y="4150"/>
                  </a:lnTo>
                  <a:lnTo>
                    <a:pt x="3293" y="4621"/>
                  </a:lnTo>
                  <a:lnTo>
                    <a:pt x="3708" y="5072"/>
                  </a:lnTo>
                  <a:lnTo>
                    <a:pt x="4142" y="5524"/>
                  </a:lnTo>
                  <a:lnTo>
                    <a:pt x="4594" y="5958"/>
                  </a:lnTo>
                  <a:lnTo>
                    <a:pt x="5064" y="6382"/>
                  </a:lnTo>
                  <a:lnTo>
                    <a:pt x="5304" y="6585"/>
                  </a:lnTo>
                  <a:lnTo>
                    <a:pt x="5553" y="6788"/>
                  </a:lnTo>
                  <a:lnTo>
                    <a:pt x="5811" y="6991"/>
                  </a:lnTo>
                  <a:lnTo>
                    <a:pt x="6069" y="7194"/>
                  </a:lnTo>
                  <a:lnTo>
                    <a:pt x="6328" y="7387"/>
                  </a:lnTo>
                  <a:lnTo>
                    <a:pt x="6604" y="7581"/>
                  </a:lnTo>
                  <a:lnTo>
                    <a:pt x="7102" y="7932"/>
                  </a:lnTo>
                  <a:lnTo>
                    <a:pt x="7619" y="8273"/>
                  </a:lnTo>
                  <a:lnTo>
                    <a:pt x="8135" y="8596"/>
                  </a:lnTo>
                  <a:lnTo>
                    <a:pt x="8661" y="8918"/>
                  </a:lnTo>
                  <a:lnTo>
                    <a:pt x="9187" y="9232"/>
                  </a:lnTo>
                  <a:lnTo>
                    <a:pt x="9712" y="9536"/>
                  </a:lnTo>
                  <a:lnTo>
                    <a:pt x="10782" y="10136"/>
                  </a:lnTo>
                  <a:lnTo>
                    <a:pt x="11861" y="10726"/>
                  </a:lnTo>
                  <a:lnTo>
                    <a:pt x="12940" y="11298"/>
                  </a:lnTo>
                  <a:lnTo>
                    <a:pt x="14010" y="11879"/>
                  </a:lnTo>
                  <a:lnTo>
                    <a:pt x="15071" y="12469"/>
                  </a:lnTo>
                  <a:lnTo>
                    <a:pt x="15449" y="12672"/>
                  </a:lnTo>
                  <a:lnTo>
                    <a:pt x="15855" y="12884"/>
                  </a:lnTo>
                  <a:lnTo>
                    <a:pt x="16685" y="13299"/>
                  </a:lnTo>
                  <a:lnTo>
                    <a:pt x="17552" y="13733"/>
                  </a:lnTo>
                  <a:lnTo>
                    <a:pt x="17985" y="13954"/>
                  </a:lnTo>
                  <a:lnTo>
                    <a:pt x="18409" y="14185"/>
                  </a:lnTo>
                  <a:lnTo>
                    <a:pt x="18834" y="14424"/>
                  </a:lnTo>
                  <a:lnTo>
                    <a:pt x="19249" y="14673"/>
                  </a:lnTo>
                  <a:lnTo>
                    <a:pt x="19645" y="14932"/>
                  </a:lnTo>
                  <a:lnTo>
                    <a:pt x="19839" y="15070"/>
                  </a:lnTo>
                  <a:lnTo>
                    <a:pt x="20023" y="15208"/>
                  </a:lnTo>
                  <a:lnTo>
                    <a:pt x="20208" y="15356"/>
                  </a:lnTo>
                  <a:lnTo>
                    <a:pt x="20383" y="15503"/>
                  </a:lnTo>
                  <a:lnTo>
                    <a:pt x="20558" y="15651"/>
                  </a:lnTo>
                  <a:lnTo>
                    <a:pt x="20724" y="15808"/>
                  </a:lnTo>
                  <a:lnTo>
                    <a:pt x="20881" y="15965"/>
                  </a:lnTo>
                  <a:lnTo>
                    <a:pt x="21029" y="16131"/>
                  </a:lnTo>
                  <a:lnTo>
                    <a:pt x="21176" y="16297"/>
                  </a:lnTo>
                  <a:lnTo>
                    <a:pt x="21305" y="16472"/>
                  </a:lnTo>
                  <a:lnTo>
                    <a:pt x="21444" y="16665"/>
                  </a:lnTo>
                  <a:lnTo>
                    <a:pt x="21573" y="16859"/>
                  </a:lnTo>
                  <a:lnTo>
                    <a:pt x="21684" y="17062"/>
                  </a:lnTo>
                  <a:lnTo>
                    <a:pt x="21794" y="17274"/>
                  </a:lnTo>
                  <a:lnTo>
                    <a:pt x="21905" y="17486"/>
                  </a:lnTo>
                  <a:lnTo>
                    <a:pt x="21997" y="17708"/>
                  </a:lnTo>
                  <a:lnTo>
                    <a:pt x="22080" y="17920"/>
                  </a:lnTo>
                  <a:lnTo>
                    <a:pt x="22163" y="18150"/>
                  </a:lnTo>
                  <a:lnTo>
                    <a:pt x="22237" y="18372"/>
                  </a:lnTo>
                  <a:lnTo>
                    <a:pt x="22301" y="18602"/>
                  </a:lnTo>
                  <a:lnTo>
                    <a:pt x="22357" y="18833"/>
                  </a:lnTo>
                  <a:lnTo>
                    <a:pt x="22412" y="19063"/>
                  </a:lnTo>
                  <a:lnTo>
                    <a:pt x="22449" y="19294"/>
                  </a:lnTo>
                  <a:lnTo>
                    <a:pt x="22495" y="19524"/>
                  </a:lnTo>
                  <a:lnTo>
                    <a:pt x="22523" y="19764"/>
                  </a:lnTo>
                  <a:lnTo>
                    <a:pt x="22550" y="19995"/>
                  </a:lnTo>
                  <a:lnTo>
                    <a:pt x="22578" y="20373"/>
                  </a:lnTo>
                  <a:lnTo>
                    <a:pt x="22597" y="20751"/>
                  </a:lnTo>
                  <a:lnTo>
                    <a:pt x="22606" y="21129"/>
                  </a:lnTo>
                  <a:lnTo>
                    <a:pt x="22615" y="21507"/>
                  </a:lnTo>
                  <a:lnTo>
                    <a:pt x="22606" y="22273"/>
                  </a:lnTo>
                  <a:lnTo>
                    <a:pt x="22578" y="23038"/>
                  </a:lnTo>
                  <a:lnTo>
                    <a:pt x="22569" y="23795"/>
                  </a:lnTo>
                  <a:lnTo>
                    <a:pt x="22560" y="24173"/>
                  </a:lnTo>
                  <a:lnTo>
                    <a:pt x="22569" y="24560"/>
                  </a:lnTo>
                  <a:lnTo>
                    <a:pt x="22578" y="24938"/>
                  </a:lnTo>
                  <a:lnTo>
                    <a:pt x="22597" y="25316"/>
                  </a:lnTo>
                  <a:lnTo>
                    <a:pt x="22624" y="25694"/>
                  </a:lnTo>
                  <a:lnTo>
                    <a:pt x="22670" y="26073"/>
                  </a:lnTo>
                  <a:lnTo>
                    <a:pt x="22726" y="26442"/>
                  </a:lnTo>
                  <a:lnTo>
                    <a:pt x="22790" y="26810"/>
                  </a:lnTo>
                  <a:lnTo>
                    <a:pt x="22873" y="27170"/>
                  </a:lnTo>
                  <a:lnTo>
                    <a:pt x="22965" y="27530"/>
                  </a:lnTo>
                  <a:lnTo>
                    <a:pt x="23067" y="27890"/>
                  </a:lnTo>
                  <a:lnTo>
                    <a:pt x="23187" y="28240"/>
                  </a:lnTo>
                  <a:lnTo>
                    <a:pt x="23307" y="28581"/>
                  </a:lnTo>
                  <a:lnTo>
                    <a:pt x="23445" y="28932"/>
                  </a:lnTo>
                  <a:lnTo>
                    <a:pt x="23593" y="29264"/>
                  </a:lnTo>
                  <a:lnTo>
                    <a:pt x="23749" y="29605"/>
                  </a:lnTo>
                  <a:lnTo>
                    <a:pt x="23915" y="29928"/>
                  </a:lnTo>
                  <a:lnTo>
                    <a:pt x="24100" y="30260"/>
                  </a:lnTo>
                  <a:lnTo>
                    <a:pt x="24284" y="30583"/>
                  </a:lnTo>
                  <a:lnTo>
                    <a:pt x="24478" y="30896"/>
                  </a:lnTo>
                  <a:lnTo>
                    <a:pt x="24681" y="31210"/>
                  </a:lnTo>
                  <a:lnTo>
                    <a:pt x="24893" y="31514"/>
                  </a:lnTo>
                  <a:lnTo>
                    <a:pt x="25105" y="31818"/>
                  </a:lnTo>
                  <a:lnTo>
                    <a:pt x="25336" y="32114"/>
                  </a:lnTo>
                  <a:lnTo>
                    <a:pt x="25566" y="32409"/>
                  </a:lnTo>
                  <a:lnTo>
                    <a:pt x="25806" y="32695"/>
                  </a:lnTo>
                  <a:lnTo>
                    <a:pt x="26046" y="32971"/>
                  </a:lnTo>
                  <a:lnTo>
                    <a:pt x="26304" y="33248"/>
                  </a:lnTo>
                  <a:lnTo>
                    <a:pt x="26562" y="33525"/>
                  </a:lnTo>
                  <a:lnTo>
                    <a:pt x="26821" y="33783"/>
                  </a:lnTo>
                  <a:lnTo>
                    <a:pt x="27088" y="34041"/>
                  </a:lnTo>
                  <a:lnTo>
                    <a:pt x="27365" y="34299"/>
                  </a:lnTo>
                  <a:lnTo>
                    <a:pt x="27641" y="34548"/>
                  </a:lnTo>
                  <a:lnTo>
                    <a:pt x="27918" y="34788"/>
                  </a:lnTo>
                  <a:lnTo>
                    <a:pt x="28204" y="35028"/>
                  </a:lnTo>
                  <a:lnTo>
                    <a:pt x="28490" y="35258"/>
                  </a:lnTo>
                  <a:lnTo>
                    <a:pt x="28785" y="35480"/>
                  </a:lnTo>
                  <a:lnTo>
                    <a:pt x="29071" y="35692"/>
                  </a:lnTo>
                  <a:lnTo>
                    <a:pt x="29136" y="35729"/>
                  </a:lnTo>
                  <a:lnTo>
                    <a:pt x="29209" y="35766"/>
                  </a:lnTo>
                  <a:lnTo>
                    <a:pt x="29375" y="35830"/>
                  </a:lnTo>
                  <a:lnTo>
                    <a:pt x="293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0" y="0"/>
              <a:ext cx="1021141" cy="1438249"/>
            </a:xfrm>
            <a:custGeom>
              <a:avLst/>
              <a:gdLst/>
              <a:ahLst/>
              <a:cxnLst/>
              <a:rect l="l" t="t" r="r" b="b"/>
              <a:pathLst>
                <a:path w="17634" h="24837" extrusionOk="0">
                  <a:moveTo>
                    <a:pt x="8808" y="0"/>
                  </a:moveTo>
                  <a:lnTo>
                    <a:pt x="8762" y="507"/>
                  </a:lnTo>
                  <a:lnTo>
                    <a:pt x="8743" y="765"/>
                  </a:lnTo>
                  <a:lnTo>
                    <a:pt x="8743" y="1015"/>
                  </a:lnTo>
                  <a:lnTo>
                    <a:pt x="8743" y="1245"/>
                  </a:lnTo>
                  <a:lnTo>
                    <a:pt x="8734" y="1476"/>
                  </a:lnTo>
                  <a:lnTo>
                    <a:pt x="8725" y="1706"/>
                  </a:lnTo>
                  <a:lnTo>
                    <a:pt x="8706" y="1937"/>
                  </a:lnTo>
                  <a:lnTo>
                    <a:pt x="8688" y="2158"/>
                  </a:lnTo>
                  <a:lnTo>
                    <a:pt x="8660" y="2389"/>
                  </a:lnTo>
                  <a:lnTo>
                    <a:pt x="8623" y="2610"/>
                  </a:lnTo>
                  <a:lnTo>
                    <a:pt x="8586" y="2831"/>
                  </a:lnTo>
                  <a:lnTo>
                    <a:pt x="8540" y="3053"/>
                  </a:lnTo>
                  <a:lnTo>
                    <a:pt x="8494" y="3274"/>
                  </a:lnTo>
                  <a:lnTo>
                    <a:pt x="8439" y="3495"/>
                  </a:lnTo>
                  <a:lnTo>
                    <a:pt x="8374" y="3717"/>
                  </a:lnTo>
                  <a:lnTo>
                    <a:pt x="8310" y="3929"/>
                  </a:lnTo>
                  <a:lnTo>
                    <a:pt x="8236" y="4150"/>
                  </a:lnTo>
                  <a:lnTo>
                    <a:pt x="8153" y="4362"/>
                  </a:lnTo>
                  <a:lnTo>
                    <a:pt x="8070" y="4574"/>
                  </a:lnTo>
                  <a:lnTo>
                    <a:pt x="7747" y="5340"/>
                  </a:lnTo>
                  <a:lnTo>
                    <a:pt x="7424" y="6096"/>
                  </a:lnTo>
                  <a:lnTo>
                    <a:pt x="7074" y="6843"/>
                  </a:lnTo>
                  <a:lnTo>
                    <a:pt x="6889" y="7212"/>
                  </a:lnTo>
                  <a:lnTo>
                    <a:pt x="6705" y="7581"/>
                  </a:lnTo>
                  <a:lnTo>
                    <a:pt x="6521" y="7941"/>
                  </a:lnTo>
                  <a:lnTo>
                    <a:pt x="6318" y="8300"/>
                  </a:lnTo>
                  <a:lnTo>
                    <a:pt x="6115" y="8660"/>
                  </a:lnTo>
                  <a:lnTo>
                    <a:pt x="5912" y="9020"/>
                  </a:lnTo>
                  <a:lnTo>
                    <a:pt x="5690" y="9370"/>
                  </a:lnTo>
                  <a:lnTo>
                    <a:pt x="5469" y="9712"/>
                  </a:lnTo>
                  <a:lnTo>
                    <a:pt x="5239" y="10062"/>
                  </a:lnTo>
                  <a:lnTo>
                    <a:pt x="4999" y="10394"/>
                  </a:lnTo>
                  <a:lnTo>
                    <a:pt x="4750" y="10717"/>
                  </a:lnTo>
                  <a:lnTo>
                    <a:pt x="4501" y="11030"/>
                  </a:lnTo>
                  <a:lnTo>
                    <a:pt x="4242" y="11326"/>
                  </a:lnTo>
                  <a:lnTo>
                    <a:pt x="3975" y="11621"/>
                  </a:lnTo>
                  <a:lnTo>
                    <a:pt x="3689" y="11897"/>
                  </a:lnTo>
                  <a:lnTo>
                    <a:pt x="3403" y="12165"/>
                  </a:lnTo>
                  <a:lnTo>
                    <a:pt x="3108" y="12423"/>
                  </a:lnTo>
                  <a:lnTo>
                    <a:pt x="2813" y="12672"/>
                  </a:lnTo>
                  <a:lnTo>
                    <a:pt x="2499" y="12903"/>
                  </a:lnTo>
                  <a:lnTo>
                    <a:pt x="2186" y="13142"/>
                  </a:lnTo>
                  <a:lnTo>
                    <a:pt x="1863" y="13364"/>
                  </a:lnTo>
                  <a:lnTo>
                    <a:pt x="1531" y="13576"/>
                  </a:lnTo>
                  <a:lnTo>
                    <a:pt x="1199" y="13788"/>
                  </a:lnTo>
                  <a:lnTo>
                    <a:pt x="858" y="13982"/>
                  </a:lnTo>
                  <a:lnTo>
                    <a:pt x="516" y="14185"/>
                  </a:lnTo>
                  <a:lnTo>
                    <a:pt x="166" y="14369"/>
                  </a:lnTo>
                  <a:lnTo>
                    <a:pt x="129" y="14378"/>
                  </a:lnTo>
                  <a:lnTo>
                    <a:pt x="83" y="14387"/>
                  </a:lnTo>
                  <a:lnTo>
                    <a:pt x="0" y="14397"/>
                  </a:lnTo>
                  <a:lnTo>
                    <a:pt x="0" y="24837"/>
                  </a:lnTo>
                  <a:lnTo>
                    <a:pt x="101" y="24837"/>
                  </a:lnTo>
                  <a:lnTo>
                    <a:pt x="129" y="24828"/>
                  </a:lnTo>
                  <a:lnTo>
                    <a:pt x="664" y="24597"/>
                  </a:lnTo>
                  <a:lnTo>
                    <a:pt x="1199" y="24357"/>
                  </a:lnTo>
                  <a:lnTo>
                    <a:pt x="1725" y="24108"/>
                  </a:lnTo>
                  <a:lnTo>
                    <a:pt x="2250" y="23859"/>
                  </a:lnTo>
                  <a:lnTo>
                    <a:pt x="2767" y="23601"/>
                  </a:lnTo>
                  <a:lnTo>
                    <a:pt x="3274" y="23343"/>
                  </a:lnTo>
                  <a:lnTo>
                    <a:pt x="3781" y="23075"/>
                  </a:lnTo>
                  <a:lnTo>
                    <a:pt x="4270" y="22799"/>
                  </a:lnTo>
                  <a:lnTo>
                    <a:pt x="4768" y="22513"/>
                  </a:lnTo>
                  <a:lnTo>
                    <a:pt x="5248" y="22227"/>
                  </a:lnTo>
                  <a:lnTo>
                    <a:pt x="5727" y="21932"/>
                  </a:lnTo>
                  <a:lnTo>
                    <a:pt x="6198" y="21618"/>
                  </a:lnTo>
                  <a:lnTo>
                    <a:pt x="6659" y="21304"/>
                  </a:lnTo>
                  <a:lnTo>
                    <a:pt x="7111" y="20991"/>
                  </a:lnTo>
                  <a:lnTo>
                    <a:pt x="7563" y="20659"/>
                  </a:lnTo>
                  <a:lnTo>
                    <a:pt x="8005" y="20318"/>
                  </a:lnTo>
                  <a:lnTo>
                    <a:pt x="8439" y="19967"/>
                  </a:lnTo>
                  <a:lnTo>
                    <a:pt x="8863" y="19617"/>
                  </a:lnTo>
                  <a:lnTo>
                    <a:pt x="9287" y="19248"/>
                  </a:lnTo>
                  <a:lnTo>
                    <a:pt x="9693" y="18870"/>
                  </a:lnTo>
                  <a:lnTo>
                    <a:pt x="10099" y="18492"/>
                  </a:lnTo>
                  <a:lnTo>
                    <a:pt x="10496" y="18095"/>
                  </a:lnTo>
                  <a:lnTo>
                    <a:pt x="10883" y="17680"/>
                  </a:lnTo>
                  <a:lnTo>
                    <a:pt x="11261" y="17265"/>
                  </a:lnTo>
                  <a:lnTo>
                    <a:pt x="11630" y="16841"/>
                  </a:lnTo>
                  <a:lnTo>
                    <a:pt x="11990" y="16398"/>
                  </a:lnTo>
                  <a:lnTo>
                    <a:pt x="12349" y="15946"/>
                  </a:lnTo>
                  <a:lnTo>
                    <a:pt x="12691" y="15485"/>
                  </a:lnTo>
                  <a:lnTo>
                    <a:pt x="13023" y="15015"/>
                  </a:lnTo>
                  <a:lnTo>
                    <a:pt x="13355" y="14526"/>
                  </a:lnTo>
                  <a:lnTo>
                    <a:pt x="13677" y="14028"/>
                  </a:lnTo>
                  <a:lnTo>
                    <a:pt x="13982" y="13511"/>
                  </a:lnTo>
                  <a:lnTo>
                    <a:pt x="14194" y="13152"/>
                  </a:lnTo>
                  <a:lnTo>
                    <a:pt x="14397" y="12783"/>
                  </a:lnTo>
                  <a:lnTo>
                    <a:pt x="14600" y="12405"/>
                  </a:lnTo>
                  <a:lnTo>
                    <a:pt x="14784" y="12036"/>
                  </a:lnTo>
                  <a:lnTo>
                    <a:pt x="14978" y="11658"/>
                  </a:lnTo>
                  <a:lnTo>
                    <a:pt x="15153" y="11270"/>
                  </a:lnTo>
                  <a:lnTo>
                    <a:pt x="15328" y="10892"/>
                  </a:lnTo>
                  <a:lnTo>
                    <a:pt x="15494" y="10505"/>
                  </a:lnTo>
                  <a:lnTo>
                    <a:pt x="15660" y="10117"/>
                  </a:lnTo>
                  <a:lnTo>
                    <a:pt x="15808" y="9721"/>
                  </a:lnTo>
                  <a:lnTo>
                    <a:pt x="15955" y="9324"/>
                  </a:lnTo>
                  <a:lnTo>
                    <a:pt x="16094" y="8928"/>
                  </a:lnTo>
                  <a:lnTo>
                    <a:pt x="16232" y="8531"/>
                  </a:lnTo>
                  <a:lnTo>
                    <a:pt x="16361" y="8125"/>
                  </a:lnTo>
                  <a:lnTo>
                    <a:pt x="16481" y="7729"/>
                  </a:lnTo>
                  <a:lnTo>
                    <a:pt x="16592" y="7323"/>
                  </a:lnTo>
                  <a:lnTo>
                    <a:pt x="16638" y="7120"/>
                  </a:lnTo>
                  <a:lnTo>
                    <a:pt x="16712" y="6797"/>
                  </a:lnTo>
                  <a:lnTo>
                    <a:pt x="16896" y="5875"/>
                  </a:lnTo>
                  <a:lnTo>
                    <a:pt x="17118" y="4694"/>
                  </a:lnTo>
                  <a:lnTo>
                    <a:pt x="17237" y="4049"/>
                  </a:lnTo>
                  <a:lnTo>
                    <a:pt x="17339" y="3394"/>
                  </a:lnTo>
                  <a:lnTo>
                    <a:pt x="17431" y="2748"/>
                  </a:lnTo>
                  <a:lnTo>
                    <a:pt x="17514" y="2130"/>
                  </a:lnTo>
                  <a:lnTo>
                    <a:pt x="17579" y="1559"/>
                  </a:lnTo>
                  <a:lnTo>
                    <a:pt x="17616" y="1042"/>
                  </a:lnTo>
                  <a:lnTo>
                    <a:pt x="17625" y="821"/>
                  </a:lnTo>
                  <a:lnTo>
                    <a:pt x="17634" y="618"/>
                  </a:lnTo>
                  <a:lnTo>
                    <a:pt x="17625" y="433"/>
                  </a:lnTo>
                  <a:lnTo>
                    <a:pt x="17606" y="286"/>
                  </a:lnTo>
                  <a:lnTo>
                    <a:pt x="17579" y="166"/>
                  </a:lnTo>
                  <a:lnTo>
                    <a:pt x="17551" y="74"/>
                  </a:lnTo>
                  <a:lnTo>
                    <a:pt x="17523" y="46"/>
                  </a:lnTo>
                  <a:lnTo>
                    <a:pt x="17505" y="18"/>
                  </a:lnTo>
                  <a:lnTo>
                    <a:pt x="17477" y="9"/>
                  </a:lnTo>
                  <a:lnTo>
                    <a:pt x="174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1715299" y="-664424"/>
              <a:ext cx="5682126" cy="6445086"/>
            </a:xfrm>
            <a:custGeom>
              <a:avLst/>
              <a:gdLst/>
              <a:ahLst/>
              <a:cxnLst/>
              <a:rect l="l" t="t" r="r" b="b"/>
              <a:pathLst>
                <a:path w="73082" h="82895" extrusionOk="0">
                  <a:moveTo>
                    <a:pt x="48623" y="1"/>
                  </a:moveTo>
                  <a:lnTo>
                    <a:pt x="47949" y="10"/>
                  </a:lnTo>
                  <a:lnTo>
                    <a:pt x="47267" y="29"/>
                  </a:lnTo>
                  <a:lnTo>
                    <a:pt x="46594" y="65"/>
                  </a:lnTo>
                  <a:lnTo>
                    <a:pt x="45920" y="121"/>
                  </a:lnTo>
                  <a:lnTo>
                    <a:pt x="45238" y="185"/>
                  </a:lnTo>
                  <a:lnTo>
                    <a:pt x="44565" y="259"/>
                  </a:lnTo>
                  <a:lnTo>
                    <a:pt x="43891" y="361"/>
                  </a:lnTo>
                  <a:lnTo>
                    <a:pt x="43375" y="444"/>
                  </a:lnTo>
                  <a:lnTo>
                    <a:pt x="42877" y="554"/>
                  </a:lnTo>
                  <a:lnTo>
                    <a:pt x="42370" y="674"/>
                  </a:lnTo>
                  <a:lnTo>
                    <a:pt x="41881" y="813"/>
                  </a:lnTo>
                  <a:lnTo>
                    <a:pt x="41392" y="969"/>
                  </a:lnTo>
                  <a:lnTo>
                    <a:pt x="40912" y="1135"/>
                  </a:lnTo>
                  <a:lnTo>
                    <a:pt x="40433" y="1311"/>
                  </a:lnTo>
                  <a:lnTo>
                    <a:pt x="39953" y="1504"/>
                  </a:lnTo>
                  <a:lnTo>
                    <a:pt x="39483" y="1698"/>
                  </a:lnTo>
                  <a:lnTo>
                    <a:pt x="39022" y="1910"/>
                  </a:lnTo>
                  <a:lnTo>
                    <a:pt x="38551" y="2122"/>
                  </a:lnTo>
                  <a:lnTo>
                    <a:pt x="38090" y="2343"/>
                  </a:lnTo>
                  <a:lnTo>
                    <a:pt x="37177" y="2805"/>
                  </a:lnTo>
                  <a:lnTo>
                    <a:pt x="36264" y="3275"/>
                  </a:lnTo>
                  <a:lnTo>
                    <a:pt x="35351" y="3745"/>
                  </a:lnTo>
                  <a:lnTo>
                    <a:pt x="34438" y="4206"/>
                  </a:lnTo>
                  <a:lnTo>
                    <a:pt x="33977" y="4437"/>
                  </a:lnTo>
                  <a:lnTo>
                    <a:pt x="33516" y="4649"/>
                  </a:lnTo>
                  <a:lnTo>
                    <a:pt x="33055" y="4871"/>
                  </a:lnTo>
                  <a:lnTo>
                    <a:pt x="32584" y="5073"/>
                  </a:lnTo>
                  <a:lnTo>
                    <a:pt x="32114" y="5267"/>
                  </a:lnTo>
                  <a:lnTo>
                    <a:pt x="31634" y="5452"/>
                  </a:lnTo>
                  <a:lnTo>
                    <a:pt x="31155" y="5627"/>
                  </a:lnTo>
                  <a:lnTo>
                    <a:pt x="30675" y="5784"/>
                  </a:lnTo>
                  <a:lnTo>
                    <a:pt x="30186" y="5931"/>
                  </a:lnTo>
                  <a:lnTo>
                    <a:pt x="29688" y="6060"/>
                  </a:lnTo>
                  <a:lnTo>
                    <a:pt x="29190" y="6180"/>
                  </a:lnTo>
                  <a:lnTo>
                    <a:pt x="28683" y="6282"/>
                  </a:lnTo>
                  <a:lnTo>
                    <a:pt x="28397" y="6328"/>
                  </a:lnTo>
                  <a:lnTo>
                    <a:pt x="28111" y="6365"/>
                  </a:lnTo>
                  <a:lnTo>
                    <a:pt x="27825" y="6401"/>
                  </a:lnTo>
                  <a:lnTo>
                    <a:pt x="27539" y="6429"/>
                  </a:lnTo>
                  <a:lnTo>
                    <a:pt x="26967" y="6475"/>
                  </a:lnTo>
                  <a:lnTo>
                    <a:pt x="26396" y="6494"/>
                  </a:lnTo>
                  <a:lnTo>
                    <a:pt x="25824" y="6503"/>
                  </a:lnTo>
                  <a:lnTo>
                    <a:pt x="25252" y="6494"/>
                  </a:lnTo>
                  <a:lnTo>
                    <a:pt x="24671" y="6484"/>
                  </a:lnTo>
                  <a:lnTo>
                    <a:pt x="24099" y="6457"/>
                  </a:lnTo>
                  <a:lnTo>
                    <a:pt x="23518" y="6420"/>
                  </a:lnTo>
                  <a:lnTo>
                    <a:pt x="22946" y="6383"/>
                  </a:lnTo>
                  <a:lnTo>
                    <a:pt x="21793" y="6300"/>
                  </a:lnTo>
                  <a:lnTo>
                    <a:pt x="20650" y="6226"/>
                  </a:lnTo>
                  <a:lnTo>
                    <a:pt x="20078" y="6199"/>
                  </a:lnTo>
                  <a:lnTo>
                    <a:pt x="19506" y="6180"/>
                  </a:lnTo>
                  <a:lnTo>
                    <a:pt x="19119" y="6171"/>
                  </a:lnTo>
                  <a:lnTo>
                    <a:pt x="18353" y="6171"/>
                  </a:lnTo>
                  <a:lnTo>
                    <a:pt x="17975" y="6189"/>
                  </a:lnTo>
                  <a:lnTo>
                    <a:pt x="17597" y="6208"/>
                  </a:lnTo>
                  <a:lnTo>
                    <a:pt x="17219" y="6235"/>
                  </a:lnTo>
                  <a:lnTo>
                    <a:pt x="16832" y="6272"/>
                  </a:lnTo>
                  <a:lnTo>
                    <a:pt x="16453" y="6318"/>
                  </a:lnTo>
                  <a:lnTo>
                    <a:pt x="16085" y="6383"/>
                  </a:lnTo>
                  <a:lnTo>
                    <a:pt x="15706" y="6448"/>
                  </a:lnTo>
                  <a:lnTo>
                    <a:pt x="15328" y="6531"/>
                  </a:lnTo>
                  <a:lnTo>
                    <a:pt x="14950" y="6623"/>
                  </a:lnTo>
                  <a:lnTo>
                    <a:pt x="14581" y="6734"/>
                  </a:lnTo>
                  <a:lnTo>
                    <a:pt x="14212" y="6853"/>
                  </a:lnTo>
                  <a:lnTo>
                    <a:pt x="13834" y="6983"/>
                  </a:lnTo>
                  <a:lnTo>
                    <a:pt x="13465" y="7139"/>
                  </a:lnTo>
                  <a:lnTo>
                    <a:pt x="13096" y="7305"/>
                  </a:lnTo>
                  <a:lnTo>
                    <a:pt x="12727" y="7481"/>
                  </a:lnTo>
                  <a:lnTo>
                    <a:pt x="12368" y="7665"/>
                  </a:lnTo>
                  <a:lnTo>
                    <a:pt x="12017" y="7868"/>
                  </a:lnTo>
                  <a:lnTo>
                    <a:pt x="11667" y="8071"/>
                  </a:lnTo>
                  <a:lnTo>
                    <a:pt x="11326" y="8283"/>
                  </a:lnTo>
                  <a:lnTo>
                    <a:pt x="10994" y="8504"/>
                  </a:lnTo>
                  <a:lnTo>
                    <a:pt x="10671" y="8744"/>
                  </a:lnTo>
                  <a:lnTo>
                    <a:pt x="10348" y="8984"/>
                  </a:lnTo>
                  <a:lnTo>
                    <a:pt x="10044" y="9233"/>
                  </a:lnTo>
                  <a:lnTo>
                    <a:pt x="9739" y="9491"/>
                  </a:lnTo>
                  <a:lnTo>
                    <a:pt x="9444" y="9759"/>
                  </a:lnTo>
                  <a:lnTo>
                    <a:pt x="9149" y="10026"/>
                  </a:lnTo>
                  <a:lnTo>
                    <a:pt x="8872" y="10312"/>
                  </a:lnTo>
                  <a:lnTo>
                    <a:pt x="8596" y="10598"/>
                  </a:lnTo>
                  <a:lnTo>
                    <a:pt x="8328" y="10893"/>
                  </a:lnTo>
                  <a:lnTo>
                    <a:pt x="8070" y="11197"/>
                  </a:lnTo>
                  <a:lnTo>
                    <a:pt x="7821" y="11511"/>
                  </a:lnTo>
                  <a:lnTo>
                    <a:pt x="7581" y="11824"/>
                  </a:lnTo>
                  <a:lnTo>
                    <a:pt x="7351" y="12147"/>
                  </a:lnTo>
                  <a:lnTo>
                    <a:pt x="7120" y="12479"/>
                  </a:lnTo>
                  <a:lnTo>
                    <a:pt x="6908" y="12811"/>
                  </a:lnTo>
                  <a:lnTo>
                    <a:pt x="6696" y="13153"/>
                  </a:lnTo>
                  <a:lnTo>
                    <a:pt x="6493" y="13494"/>
                  </a:lnTo>
                  <a:lnTo>
                    <a:pt x="6299" y="13853"/>
                  </a:lnTo>
                  <a:lnTo>
                    <a:pt x="6124" y="14204"/>
                  </a:lnTo>
                  <a:lnTo>
                    <a:pt x="5949" y="14564"/>
                  </a:lnTo>
                  <a:lnTo>
                    <a:pt x="5783" y="14933"/>
                  </a:lnTo>
                  <a:lnTo>
                    <a:pt x="5626" y="15311"/>
                  </a:lnTo>
                  <a:lnTo>
                    <a:pt x="5478" y="15680"/>
                  </a:lnTo>
                  <a:lnTo>
                    <a:pt x="5331" y="16058"/>
                  </a:lnTo>
                  <a:lnTo>
                    <a:pt x="5202" y="16445"/>
                  </a:lnTo>
                  <a:lnTo>
                    <a:pt x="5017" y="17035"/>
                  </a:lnTo>
                  <a:lnTo>
                    <a:pt x="4851" y="17616"/>
                  </a:lnTo>
                  <a:lnTo>
                    <a:pt x="4685" y="18207"/>
                  </a:lnTo>
                  <a:lnTo>
                    <a:pt x="4538" y="18797"/>
                  </a:lnTo>
                  <a:lnTo>
                    <a:pt x="4399" y="19396"/>
                  </a:lnTo>
                  <a:lnTo>
                    <a:pt x="4279" y="19987"/>
                  </a:lnTo>
                  <a:lnTo>
                    <a:pt x="4160" y="20586"/>
                  </a:lnTo>
                  <a:lnTo>
                    <a:pt x="4058" y="21186"/>
                  </a:lnTo>
                  <a:lnTo>
                    <a:pt x="3966" y="21794"/>
                  </a:lnTo>
                  <a:lnTo>
                    <a:pt x="3883" y="22394"/>
                  </a:lnTo>
                  <a:lnTo>
                    <a:pt x="3818" y="23002"/>
                  </a:lnTo>
                  <a:lnTo>
                    <a:pt x="3763" y="23611"/>
                  </a:lnTo>
                  <a:lnTo>
                    <a:pt x="3717" y="24220"/>
                  </a:lnTo>
                  <a:lnTo>
                    <a:pt x="3680" y="24828"/>
                  </a:lnTo>
                  <a:lnTo>
                    <a:pt x="3652" y="25446"/>
                  </a:lnTo>
                  <a:lnTo>
                    <a:pt x="3643" y="26055"/>
                  </a:lnTo>
                  <a:lnTo>
                    <a:pt x="3643" y="26535"/>
                  </a:lnTo>
                  <a:lnTo>
                    <a:pt x="3652" y="27014"/>
                  </a:lnTo>
                  <a:lnTo>
                    <a:pt x="3680" y="27485"/>
                  </a:lnTo>
                  <a:lnTo>
                    <a:pt x="3726" y="27964"/>
                  </a:lnTo>
                  <a:lnTo>
                    <a:pt x="3791" y="28435"/>
                  </a:lnTo>
                  <a:lnTo>
                    <a:pt x="3864" y="28905"/>
                  </a:lnTo>
                  <a:lnTo>
                    <a:pt x="3957" y="29375"/>
                  </a:lnTo>
                  <a:lnTo>
                    <a:pt x="4076" y="29836"/>
                  </a:lnTo>
                  <a:lnTo>
                    <a:pt x="4344" y="30879"/>
                  </a:lnTo>
                  <a:lnTo>
                    <a:pt x="4593" y="31921"/>
                  </a:lnTo>
                  <a:lnTo>
                    <a:pt x="4842" y="32972"/>
                  </a:lnTo>
                  <a:lnTo>
                    <a:pt x="5082" y="34024"/>
                  </a:lnTo>
                  <a:lnTo>
                    <a:pt x="5174" y="34475"/>
                  </a:lnTo>
                  <a:lnTo>
                    <a:pt x="5257" y="34927"/>
                  </a:lnTo>
                  <a:lnTo>
                    <a:pt x="5322" y="35379"/>
                  </a:lnTo>
                  <a:lnTo>
                    <a:pt x="5368" y="35831"/>
                  </a:lnTo>
                  <a:lnTo>
                    <a:pt x="5405" y="36274"/>
                  </a:lnTo>
                  <a:lnTo>
                    <a:pt x="5423" y="36726"/>
                  </a:lnTo>
                  <a:lnTo>
                    <a:pt x="5423" y="37178"/>
                  </a:lnTo>
                  <a:lnTo>
                    <a:pt x="5414" y="37620"/>
                  </a:lnTo>
                  <a:lnTo>
                    <a:pt x="5386" y="38072"/>
                  </a:lnTo>
                  <a:lnTo>
                    <a:pt x="5331" y="38515"/>
                  </a:lnTo>
                  <a:lnTo>
                    <a:pt x="5266" y="38958"/>
                  </a:lnTo>
                  <a:lnTo>
                    <a:pt x="5183" y="39400"/>
                  </a:lnTo>
                  <a:lnTo>
                    <a:pt x="5082" y="39834"/>
                  </a:lnTo>
                  <a:lnTo>
                    <a:pt x="4962" y="40277"/>
                  </a:lnTo>
                  <a:lnTo>
                    <a:pt x="4824" y="40710"/>
                  </a:lnTo>
                  <a:lnTo>
                    <a:pt x="4658" y="41134"/>
                  </a:lnTo>
                  <a:lnTo>
                    <a:pt x="4528" y="41466"/>
                  </a:lnTo>
                  <a:lnTo>
                    <a:pt x="4390" y="41789"/>
                  </a:lnTo>
                  <a:lnTo>
                    <a:pt x="4095" y="42444"/>
                  </a:lnTo>
                  <a:lnTo>
                    <a:pt x="3781" y="43080"/>
                  </a:lnTo>
                  <a:lnTo>
                    <a:pt x="3468" y="43717"/>
                  </a:lnTo>
                  <a:lnTo>
                    <a:pt x="2804" y="44980"/>
                  </a:lnTo>
                  <a:lnTo>
                    <a:pt x="2481" y="45616"/>
                  </a:lnTo>
                  <a:lnTo>
                    <a:pt x="2158" y="46253"/>
                  </a:lnTo>
                  <a:lnTo>
                    <a:pt x="1974" y="46613"/>
                  </a:lnTo>
                  <a:lnTo>
                    <a:pt x="1780" y="46963"/>
                  </a:lnTo>
                  <a:lnTo>
                    <a:pt x="1402" y="47673"/>
                  </a:lnTo>
                  <a:lnTo>
                    <a:pt x="1217" y="48024"/>
                  </a:lnTo>
                  <a:lnTo>
                    <a:pt x="1042" y="48383"/>
                  </a:lnTo>
                  <a:lnTo>
                    <a:pt x="895" y="48752"/>
                  </a:lnTo>
                  <a:lnTo>
                    <a:pt x="821" y="48937"/>
                  </a:lnTo>
                  <a:lnTo>
                    <a:pt x="766" y="49121"/>
                  </a:lnTo>
                  <a:lnTo>
                    <a:pt x="636" y="49555"/>
                  </a:lnTo>
                  <a:lnTo>
                    <a:pt x="516" y="49988"/>
                  </a:lnTo>
                  <a:lnTo>
                    <a:pt x="406" y="50422"/>
                  </a:lnTo>
                  <a:lnTo>
                    <a:pt x="314" y="50846"/>
                  </a:lnTo>
                  <a:lnTo>
                    <a:pt x="240" y="51270"/>
                  </a:lnTo>
                  <a:lnTo>
                    <a:pt x="166" y="51694"/>
                  </a:lnTo>
                  <a:lnTo>
                    <a:pt x="111" y="52119"/>
                  </a:lnTo>
                  <a:lnTo>
                    <a:pt x="65" y="52543"/>
                  </a:lnTo>
                  <a:lnTo>
                    <a:pt x="37" y="52967"/>
                  </a:lnTo>
                  <a:lnTo>
                    <a:pt x="9" y="53382"/>
                  </a:lnTo>
                  <a:lnTo>
                    <a:pt x="0" y="53806"/>
                  </a:lnTo>
                  <a:lnTo>
                    <a:pt x="9" y="54221"/>
                  </a:lnTo>
                  <a:lnTo>
                    <a:pt x="18" y="54636"/>
                  </a:lnTo>
                  <a:lnTo>
                    <a:pt x="46" y="55042"/>
                  </a:lnTo>
                  <a:lnTo>
                    <a:pt x="92" y="55457"/>
                  </a:lnTo>
                  <a:lnTo>
                    <a:pt x="138" y="55872"/>
                  </a:lnTo>
                  <a:lnTo>
                    <a:pt x="203" y="56278"/>
                  </a:lnTo>
                  <a:lnTo>
                    <a:pt x="277" y="56684"/>
                  </a:lnTo>
                  <a:lnTo>
                    <a:pt x="369" y="57090"/>
                  </a:lnTo>
                  <a:lnTo>
                    <a:pt x="461" y="57486"/>
                  </a:lnTo>
                  <a:lnTo>
                    <a:pt x="572" y="57892"/>
                  </a:lnTo>
                  <a:lnTo>
                    <a:pt x="701" y="58289"/>
                  </a:lnTo>
                  <a:lnTo>
                    <a:pt x="830" y="58685"/>
                  </a:lnTo>
                  <a:lnTo>
                    <a:pt x="978" y="59082"/>
                  </a:lnTo>
                  <a:lnTo>
                    <a:pt x="1134" y="59478"/>
                  </a:lnTo>
                  <a:lnTo>
                    <a:pt x="1300" y="59866"/>
                  </a:lnTo>
                  <a:lnTo>
                    <a:pt x="1485" y="60262"/>
                  </a:lnTo>
                  <a:lnTo>
                    <a:pt x="1679" y="60650"/>
                  </a:lnTo>
                  <a:lnTo>
                    <a:pt x="1881" y="61028"/>
                  </a:lnTo>
                  <a:lnTo>
                    <a:pt x="2103" y="61415"/>
                  </a:lnTo>
                  <a:lnTo>
                    <a:pt x="2324" y="61793"/>
                  </a:lnTo>
                  <a:lnTo>
                    <a:pt x="2564" y="62180"/>
                  </a:lnTo>
                  <a:lnTo>
                    <a:pt x="2804" y="62531"/>
                  </a:lnTo>
                  <a:lnTo>
                    <a:pt x="3044" y="62863"/>
                  </a:lnTo>
                  <a:lnTo>
                    <a:pt x="3302" y="63186"/>
                  </a:lnTo>
                  <a:lnTo>
                    <a:pt x="3560" y="63499"/>
                  </a:lnTo>
                  <a:lnTo>
                    <a:pt x="3827" y="63794"/>
                  </a:lnTo>
                  <a:lnTo>
                    <a:pt x="4095" y="64071"/>
                  </a:lnTo>
                  <a:lnTo>
                    <a:pt x="4372" y="64339"/>
                  </a:lnTo>
                  <a:lnTo>
                    <a:pt x="4658" y="64597"/>
                  </a:lnTo>
                  <a:lnTo>
                    <a:pt x="4943" y="64846"/>
                  </a:lnTo>
                  <a:lnTo>
                    <a:pt x="5248" y="65076"/>
                  </a:lnTo>
                  <a:lnTo>
                    <a:pt x="5543" y="65298"/>
                  </a:lnTo>
                  <a:lnTo>
                    <a:pt x="5856" y="65510"/>
                  </a:lnTo>
                  <a:lnTo>
                    <a:pt x="6170" y="65713"/>
                  </a:lnTo>
                  <a:lnTo>
                    <a:pt x="6484" y="65916"/>
                  </a:lnTo>
                  <a:lnTo>
                    <a:pt x="6806" y="66100"/>
                  </a:lnTo>
                  <a:lnTo>
                    <a:pt x="7138" y="66275"/>
                  </a:lnTo>
                  <a:lnTo>
                    <a:pt x="7470" y="66451"/>
                  </a:lnTo>
                  <a:lnTo>
                    <a:pt x="7803" y="66617"/>
                  </a:lnTo>
                  <a:lnTo>
                    <a:pt x="8144" y="66773"/>
                  </a:lnTo>
                  <a:lnTo>
                    <a:pt x="8485" y="66930"/>
                  </a:lnTo>
                  <a:lnTo>
                    <a:pt x="8835" y="67078"/>
                  </a:lnTo>
                  <a:lnTo>
                    <a:pt x="9195" y="67225"/>
                  </a:lnTo>
                  <a:lnTo>
                    <a:pt x="9905" y="67502"/>
                  </a:lnTo>
                  <a:lnTo>
                    <a:pt x="10634" y="67779"/>
                  </a:lnTo>
                  <a:lnTo>
                    <a:pt x="11381" y="68037"/>
                  </a:lnTo>
                  <a:lnTo>
                    <a:pt x="12893" y="68563"/>
                  </a:lnTo>
                  <a:lnTo>
                    <a:pt x="14406" y="69107"/>
                  </a:lnTo>
                  <a:lnTo>
                    <a:pt x="15162" y="69383"/>
                  </a:lnTo>
                  <a:lnTo>
                    <a:pt x="15919" y="69669"/>
                  </a:lnTo>
                  <a:lnTo>
                    <a:pt x="16666" y="69974"/>
                  </a:lnTo>
                  <a:lnTo>
                    <a:pt x="17422" y="70287"/>
                  </a:lnTo>
                  <a:lnTo>
                    <a:pt x="18160" y="70610"/>
                  </a:lnTo>
                  <a:lnTo>
                    <a:pt x="18898" y="70951"/>
                  </a:lnTo>
                  <a:lnTo>
                    <a:pt x="19257" y="71136"/>
                  </a:lnTo>
                  <a:lnTo>
                    <a:pt x="19617" y="71311"/>
                  </a:lnTo>
                  <a:lnTo>
                    <a:pt x="19977" y="71505"/>
                  </a:lnTo>
                  <a:lnTo>
                    <a:pt x="20327" y="71698"/>
                  </a:lnTo>
                  <a:lnTo>
                    <a:pt x="20678" y="71892"/>
                  </a:lnTo>
                  <a:lnTo>
                    <a:pt x="21028" y="72095"/>
                  </a:lnTo>
                  <a:lnTo>
                    <a:pt x="21369" y="72307"/>
                  </a:lnTo>
                  <a:lnTo>
                    <a:pt x="21710" y="72528"/>
                  </a:lnTo>
                  <a:lnTo>
                    <a:pt x="22043" y="72750"/>
                  </a:lnTo>
                  <a:lnTo>
                    <a:pt x="22375" y="72980"/>
                  </a:lnTo>
                  <a:lnTo>
                    <a:pt x="22707" y="73211"/>
                  </a:lnTo>
                  <a:lnTo>
                    <a:pt x="23029" y="73451"/>
                  </a:lnTo>
                  <a:lnTo>
                    <a:pt x="23343" y="73700"/>
                  </a:lnTo>
                  <a:lnTo>
                    <a:pt x="23657" y="73958"/>
                  </a:lnTo>
                  <a:lnTo>
                    <a:pt x="23961" y="74225"/>
                  </a:lnTo>
                  <a:lnTo>
                    <a:pt x="24256" y="74493"/>
                  </a:lnTo>
                  <a:lnTo>
                    <a:pt x="24791" y="75000"/>
                  </a:lnTo>
                  <a:lnTo>
                    <a:pt x="25317" y="75517"/>
                  </a:lnTo>
                  <a:lnTo>
                    <a:pt x="26368" y="76577"/>
                  </a:lnTo>
                  <a:lnTo>
                    <a:pt x="27419" y="77638"/>
                  </a:lnTo>
                  <a:lnTo>
                    <a:pt x="27954" y="78163"/>
                  </a:lnTo>
                  <a:lnTo>
                    <a:pt x="28489" y="78680"/>
                  </a:lnTo>
                  <a:lnTo>
                    <a:pt x="29043" y="79178"/>
                  </a:lnTo>
                  <a:lnTo>
                    <a:pt x="29319" y="79427"/>
                  </a:lnTo>
                  <a:lnTo>
                    <a:pt x="29605" y="79667"/>
                  </a:lnTo>
                  <a:lnTo>
                    <a:pt x="29891" y="79897"/>
                  </a:lnTo>
                  <a:lnTo>
                    <a:pt x="30177" y="80128"/>
                  </a:lnTo>
                  <a:lnTo>
                    <a:pt x="30472" y="80349"/>
                  </a:lnTo>
                  <a:lnTo>
                    <a:pt x="30777" y="80561"/>
                  </a:lnTo>
                  <a:lnTo>
                    <a:pt x="31081" y="80773"/>
                  </a:lnTo>
                  <a:lnTo>
                    <a:pt x="31385" y="80976"/>
                  </a:lnTo>
                  <a:lnTo>
                    <a:pt x="31699" y="81170"/>
                  </a:lnTo>
                  <a:lnTo>
                    <a:pt x="32022" y="81355"/>
                  </a:lnTo>
                  <a:lnTo>
                    <a:pt x="32344" y="81539"/>
                  </a:lnTo>
                  <a:lnTo>
                    <a:pt x="32676" y="81705"/>
                  </a:lnTo>
                  <a:lnTo>
                    <a:pt x="33018" y="81862"/>
                  </a:lnTo>
                  <a:lnTo>
                    <a:pt x="33359" y="82009"/>
                  </a:lnTo>
                  <a:lnTo>
                    <a:pt x="33636" y="82120"/>
                  </a:lnTo>
                  <a:lnTo>
                    <a:pt x="33903" y="82221"/>
                  </a:lnTo>
                  <a:lnTo>
                    <a:pt x="34180" y="82314"/>
                  </a:lnTo>
                  <a:lnTo>
                    <a:pt x="34456" y="82397"/>
                  </a:lnTo>
                  <a:lnTo>
                    <a:pt x="34733" y="82470"/>
                  </a:lnTo>
                  <a:lnTo>
                    <a:pt x="35019" y="82544"/>
                  </a:lnTo>
                  <a:lnTo>
                    <a:pt x="35305" y="82609"/>
                  </a:lnTo>
                  <a:lnTo>
                    <a:pt x="35582" y="82664"/>
                  </a:lnTo>
                  <a:lnTo>
                    <a:pt x="35867" y="82719"/>
                  </a:lnTo>
                  <a:lnTo>
                    <a:pt x="36153" y="82766"/>
                  </a:lnTo>
                  <a:lnTo>
                    <a:pt x="36439" y="82802"/>
                  </a:lnTo>
                  <a:lnTo>
                    <a:pt x="36734" y="82830"/>
                  </a:lnTo>
                  <a:lnTo>
                    <a:pt x="37020" y="82858"/>
                  </a:lnTo>
                  <a:lnTo>
                    <a:pt x="37315" y="82876"/>
                  </a:lnTo>
                  <a:lnTo>
                    <a:pt x="37601" y="82886"/>
                  </a:lnTo>
                  <a:lnTo>
                    <a:pt x="37897" y="82895"/>
                  </a:lnTo>
                  <a:lnTo>
                    <a:pt x="38478" y="82895"/>
                  </a:lnTo>
                  <a:lnTo>
                    <a:pt x="38773" y="82876"/>
                  </a:lnTo>
                  <a:lnTo>
                    <a:pt x="39059" y="82867"/>
                  </a:lnTo>
                  <a:lnTo>
                    <a:pt x="39649" y="82812"/>
                  </a:lnTo>
                  <a:lnTo>
                    <a:pt x="40230" y="82747"/>
                  </a:lnTo>
                  <a:lnTo>
                    <a:pt x="40802" y="82655"/>
                  </a:lnTo>
                  <a:lnTo>
                    <a:pt x="41383" y="82544"/>
                  </a:lnTo>
                  <a:lnTo>
                    <a:pt x="41955" y="82415"/>
                  </a:lnTo>
                  <a:lnTo>
                    <a:pt x="42517" y="82268"/>
                  </a:lnTo>
                  <a:lnTo>
                    <a:pt x="43117" y="82092"/>
                  </a:lnTo>
                  <a:lnTo>
                    <a:pt x="43725" y="81908"/>
                  </a:lnTo>
                  <a:lnTo>
                    <a:pt x="44325" y="81696"/>
                  </a:lnTo>
                  <a:lnTo>
                    <a:pt x="44924" y="81474"/>
                  </a:lnTo>
                  <a:lnTo>
                    <a:pt x="45515" y="81244"/>
                  </a:lnTo>
                  <a:lnTo>
                    <a:pt x="46105" y="80995"/>
                  </a:lnTo>
                  <a:lnTo>
                    <a:pt x="46695" y="80727"/>
                  </a:lnTo>
                  <a:lnTo>
                    <a:pt x="47285" y="80451"/>
                  </a:lnTo>
                  <a:lnTo>
                    <a:pt x="47866" y="80165"/>
                  </a:lnTo>
                  <a:lnTo>
                    <a:pt x="48447" y="79860"/>
                  </a:lnTo>
                  <a:lnTo>
                    <a:pt x="49028" y="79556"/>
                  </a:lnTo>
                  <a:lnTo>
                    <a:pt x="49600" y="79233"/>
                  </a:lnTo>
                  <a:lnTo>
                    <a:pt x="50163" y="78901"/>
                  </a:lnTo>
                  <a:lnTo>
                    <a:pt x="50725" y="78551"/>
                  </a:lnTo>
                  <a:lnTo>
                    <a:pt x="51288" y="78200"/>
                  </a:lnTo>
                  <a:lnTo>
                    <a:pt x="51841" y="77841"/>
                  </a:lnTo>
                  <a:lnTo>
                    <a:pt x="52386" y="77472"/>
                  </a:lnTo>
                  <a:lnTo>
                    <a:pt x="52930" y="77094"/>
                  </a:lnTo>
                  <a:lnTo>
                    <a:pt x="53465" y="76706"/>
                  </a:lnTo>
                  <a:lnTo>
                    <a:pt x="54000" y="76310"/>
                  </a:lnTo>
                  <a:lnTo>
                    <a:pt x="54525" y="75913"/>
                  </a:lnTo>
                  <a:lnTo>
                    <a:pt x="55042" y="75507"/>
                  </a:lnTo>
                  <a:lnTo>
                    <a:pt x="55549" y="75092"/>
                  </a:lnTo>
                  <a:lnTo>
                    <a:pt x="56056" y="74677"/>
                  </a:lnTo>
                  <a:lnTo>
                    <a:pt x="56554" y="74253"/>
                  </a:lnTo>
                  <a:lnTo>
                    <a:pt x="57043" y="73829"/>
                  </a:lnTo>
                  <a:lnTo>
                    <a:pt x="57523" y="73395"/>
                  </a:lnTo>
                  <a:lnTo>
                    <a:pt x="58002" y="72962"/>
                  </a:lnTo>
                  <a:lnTo>
                    <a:pt x="58473" y="72528"/>
                  </a:lnTo>
                  <a:lnTo>
                    <a:pt x="58924" y="72086"/>
                  </a:lnTo>
                  <a:lnTo>
                    <a:pt x="59376" y="71652"/>
                  </a:lnTo>
                  <a:lnTo>
                    <a:pt x="59819" y="71210"/>
                  </a:lnTo>
                  <a:lnTo>
                    <a:pt x="60253" y="70767"/>
                  </a:lnTo>
                  <a:lnTo>
                    <a:pt x="60677" y="70315"/>
                  </a:lnTo>
                  <a:lnTo>
                    <a:pt x="61092" y="69854"/>
                  </a:lnTo>
                  <a:lnTo>
                    <a:pt x="61507" y="69383"/>
                  </a:lnTo>
                  <a:lnTo>
                    <a:pt x="61913" y="68913"/>
                  </a:lnTo>
                  <a:lnTo>
                    <a:pt x="62318" y="68434"/>
                  </a:lnTo>
                  <a:lnTo>
                    <a:pt x="62706" y="67945"/>
                  </a:lnTo>
                  <a:lnTo>
                    <a:pt x="63093" y="67447"/>
                  </a:lnTo>
                  <a:lnTo>
                    <a:pt x="63462" y="66949"/>
                  </a:lnTo>
                  <a:lnTo>
                    <a:pt x="63831" y="66432"/>
                  </a:lnTo>
                  <a:lnTo>
                    <a:pt x="64191" y="65925"/>
                  </a:lnTo>
                  <a:lnTo>
                    <a:pt x="64532" y="65399"/>
                  </a:lnTo>
                  <a:lnTo>
                    <a:pt x="64873" y="64874"/>
                  </a:lnTo>
                  <a:lnTo>
                    <a:pt x="65196" y="64339"/>
                  </a:lnTo>
                  <a:lnTo>
                    <a:pt x="65510" y="63794"/>
                  </a:lnTo>
                  <a:lnTo>
                    <a:pt x="65814" y="63250"/>
                  </a:lnTo>
                  <a:lnTo>
                    <a:pt x="66109" y="62697"/>
                  </a:lnTo>
                  <a:lnTo>
                    <a:pt x="66386" y="62144"/>
                  </a:lnTo>
                  <a:lnTo>
                    <a:pt x="66653" y="61581"/>
                  </a:lnTo>
                  <a:lnTo>
                    <a:pt x="66902" y="61009"/>
                  </a:lnTo>
                  <a:lnTo>
                    <a:pt x="67142" y="60437"/>
                  </a:lnTo>
                  <a:lnTo>
                    <a:pt x="67373" y="59856"/>
                  </a:lnTo>
                  <a:lnTo>
                    <a:pt x="67585" y="59266"/>
                  </a:lnTo>
                  <a:lnTo>
                    <a:pt x="67778" y="58685"/>
                  </a:lnTo>
                  <a:lnTo>
                    <a:pt x="67963" y="58086"/>
                  </a:lnTo>
                  <a:lnTo>
                    <a:pt x="68129" y="57486"/>
                  </a:lnTo>
                  <a:lnTo>
                    <a:pt x="68276" y="56877"/>
                  </a:lnTo>
                  <a:lnTo>
                    <a:pt x="68415" y="56269"/>
                  </a:lnTo>
                  <a:lnTo>
                    <a:pt x="68525" y="55660"/>
                  </a:lnTo>
                  <a:lnTo>
                    <a:pt x="68627" y="55042"/>
                  </a:lnTo>
                  <a:lnTo>
                    <a:pt x="68710" y="54415"/>
                  </a:lnTo>
                  <a:lnTo>
                    <a:pt x="68774" y="53797"/>
                  </a:lnTo>
                  <a:lnTo>
                    <a:pt x="68802" y="53364"/>
                  </a:lnTo>
                  <a:lnTo>
                    <a:pt x="68811" y="52939"/>
                  </a:lnTo>
                  <a:lnTo>
                    <a:pt x="68802" y="52524"/>
                  </a:lnTo>
                  <a:lnTo>
                    <a:pt x="68774" y="52119"/>
                  </a:lnTo>
                  <a:lnTo>
                    <a:pt x="68738" y="51722"/>
                  </a:lnTo>
                  <a:lnTo>
                    <a:pt x="68682" y="51325"/>
                  </a:lnTo>
                  <a:lnTo>
                    <a:pt x="68608" y="50929"/>
                  </a:lnTo>
                  <a:lnTo>
                    <a:pt x="68525" y="50551"/>
                  </a:lnTo>
                  <a:lnTo>
                    <a:pt x="68433" y="50163"/>
                  </a:lnTo>
                  <a:lnTo>
                    <a:pt x="68332" y="49785"/>
                  </a:lnTo>
                  <a:lnTo>
                    <a:pt x="68212" y="49416"/>
                  </a:lnTo>
                  <a:lnTo>
                    <a:pt x="68092" y="49047"/>
                  </a:lnTo>
                  <a:lnTo>
                    <a:pt x="67963" y="48678"/>
                  </a:lnTo>
                  <a:lnTo>
                    <a:pt x="67834" y="48310"/>
                  </a:lnTo>
                  <a:lnTo>
                    <a:pt x="67548" y="47581"/>
                  </a:lnTo>
                  <a:lnTo>
                    <a:pt x="66967" y="46133"/>
                  </a:lnTo>
                  <a:lnTo>
                    <a:pt x="66681" y="45404"/>
                  </a:lnTo>
                  <a:lnTo>
                    <a:pt x="66543" y="45035"/>
                  </a:lnTo>
                  <a:lnTo>
                    <a:pt x="66413" y="44667"/>
                  </a:lnTo>
                  <a:lnTo>
                    <a:pt x="66284" y="44288"/>
                  </a:lnTo>
                  <a:lnTo>
                    <a:pt x="66164" y="43910"/>
                  </a:lnTo>
                  <a:lnTo>
                    <a:pt x="66054" y="43532"/>
                  </a:lnTo>
                  <a:lnTo>
                    <a:pt x="65952" y="43145"/>
                  </a:lnTo>
                  <a:lnTo>
                    <a:pt x="65869" y="42757"/>
                  </a:lnTo>
                  <a:lnTo>
                    <a:pt x="65786" y="42361"/>
                  </a:lnTo>
                  <a:lnTo>
                    <a:pt x="65722" y="41955"/>
                  </a:lnTo>
                  <a:lnTo>
                    <a:pt x="65676" y="41549"/>
                  </a:lnTo>
                  <a:lnTo>
                    <a:pt x="65639" y="41162"/>
                  </a:lnTo>
                  <a:lnTo>
                    <a:pt x="65629" y="40765"/>
                  </a:lnTo>
                  <a:lnTo>
                    <a:pt x="65629" y="40378"/>
                  </a:lnTo>
                  <a:lnTo>
                    <a:pt x="65657" y="39991"/>
                  </a:lnTo>
                  <a:lnTo>
                    <a:pt x="65694" y="39594"/>
                  </a:lnTo>
                  <a:lnTo>
                    <a:pt x="65740" y="39207"/>
                  </a:lnTo>
                  <a:lnTo>
                    <a:pt x="65814" y="38810"/>
                  </a:lnTo>
                  <a:lnTo>
                    <a:pt x="65897" y="38423"/>
                  </a:lnTo>
                  <a:lnTo>
                    <a:pt x="65989" y="38026"/>
                  </a:lnTo>
                  <a:lnTo>
                    <a:pt x="66100" y="37639"/>
                  </a:lnTo>
                  <a:lnTo>
                    <a:pt x="66220" y="37251"/>
                  </a:lnTo>
                  <a:lnTo>
                    <a:pt x="66349" y="36864"/>
                  </a:lnTo>
                  <a:lnTo>
                    <a:pt x="66496" y="36477"/>
                  </a:lnTo>
                  <a:lnTo>
                    <a:pt x="66644" y="36099"/>
                  </a:lnTo>
                  <a:lnTo>
                    <a:pt x="66810" y="35711"/>
                  </a:lnTo>
                  <a:lnTo>
                    <a:pt x="66985" y="35333"/>
                  </a:lnTo>
                  <a:lnTo>
                    <a:pt x="67170" y="34964"/>
                  </a:lnTo>
                  <a:lnTo>
                    <a:pt x="67354" y="34586"/>
                  </a:lnTo>
                  <a:lnTo>
                    <a:pt x="67548" y="34226"/>
                  </a:lnTo>
                  <a:lnTo>
                    <a:pt x="67751" y="33858"/>
                  </a:lnTo>
                  <a:lnTo>
                    <a:pt x="67963" y="33498"/>
                  </a:lnTo>
                  <a:lnTo>
                    <a:pt x="68175" y="33138"/>
                  </a:lnTo>
                  <a:lnTo>
                    <a:pt x="68396" y="32788"/>
                  </a:lnTo>
                  <a:lnTo>
                    <a:pt x="68618" y="32446"/>
                  </a:lnTo>
                  <a:lnTo>
                    <a:pt x="69070" y="31764"/>
                  </a:lnTo>
                  <a:lnTo>
                    <a:pt x="69531" y="31118"/>
                  </a:lnTo>
                  <a:lnTo>
                    <a:pt x="69992" y="30491"/>
                  </a:lnTo>
                  <a:lnTo>
                    <a:pt x="70453" y="29892"/>
                  </a:lnTo>
                  <a:lnTo>
                    <a:pt x="70702" y="29560"/>
                  </a:lnTo>
                  <a:lnTo>
                    <a:pt x="70933" y="29228"/>
                  </a:lnTo>
                  <a:lnTo>
                    <a:pt x="71154" y="28896"/>
                  </a:lnTo>
                  <a:lnTo>
                    <a:pt x="71366" y="28554"/>
                  </a:lnTo>
                  <a:lnTo>
                    <a:pt x="71569" y="28204"/>
                  </a:lnTo>
                  <a:lnTo>
                    <a:pt x="71744" y="27863"/>
                  </a:lnTo>
                  <a:lnTo>
                    <a:pt x="71919" y="27512"/>
                  </a:lnTo>
                  <a:lnTo>
                    <a:pt x="72076" y="27153"/>
                  </a:lnTo>
                  <a:lnTo>
                    <a:pt x="72224" y="26793"/>
                  </a:lnTo>
                  <a:lnTo>
                    <a:pt x="72362" y="26433"/>
                  </a:lnTo>
                  <a:lnTo>
                    <a:pt x="72482" y="26074"/>
                  </a:lnTo>
                  <a:lnTo>
                    <a:pt x="72593" y="25705"/>
                  </a:lnTo>
                  <a:lnTo>
                    <a:pt x="72694" y="25336"/>
                  </a:lnTo>
                  <a:lnTo>
                    <a:pt x="72777" y="24967"/>
                  </a:lnTo>
                  <a:lnTo>
                    <a:pt x="72851" y="24589"/>
                  </a:lnTo>
                  <a:lnTo>
                    <a:pt x="72915" y="24220"/>
                  </a:lnTo>
                  <a:lnTo>
                    <a:pt x="72971" y="23842"/>
                  </a:lnTo>
                  <a:lnTo>
                    <a:pt x="73017" y="23454"/>
                  </a:lnTo>
                  <a:lnTo>
                    <a:pt x="73045" y="23076"/>
                  </a:lnTo>
                  <a:lnTo>
                    <a:pt x="73072" y="22689"/>
                  </a:lnTo>
                  <a:lnTo>
                    <a:pt x="73081" y="22301"/>
                  </a:lnTo>
                  <a:lnTo>
                    <a:pt x="73081" y="21914"/>
                  </a:lnTo>
                  <a:lnTo>
                    <a:pt x="73072" y="21527"/>
                  </a:lnTo>
                  <a:lnTo>
                    <a:pt x="73045" y="21139"/>
                  </a:lnTo>
                  <a:lnTo>
                    <a:pt x="73017" y="20752"/>
                  </a:lnTo>
                  <a:lnTo>
                    <a:pt x="72980" y="20355"/>
                  </a:lnTo>
                  <a:lnTo>
                    <a:pt x="72925" y="19959"/>
                  </a:lnTo>
                  <a:lnTo>
                    <a:pt x="72869" y="19572"/>
                  </a:lnTo>
                  <a:lnTo>
                    <a:pt x="72805" y="19175"/>
                  </a:lnTo>
                  <a:lnTo>
                    <a:pt x="72722" y="18778"/>
                  </a:lnTo>
                  <a:lnTo>
                    <a:pt x="72639" y="18382"/>
                  </a:lnTo>
                  <a:lnTo>
                    <a:pt x="72537" y="17985"/>
                  </a:lnTo>
                  <a:lnTo>
                    <a:pt x="72417" y="17524"/>
                  </a:lnTo>
                  <a:lnTo>
                    <a:pt x="72279" y="17054"/>
                  </a:lnTo>
                  <a:lnTo>
                    <a:pt x="72141" y="16593"/>
                  </a:lnTo>
                  <a:lnTo>
                    <a:pt x="71984" y="16131"/>
                  </a:lnTo>
                  <a:lnTo>
                    <a:pt x="71827" y="15670"/>
                  </a:lnTo>
                  <a:lnTo>
                    <a:pt x="71652" y="15218"/>
                  </a:lnTo>
                  <a:lnTo>
                    <a:pt x="71467" y="14776"/>
                  </a:lnTo>
                  <a:lnTo>
                    <a:pt x="71283" y="14324"/>
                  </a:lnTo>
                  <a:lnTo>
                    <a:pt x="71080" y="13881"/>
                  </a:lnTo>
                  <a:lnTo>
                    <a:pt x="70877" y="13448"/>
                  </a:lnTo>
                  <a:lnTo>
                    <a:pt x="70656" y="13014"/>
                  </a:lnTo>
                  <a:lnTo>
                    <a:pt x="70435" y="12581"/>
                  </a:lnTo>
                  <a:lnTo>
                    <a:pt x="70195" y="12156"/>
                  </a:lnTo>
                  <a:lnTo>
                    <a:pt x="69955" y="11741"/>
                  </a:lnTo>
                  <a:lnTo>
                    <a:pt x="69706" y="11326"/>
                  </a:lnTo>
                  <a:lnTo>
                    <a:pt x="69448" y="10911"/>
                  </a:lnTo>
                  <a:lnTo>
                    <a:pt x="69180" y="10506"/>
                  </a:lnTo>
                  <a:lnTo>
                    <a:pt x="68904" y="10109"/>
                  </a:lnTo>
                  <a:lnTo>
                    <a:pt x="68618" y="9712"/>
                  </a:lnTo>
                  <a:lnTo>
                    <a:pt x="68332" y="9325"/>
                  </a:lnTo>
                  <a:lnTo>
                    <a:pt x="68027" y="8947"/>
                  </a:lnTo>
                  <a:lnTo>
                    <a:pt x="67723" y="8569"/>
                  </a:lnTo>
                  <a:lnTo>
                    <a:pt x="67409" y="8200"/>
                  </a:lnTo>
                  <a:lnTo>
                    <a:pt x="67087" y="7840"/>
                  </a:lnTo>
                  <a:lnTo>
                    <a:pt x="66764" y="7481"/>
                  </a:lnTo>
                  <a:lnTo>
                    <a:pt x="66423" y="7130"/>
                  </a:lnTo>
                  <a:lnTo>
                    <a:pt x="66081" y="6789"/>
                  </a:lnTo>
                  <a:lnTo>
                    <a:pt x="65731" y="6457"/>
                  </a:lnTo>
                  <a:lnTo>
                    <a:pt x="65380" y="6125"/>
                  </a:lnTo>
                  <a:lnTo>
                    <a:pt x="65012" y="5802"/>
                  </a:lnTo>
                  <a:lnTo>
                    <a:pt x="64643" y="5488"/>
                  </a:lnTo>
                  <a:lnTo>
                    <a:pt x="64264" y="5184"/>
                  </a:lnTo>
                  <a:lnTo>
                    <a:pt x="63720" y="4769"/>
                  </a:lnTo>
                  <a:lnTo>
                    <a:pt x="63167" y="4363"/>
                  </a:lnTo>
                  <a:lnTo>
                    <a:pt x="62604" y="3985"/>
                  </a:lnTo>
                  <a:lnTo>
                    <a:pt x="62033" y="3616"/>
                  </a:lnTo>
                  <a:lnTo>
                    <a:pt x="61452" y="3275"/>
                  </a:lnTo>
                  <a:lnTo>
                    <a:pt x="60861" y="2943"/>
                  </a:lnTo>
                  <a:lnTo>
                    <a:pt x="60262" y="2639"/>
                  </a:lnTo>
                  <a:lnTo>
                    <a:pt x="59662" y="2343"/>
                  </a:lnTo>
                  <a:lnTo>
                    <a:pt x="59044" y="2076"/>
                  </a:lnTo>
                  <a:lnTo>
                    <a:pt x="58426" y="1818"/>
                  </a:lnTo>
                  <a:lnTo>
                    <a:pt x="57809" y="1578"/>
                  </a:lnTo>
                  <a:lnTo>
                    <a:pt x="57181" y="1357"/>
                  </a:lnTo>
                  <a:lnTo>
                    <a:pt x="56545" y="1154"/>
                  </a:lnTo>
                  <a:lnTo>
                    <a:pt x="55899" y="969"/>
                  </a:lnTo>
                  <a:lnTo>
                    <a:pt x="55254" y="794"/>
                  </a:lnTo>
                  <a:lnTo>
                    <a:pt x="54608" y="647"/>
                  </a:lnTo>
                  <a:lnTo>
                    <a:pt x="53953" y="508"/>
                  </a:lnTo>
                  <a:lnTo>
                    <a:pt x="53299" y="388"/>
                  </a:lnTo>
                  <a:lnTo>
                    <a:pt x="52635" y="287"/>
                  </a:lnTo>
                  <a:lnTo>
                    <a:pt x="51970" y="204"/>
                  </a:lnTo>
                  <a:lnTo>
                    <a:pt x="51306" y="130"/>
                  </a:lnTo>
                  <a:lnTo>
                    <a:pt x="50633" y="75"/>
                  </a:lnTo>
                  <a:lnTo>
                    <a:pt x="49969" y="38"/>
                  </a:lnTo>
                  <a:lnTo>
                    <a:pt x="49296" y="10"/>
                  </a:lnTo>
                  <a:lnTo>
                    <a:pt x="486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26"/>
          <p:cNvSpPr txBox="1">
            <a:spLocks noGrp="1"/>
          </p:cNvSpPr>
          <p:nvPr>
            <p:ph type="subTitle" idx="1"/>
          </p:nvPr>
        </p:nvSpPr>
        <p:spPr>
          <a:xfrm>
            <a:off x="2404950" y="1627050"/>
            <a:ext cx="43341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sz="1400">
                <a:solidFill>
                  <a:srgbClr val="07376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6"/>
          <p:cNvSpPr txBox="1">
            <a:spLocks noGrp="1"/>
          </p:cNvSpPr>
          <p:nvPr>
            <p:ph type="title" hasCustomPrompt="1"/>
          </p:nvPr>
        </p:nvSpPr>
        <p:spPr>
          <a:xfrm>
            <a:off x="2008650" y="1100850"/>
            <a:ext cx="51267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26"/>
          <p:cNvSpPr txBox="1">
            <a:spLocks noGrp="1"/>
          </p:cNvSpPr>
          <p:nvPr>
            <p:ph type="subTitle" idx="2"/>
          </p:nvPr>
        </p:nvSpPr>
        <p:spPr>
          <a:xfrm>
            <a:off x="2404950" y="2724150"/>
            <a:ext cx="43341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sz="1400">
                <a:solidFill>
                  <a:srgbClr val="07376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6"/>
          <p:cNvSpPr txBox="1">
            <a:spLocks noGrp="1"/>
          </p:cNvSpPr>
          <p:nvPr>
            <p:ph type="title" idx="3" hasCustomPrompt="1"/>
          </p:nvPr>
        </p:nvSpPr>
        <p:spPr>
          <a:xfrm>
            <a:off x="2008650" y="2197950"/>
            <a:ext cx="51267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5" name="Google Shape;255;p26"/>
          <p:cNvSpPr txBox="1">
            <a:spLocks noGrp="1"/>
          </p:cNvSpPr>
          <p:nvPr>
            <p:ph type="subTitle" idx="4"/>
          </p:nvPr>
        </p:nvSpPr>
        <p:spPr>
          <a:xfrm>
            <a:off x="2404950" y="3821250"/>
            <a:ext cx="4334100" cy="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None/>
              <a:defRPr sz="1400">
                <a:solidFill>
                  <a:srgbClr val="07376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6"/>
          <p:cNvSpPr txBox="1">
            <a:spLocks noGrp="1"/>
          </p:cNvSpPr>
          <p:nvPr>
            <p:ph type="title" idx="5" hasCustomPrompt="1"/>
          </p:nvPr>
        </p:nvSpPr>
        <p:spPr>
          <a:xfrm>
            <a:off x="2008650" y="3295050"/>
            <a:ext cx="51267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582871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6">
  <p:cSld name="Title design 6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27"/>
          <p:cNvGrpSpPr/>
          <p:nvPr/>
        </p:nvGrpSpPr>
        <p:grpSpPr>
          <a:xfrm>
            <a:off x="-2825" y="-10525"/>
            <a:ext cx="9165737" cy="5154035"/>
            <a:chOff x="-2825" y="-10525"/>
            <a:chExt cx="9165737" cy="5154035"/>
          </a:xfrm>
        </p:grpSpPr>
        <p:sp>
          <p:nvSpPr>
            <p:cNvPr id="259" name="Google Shape;259;p27"/>
            <p:cNvSpPr/>
            <p:nvPr/>
          </p:nvSpPr>
          <p:spPr>
            <a:xfrm>
              <a:off x="7184300" y="-10525"/>
              <a:ext cx="1978612" cy="3992747"/>
            </a:xfrm>
            <a:custGeom>
              <a:avLst/>
              <a:gdLst/>
              <a:ahLst/>
              <a:cxnLst/>
              <a:rect l="l" t="t" r="r" b="b"/>
              <a:pathLst>
                <a:path w="97253" h="196252" extrusionOk="0">
                  <a:moveTo>
                    <a:pt x="44042" y="1"/>
                  </a:moveTo>
                  <a:lnTo>
                    <a:pt x="43957" y="207"/>
                  </a:lnTo>
                  <a:lnTo>
                    <a:pt x="43860" y="413"/>
                  </a:lnTo>
                  <a:lnTo>
                    <a:pt x="43776" y="619"/>
                  </a:lnTo>
                  <a:lnTo>
                    <a:pt x="43715" y="716"/>
                  </a:lnTo>
                  <a:lnTo>
                    <a:pt x="43654" y="800"/>
                  </a:lnTo>
                  <a:lnTo>
                    <a:pt x="43218" y="1442"/>
                  </a:lnTo>
                  <a:lnTo>
                    <a:pt x="42807" y="2084"/>
                  </a:lnTo>
                  <a:lnTo>
                    <a:pt x="42407" y="2738"/>
                  </a:lnTo>
                  <a:lnTo>
                    <a:pt x="42031" y="3392"/>
                  </a:lnTo>
                  <a:lnTo>
                    <a:pt x="41668" y="4059"/>
                  </a:lnTo>
                  <a:lnTo>
                    <a:pt x="41329" y="4737"/>
                  </a:lnTo>
                  <a:lnTo>
                    <a:pt x="41002" y="5415"/>
                  </a:lnTo>
                  <a:lnTo>
                    <a:pt x="40699" y="6094"/>
                  </a:lnTo>
                  <a:lnTo>
                    <a:pt x="40396" y="6784"/>
                  </a:lnTo>
                  <a:lnTo>
                    <a:pt x="40130" y="7474"/>
                  </a:lnTo>
                  <a:lnTo>
                    <a:pt x="39863" y="8177"/>
                  </a:lnTo>
                  <a:lnTo>
                    <a:pt x="39609" y="8880"/>
                  </a:lnTo>
                  <a:lnTo>
                    <a:pt x="39379" y="9594"/>
                  </a:lnTo>
                  <a:lnTo>
                    <a:pt x="39149" y="10309"/>
                  </a:lnTo>
                  <a:lnTo>
                    <a:pt x="38930" y="11023"/>
                  </a:lnTo>
                  <a:lnTo>
                    <a:pt x="38725" y="11738"/>
                  </a:lnTo>
                  <a:lnTo>
                    <a:pt x="38531" y="12465"/>
                  </a:lnTo>
                  <a:lnTo>
                    <a:pt x="38349" y="13192"/>
                  </a:lnTo>
                  <a:lnTo>
                    <a:pt x="38167" y="13918"/>
                  </a:lnTo>
                  <a:lnTo>
                    <a:pt x="37998" y="14657"/>
                  </a:lnTo>
                  <a:lnTo>
                    <a:pt x="37671" y="16123"/>
                  </a:lnTo>
                  <a:lnTo>
                    <a:pt x="37356" y="17601"/>
                  </a:lnTo>
                  <a:lnTo>
                    <a:pt x="37065" y="19078"/>
                  </a:lnTo>
                  <a:lnTo>
                    <a:pt x="36774" y="20568"/>
                  </a:lnTo>
                  <a:lnTo>
                    <a:pt x="36484" y="22046"/>
                  </a:lnTo>
                  <a:lnTo>
                    <a:pt x="36193" y="23536"/>
                  </a:lnTo>
                  <a:lnTo>
                    <a:pt x="36036" y="24287"/>
                  </a:lnTo>
                  <a:lnTo>
                    <a:pt x="35866" y="25038"/>
                  </a:lnTo>
                  <a:lnTo>
                    <a:pt x="35684" y="25777"/>
                  </a:lnTo>
                  <a:lnTo>
                    <a:pt x="35490" y="26516"/>
                  </a:lnTo>
                  <a:lnTo>
                    <a:pt x="35297" y="27255"/>
                  </a:lnTo>
                  <a:lnTo>
                    <a:pt x="35091" y="27981"/>
                  </a:lnTo>
                  <a:lnTo>
                    <a:pt x="34873" y="28708"/>
                  </a:lnTo>
                  <a:lnTo>
                    <a:pt x="34643" y="29435"/>
                  </a:lnTo>
                  <a:lnTo>
                    <a:pt x="34412" y="30162"/>
                  </a:lnTo>
                  <a:lnTo>
                    <a:pt x="34170" y="30876"/>
                  </a:lnTo>
                  <a:lnTo>
                    <a:pt x="33916" y="31591"/>
                  </a:lnTo>
                  <a:lnTo>
                    <a:pt x="33649" y="32306"/>
                  </a:lnTo>
                  <a:lnTo>
                    <a:pt x="33383" y="33008"/>
                  </a:lnTo>
                  <a:lnTo>
                    <a:pt x="33092" y="33711"/>
                  </a:lnTo>
                  <a:lnTo>
                    <a:pt x="32814" y="34413"/>
                  </a:lnTo>
                  <a:lnTo>
                    <a:pt x="32511" y="35116"/>
                  </a:lnTo>
                  <a:lnTo>
                    <a:pt x="32208" y="35806"/>
                  </a:lnTo>
                  <a:lnTo>
                    <a:pt x="31893" y="36497"/>
                  </a:lnTo>
                  <a:lnTo>
                    <a:pt x="31566" y="37175"/>
                  </a:lnTo>
                  <a:lnTo>
                    <a:pt x="31239" y="37865"/>
                  </a:lnTo>
                  <a:lnTo>
                    <a:pt x="30900" y="38544"/>
                  </a:lnTo>
                  <a:lnTo>
                    <a:pt x="30549" y="39210"/>
                  </a:lnTo>
                  <a:lnTo>
                    <a:pt x="30197" y="39888"/>
                  </a:lnTo>
                  <a:lnTo>
                    <a:pt x="29834" y="40554"/>
                  </a:lnTo>
                  <a:lnTo>
                    <a:pt x="29470" y="41220"/>
                  </a:lnTo>
                  <a:lnTo>
                    <a:pt x="29095" y="41887"/>
                  </a:lnTo>
                  <a:lnTo>
                    <a:pt x="28707" y="42541"/>
                  </a:lnTo>
                  <a:lnTo>
                    <a:pt x="28320" y="43195"/>
                  </a:lnTo>
                  <a:lnTo>
                    <a:pt x="27920" y="43849"/>
                  </a:lnTo>
                  <a:lnTo>
                    <a:pt x="27520" y="44491"/>
                  </a:lnTo>
                  <a:lnTo>
                    <a:pt x="27109" y="45145"/>
                  </a:lnTo>
                  <a:lnTo>
                    <a:pt x="26685" y="45787"/>
                  </a:lnTo>
                  <a:lnTo>
                    <a:pt x="26200" y="46502"/>
                  </a:lnTo>
                  <a:lnTo>
                    <a:pt x="25716" y="47216"/>
                  </a:lnTo>
                  <a:lnTo>
                    <a:pt x="24734" y="48633"/>
                  </a:lnTo>
                  <a:lnTo>
                    <a:pt x="23729" y="50039"/>
                  </a:lnTo>
                  <a:lnTo>
                    <a:pt x="22712" y="51419"/>
                  </a:lnTo>
                  <a:lnTo>
                    <a:pt x="21682" y="52776"/>
                  </a:lnTo>
                  <a:lnTo>
                    <a:pt x="20640" y="54133"/>
                  </a:lnTo>
                  <a:lnTo>
                    <a:pt x="19599" y="55477"/>
                  </a:lnTo>
                  <a:lnTo>
                    <a:pt x="18557" y="56810"/>
                  </a:lnTo>
                  <a:lnTo>
                    <a:pt x="16461" y="59462"/>
                  </a:lnTo>
                  <a:lnTo>
                    <a:pt x="15432" y="60783"/>
                  </a:lnTo>
                  <a:lnTo>
                    <a:pt x="14402" y="62103"/>
                  </a:lnTo>
                  <a:lnTo>
                    <a:pt x="13385" y="63435"/>
                  </a:lnTo>
                  <a:lnTo>
                    <a:pt x="12392" y="64755"/>
                  </a:lnTo>
                  <a:lnTo>
                    <a:pt x="11410" y="66100"/>
                  </a:lnTo>
                  <a:lnTo>
                    <a:pt x="10454" y="67445"/>
                  </a:lnTo>
                  <a:lnTo>
                    <a:pt x="9509" y="68813"/>
                  </a:lnTo>
                  <a:lnTo>
                    <a:pt x="9049" y="69504"/>
                  </a:lnTo>
                  <a:lnTo>
                    <a:pt x="8600" y="70194"/>
                  </a:lnTo>
                  <a:lnTo>
                    <a:pt x="8152" y="70885"/>
                  </a:lnTo>
                  <a:lnTo>
                    <a:pt x="7716" y="71587"/>
                  </a:lnTo>
                  <a:lnTo>
                    <a:pt x="7292" y="72290"/>
                  </a:lnTo>
                  <a:lnTo>
                    <a:pt x="6868" y="72992"/>
                  </a:lnTo>
                  <a:lnTo>
                    <a:pt x="6456" y="73707"/>
                  </a:lnTo>
                  <a:lnTo>
                    <a:pt x="6057" y="74421"/>
                  </a:lnTo>
                  <a:lnTo>
                    <a:pt x="5669" y="75148"/>
                  </a:lnTo>
                  <a:lnTo>
                    <a:pt x="5281" y="75887"/>
                  </a:lnTo>
                  <a:lnTo>
                    <a:pt x="4906" y="76626"/>
                  </a:lnTo>
                  <a:lnTo>
                    <a:pt x="4555" y="77365"/>
                  </a:lnTo>
                  <a:lnTo>
                    <a:pt x="4203" y="78116"/>
                  </a:lnTo>
                  <a:lnTo>
                    <a:pt x="3864" y="78879"/>
                  </a:lnTo>
                  <a:lnTo>
                    <a:pt x="3525" y="79642"/>
                  </a:lnTo>
                  <a:lnTo>
                    <a:pt x="3210" y="80417"/>
                  </a:lnTo>
                  <a:lnTo>
                    <a:pt x="2907" y="81205"/>
                  </a:lnTo>
                  <a:lnTo>
                    <a:pt x="2617" y="81992"/>
                  </a:lnTo>
                  <a:lnTo>
                    <a:pt x="2338" y="82791"/>
                  </a:lnTo>
                  <a:lnTo>
                    <a:pt x="2084" y="83603"/>
                  </a:lnTo>
                  <a:lnTo>
                    <a:pt x="1829" y="84427"/>
                  </a:lnTo>
                  <a:lnTo>
                    <a:pt x="1599" y="85250"/>
                  </a:lnTo>
                  <a:lnTo>
                    <a:pt x="1369" y="86086"/>
                  </a:lnTo>
                  <a:lnTo>
                    <a:pt x="1163" y="86934"/>
                  </a:lnTo>
                  <a:lnTo>
                    <a:pt x="981" y="87794"/>
                  </a:lnTo>
                  <a:lnTo>
                    <a:pt x="800" y="88666"/>
                  </a:lnTo>
                  <a:lnTo>
                    <a:pt x="642" y="89550"/>
                  </a:lnTo>
                  <a:lnTo>
                    <a:pt x="497" y="90434"/>
                  </a:lnTo>
                  <a:lnTo>
                    <a:pt x="376" y="91343"/>
                  </a:lnTo>
                  <a:lnTo>
                    <a:pt x="267" y="92263"/>
                  </a:lnTo>
                  <a:lnTo>
                    <a:pt x="182" y="93051"/>
                  </a:lnTo>
                  <a:lnTo>
                    <a:pt x="121" y="93850"/>
                  </a:lnTo>
                  <a:lnTo>
                    <a:pt x="73" y="94650"/>
                  </a:lnTo>
                  <a:lnTo>
                    <a:pt x="37" y="95437"/>
                  </a:lnTo>
                  <a:lnTo>
                    <a:pt x="12" y="96236"/>
                  </a:lnTo>
                  <a:lnTo>
                    <a:pt x="0" y="97024"/>
                  </a:lnTo>
                  <a:lnTo>
                    <a:pt x="0" y="97811"/>
                  </a:lnTo>
                  <a:lnTo>
                    <a:pt x="12" y="98611"/>
                  </a:lnTo>
                  <a:lnTo>
                    <a:pt x="49" y="99398"/>
                  </a:lnTo>
                  <a:lnTo>
                    <a:pt x="85" y="100185"/>
                  </a:lnTo>
                  <a:lnTo>
                    <a:pt x="146" y="100973"/>
                  </a:lnTo>
                  <a:lnTo>
                    <a:pt x="206" y="101760"/>
                  </a:lnTo>
                  <a:lnTo>
                    <a:pt x="291" y="102547"/>
                  </a:lnTo>
                  <a:lnTo>
                    <a:pt x="376" y="103334"/>
                  </a:lnTo>
                  <a:lnTo>
                    <a:pt x="485" y="104110"/>
                  </a:lnTo>
                  <a:lnTo>
                    <a:pt x="594" y="104897"/>
                  </a:lnTo>
                  <a:lnTo>
                    <a:pt x="727" y="105672"/>
                  </a:lnTo>
                  <a:lnTo>
                    <a:pt x="860" y="106447"/>
                  </a:lnTo>
                  <a:lnTo>
                    <a:pt x="1006" y="107235"/>
                  </a:lnTo>
                  <a:lnTo>
                    <a:pt x="1163" y="108010"/>
                  </a:lnTo>
                  <a:lnTo>
                    <a:pt x="1345" y="108773"/>
                  </a:lnTo>
                  <a:lnTo>
                    <a:pt x="1527" y="109548"/>
                  </a:lnTo>
                  <a:lnTo>
                    <a:pt x="1708" y="110324"/>
                  </a:lnTo>
                  <a:lnTo>
                    <a:pt x="1914" y="111087"/>
                  </a:lnTo>
                  <a:lnTo>
                    <a:pt x="2132" y="111850"/>
                  </a:lnTo>
                  <a:lnTo>
                    <a:pt x="2350" y="112625"/>
                  </a:lnTo>
                  <a:lnTo>
                    <a:pt x="2580" y="113376"/>
                  </a:lnTo>
                  <a:lnTo>
                    <a:pt x="2823" y="114139"/>
                  </a:lnTo>
                  <a:lnTo>
                    <a:pt x="3077" y="114902"/>
                  </a:lnTo>
                  <a:lnTo>
                    <a:pt x="3331" y="115653"/>
                  </a:lnTo>
                  <a:lnTo>
                    <a:pt x="3610" y="116404"/>
                  </a:lnTo>
                  <a:lnTo>
                    <a:pt x="3889" y="117155"/>
                  </a:lnTo>
                  <a:lnTo>
                    <a:pt x="4167" y="117906"/>
                  </a:lnTo>
                  <a:lnTo>
                    <a:pt x="4470" y="118657"/>
                  </a:lnTo>
                  <a:lnTo>
                    <a:pt x="4773" y="119396"/>
                  </a:lnTo>
                  <a:lnTo>
                    <a:pt x="5088" y="120147"/>
                  </a:lnTo>
                  <a:lnTo>
                    <a:pt x="5403" y="120886"/>
                  </a:lnTo>
                  <a:lnTo>
                    <a:pt x="5730" y="121613"/>
                  </a:lnTo>
                  <a:lnTo>
                    <a:pt x="6069" y="122351"/>
                  </a:lnTo>
                  <a:lnTo>
                    <a:pt x="6408" y="123078"/>
                  </a:lnTo>
                  <a:lnTo>
                    <a:pt x="6759" y="123805"/>
                  </a:lnTo>
                  <a:lnTo>
                    <a:pt x="7123" y="124532"/>
                  </a:lnTo>
                  <a:lnTo>
                    <a:pt x="7486" y="125259"/>
                  </a:lnTo>
                  <a:lnTo>
                    <a:pt x="7861" y="125973"/>
                  </a:lnTo>
                  <a:lnTo>
                    <a:pt x="8625" y="127402"/>
                  </a:lnTo>
                  <a:lnTo>
                    <a:pt x="9412" y="128820"/>
                  </a:lnTo>
                  <a:lnTo>
                    <a:pt x="10236" y="130225"/>
                  </a:lnTo>
                  <a:lnTo>
                    <a:pt x="11071" y="131618"/>
                  </a:lnTo>
                  <a:lnTo>
                    <a:pt x="11919" y="132999"/>
                  </a:lnTo>
                  <a:lnTo>
                    <a:pt x="12803" y="134355"/>
                  </a:lnTo>
                  <a:lnTo>
                    <a:pt x="13700" y="135700"/>
                  </a:lnTo>
                  <a:lnTo>
                    <a:pt x="14608" y="137032"/>
                  </a:lnTo>
                  <a:lnTo>
                    <a:pt x="15541" y="138352"/>
                  </a:lnTo>
                  <a:lnTo>
                    <a:pt x="16486" y="139648"/>
                  </a:lnTo>
                  <a:lnTo>
                    <a:pt x="17249" y="140678"/>
                  </a:lnTo>
                  <a:lnTo>
                    <a:pt x="18024" y="141695"/>
                  </a:lnTo>
                  <a:lnTo>
                    <a:pt x="18799" y="142713"/>
                  </a:lnTo>
                  <a:lnTo>
                    <a:pt x="19587" y="143718"/>
                  </a:lnTo>
                  <a:lnTo>
                    <a:pt x="20386" y="144712"/>
                  </a:lnTo>
                  <a:lnTo>
                    <a:pt x="21198" y="145705"/>
                  </a:lnTo>
                  <a:lnTo>
                    <a:pt x="22009" y="146686"/>
                  </a:lnTo>
                  <a:lnTo>
                    <a:pt x="22833" y="147655"/>
                  </a:lnTo>
                  <a:lnTo>
                    <a:pt x="23656" y="148612"/>
                  </a:lnTo>
                  <a:lnTo>
                    <a:pt x="24492" y="149569"/>
                  </a:lnTo>
                  <a:lnTo>
                    <a:pt x="25340" y="150514"/>
                  </a:lnTo>
                  <a:lnTo>
                    <a:pt x="26200" y="151458"/>
                  </a:lnTo>
                  <a:lnTo>
                    <a:pt x="27060" y="152391"/>
                  </a:lnTo>
                  <a:lnTo>
                    <a:pt x="27920" y="153312"/>
                  </a:lnTo>
                  <a:lnTo>
                    <a:pt x="28792" y="154220"/>
                  </a:lnTo>
                  <a:lnTo>
                    <a:pt x="29676" y="155128"/>
                  </a:lnTo>
                  <a:lnTo>
                    <a:pt x="30573" y="156025"/>
                  </a:lnTo>
                  <a:lnTo>
                    <a:pt x="31469" y="156909"/>
                  </a:lnTo>
                  <a:lnTo>
                    <a:pt x="32365" y="157793"/>
                  </a:lnTo>
                  <a:lnTo>
                    <a:pt x="33286" y="158665"/>
                  </a:lnTo>
                  <a:lnTo>
                    <a:pt x="34194" y="159525"/>
                  </a:lnTo>
                  <a:lnTo>
                    <a:pt x="35127" y="160385"/>
                  </a:lnTo>
                  <a:lnTo>
                    <a:pt x="36060" y="161233"/>
                  </a:lnTo>
                  <a:lnTo>
                    <a:pt x="36992" y="162069"/>
                  </a:lnTo>
                  <a:lnTo>
                    <a:pt x="37937" y="162905"/>
                  </a:lnTo>
                  <a:lnTo>
                    <a:pt x="38894" y="163716"/>
                  </a:lnTo>
                  <a:lnTo>
                    <a:pt x="39851" y="164540"/>
                  </a:lnTo>
                  <a:lnTo>
                    <a:pt x="40820" y="165339"/>
                  </a:lnTo>
                  <a:lnTo>
                    <a:pt x="41789" y="166139"/>
                  </a:lnTo>
                  <a:lnTo>
                    <a:pt x="42770" y="166926"/>
                  </a:lnTo>
                  <a:lnTo>
                    <a:pt x="43751" y="167714"/>
                  </a:lnTo>
                  <a:lnTo>
                    <a:pt x="44745" y="168489"/>
                  </a:lnTo>
                  <a:lnTo>
                    <a:pt x="45750" y="169252"/>
                  </a:lnTo>
                  <a:lnTo>
                    <a:pt x="46755" y="170015"/>
                  </a:lnTo>
                  <a:lnTo>
                    <a:pt x="47761" y="170766"/>
                  </a:lnTo>
                  <a:lnTo>
                    <a:pt x="48778" y="171505"/>
                  </a:lnTo>
                  <a:lnTo>
                    <a:pt x="49808" y="172232"/>
                  </a:lnTo>
                  <a:lnTo>
                    <a:pt x="50837" y="172958"/>
                  </a:lnTo>
                  <a:lnTo>
                    <a:pt x="51867" y="173685"/>
                  </a:lnTo>
                  <a:lnTo>
                    <a:pt x="52909" y="174388"/>
                  </a:lnTo>
                  <a:lnTo>
                    <a:pt x="53962" y="175090"/>
                  </a:lnTo>
                  <a:lnTo>
                    <a:pt x="55004" y="175793"/>
                  </a:lnTo>
                  <a:lnTo>
                    <a:pt x="56070" y="176471"/>
                  </a:lnTo>
                  <a:lnTo>
                    <a:pt x="57136" y="177149"/>
                  </a:lnTo>
                  <a:lnTo>
                    <a:pt x="58202" y="177816"/>
                  </a:lnTo>
                  <a:lnTo>
                    <a:pt x="59280" y="178482"/>
                  </a:lnTo>
                  <a:lnTo>
                    <a:pt x="60358" y="179136"/>
                  </a:lnTo>
                  <a:lnTo>
                    <a:pt x="61448" y="179790"/>
                  </a:lnTo>
                  <a:lnTo>
                    <a:pt x="62538" y="180420"/>
                  </a:lnTo>
                  <a:lnTo>
                    <a:pt x="63640" y="181050"/>
                  </a:lnTo>
                  <a:lnTo>
                    <a:pt x="64743" y="181680"/>
                  </a:lnTo>
                  <a:lnTo>
                    <a:pt x="65845" y="182297"/>
                  </a:lnTo>
                  <a:lnTo>
                    <a:pt x="66959" y="182903"/>
                  </a:lnTo>
                  <a:lnTo>
                    <a:pt x="68074" y="183496"/>
                  </a:lnTo>
                  <a:lnTo>
                    <a:pt x="69200" y="184090"/>
                  </a:lnTo>
                  <a:lnTo>
                    <a:pt x="70327" y="184671"/>
                  </a:lnTo>
                  <a:lnTo>
                    <a:pt x="71465" y="185253"/>
                  </a:lnTo>
                  <a:lnTo>
                    <a:pt x="72604" y="185822"/>
                  </a:lnTo>
                  <a:lnTo>
                    <a:pt x="73742" y="186379"/>
                  </a:lnTo>
                  <a:lnTo>
                    <a:pt x="74893" y="186936"/>
                  </a:lnTo>
                  <a:lnTo>
                    <a:pt x="76044" y="187482"/>
                  </a:lnTo>
                  <a:lnTo>
                    <a:pt x="77194" y="188014"/>
                  </a:lnTo>
                  <a:lnTo>
                    <a:pt x="78357" y="188547"/>
                  </a:lnTo>
                  <a:lnTo>
                    <a:pt x="79520" y="189068"/>
                  </a:lnTo>
                  <a:lnTo>
                    <a:pt x="80029" y="189274"/>
                  </a:lnTo>
                  <a:lnTo>
                    <a:pt x="80816" y="189577"/>
                  </a:lnTo>
                  <a:lnTo>
                    <a:pt x="83069" y="190425"/>
                  </a:lnTo>
                  <a:lnTo>
                    <a:pt x="85940" y="191479"/>
                  </a:lnTo>
                  <a:lnTo>
                    <a:pt x="89077" y="192654"/>
                  </a:lnTo>
                  <a:lnTo>
                    <a:pt x="90639" y="193247"/>
                  </a:lnTo>
                  <a:lnTo>
                    <a:pt x="92129" y="193829"/>
                  </a:lnTo>
                  <a:lnTo>
                    <a:pt x="93510" y="194386"/>
                  </a:lnTo>
                  <a:lnTo>
                    <a:pt x="94734" y="194895"/>
                  </a:lnTo>
                  <a:lnTo>
                    <a:pt x="95279" y="195125"/>
                  </a:lnTo>
                  <a:lnTo>
                    <a:pt x="95775" y="195355"/>
                  </a:lnTo>
                  <a:lnTo>
                    <a:pt x="96199" y="195549"/>
                  </a:lnTo>
                  <a:lnTo>
                    <a:pt x="96563" y="195742"/>
                  </a:lnTo>
                  <a:lnTo>
                    <a:pt x="96853" y="195900"/>
                  </a:lnTo>
                  <a:lnTo>
                    <a:pt x="97071" y="196045"/>
                  </a:lnTo>
                  <a:lnTo>
                    <a:pt x="97144" y="196106"/>
                  </a:lnTo>
                  <a:lnTo>
                    <a:pt x="97205" y="196154"/>
                  </a:lnTo>
                  <a:lnTo>
                    <a:pt x="97241" y="196203"/>
                  </a:lnTo>
                  <a:lnTo>
                    <a:pt x="97253" y="196251"/>
                  </a:lnTo>
                  <a:lnTo>
                    <a:pt x="972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-2825" y="-4925"/>
              <a:ext cx="1527568" cy="2183921"/>
            </a:xfrm>
            <a:custGeom>
              <a:avLst/>
              <a:gdLst/>
              <a:ahLst/>
              <a:cxnLst/>
              <a:rect l="l" t="t" r="r" b="b"/>
              <a:pathLst>
                <a:path w="70533" h="100839" extrusionOk="0">
                  <a:moveTo>
                    <a:pt x="0" y="0"/>
                  </a:moveTo>
                  <a:lnTo>
                    <a:pt x="0" y="91669"/>
                  </a:lnTo>
                  <a:lnTo>
                    <a:pt x="2059" y="92481"/>
                  </a:lnTo>
                  <a:lnTo>
                    <a:pt x="4118" y="93292"/>
                  </a:lnTo>
                  <a:lnTo>
                    <a:pt x="6177" y="94116"/>
                  </a:lnTo>
                  <a:lnTo>
                    <a:pt x="8225" y="94939"/>
                  </a:lnTo>
                  <a:lnTo>
                    <a:pt x="10284" y="95739"/>
                  </a:lnTo>
                  <a:lnTo>
                    <a:pt x="12355" y="96526"/>
                  </a:lnTo>
                  <a:lnTo>
                    <a:pt x="13397" y="96902"/>
                  </a:lnTo>
                  <a:lnTo>
                    <a:pt x="14438" y="97277"/>
                  </a:lnTo>
                  <a:lnTo>
                    <a:pt x="15480" y="97641"/>
                  </a:lnTo>
                  <a:lnTo>
                    <a:pt x="16522" y="97992"/>
                  </a:lnTo>
                  <a:lnTo>
                    <a:pt x="17479" y="98307"/>
                  </a:lnTo>
                  <a:lnTo>
                    <a:pt x="18435" y="98598"/>
                  </a:lnTo>
                  <a:lnTo>
                    <a:pt x="19392" y="98864"/>
                  </a:lnTo>
                  <a:lnTo>
                    <a:pt x="20349" y="99130"/>
                  </a:lnTo>
                  <a:lnTo>
                    <a:pt x="21318" y="99361"/>
                  </a:lnTo>
                  <a:lnTo>
                    <a:pt x="22275" y="99591"/>
                  </a:lnTo>
                  <a:lnTo>
                    <a:pt x="23244" y="99785"/>
                  </a:lnTo>
                  <a:lnTo>
                    <a:pt x="24201" y="99978"/>
                  </a:lnTo>
                  <a:lnTo>
                    <a:pt x="25170" y="100148"/>
                  </a:lnTo>
                  <a:lnTo>
                    <a:pt x="26139" y="100293"/>
                  </a:lnTo>
                  <a:lnTo>
                    <a:pt x="27108" y="100427"/>
                  </a:lnTo>
                  <a:lnTo>
                    <a:pt x="28077" y="100536"/>
                  </a:lnTo>
                  <a:lnTo>
                    <a:pt x="29046" y="100632"/>
                  </a:lnTo>
                  <a:lnTo>
                    <a:pt x="30015" y="100717"/>
                  </a:lnTo>
                  <a:lnTo>
                    <a:pt x="30984" y="100778"/>
                  </a:lnTo>
                  <a:lnTo>
                    <a:pt x="31953" y="100814"/>
                  </a:lnTo>
                  <a:lnTo>
                    <a:pt x="32922" y="100838"/>
                  </a:lnTo>
                  <a:lnTo>
                    <a:pt x="33891" y="100838"/>
                  </a:lnTo>
                  <a:lnTo>
                    <a:pt x="34860" y="100826"/>
                  </a:lnTo>
                  <a:lnTo>
                    <a:pt x="35841" y="100802"/>
                  </a:lnTo>
                  <a:lnTo>
                    <a:pt x="36810" y="100754"/>
                  </a:lnTo>
                  <a:lnTo>
                    <a:pt x="37779" y="100681"/>
                  </a:lnTo>
                  <a:lnTo>
                    <a:pt x="38748" y="100596"/>
                  </a:lnTo>
                  <a:lnTo>
                    <a:pt x="39730" y="100487"/>
                  </a:lnTo>
                  <a:lnTo>
                    <a:pt x="40699" y="100366"/>
                  </a:lnTo>
                  <a:lnTo>
                    <a:pt x="41668" y="100221"/>
                  </a:lnTo>
                  <a:lnTo>
                    <a:pt x="42637" y="100063"/>
                  </a:lnTo>
                  <a:lnTo>
                    <a:pt x="43606" y="99881"/>
                  </a:lnTo>
                  <a:lnTo>
                    <a:pt x="44587" y="99676"/>
                  </a:lnTo>
                  <a:lnTo>
                    <a:pt x="45556" y="99458"/>
                  </a:lnTo>
                  <a:lnTo>
                    <a:pt x="46525" y="99227"/>
                  </a:lnTo>
                  <a:lnTo>
                    <a:pt x="47494" y="98961"/>
                  </a:lnTo>
                  <a:lnTo>
                    <a:pt x="48366" y="98719"/>
                  </a:lnTo>
                  <a:lnTo>
                    <a:pt x="49226" y="98440"/>
                  </a:lnTo>
                  <a:lnTo>
                    <a:pt x="50074" y="98149"/>
                  </a:lnTo>
                  <a:lnTo>
                    <a:pt x="50910" y="97847"/>
                  </a:lnTo>
                  <a:lnTo>
                    <a:pt x="51733" y="97519"/>
                  </a:lnTo>
                  <a:lnTo>
                    <a:pt x="52533" y="97180"/>
                  </a:lnTo>
                  <a:lnTo>
                    <a:pt x="53332" y="96817"/>
                  </a:lnTo>
                  <a:lnTo>
                    <a:pt x="54107" y="96429"/>
                  </a:lnTo>
                  <a:lnTo>
                    <a:pt x="54870" y="96030"/>
                  </a:lnTo>
                  <a:lnTo>
                    <a:pt x="55609" y="95606"/>
                  </a:lnTo>
                  <a:lnTo>
                    <a:pt x="56348" y="95170"/>
                  </a:lnTo>
                  <a:lnTo>
                    <a:pt x="57063" y="94709"/>
                  </a:lnTo>
                  <a:lnTo>
                    <a:pt x="57765" y="94237"/>
                  </a:lnTo>
                  <a:lnTo>
                    <a:pt x="58444" y="93728"/>
                  </a:lnTo>
                  <a:lnTo>
                    <a:pt x="59110" y="93219"/>
                  </a:lnTo>
                  <a:lnTo>
                    <a:pt x="59764" y="92687"/>
                  </a:lnTo>
                  <a:lnTo>
                    <a:pt x="60406" y="92129"/>
                  </a:lnTo>
                  <a:lnTo>
                    <a:pt x="61024" y="91548"/>
                  </a:lnTo>
                  <a:lnTo>
                    <a:pt x="61629" y="90954"/>
                  </a:lnTo>
                  <a:lnTo>
                    <a:pt x="62211" y="90349"/>
                  </a:lnTo>
                  <a:lnTo>
                    <a:pt x="62780" y="89707"/>
                  </a:lnTo>
                  <a:lnTo>
                    <a:pt x="63337" y="89053"/>
                  </a:lnTo>
                  <a:lnTo>
                    <a:pt x="63870" y="88386"/>
                  </a:lnTo>
                  <a:lnTo>
                    <a:pt x="64391" y="87696"/>
                  </a:lnTo>
                  <a:lnTo>
                    <a:pt x="64888" y="86981"/>
                  </a:lnTo>
                  <a:lnTo>
                    <a:pt x="65360" y="86243"/>
                  </a:lnTo>
                  <a:lnTo>
                    <a:pt x="65820" y="85492"/>
                  </a:lnTo>
                  <a:lnTo>
                    <a:pt x="66268" y="84716"/>
                  </a:lnTo>
                  <a:lnTo>
                    <a:pt x="66692" y="83929"/>
                  </a:lnTo>
                  <a:lnTo>
                    <a:pt x="67104" y="83117"/>
                  </a:lnTo>
                  <a:lnTo>
                    <a:pt x="67492" y="82282"/>
                  </a:lnTo>
                  <a:lnTo>
                    <a:pt x="67855" y="81434"/>
                  </a:lnTo>
                  <a:lnTo>
                    <a:pt x="68097" y="80828"/>
                  </a:lnTo>
                  <a:lnTo>
                    <a:pt x="68328" y="80223"/>
                  </a:lnTo>
                  <a:lnTo>
                    <a:pt x="68558" y="79617"/>
                  </a:lnTo>
                  <a:lnTo>
                    <a:pt x="68764" y="78999"/>
                  </a:lnTo>
                  <a:lnTo>
                    <a:pt x="68957" y="78394"/>
                  </a:lnTo>
                  <a:lnTo>
                    <a:pt x="69151" y="77776"/>
                  </a:lnTo>
                  <a:lnTo>
                    <a:pt x="69321" y="77170"/>
                  </a:lnTo>
                  <a:lnTo>
                    <a:pt x="69490" y="76552"/>
                  </a:lnTo>
                  <a:lnTo>
                    <a:pt x="69636" y="75935"/>
                  </a:lnTo>
                  <a:lnTo>
                    <a:pt x="69781" y="75317"/>
                  </a:lnTo>
                  <a:lnTo>
                    <a:pt x="69902" y="74687"/>
                  </a:lnTo>
                  <a:lnTo>
                    <a:pt x="70023" y="74069"/>
                  </a:lnTo>
                  <a:lnTo>
                    <a:pt x="70120" y="73439"/>
                  </a:lnTo>
                  <a:lnTo>
                    <a:pt x="70217" y="72822"/>
                  </a:lnTo>
                  <a:lnTo>
                    <a:pt x="70302" y="72192"/>
                  </a:lnTo>
                  <a:lnTo>
                    <a:pt x="70363" y="71562"/>
                  </a:lnTo>
                  <a:lnTo>
                    <a:pt x="70423" y="70944"/>
                  </a:lnTo>
                  <a:lnTo>
                    <a:pt x="70472" y="70314"/>
                  </a:lnTo>
                  <a:lnTo>
                    <a:pt x="70508" y="69684"/>
                  </a:lnTo>
                  <a:lnTo>
                    <a:pt x="70520" y="69042"/>
                  </a:lnTo>
                  <a:lnTo>
                    <a:pt x="70532" y="68413"/>
                  </a:lnTo>
                  <a:lnTo>
                    <a:pt x="70532" y="67783"/>
                  </a:lnTo>
                  <a:lnTo>
                    <a:pt x="70520" y="67153"/>
                  </a:lnTo>
                  <a:lnTo>
                    <a:pt x="70496" y="66511"/>
                  </a:lnTo>
                  <a:lnTo>
                    <a:pt x="70447" y="65881"/>
                  </a:lnTo>
                  <a:lnTo>
                    <a:pt x="70399" y="65251"/>
                  </a:lnTo>
                  <a:lnTo>
                    <a:pt x="70338" y="64609"/>
                  </a:lnTo>
                  <a:lnTo>
                    <a:pt x="70266" y="63979"/>
                  </a:lnTo>
                  <a:lnTo>
                    <a:pt x="70169" y="63337"/>
                  </a:lnTo>
                  <a:lnTo>
                    <a:pt x="70072" y="62695"/>
                  </a:lnTo>
                  <a:lnTo>
                    <a:pt x="69963" y="62066"/>
                  </a:lnTo>
                  <a:lnTo>
                    <a:pt x="69842" y="61424"/>
                  </a:lnTo>
                  <a:lnTo>
                    <a:pt x="69587" y="60237"/>
                  </a:lnTo>
                  <a:lnTo>
                    <a:pt x="69333" y="59037"/>
                  </a:lnTo>
                  <a:lnTo>
                    <a:pt x="69066" y="57850"/>
                  </a:lnTo>
                  <a:lnTo>
                    <a:pt x="68788" y="56663"/>
                  </a:lnTo>
                  <a:lnTo>
                    <a:pt x="68509" y="55476"/>
                  </a:lnTo>
                  <a:lnTo>
                    <a:pt x="68219" y="54289"/>
                  </a:lnTo>
                  <a:lnTo>
                    <a:pt x="67625" y="51915"/>
                  </a:lnTo>
                  <a:lnTo>
                    <a:pt x="67007" y="49553"/>
                  </a:lnTo>
                  <a:lnTo>
                    <a:pt x="66365" y="47191"/>
                  </a:lnTo>
                  <a:lnTo>
                    <a:pt x="65711" y="44841"/>
                  </a:lnTo>
                  <a:lnTo>
                    <a:pt x="65045" y="42491"/>
                  </a:lnTo>
                  <a:lnTo>
                    <a:pt x="64730" y="41377"/>
                  </a:lnTo>
                  <a:lnTo>
                    <a:pt x="64403" y="40275"/>
                  </a:lnTo>
                  <a:lnTo>
                    <a:pt x="64064" y="39173"/>
                  </a:lnTo>
                  <a:lnTo>
                    <a:pt x="63725" y="38082"/>
                  </a:lnTo>
                  <a:lnTo>
                    <a:pt x="63361" y="36980"/>
                  </a:lnTo>
                  <a:lnTo>
                    <a:pt x="63010" y="35890"/>
                  </a:lnTo>
                  <a:lnTo>
                    <a:pt x="62271" y="33710"/>
                  </a:lnTo>
                  <a:lnTo>
                    <a:pt x="61508" y="31542"/>
                  </a:lnTo>
                  <a:lnTo>
                    <a:pt x="60721" y="29385"/>
                  </a:lnTo>
                  <a:lnTo>
                    <a:pt x="59921" y="27229"/>
                  </a:lnTo>
                  <a:lnTo>
                    <a:pt x="59098" y="25085"/>
                  </a:lnTo>
                  <a:lnTo>
                    <a:pt x="58262" y="22941"/>
                  </a:lnTo>
                  <a:lnTo>
                    <a:pt x="57414" y="20798"/>
                  </a:lnTo>
                  <a:lnTo>
                    <a:pt x="56554" y="18666"/>
                  </a:lnTo>
                  <a:lnTo>
                    <a:pt x="55682" y="16534"/>
                  </a:lnTo>
                  <a:lnTo>
                    <a:pt x="53950" y="12282"/>
                  </a:lnTo>
                  <a:lnTo>
                    <a:pt x="52218" y="8019"/>
                  </a:lnTo>
                  <a:lnTo>
                    <a:pt x="51418" y="6020"/>
                  </a:lnTo>
                  <a:lnTo>
                    <a:pt x="50631" y="4009"/>
                  </a:lnTo>
                  <a:lnTo>
                    <a:pt x="49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-2825" y="4032576"/>
              <a:ext cx="923287" cy="1110934"/>
            </a:xfrm>
            <a:custGeom>
              <a:avLst/>
              <a:gdLst/>
              <a:ahLst/>
              <a:cxnLst/>
              <a:rect l="l" t="t" r="r" b="b"/>
              <a:pathLst>
                <a:path w="44224" h="53212" extrusionOk="0">
                  <a:moveTo>
                    <a:pt x="0" y="1"/>
                  </a:moveTo>
                  <a:lnTo>
                    <a:pt x="0" y="27642"/>
                  </a:lnTo>
                  <a:lnTo>
                    <a:pt x="727" y="28018"/>
                  </a:lnTo>
                  <a:lnTo>
                    <a:pt x="1441" y="28417"/>
                  </a:lnTo>
                  <a:lnTo>
                    <a:pt x="2132" y="28829"/>
                  </a:lnTo>
                  <a:lnTo>
                    <a:pt x="2810" y="29241"/>
                  </a:lnTo>
                  <a:lnTo>
                    <a:pt x="3476" y="29677"/>
                  </a:lnTo>
                  <a:lnTo>
                    <a:pt x="4118" y="30125"/>
                  </a:lnTo>
                  <a:lnTo>
                    <a:pt x="4748" y="30585"/>
                  </a:lnTo>
                  <a:lnTo>
                    <a:pt x="5378" y="31058"/>
                  </a:lnTo>
                  <a:lnTo>
                    <a:pt x="5972" y="31542"/>
                  </a:lnTo>
                  <a:lnTo>
                    <a:pt x="6565" y="32039"/>
                  </a:lnTo>
                  <a:lnTo>
                    <a:pt x="7146" y="32548"/>
                  </a:lnTo>
                  <a:lnTo>
                    <a:pt x="7704" y="33081"/>
                  </a:lnTo>
                  <a:lnTo>
                    <a:pt x="8249" y="33614"/>
                  </a:lnTo>
                  <a:lnTo>
                    <a:pt x="8782" y="34159"/>
                  </a:lnTo>
                  <a:lnTo>
                    <a:pt x="9303" y="34716"/>
                  </a:lnTo>
                  <a:lnTo>
                    <a:pt x="9811" y="35297"/>
                  </a:lnTo>
                  <a:lnTo>
                    <a:pt x="10296" y="35879"/>
                  </a:lnTo>
                  <a:lnTo>
                    <a:pt x="10780" y="36472"/>
                  </a:lnTo>
                  <a:lnTo>
                    <a:pt x="11241" y="37078"/>
                  </a:lnTo>
                  <a:lnTo>
                    <a:pt x="11689" y="37696"/>
                  </a:lnTo>
                  <a:lnTo>
                    <a:pt x="12137" y="38338"/>
                  </a:lnTo>
                  <a:lnTo>
                    <a:pt x="12561" y="38980"/>
                  </a:lnTo>
                  <a:lnTo>
                    <a:pt x="12973" y="39634"/>
                  </a:lnTo>
                  <a:lnTo>
                    <a:pt x="13360" y="40300"/>
                  </a:lnTo>
                  <a:lnTo>
                    <a:pt x="13748" y="40966"/>
                  </a:lnTo>
                  <a:lnTo>
                    <a:pt x="14123" y="41656"/>
                  </a:lnTo>
                  <a:lnTo>
                    <a:pt x="14487" y="42359"/>
                  </a:lnTo>
                  <a:lnTo>
                    <a:pt x="14826" y="43074"/>
                  </a:lnTo>
                  <a:lnTo>
                    <a:pt x="15165" y="43788"/>
                  </a:lnTo>
                  <a:lnTo>
                    <a:pt x="15480" y="44515"/>
                  </a:lnTo>
                  <a:lnTo>
                    <a:pt x="15795" y="45266"/>
                  </a:lnTo>
                  <a:lnTo>
                    <a:pt x="16086" y="46017"/>
                  </a:lnTo>
                  <a:lnTo>
                    <a:pt x="16425" y="46901"/>
                  </a:lnTo>
                  <a:lnTo>
                    <a:pt x="16728" y="47798"/>
                  </a:lnTo>
                  <a:lnTo>
                    <a:pt x="17018" y="48694"/>
                  </a:lnTo>
                  <a:lnTo>
                    <a:pt x="17309" y="49590"/>
                  </a:lnTo>
                  <a:lnTo>
                    <a:pt x="17866" y="51407"/>
                  </a:lnTo>
                  <a:lnTo>
                    <a:pt x="18145" y="52304"/>
                  </a:lnTo>
                  <a:lnTo>
                    <a:pt x="18423" y="53212"/>
                  </a:lnTo>
                  <a:lnTo>
                    <a:pt x="44223" y="53212"/>
                  </a:lnTo>
                  <a:lnTo>
                    <a:pt x="43993" y="52388"/>
                  </a:lnTo>
                  <a:lnTo>
                    <a:pt x="43763" y="51553"/>
                  </a:lnTo>
                  <a:lnTo>
                    <a:pt x="43303" y="49857"/>
                  </a:lnTo>
                  <a:lnTo>
                    <a:pt x="42830" y="48173"/>
                  </a:lnTo>
                  <a:lnTo>
                    <a:pt x="42346" y="46489"/>
                  </a:lnTo>
                  <a:lnTo>
                    <a:pt x="41849" y="44806"/>
                  </a:lnTo>
                  <a:lnTo>
                    <a:pt x="41341" y="43134"/>
                  </a:lnTo>
                  <a:lnTo>
                    <a:pt x="40795" y="41475"/>
                  </a:lnTo>
                  <a:lnTo>
                    <a:pt x="40238" y="39827"/>
                  </a:lnTo>
                  <a:lnTo>
                    <a:pt x="39657" y="38180"/>
                  </a:lnTo>
                  <a:lnTo>
                    <a:pt x="39354" y="37356"/>
                  </a:lnTo>
                  <a:lnTo>
                    <a:pt x="39051" y="36545"/>
                  </a:lnTo>
                  <a:lnTo>
                    <a:pt x="38724" y="35733"/>
                  </a:lnTo>
                  <a:lnTo>
                    <a:pt x="38409" y="34922"/>
                  </a:lnTo>
                  <a:lnTo>
                    <a:pt x="38070" y="34110"/>
                  </a:lnTo>
                  <a:lnTo>
                    <a:pt x="37731" y="33311"/>
                  </a:lnTo>
                  <a:lnTo>
                    <a:pt x="37392" y="32499"/>
                  </a:lnTo>
                  <a:lnTo>
                    <a:pt x="37028" y="31700"/>
                  </a:lnTo>
                  <a:lnTo>
                    <a:pt x="36665" y="30912"/>
                  </a:lnTo>
                  <a:lnTo>
                    <a:pt x="36302" y="30113"/>
                  </a:lnTo>
                  <a:lnTo>
                    <a:pt x="35914" y="29326"/>
                  </a:lnTo>
                  <a:lnTo>
                    <a:pt x="35526" y="28538"/>
                  </a:lnTo>
                  <a:lnTo>
                    <a:pt x="35127" y="27751"/>
                  </a:lnTo>
                  <a:lnTo>
                    <a:pt x="34715" y="26976"/>
                  </a:lnTo>
                  <a:lnTo>
                    <a:pt x="34291" y="26201"/>
                  </a:lnTo>
                  <a:lnTo>
                    <a:pt x="33855" y="25425"/>
                  </a:lnTo>
                  <a:lnTo>
                    <a:pt x="33455" y="24747"/>
                  </a:lnTo>
                  <a:lnTo>
                    <a:pt x="33055" y="24069"/>
                  </a:lnTo>
                  <a:lnTo>
                    <a:pt x="32644" y="23390"/>
                  </a:lnTo>
                  <a:lnTo>
                    <a:pt x="32220" y="22724"/>
                  </a:lnTo>
                  <a:lnTo>
                    <a:pt x="31796" y="22070"/>
                  </a:lnTo>
                  <a:lnTo>
                    <a:pt x="31360" y="21428"/>
                  </a:lnTo>
                  <a:lnTo>
                    <a:pt x="30924" y="20786"/>
                  </a:lnTo>
                  <a:lnTo>
                    <a:pt x="30463" y="20156"/>
                  </a:lnTo>
                  <a:lnTo>
                    <a:pt x="30003" y="19539"/>
                  </a:lnTo>
                  <a:lnTo>
                    <a:pt x="29543" y="18933"/>
                  </a:lnTo>
                  <a:lnTo>
                    <a:pt x="29058" y="18327"/>
                  </a:lnTo>
                  <a:lnTo>
                    <a:pt x="28574" y="17734"/>
                  </a:lnTo>
                  <a:lnTo>
                    <a:pt x="28089" y="17140"/>
                  </a:lnTo>
                  <a:lnTo>
                    <a:pt x="27581" y="16571"/>
                  </a:lnTo>
                  <a:lnTo>
                    <a:pt x="27072" y="16002"/>
                  </a:lnTo>
                  <a:lnTo>
                    <a:pt x="26551" y="15445"/>
                  </a:lnTo>
                  <a:lnTo>
                    <a:pt x="26018" y="14887"/>
                  </a:lnTo>
                  <a:lnTo>
                    <a:pt x="25473" y="14342"/>
                  </a:lnTo>
                  <a:lnTo>
                    <a:pt x="24928" y="13809"/>
                  </a:lnTo>
                  <a:lnTo>
                    <a:pt x="24371" y="13288"/>
                  </a:lnTo>
                  <a:lnTo>
                    <a:pt x="23801" y="12780"/>
                  </a:lnTo>
                  <a:lnTo>
                    <a:pt x="23220" y="12271"/>
                  </a:lnTo>
                  <a:lnTo>
                    <a:pt x="22626" y="11774"/>
                  </a:lnTo>
                  <a:lnTo>
                    <a:pt x="22033" y="11290"/>
                  </a:lnTo>
                  <a:lnTo>
                    <a:pt x="21427" y="10817"/>
                  </a:lnTo>
                  <a:lnTo>
                    <a:pt x="20797" y="10345"/>
                  </a:lnTo>
                  <a:lnTo>
                    <a:pt x="20168" y="9897"/>
                  </a:lnTo>
                  <a:lnTo>
                    <a:pt x="19526" y="9449"/>
                  </a:lnTo>
                  <a:lnTo>
                    <a:pt x="18884" y="9013"/>
                  </a:lnTo>
                  <a:lnTo>
                    <a:pt x="18217" y="8589"/>
                  </a:lnTo>
                  <a:lnTo>
                    <a:pt x="17539" y="8165"/>
                  </a:lnTo>
                  <a:lnTo>
                    <a:pt x="16861" y="7765"/>
                  </a:lnTo>
                  <a:lnTo>
                    <a:pt x="14838" y="6602"/>
                  </a:lnTo>
                  <a:lnTo>
                    <a:pt x="13821" y="6021"/>
                  </a:lnTo>
                  <a:lnTo>
                    <a:pt x="12803" y="5464"/>
                  </a:lnTo>
                  <a:lnTo>
                    <a:pt x="11774" y="4919"/>
                  </a:lnTo>
                  <a:lnTo>
                    <a:pt x="10744" y="4374"/>
                  </a:lnTo>
                  <a:lnTo>
                    <a:pt x="9714" y="3853"/>
                  </a:lnTo>
                  <a:lnTo>
                    <a:pt x="8673" y="3344"/>
                  </a:lnTo>
                  <a:lnTo>
                    <a:pt x="7619" y="2847"/>
                  </a:lnTo>
                  <a:lnTo>
                    <a:pt x="6565" y="2375"/>
                  </a:lnTo>
                  <a:lnTo>
                    <a:pt x="5499" y="1927"/>
                  </a:lnTo>
                  <a:lnTo>
                    <a:pt x="4421" y="1491"/>
                  </a:lnTo>
                  <a:lnTo>
                    <a:pt x="3331" y="1079"/>
                  </a:lnTo>
                  <a:lnTo>
                    <a:pt x="2241" y="691"/>
                  </a:lnTo>
                  <a:lnTo>
                    <a:pt x="1684" y="510"/>
                  </a:lnTo>
                  <a:lnTo>
                    <a:pt x="1126" y="340"/>
                  </a:lnTo>
                  <a:lnTo>
                    <a:pt x="569" y="1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27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74104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7">
  <p:cSld name="Title design 7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8"/>
          <p:cNvGrpSpPr/>
          <p:nvPr/>
        </p:nvGrpSpPr>
        <p:grpSpPr>
          <a:xfrm>
            <a:off x="0" y="-107400"/>
            <a:ext cx="9154441" cy="5250895"/>
            <a:chOff x="0" y="-107400"/>
            <a:chExt cx="9154441" cy="5250895"/>
          </a:xfrm>
        </p:grpSpPr>
        <p:sp>
          <p:nvSpPr>
            <p:cNvPr id="265" name="Google Shape;265;p28"/>
            <p:cNvSpPr/>
            <p:nvPr/>
          </p:nvSpPr>
          <p:spPr>
            <a:xfrm>
              <a:off x="6413407" y="-107400"/>
              <a:ext cx="2741034" cy="2026776"/>
            </a:xfrm>
            <a:custGeom>
              <a:avLst/>
              <a:gdLst/>
              <a:ahLst/>
              <a:cxnLst/>
              <a:rect l="l" t="t" r="r" b="b"/>
              <a:pathLst>
                <a:path w="140314" h="103751" extrusionOk="0">
                  <a:moveTo>
                    <a:pt x="1" y="0"/>
                  </a:moveTo>
                  <a:lnTo>
                    <a:pt x="60" y="401"/>
                  </a:lnTo>
                  <a:lnTo>
                    <a:pt x="104" y="787"/>
                  </a:lnTo>
                  <a:lnTo>
                    <a:pt x="164" y="1188"/>
                  </a:lnTo>
                  <a:lnTo>
                    <a:pt x="208" y="1381"/>
                  </a:lnTo>
                  <a:lnTo>
                    <a:pt x="253" y="1559"/>
                  </a:lnTo>
                  <a:lnTo>
                    <a:pt x="579" y="2524"/>
                  </a:lnTo>
                  <a:lnTo>
                    <a:pt x="906" y="3474"/>
                  </a:lnTo>
                  <a:lnTo>
                    <a:pt x="1262" y="4409"/>
                  </a:lnTo>
                  <a:lnTo>
                    <a:pt x="1633" y="5329"/>
                  </a:lnTo>
                  <a:lnTo>
                    <a:pt x="2005" y="6235"/>
                  </a:lnTo>
                  <a:lnTo>
                    <a:pt x="2405" y="7140"/>
                  </a:lnTo>
                  <a:lnTo>
                    <a:pt x="2821" y="8031"/>
                  </a:lnTo>
                  <a:lnTo>
                    <a:pt x="3252" y="8907"/>
                  </a:lnTo>
                  <a:lnTo>
                    <a:pt x="3697" y="9768"/>
                  </a:lnTo>
                  <a:lnTo>
                    <a:pt x="4157" y="10629"/>
                  </a:lnTo>
                  <a:lnTo>
                    <a:pt x="4632" y="11460"/>
                  </a:lnTo>
                  <a:lnTo>
                    <a:pt x="5137" y="12292"/>
                  </a:lnTo>
                  <a:lnTo>
                    <a:pt x="5642" y="13108"/>
                  </a:lnTo>
                  <a:lnTo>
                    <a:pt x="6176" y="13910"/>
                  </a:lnTo>
                  <a:lnTo>
                    <a:pt x="6710" y="14711"/>
                  </a:lnTo>
                  <a:lnTo>
                    <a:pt x="7275" y="15483"/>
                  </a:lnTo>
                  <a:lnTo>
                    <a:pt x="7853" y="16255"/>
                  </a:lnTo>
                  <a:lnTo>
                    <a:pt x="8447" y="17012"/>
                  </a:lnTo>
                  <a:lnTo>
                    <a:pt x="9056" y="17754"/>
                  </a:lnTo>
                  <a:lnTo>
                    <a:pt x="9679" y="18482"/>
                  </a:lnTo>
                  <a:lnTo>
                    <a:pt x="10318" y="19209"/>
                  </a:lnTo>
                  <a:lnTo>
                    <a:pt x="10986" y="19907"/>
                  </a:lnTo>
                  <a:lnTo>
                    <a:pt x="11654" y="20605"/>
                  </a:lnTo>
                  <a:lnTo>
                    <a:pt x="12351" y="21288"/>
                  </a:lnTo>
                  <a:lnTo>
                    <a:pt x="13049" y="21956"/>
                  </a:lnTo>
                  <a:lnTo>
                    <a:pt x="13777" y="22609"/>
                  </a:lnTo>
                  <a:lnTo>
                    <a:pt x="14519" y="23262"/>
                  </a:lnTo>
                  <a:lnTo>
                    <a:pt x="15276" y="23885"/>
                  </a:lnTo>
                  <a:lnTo>
                    <a:pt x="16063" y="24509"/>
                  </a:lnTo>
                  <a:lnTo>
                    <a:pt x="16849" y="25103"/>
                  </a:lnTo>
                  <a:lnTo>
                    <a:pt x="17666" y="25696"/>
                  </a:lnTo>
                  <a:lnTo>
                    <a:pt x="18482" y="26275"/>
                  </a:lnTo>
                  <a:lnTo>
                    <a:pt x="20204" y="27433"/>
                  </a:lnTo>
                  <a:lnTo>
                    <a:pt x="21926" y="28576"/>
                  </a:lnTo>
                  <a:lnTo>
                    <a:pt x="23663" y="29690"/>
                  </a:lnTo>
                  <a:lnTo>
                    <a:pt x="25400" y="30788"/>
                  </a:lnTo>
                  <a:lnTo>
                    <a:pt x="27167" y="31872"/>
                  </a:lnTo>
                  <a:lnTo>
                    <a:pt x="28933" y="32941"/>
                  </a:lnTo>
                  <a:lnTo>
                    <a:pt x="30700" y="33995"/>
                  </a:lnTo>
                  <a:lnTo>
                    <a:pt x="32481" y="35019"/>
                  </a:lnTo>
                  <a:lnTo>
                    <a:pt x="34277" y="36043"/>
                  </a:lnTo>
                  <a:lnTo>
                    <a:pt x="36074" y="37053"/>
                  </a:lnTo>
                  <a:lnTo>
                    <a:pt x="37885" y="38062"/>
                  </a:lnTo>
                  <a:lnTo>
                    <a:pt x="39696" y="39042"/>
                  </a:lnTo>
                  <a:lnTo>
                    <a:pt x="41522" y="40022"/>
                  </a:lnTo>
                  <a:lnTo>
                    <a:pt x="43347" y="40987"/>
                  </a:lnTo>
                  <a:lnTo>
                    <a:pt x="45173" y="41952"/>
                  </a:lnTo>
                  <a:lnTo>
                    <a:pt x="47014" y="42902"/>
                  </a:lnTo>
                  <a:lnTo>
                    <a:pt x="48543" y="43688"/>
                  </a:lnTo>
                  <a:lnTo>
                    <a:pt x="50072" y="44505"/>
                  </a:lnTo>
                  <a:lnTo>
                    <a:pt x="51586" y="45336"/>
                  </a:lnTo>
                  <a:lnTo>
                    <a:pt x="53101" y="46182"/>
                  </a:lnTo>
                  <a:lnTo>
                    <a:pt x="54600" y="47029"/>
                  </a:lnTo>
                  <a:lnTo>
                    <a:pt x="56084" y="47904"/>
                  </a:lnTo>
                  <a:lnTo>
                    <a:pt x="57569" y="48780"/>
                  </a:lnTo>
                  <a:lnTo>
                    <a:pt x="59053" y="49671"/>
                  </a:lnTo>
                  <a:lnTo>
                    <a:pt x="60523" y="50576"/>
                  </a:lnTo>
                  <a:lnTo>
                    <a:pt x="61993" y="51497"/>
                  </a:lnTo>
                  <a:lnTo>
                    <a:pt x="63447" y="52417"/>
                  </a:lnTo>
                  <a:lnTo>
                    <a:pt x="64902" y="53352"/>
                  </a:lnTo>
                  <a:lnTo>
                    <a:pt x="66342" y="54302"/>
                  </a:lnTo>
                  <a:lnTo>
                    <a:pt x="67782" y="55253"/>
                  </a:lnTo>
                  <a:lnTo>
                    <a:pt x="69222" y="56217"/>
                  </a:lnTo>
                  <a:lnTo>
                    <a:pt x="70647" y="57182"/>
                  </a:lnTo>
                  <a:lnTo>
                    <a:pt x="71271" y="57628"/>
                  </a:lnTo>
                  <a:lnTo>
                    <a:pt x="71894" y="58073"/>
                  </a:lnTo>
                  <a:lnTo>
                    <a:pt x="72518" y="58533"/>
                  </a:lnTo>
                  <a:lnTo>
                    <a:pt x="73126" y="58993"/>
                  </a:lnTo>
                  <a:lnTo>
                    <a:pt x="73720" y="59469"/>
                  </a:lnTo>
                  <a:lnTo>
                    <a:pt x="74314" y="59944"/>
                  </a:lnTo>
                  <a:lnTo>
                    <a:pt x="74908" y="60419"/>
                  </a:lnTo>
                  <a:lnTo>
                    <a:pt x="75487" y="60908"/>
                  </a:lnTo>
                  <a:lnTo>
                    <a:pt x="76644" y="61918"/>
                  </a:lnTo>
                  <a:lnTo>
                    <a:pt x="77773" y="62942"/>
                  </a:lnTo>
                  <a:lnTo>
                    <a:pt x="78886" y="63981"/>
                  </a:lnTo>
                  <a:lnTo>
                    <a:pt x="79970" y="65035"/>
                  </a:lnTo>
                  <a:lnTo>
                    <a:pt x="81039" y="66119"/>
                  </a:lnTo>
                  <a:lnTo>
                    <a:pt x="82107" y="67218"/>
                  </a:lnTo>
                  <a:lnTo>
                    <a:pt x="83147" y="68331"/>
                  </a:lnTo>
                  <a:lnTo>
                    <a:pt x="84186" y="69444"/>
                  </a:lnTo>
                  <a:lnTo>
                    <a:pt x="85225" y="70572"/>
                  </a:lnTo>
                  <a:lnTo>
                    <a:pt x="86234" y="71716"/>
                  </a:lnTo>
                  <a:lnTo>
                    <a:pt x="88268" y="73987"/>
                  </a:lnTo>
                  <a:lnTo>
                    <a:pt x="90109" y="76080"/>
                  </a:lnTo>
                  <a:lnTo>
                    <a:pt x="91920" y="78188"/>
                  </a:lnTo>
                  <a:lnTo>
                    <a:pt x="95572" y="82389"/>
                  </a:lnTo>
                  <a:lnTo>
                    <a:pt x="97398" y="84482"/>
                  </a:lnTo>
                  <a:lnTo>
                    <a:pt x="99238" y="86560"/>
                  </a:lnTo>
                  <a:lnTo>
                    <a:pt x="100174" y="87600"/>
                  </a:lnTo>
                  <a:lnTo>
                    <a:pt x="101109" y="88624"/>
                  </a:lnTo>
                  <a:lnTo>
                    <a:pt x="102059" y="89648"/>
                  </a:lnTo>
                  <a:lnTo>
                    <a:pt x="103009" y="90658"/>
                  </a:lnTo>
                  <a:lnTo>
                    <a:pt x="103499" y="91162"/>
                  </a:lnTo>
                  <a:lnTo>
                    <a:pt x="104004" y="91667"/>
                  </a:lnTo>
                  <a:lnTo>
                    <a:pt x="104508" y="92172"/>
                  </a:lnTo>
                  <a:lnTo>
                    <a:pt x="105028" y="92662"/>
                  </a:lnTo>
                  <a:lnTo>
                    <a:pt x="105562" y="93151"/>
                  </a:lnTo>
                  <a:lnTo>
                    <a:pt x="106097" y="93627"/>
                  </a:lnTo>
                  <a:lnTo>
                    <a:pt x="106646" y="94087"/>
                  </a:lnTo>
                  <a:lnTo>
                    <a:pt x="107195" y="94547"/>
                  </a:lnTo>
                  <a:lnTo>
                    <a:pt x="107759" y="95007"/>
                  </a:lnTo>
                  <a:lnTo>
                    <a:pt x="108323" y="95438"/>
                  </a:lnTo>
                  <a:lnTo>
                    <a:pt x="108902" y="95868"/>
                  </a:lnTo>
                  <a:lnTo>
                    <a:pt x="109481" y="96284"/>
                  </a:lnTo>
                  <a:lnTo>
                    <a:pt x="110075" y="96699"/>
                  </a:lnTo>
                  <a:lnTo>
                    <a:pt x="110669" y="97085"/>
                  </a:lnTo>
                  <a:lnTo>
                    <a:pt x="111263" y="97471"/>
                  </a:lnTo>
                  <a:lnTo>
                    <a:pt x="111871" y="97842"/>
                  </a:lnTo>
                  <a:lnTo>
                    <a:pt x="112688" y="98317"/>
                  </a:lnTo>
                  <a:lnTo>
                    <a:pt x="113519" y="98778"/>
                  </a:lnTo>
                  <a:lnTo>
                    <a:pt x="114350" y="99208"/>
                  </a:lnTo>
                  <a:lnTo>
                    <a:pt x="115197" y="99624"/>
                  </a:lnTo>
                  <a:lnTo>
                    <a:pt x="116028" y="100010"/>
                  </a:lnTo>
                  <a:lnTo>
                    <a:pt x="116889" y="100381"/>
                  </a:lnTo>
                  <a:lnTo>
                    <a:pt x="117735" y="100737"/>
                  </a:lnTo>
                  <a:lnTo>
                    <a:pt x="118596" y="101064"/>
                  </a:lnTo>
                  <a:lnTo>
                    <a:pt x="119457" y="101376"/>
                  </a:lnTo>
                  <a:lnTo>
                    <a:pt x="120318" y="101672"/>
                  </a:lnTo>
                  <a:lnTo>
                    <a:pt x="121194" y="101940"/>
                  </a:lnTo>
                  <a:lnTo>
                    <a:pt x="122055" y="102192"/>
                  </a:lnTo>
                  <a:lnTo>
                    <a:pt x="122946" y="102430"/>
                  </a:lnTo>
                  <a:lnTo>
                    <a:pt x="123821" y="102637"/>
                  </a:lnTo>
                  <a:lnTo>
                    <a:pt x="124712" y="102830"/>
                  </a:lnTo>
                  <a:lnTo>
                    <a:pt x="125603" y="103008"/>
                  </a:lnTo>
                  <a:lnTo>
                    <a:pt x="126493" y="103157"/>
                  </a:lnTo>
                  <a:lnTo>
                    <a:pt x="127384" y="103291"/>
                  </a:lnTo>
                  <a:lnTo>
                    <a:pt x="128290" y="103409"/>
                  </a:lnTo>
                  <a:lnTo>
                    <a:pt x="129195" y="103513"/>
                  </a:lnTo>
                  <a:lnTo>
                    <a:pt x="130101" y="103602"/>
                  </a:lnTo>
                  <a:lnTo>
                    <a:pt x="131021" y="103662"/>
                  </a:lnTo>
                  <a:lnTo>
                    <a:pt x="131927" y="103706"/>
                  </a:lnTo>
                  <a:lnTo>
                    <a:pt x="132847" y="103736"/>
                  </a:lnTo>
                  <a:lnTo>
                    <a:pt x="133767" y="103751"/>
                  </a:lnTo>
                  <a:lnTo>
                    <a:pt x="134703" y="103736"/>
                  </a:lnTo>
                  <a:lnTo>
                    <a:pt x="135623" y="103706"/>
                  </a:lnTo>
                  <a:lnTo>
                    <a:pt x="136558" y="103676"/>
                  </a:lnTo>
                  <a:lnTo>
                    <a:pt x="137493" y="103617"/>
                  </a:lnTo>
                  <a:lnTo>
                    <a:pt x="138429" y="103543"/>
                  </a:lnTo>
                  <a:lnTo>
                    <a:pt x="139364" y="103454"/>
                  </a:lnTo>
                  <a:lnTo>
                    <a:pt x="140314" y="103350"/>
                  </a:lnTo>
                  <a:lnTo>
                    <a:pt x="140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0" y="4311326"/>
              <a:ext cx="813067" cy="832170"/>
            </a:xfrm>
            <a:custGeom>
              <a:avLst/>
              <a:gdLst/>
              <a:ahLst/>
              <a:cxnLst/>
              <a:rect l="l" t="t" r="r" b="b"/>
              <a:pathLst>
                <a:path w="46138" h="47222" extrusionOk="0">
                  <a:moveTo>
                    <a:pt x="0" y="1"/>
                  </a:moveTo>
                  <a:lnTo>
                    <a:pt x="0" y="32377"/>
                  </a:lnTo>
                  <a:lnTo>
                    <a:pt x="594" y="32926"/>
                  </a:lnTo>
                  <a:lnTo>
                    <a:pt x="1158" y="33476"/>
                  </a:lnTo>
                  <a:lnTo>
                    <a:pt x="1707" y="34055"/>
                  </a:lnTo>
                  <a:lnTo>
                    <a:pt x="2242" y="34634"/>
                  </a:lnTo>
                  <a:lnTo>
                    <a:pt x="2761" y="35227"/>
                  </a:lnTo>
                  <a:lnTo>
                    <a:pt x="3266" y="35836"/>
                  </a:lnTo>
                  <a:lnTo>
                    <a:pt x="3756" y="36445"/>
                  </a:lnTo>
                  <a:lnTo>
                    <a:pt x="4231" y="37083"/>
                  </a:lnTo>
                  <a:lnTo>
                    <a:pt x="4676" y="37721"/>
                  </a:lnTo>
                  <a:lnTo>
                    <a:pt x="5121" y="38374"/>
                  </a:lnTo>
                  <a:lnTo>
                    <a:pt x="5537" y="39042"/>
                  </a:lnTo>
                  <a:lnTo>
                    <a:pt x="5938" y="39711"/>
                  </a:lnTo>
                  <a:lnTo>
                    <a:pt x="6339" y="40408"/>
                  </a:lnTo>
                  <a:lnTo>
                    <a:pt x="6710" y="41106"/>
                  </a:lnTo>
                  <a:lnTo>
                    <a:pt x="7066" y="41818"/>
                  </a:lnTo>
                  <a:lnTo>
                    <a:pt x="7408" y="42531"/>
                  </a:lnTo>
                  <a:lnTo>
                    <a:pt x="7942" y="43704"/>
                  </a:lnTo>
                  <a:lnTo>
                    <a:pt x="8447" y="44877"/>
                  </a:lnTo>
                  <a:lnTo>
                    <a:pt x="9441" y="47222"/>
                  </a:lnTo>
                  <a:lnTo>
                    <a:pt x="46138" y="47222"/>
                  </a:lnTo>
                  <a:lnTo>
                    <a:pt x="46034" y="46569"/>
                  </a:lnTo>
                  <a:lnTo>
                    <a:pt x="45974" y="46242"/>
                  </a:lnTo>
                  <a:lnTo>
                    <a:pt x="45885" y="45931"/>
                  </a:lnTo>
                  <a:lnTo>
                    <a:pt x="45574" y="45010"/>
                  </a:lnTo>
                  <a:lnTo>
                    <a:pt x="45262" y="44090"/>
                  </a:lnTo>
                  <a:lnTo>
                    <a:pt x="44921" y="43169"/>
                  </a:lnTo>
                  <a:lnTo>
                    <a:pt x="44579" y="42264"/>
                  </a:lnTo>
                  <a:lnTo>
                    <a:pt x="44223" y="41373"/>
                  </a:lnTo>
                  <a:lnTo>
                    <a:pt x="43852" y="40468"/>
                  </a:lnTo>
                  <a:lnTo>
                    <a:pt x="43481" y="39592"/>
                  </a:lnTo>
                  <a:lnTo>
                    <a:pt x="43080" y="38701"/>
                  </a:lnTo>
                  <a:lnTo>
                    <a:pt x="42679" y="37840"/>
                  </a:lnTo>
                  <a:lnTo>
                    <a:pt x="42263" y="36964"/>
                  </a:lnTo>
                  <a:lnTo>
                    <a:pt x="41848" y="36103"/>
                  </a:lnTo>
                  <a:lnTo>
                    <a:pt x="41417" y="35257"/>
                  </a:lnTo>
                  <a:lnTo>
                    <a:pt x="40972" y="34411"/>
                  </a:lnTo>
                  <a:lnTo>
                    <a:pt x="40512" y="33565"/>
                  </a:lnTo>
                  <a:lnTo>
                    <a:pt x="40051" y="32733"/>
                  </a:lnTo>
                  <a:lnTo>
                    <a:pt x="39576" y="31902"/>
                  </a:lnTo>
                  <a:lnTo>
                    <a:pt x="39086" y="31071"/>
                  </a:lnTo>
                  <a:lnTo>
                    <a:pt x="38582" y="30254"/>
                  </a:lnTo>
                  <a:lnTo>
                    <a:pt x="38077" y="29438"/>
                  </a:lnTo>
                  <a:lnTo>
                    <a:pt x="37557" y="28636"/>
                  </a:lnTo>
                  <a:lnTo>
                    <a:pt x="37023" y="27835"/>
                  </a:lnTo>
                  <a:lnTo>
                    <a:pt x="36489" y="27048"/>
                  </a:lnTo>
                  <a:lnTo>
                    <a:pt x="35939" y="26261"/>
                  </a:lnTo>
                  <a:lnTo>
                    <a:pt x="35375" y="25474"/>
                  </a:lnTo>
                  <a:lnTo>
                    <a:pt x="34811" y="24702"/>
                  </a:lnTo>
                  <a:lnTo>
                    <a:pt x="34232" y="23930"/>
                  </a:lnTo>
                  <a:lnTo>
                    <a:pt x="33653" y="23158"/>
                  </a:lnTo>
                  <a:lnTo>
                    <a:pt x="33045" y="22401"/>
                  </a:lnTo>
                  <a:lnTo>
                    <a:pt x="32436" y="21644"/>
                  </a:lnTo>
                  <a:lnTo>
                    <a:pt x="31827" y="20902"/>
                  </a:lnTo>
                  <a:lnTo>
                    <a:pt x="31189" y="20160"/>
                  </a:lnTo>
                  <a:lnTo>
                    <a:pt x="30566" y="19418"/>
                  </a:lnTo>
                  <a:lnTo>
                    <a:pt x="29898" y="18675"/>
                  </a:lnTo>
                  <a:lnTo>
                    <a:pt x="29215" y="17933"/>
                  </a:lnTo>
                  <a:lnTo>
                    <a:pt x="28532" y="17221"/>
                  </a:lnTo>
                  <a:lnTo>
                    <a:pt x="27834" y="16508"/>
                  </a:lnTo>
                  <a:lnTo>
                    <a:pt x="27122" y="15825"/>
                  </a:lnTo>
                  <a:lnTo>
                    <a:pt x="26409" y="15142"/>
                  </a:lnTo>
                  <a:lnTo>
                    <a:pt x="25682" y="14489"/>
                  </a:lnTo>
                  <a:lnTo>
                    <a:pt x="24954" y="13836"/>
                  </a:lnTo>
                  <a:lnTo>
                    <a:pt x="24197" y="13212"/>
                  </a:lnTo>
                  <a:lnTo>
                    <a:pt x="23455" y="12589"/>
                  </a:lnTo>
                  <a:lnTo>
                    <a:pt x="22683" y="11980"/>
                  </a:lnTo>
                  <a:lnTo>
                    <a:pt x="21911" y="11387"/>
                  </a:lnTo>
                  <a:lnTo>
                    <a:pt x="21139" y="10808"/>
                  </a:lnTo>
                  <a:lnTo>
                    <a:pt x="20337" y="10243"/>
                  </a:lnTo>
                  <a:lnTo>
                    <a:pt x="19551" y="9694"/>
                  </a:lnTo>
                  <a:lnTo>
                    <a:pt x="18734" y="9145"/>
                  </a:lnTo>
                  <a:lnTo>
                    <a:pt x="17933" y="8611"/>
                  </a:lnTo>
                  <a:lnTo>
                    <a:pt x="17101" y="8091"/>
                  </a:lnTo>
                  <a:lnTo>
                    <a:pt x="16270" y="7586"/>
                  </a:lnTo>
                  <a:lnTo>
                    <a:pt x="15439" y="7082"/>
                  </a:lnTo>
                  <a:lnTo>
                    <a:pt x="14592" y="6606"/>
                  </a:lnTo>
                  <a:lnTo>
                    <a:pt x="13746" y="6131"/>
                  </a:lnTo>
                  <a:lnTo>
                    <a:pt x="12885" y="5656"/>
                  </a:lnTo>
                  <a:lnTo>
                    <a:pt x="12024" y="5196"/>
                  </a:lnTo>
                  <a:lnTo>
                    <a:pt x="11148" y="4751"/>
                  </a:lnTo>
                  <a:lnTo>
                    <a:pt x="10273" y="4320"/>
                  </a:lnTo>
                  <a:lnTo>
                    <a:pt x="9382" y="3890"/>
                  </a:lnTo>
                  <a:lnTo>
                    <a:pt x="8491" y="3474"/>
                  </a:lnTo>
                  <a:lnTo>
                    <a:pt x="7601" y="3059"/>
                  </a:lnTo>
                  <a:lnTo>
                    <a:pt x="6695" y="2658"/>
                  </a:lnTo>
                  <a:lnTo>
                    <a:pt x="5789" y="2272"/>
                  </a:lnTo>
                  <a:lnTo>
                    <a:pt x="4884" y="1886"/>
                  </a:lnTo>
                  <a:lnTo>
                    <a:pt x="3667" y="1396"/>
                  </a:lnTo>
                  <a:lnTo>
                    <a:pt x="2449" y="9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28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80502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29"/>
          <p:cNvGrpSpPr/>
          <p:nvPr/>
        </p:nvGrpSpPr>
        <p:grpSpPr>
          <a:xfrm>
            <a:off x="0" y="0"/>
            <a:ext cx="9144000" cy="5143168"/>
            <a:chOff x="0" y="0"/>
            <a:chExt cx="9144000" cy="5143168"/>
          </a:xfrm>
        </p:grpSpPr>
        <p:sp>
          <p:nvSpPr>
            <p:cNvPr id="270" name="Google Shape;270;p29"/>
            <p:cNvSpPr/>
            <p:nvPr/>
          </p:nvSpPr>
          <p:spPr>
            <a:xfrm>
              <a:off x="0" y="3781216"/>
              <a:ext cx="1481312" cy="1361952"/>
            </a:xfrm>
            <a:custGeom>
              <a:avLst/>
              <a:gdLst/>
              <a:ahLst/>
              <a:cxnLst/>
              <a:rect l="l" t="t" r="r" b="b"/>
              <a:pathLst>
                <a:path w="46291" h="42561" extrusionOk="0">
                  <a:moveTo>
                    <a:pt x="0" y="0"/>
                  </a:moveTo>
                  <a:lnTo>
                    <a:pt x="0" y="42561"/>
                  </a:lnTo>
                  <a:lnTo>
                    <a:pt x="46291" y="42561"/>
                  </a:lnTo>
                  <a:lnTo>
                    <a:pt x="45961" y="41860"/>
                  </a:lnTo>
                  <a:lnTo>
                    <a:pt x="45642" y="41150"/>
                  </a:lnTo>
                  <a:lnTo>
                    <a:pt x="45477" y="40789"/>
                  </a:lnTo>
                  <a:lnTo>
                    <a:pt x="45312" y="40439"/>
                  </a:lnTo>
                  <a:lnTo>
                    <a:pt x="45127" y="40099"/>
                  </a:lnTo>
                  <a:lnTo>
                    <a:pt x="44941" y="39748"/>
                  </a:lnTo>
                  <a:lnTo>
                    <a:pt x="44385" y="38780"/>
                  </a:lnTo>
                  <a:lnTo>
                    <a:pt x="43808" y="37822"/>
                  </a:lnTo>
                  <a:lnTo>
                    <a:pt x="43221" y="36874"/>
                  </a:lnTo>
                  <a:lnTo>
                    <a:pt x="42613" y="35947"/>
                  </a:lnTo>
                  <a:lnTo>
                    <a:pt x="41984" y="35019"/>
                  </a:lnTo>
                  <a:lnTo>
                    <a:pt x="41345" y="34102"/>
                  </a:lnTo>
                  <a:lnTo>
                    <a:pt x="40696" y="33206"/>
                  </a:lnTo>
                  <a:lnTo>
                    <a:pt x="40027" y="32310"/>
                  </a:lnTo>
                  <a:lnTo>
                    <a:pt x="39357" y="31424"/>
                  </a:lnTo>
                  <a:lnTo>
                    <a:pt x="38667" y="30548"/>
                  </a:lnTo>
                  <a:lnTo>
                    <a:pt x="37966" y="29682"/>
                  </a:lnTo>
                  <a:lnTo>
                    <a:pt x="37255" y="28827"/>
                  </a:lnTo>
                  <a:lnTo>
                    <a:pt x="36534" y="27972"/>
                  </a:lnTo>
                  <a:lnTo>
                    <a:pt x="35813" y="27127"/>
                  </a:lnTo>
                  <a:lnTo>
                    <a:pt x="35081" y="26283"/>
                  </a:lnTo>
                  <a:lnTo>
                    <a:pt x="34339" y="25458"/>
                  </a:lnTo>
                  <a:lnTo>
                    <a:pt x="33505" y="24541"/>
                  </a:lnTo>
                  <a:lnTo>
                    <a:pt x="32660" y="23635"/>
                  </a:lnTo>
                  <a:lnTo>
                    <a:pt x="31805" y="22738"/>
                  </a:lnTo>
                  <a:lnTo>
                    <a:pt x="30940" y="21863"/>
                  </a:lnTo>
                  <a:lnTo>
                    <a:pt x="30064" y="20987"/>
                  </a:lnTo>
                  <a:lnTo>
                    <a:pt x="29178" y="20132"/>
                  </a:lnTo>
                  <a:lnTo>
                    <a:pt x="28281" y="19277"/>
                  </a:lnTo>
                  <a:lnTo>
                    <a:pt x="27385" y="18432"/>
                  </a:lnTo>
                  <a:lnTo>
                    <a:pt x="26468" y="17597"/>
                  </a:lnTo>
                  <a:lnTo>
                    <a:pt x="25551" y="16773"/>
                  </a:lnTo>
                  <a:lnTo>
                    <a:pt x="24624" y="15959"/>
                  </a:lnTo>
                  <a:lnTo>
                    <a:pt x="23686" y="15145"/>
                  </a:lnTo>
                  <a:lnTo>
                    <a:pt x="22749" y="14342"/>
                  </a:lnTo>
                  <a:lnTo>
                    <a:pt x="21801" y="13548"/>
                  </a:lnTo>
                  <a:lnTo>
                    <a:pt x="20843" y="12755"/>
                  </a:lnTo>
                  <a:lnTo>
                    <a:pt x="19895" y="11972"/>
                  </a:lnTo>
                  <a:lnTo>
                    <a:pt x="18751" y="11055"/>
                  </a:lnTo>
                  <a:lnTo>
                    <a:pt x="17608" y="10148"/>
                  </a:lnTo>
                  <a:lnTo>
                    <a:pt x="16454" y="9252"/>
                  </a:lnTo>
                  <a:lnTo>
                    <a:pt x="15279" y="8387"/>
                  </a:lnTo>
                  <a:lnTo>
                    <a:pt x="14105" y="7531"/>
                  </a:lnTo>
                  <a:lnTo>
                    <a:pt x="13507" y="7109"/>
                  </a:lnTo>
                  <a:lnTo>
                    <a:pt x="12909" y="6697"/>
                  </a:lnTo>
                  <a:lnTo>
                    <a:pt x="12312" y="6285"/>
                  </a:lnTo>
                  <a:lnTo>
                    <a:pt x="11704" y="5883"/>
                  </a:lnTo>
                  <a:lnTo>
                    <a:pt x="11096" y="5491"/>
                  </a:lnTo>
                  <a:lnTo>
                    <a:pt x="10488" y="5100"/>
                  </a:lnTo>
                  <a:lnTo>
                    <a:pt x="9870" y="4719"/>
                  </a:lnTo>
                  <a:lnTo>
                    <a:pt x="9252" y="4338"/>
                  </a:lnTo>
                  <a:lnTo>
                    <a:pt x="8624" y="3977"/>
                  </a:lnTo>
                  <a:lnTo>
                    <a:pt x="7995" y="3616"/>
                  </a:lnTo>
                  <a:lnTo>
                    <a:pt x="7356" y="3266"/>
                  </a:lnTo>
                  <a:lnTo>
                    <a:pt x="6717" y="2916"/>
                  </a:lnTo>
                  <a:lnTo>
                    <a:pt x="6068" y="2586"/>
                  </a:lnTo>
                  <a:lnTo>
                    <a:pt x="5419" y="2256"/>
                  </a:lnTo>
                  <a:lnTo>
                    <a:pt x="4760" y="1937"/>
                  </a:lnTo>
                  <a:lnTo>
                    <a:pt x="4101" y="1638"/>
                  </a:lnTo>
                  <a:lnTo>
                    <a:pt x="3431" y="1339"/>
                  </a:lnTo>
                  <a:lnTo>
                    <a:pt x="2761" y="1051"/>
                  </a:lnTo>
                  <a:lnTo>
                    <a:pt x="2081" y="773"/>
                  </a:lnTo>
                  <a:lnTo>
                    <a:pt x="1391" y="505"/>
                  </a:lnTo>
                  <a:lnTo>
                    <a:pt x="701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0" y="0"/>
              <a:ext cx="2071808" cy="1747712"/>
            </a:xfrm>
            <a:custGeom>
              <a:avLst/>
              <a:gdLst/>
              <a:ahLst/>
              <a:cxnLst/>
              <a:rect l="l" t="t" r="r" b="b"/>
              <a:pathLst>
                <a:path w="64744" h="54616" extrusionOk="0">
                  <a:moveTo>
                    <a:pt x="54028" y="0"/>
                  </a:moveTo>
                  <a:lnTo>
                    <a:pt x="53956" y="907"/>
                  </a:lnTo>
                  <a:lnTo>
                    <a:pt x="53894" y="1834"/>
                  </a:lnTo>
                  <a:lnTo>
                    <a:pt x="53781" y="3668"/>
                  </a:lnTo>
                  <a:lnTo>
                    <a:pt x="53709" y="4585"/>
                  </a:lnTo>
                  <a:lnTo>
                    <a:pt x="53626" y="5491"/>
                  </a:lnTo>
                  <a:lnTo>
                    <a:pt x="53523" y="6408"/>
                  </a:lnTo>
                  <a:lnTo>
                    <a:pt x="53462" y="6862"/>
                  </a:lnTo>
                  <a:lnTo>
                    <a:pt x="53400" y="7315"/>
                  </a:lnTo>
                  <a:lnTo>
                    <a:pt x="53317" y="7768"/>
                  </a:lnTo>
                  <a:lnTo>
                    <a:pt x="53225" y="8211"/>
                  </a:lnTo>
                  <a:lnTo>
                    <a:pt x="53111" y="8654"/>
                  </a:lnTo>
                  <a:lnTo>
                    <a:pt x="52988" y="9087"/>
                  </a:lnTo>
                  <a:lnTo>
                    <a:pt x="52843" y="9520"/>
                  </a:lnTo>
                  <a:lnTo>
                    <a:pt x="52689" y="9942"/>
                  </a:lnTo>
                  <a:lnTo>
                    <a:pt x="52524" y="10365"/>
                  </a:lnTo>
                  <a:lnTo>
                    <a:pt x="52349" y="10777"/>
                  </a:lnTo>
                  <a:lnTo>
                    <a:pt x="52153" y="11189"/>
                  </a:lnTo>
                  <a:lnTo>
                    <a:pt x="51957" y="11601"/>
                  </a:lnTo>
                  <a:lnTo>
                    <a:pt x="51741" y="12003"/>
                  </a:lnTo>
                  <a:lnTo>
                    <a:pt x="51514" y="12405"/>
                  </a:lnTo>
                  <a:lnTo>
                    <a:pt x="51288" y="12796"/>
                  </a:lnTo>
                  <a:lnTo>
                    <a:pt x="51040" y="13188"/>
                  </a:lnTo>
                  <a:lnTo>
                    <a:pt x="50793" y="13569"/>
                  </a:lnTo>
                  <a:lnTo>
                    <a:pt x="50536" y="13950"/>
                  </a:lnTo>
                  <a:lnTo>
                    <a:pt x="50299" y="14280"/>
                  </a:lnTo>
                  <a:lnTo>
                    <a:pt x="50051" y="14589"/>
                  </a:lnTo>
                  <a:lnTo>
                    <a:pt x="49794" y="14867"/>
                  </a:lnTo>
                  <a:lnTo>
                    <a:pt x="49526" y="15135"/>
                  </a:lnTo>
                  <a:lnTo>
                    <a:pt x="49248" y="15372"/>
                  </a:lnTo>
                  <a:lnTo>
                    <a:pt x="48949" y="15588"/>
                  </a:lnTo>
                  <a:lnTo>
                    <a:pt x="48650" y="15794"/>
                  </a:lnTo>
                  <a:lnTo>
                    <a:pt x="48341" y="15969"/>
                  </a:lnTo>
                  <a:lnTo>
                    <a:pt x="48011" y="16124"/>
                  </a:lnTo>
                  <a:lnTo>
                    <a:pt x="47682" y="16258"/>
                  </a:lnTo>
                  <a:lnTo>
                    <a:pt x="47331" y="16381"/>
                  </a:lnTo>
                  <a:lnTo>
                    <a:pt x="46971" y="16474"/>
                  </a:lnTo>
                  <a:lnTo>
                    <a:pt x="46600" y="16557"/>
                  </a:lnTo>
                  <a:lnTo>
                    <a:pt x="46229" y="16608"/>
                  </a:lnTo>
                  <a:lnTo>
                    <a:pt x="45837" y="16649"/>
                  </a:lnTo>
                  <a:lnTo>
                    <a:pt x="45436" y="16660"/>
                  </a:lnTo>
                  <a:lnTo>
                    <a:pt x="44817" y="16660"/>
                  </a:lnTo>
                  <a:lnTo>
                    <a:pt x="44210" y="16639"/>
                  </a:lnTo>
                  <a:lnTo>
                    <a:pt x="43591" y="16598"/>
                  </a:lnTo>
                  <a:lnTo>
                    <a:pt x="42994" y="16536"/>
                  </a:lnTo>
                  <a:lnTo>
                    <a:pt x="42386" y="16464"/>
                  </a:lnTo>
                  <a:lnTo>
                    <a:pt x="41788" y="16361"/>
                  </a:lnTo>
                  <a:lnTo>
                    <a:pt x="41201" y="16248"/>
                  </a:lnTo>
                  <a:lnTo>
                    <a:pt x="40614" y="16124"/>
                  </a:lnTo>
                  <a:lnTo>
                    <a:pt x="40027" y="15980"/>
                  </a:lnTo>
                  <a:lnTo>
                    <a:pt x="39439" y="15825"/>
                  </a:lnTo>
                  <a:lnTo>
                    <a:pt x="38852" y="15650"/>
                  </a:lnTo>
                  <a:lnTo>
                    <a:pt x="38275" y="15475"/>
                  </a:lnTo>
                  <a:lnTo>
                    <a:pt x="37698" y="15279"/>
                  </a:lnTo>
                  <a:lnTo>
                    <a:pt x="37121" y="15073"/>
                  </a:lnTo>
                  <a:lnTo>
                    <a:pt x="36555" y="14857"/>
                  </a:lnTo>
                  <a:lnTo>
                    <a:pt x="35978" y="14640"/>
                  </a:lnTo>
                  <a:lnTo>
                    <a:pt x="34339" y="13981"/>
                  </a:lnTo>
                  <a:lnTo>
                    <a:pt x="33526" y="13651"/>
                  </a:lnTo>
                  <a:lnTo>
                    <a:pt x="32701" y="13332"/>
                  </a:lnTo>
                  <a:lnTo>
                    <a:pt x="31877" y="13023"/>
                  </a:lnTo>
                  <a:lnTo>
                    <a:pt x="31053" y="12724"/>
                  </a:lnTo>
                  <a:lnTo>
                    <a:pt x="30218" y="12446"/>
                  </a:lnTo>
                  <a:lnTo>
                    <a:pt x="29796" y="12312"/>
                  </a:lnTo>
                  <a:lnTo>
                    <a:pt x="29384" y="12178"/>
                  </a:lnTo>
                  <a:lnTo>
                    <a:pt x="29075" y="12096"/>
                  </a:lnTo>
                  <a:lnTo>
                    <a:pt x="28776" y="12023"/>
                  </a:lnTo>
                  <a:lnTo>
                    <a:pt x="28158" y="11879"/>
                  </a:lnTo>
                  <a:lnTo>
                    <a:pt x="27540" y="11766"/>
                  </a:lnTo>
                  <a:lnTo>
                    <a:pt x="26911" y="11663"/>
                  </a:lnTo>
                  <a:lnTo>
                    <a:pt x="26283" y="11580"/>
                  </a:lnTo>
                  <a:lnTo>
                    <a:pt x="25654" y="11519"/>
                  </a:lnTo>
                  <a:lnTo>
                    <a:pt x="25015" y="11467"/>
                  </a:lnTo>
                  <a:lnTo>
                    <a:pt x="24387" y="11426"/>
                  </a:lnTo>
                  <a:lnTo>
                    <a:pt x="23985" y="11416"/>
                  </a:lnTo>
                  <a:lnTo>
                    <a:pt x="23594" y="11416"/>
                  </a:lnTo>
                  <a:lnTo>
                    <a:pt x="23212" y="11426"/>
                  </a:lnTo>
                  <a:lnTo>
                    <a:pt x="22831" y="11446"/>
                  </a:lnTo>
                  <a:lnTo>
                    <a:pt x="22450" y="11488"/>
                  </a:lnTo>
                  <a:lnTo>
                    <a:pt x="22079" y="11529"/>
                  </a:lnTo>
                  <a:lnTo>
                    <a:pt x="21718" y="11591"/>
                  </a:lnTo>
                  <a:lnTo>
                    <a:pt x="21368" y="11673"/>
                  </a:lnTo>
                  <a:lnTo>
                    <a:pt x="21018" y="11756"/>
                  </a:lnTo>
                  <a:lnTo>
                    <a:pt x="20668" y="11848"/>
                  </a:lnTo>
                  <a:lnTo>
                    <a:pt x="20328" y="11962"/>
                  </a:lnTo>
                  <a:lnTo>
                    <a:pt x="19998" y="12085"/>
                  </a:lnTo>
                  <a:lnTo>
                    <a:pt x="19668" y="12219"/>
                  </a:lnTo>
                  <a:lnTo>
                    <a:pt x="19349" y="12363"/>
                  </a:lnTo>
                  <a:lnTo>
                    <a:pt x="19029" y="12518"/>
                  </a:lnTo>
                  <a:lnTo>
                    <a:pt x="18720" y="12683"/>
                  </a:lnTo>
                  <a:lnTo>
                    <a:pt x="18411" y="12848"/>
                  </a:lnTo>
                  <a:lnTo>
                    <a:pt x="18112" y="13033"/>
                  </a:lnTo>
                  <a:lnTo>
                    <a:pt x="17814" y="13229"/>
                  </a:lnTo>
                  <a:lnTo>
                    <a:pt x="17525" y="13435"/>
                  </a:lnTo>
                  <a:lnTo>
                    <a:pt x="17237" y="13651"/>
                  </a:lnTo>
                  <a:lnTo>
                    <a:pt x="16948" y="13878"/>
                  </a:lnTo>
                  <a:lnTo>
                    <a:pt x="16680" y="14105"/>
                  </a:lnTo>
                  <a:lnTo>
                    <a:pt x="16402" y="14342"/>
                  </a:lnTo>
                  <a:lnTo>
                    <a:pt x="16134" y="14599"/>
                  </a:lnTo>
                  <a:lnTo>
                    <a:pt x="15866" y="14857"/>
                  </a:lnTo>
                  <a:lnTo>
                    <a:pt x="15609" y="15114"/>
                  </a:lnTo>
                  <a:lnTo>
                    <a:pt x="15351" y="15392"/>
                  </a:lnTo>
                  <a:lnTo>
                    <a:pt x="15104" y="15671"/>
                  </a:lnTo>
                  <a:lnTo>
                    <a:pt x="14857" y="15959"/>
                  </a:lnTo>
                  <a:lnTo>
                    <a:pt x="14609" y="16258"/>
                  </a:lnTo>
                  <a:lnTo>
                    <a:pt x="14372" y="16557"/>
                  </a:lnTo>
                  <a:lnTo>
                    <a:pt x="14136" y="16866"/>
                  </a:lnTo>
                  <a:lnTo>
                    <a:pt x="13909" y="17185"/>
                  </a:lnTo>
                  <a:lnTo>
                    <a:pt x="13682" y="17494"/>
                  </a:lnTo>
                  <a:lnTo>
                    <a:pt x="13466" y="17824"/>
                  </a:lnTo>
                  <a:lnTo>
                    <a:pt x="13260" y="18143"/>
                  </a:lnTo>
                  <a:lnTo>
                    <a:pt x="13054" y="18473"/>
                  </a:lnTo>
                  <a:lnTo>
                    <a:pt x="12868" y="18803"/>
                  </a:lnTo>
                  <a:lnTo>
                    <a:pt x="12673" y="19143"/>
                  </a:lnTo>
                  <a:lnTo>
                    <a:pt x="12497" y="19483"/>
                  </a:lnTo>
                  <a:lnTo>
                    <a:pt x="12322" y="19823"/>
                  </a:lnTo>
                  <a:lnTo>
                    <a:pt x="12157" y="20173"/>
                  </a:lnTo>
                  <a:lnTo>
                    <a:pt x="12003" y="20523"/>
                  </a:lnTo>
                  <a:lnTo>
                    <a:pt x="11859" y="20874"/>
                  </a:lnTo>
                  <a:lnTo>
                    <a:pt x="11725" y="21234"/>
                  </a:lnTo>
                  <a:lnTo>
                    <a:pt x="11591" y="21605"/>
                  </a:lnTo>
                  <a:lnTo>
                    <a:pt x="11467" y="21976"/>
                  </a:lnTo>
                  <a:lnTo>
                    <a:pt x="10530" y="25026"/>
                  </a:lnTo>
                  <a:lnTo>
                    <a:pt x="9592" y="28085"/>
                  </a:lnTo>
                  <a:lnTo>
                    <a:pt x="7748" y="34195"/>
                  </a:lnTo>
                  <a:lnTo>
                    <a:pt x="7634" y="34545"/>
                  </a:lnTo>
                  <a:lnTo>
                    <a:pt x="7511" y="34896"/>
                  </a:lnTo>
                  <a:lnTo>
                    <a:pt x="7387" y="35236"/>
                  </a:lnTo>
                  <a:lnTo>
                    <a:pt x="7264" y="35565"/>
                  </a:lnTo>
                  <a:lnTo>
                    <a:pt x="7119" y="35895"/>
                  </a:lnTo>
                  <a:lnTo>
                    <a:pt x="6975" y="36214"/>
                  </a:lnTo>
                  <a:lnTo>
                    <a:pt x="6820" y="36534"/>
                  </a:lnTo>
                  <a:lnTo>
                    <a:pt x="6666" y="36843"/>
                  </a:lnTo>
                  <a:lnTo>
                    <a:pt x="6491" y="37152"/>
                  </a:lnTo>
                  <a:lnTo>
                    <a:pt x="6326" y="37451"/>
                  </a:lnTo>
                  <a:lnTo>
                    <a:pt x="6141" y="37750"/>
                  </a:lnTo>
                  <a:lnTo>
                    <a:pt x="5955" y="38038"/>
                  </a:lnTo>
                  <a:lnTo>
                    <a:pt x="5759" y="38316"/>
                  </a:lnTo>
                  <a:lnTo>
                    <a:pt x="5564" y="38594"/>
                  </a:lnTo>
                  <a:lnTo>
                    <a:pt x="5347" y="38862"/>
                  </a:lnTo>
                  <a:lnTo>
                    <a:pt x="5141" y="39130"/>
                  </a:lnTo>
                  <a:lnTo>
                    <a:pt x="4914" y="39388"/>
                  </a:lnTo>
                  <a:lnTo>
                    <a:pt x="4688" y="39645"/>
                  </a:lnTo>
                  <a:lnTo>
                    <a:pt x="4451" y="39893"/>
                  </a:lnTo>
                  <a:lnTo>
                    <a:pt x="4214" y="40140"/>
                  </a:lnTo>
                  <a:lnTo>
                    <a:pt x="3967" y="40377"/>
                  </a:lnTo>
                  <a:lnTo>
                    <a:pt x="3709" y="40614"/>
                  </a:lnTo>
                  <a:lnTo>
                    <a:pt x="3451" y="40840"/>
                  </a:lnTo>
                  <a:lnTo>
                    <a:pt x="3184" y="41067"/>
                  </a:lnTo>
                  <a:lnTo>
                    <a:pt x="2916" y="41283"/>
                  </a:lnTo>
                  <a:lnTo>
                    <a:pt x="2627" y="41500"/>
                  </a:lnTo>
                  <a:lnTo>
                    <a:pt x="2349" y="41706"/>
                  </a:lnTo>
                  <a:lnTo>
                    <a:pt x="2050" y="41902"/>
                  </a:lnTo>
                  <a:lnTo>
                    <a:pt x="1751" y="42097"/>
                  </a:lnTo>
                  <a:lnTo>
                    <a:pt x="1453" y="42293"/>
                  </a:lnTo>
                  <a:lnTo>
                    <a:pt x="1133" y="42479"/>
                  </a:lnTo>
                  <a:lnTo>
                    <a:pt x="814" y="42664"/>
                  </a:lnTo>
                  <a:lnTo>
                    <a:pt x="618" y="42757"/>
                  </a:lnTo>
                  <a:lnTo>
                    <a:pt x="422" y="42839"/>
                  </a:lnTo>
                  <a:lnTo>
                    <a:pt x="0" y="43004"/>
                  </a:lnTo>
                  <a:lnTo>
                    <a:pt x="0" y="54615"/>
                  </a:lnTo>
                  <a:lnTo>
                    <a:pt x="371" y="54543"/>
                  </a:lnTo>
                  <a:lnTo>
                    <a:pt x="546" y="54502"/>
                  </a:lnTo>
                  <a:lnTo>
                    <a:pt x="732" y="54481"/>
                  </a:lnTo>
                  <a:lnTo>
                    <a:pt x="1195" y="54430"/>
                  </a:lnTo>
                  <a:lnTo>
                    <a:pt x="1659" y="54368"/>
                  </a:lnTo>
                  <a:lnTo>
                    <a:pt x="2112" y="54296"/>
                  </a:lnTo>
                  <a:lnTo>
                    <a:pt x="2565" y="54213"/>
                  </a:lnTo>
                  <a:lnTo>
                    <a:pt x="3008" y="54121"/>
                  </a:lnTo>
                  <a:lnTo>
                    <a:pt x="3451" y="54018"/>
                  </a:lnTo>
                  <a:lnTo>
                    <a:pt x="3894" y="53915"/>
                  </a:lnTo>
                  <a:lnTo>
                    <a:pt x="4327" y="53801"/>
                  </a:lnTo>
                  <a:lnTo>
                    <a:pt x="4750" y="53667"/>
                  </a:lnTo>
                  <a:lnTo>
                    <a:pt x="5182" y="53533"/>
                  </a:lnTo>
                  <a:lnTo>
                    <a:pt x="5605" y="53389"/>
                  </a:lnTo>
                  <a:lnTo>
                    <a:pt x="6017" y="53235"/>
                  </a:lnTo>
                  <a:lnTo>
                    <a:pt x="6429" y="53080"/>
                  </a:lnTo>
                  <a:lnTo>
                    <a:pt x="6841" y="52905"/>
                  </a:lnTo>
                  <a:lnTo>
                    <a:pt x="7243" y="52730"/>
                  </a:lnTo>
                  <a:lnTo>
                    <a:pt x="7645" y="52534"/>
                  </a:lnTo>
                  <a:lnTo>
                    <a:pt x="8036" y="52338"/>
                  </a:lnTo>
                  <a:lnTo>
                    <a:pt x="8428" y="52132"/>
                  </a:lnTo>
                  <a:lnTo>
                    <a:pt x="8819" y="51926"/>
                  </a:lnTo>
                  <a:lnTo>
                    <a:pt x="9200" y="51700"/>
                  </a:lnTo>
                  <a:lnTo>
                    <a:pt x="9571" y="51463"/>
                  </a:lnTo>
                  <a:lnTo>
                    <a:pt x="9953" y="51226"/>
                  </a:lnTo>
                  <a:lnTo>
                    <a:pt x="10323" y="50978"/>
                  </a:lnTo>
                  <a:lnTo>
                    <a:pt x="10684" y="50721"/>
                  </a:lnTo>
                  <a:lnTo>
                    <a:pt x="11045" y="50453"/>
                  </a:lnTo>
                  <a:lnTo>
                    <a:pt x="11405" y="50185"/>
                  </a:lnTo>
                  <a:lnTo>
                    <a:pt x="11766" y="49897"/>
                  </a:lnTo>
                  <a:lnTo>
                    <a:pt x="12106" y="49608"/>
                  </a:lnTo>
                  <a:lnTo>
                    <a:pt x="12456" y="49309"/>
                  </a:lnTo>
                  <a:lnTo>
                    <a:pt x="12796" y="49000"/>
                  </a:lnTo>
                  <a:lnTo>
                    <a:pt x="13136" y="48681"/>
                  </a:lnTo>
                  <a:lnTo>
                    <a:pt x="13466" y="48361"/>
                  </a:lnTo>
                  <a:lnTo>
                    <a:pt x="13785" y="48042"/>
                  </a:lnTo>
                  <a:lnTo>
                    <a:pt x="14084" y="47712"/>
                  </a:lnTo>
                  <a:lnTo>
                    <a:pt x="14383" y="47383"/>
                  </a:lnTo>
                  <a:lnTo>
                    <a:pt x="14661" y="47043"/>
                  </a:lnTo>
                  <a:lnTo>
                    <a:pt x="14939" y="46692"/>
                  </a:lnTo>
                  <a:lnTo>
                    <a:pt x="15197" y="46342"/>
                  </a:lnTo>
                  <a:lnTo>
                    <a:pt x="15444" y="45981"/>
                  </a:lnTo>
                  <a:lnTo>
                    <a:pt x="15681" y="45611"/>
                  </a:lnTo>
                  <a:lnTo>
                    <a:pt x="15908" y="45240"/>
                  </a:lnTo>
                  <a:lnTo>
                    <a:pt x="16124" y="44858"/>
                  </a:lnTo>
                  <a:lnTo>
                    <a:pt x="16320" y="44467"/>
                  </a:lnTo>
                  <a:lnTo>
                    <a:pt x="16505" y="44065"/>
                  </a:lnTo>
                  <a:lnTo>
                    <a:pt x="16680" y="43663"/>
                  </a:lnTo>
                  <a:lnTo>
                    <a:pt x="16835" y="43251"/>
                  </a:lnTo>
                  <a:lnTo>
                    <a:pt x="16979" y="42819"/>
                  </a:lnTo>
                  <a:lnTo>
                    <a:pt x="17103" y="42396"/>
                  </a:lnTo>
                  <a:lnTo>
                    <a:pt x="17762" y="40016"/>
                  </a:lnTo>
                  <a:lnTo>
                    <a:pt x="18401" y="37626"/>
                  </a:lnTo>
                  <a:lnTo>
                    <a:pt x="19029" y="35246"/>
                  </a:lnTo>
                  <a:lnTo>
                    <a:pt x="19637" y="32856"/>
                  </a:lnTo>
                  <a:lnTo>
                    <a:pt x="20142" y="30816"/>
                  </a:lnTo>
                  <a:lnTo>
                    <a:pt x="20400" y="29796"/>
                  </a:lnTo>
                  <a:lnTo>
                    <a:pt x="20534" y="29291"/>
                  </a:lnTo>
                  <a:lnTo>
                    <a:pt x="20678" y="28796"/>
                  </a:lnTo>
                  <a:lnTo>
                    <a:pt x="20822" y="28292"/>
                  </a:lnTo>
                  <a:lnTo>
                    <a:pt x="20987" y="27787"/>
                  </a:lnTo>
                  <a:lnTo>
                    <a:pt x="21152" y="27292"/>
                  </a:lnTo>
                  <a:lnTo>
                    <a:pt x="21327" y="26808"/>
                  </a:lnTo>
                  <a:lnTo>
                    <a:pt x="21512" y="26313"/>
                  </a:lnTo>
                  <a:lnTo>
                    <a:pt x="21718" y="25829"/>
                  </a:lnTo>
                  <a:lnTo>
                    <a:pt x="21935" y="25345"/>
                  </a:lnTo>
                  <a:lnTo>
                    <a:pt x="22172" y="24871"/>
                  </a:lnTo>
                  <a:lnTo>
                    <a:pt x="22316" y="24603"/>
                  </a:lnTo>
                  <a:lnTo>
                    <a:pt x="22471" y="24335"/>
                  </a:lnTo>
                  <a:lnTo>
                    <a:pt x="22625" y="24088"/>
                  </a:lnTo>
                  <a:lnTo>
                    <a:pt x="22800" y="23841"/>
                  </a:lnTo>
                  <a:lnTo>
                    <a:pt x="22975" y="23604"/>
                  </a:lnTo>
                  <a:lnTo>
                    <a:pt x="23161" y="23367"/>
                  </a:lnTo>
                  <a:lnTo>
                    <a:pt x="23357" y="23150"/>
                  </a:lnTo>
                  <a:lnTo>
                    <a:pt x="23563" y="22944"/>
                  </a:lnTo>
                  <a:lnTo>
                    <a:pt x="23779" y="22749"/>
                  </a:lnTo>
                  <a:lnTo>
                    <a:pt x="23995" y="22563"/>
                  </a:lnTo>
                  <a:lnTo>
                    <a:pt x="24232" y="22378"/>
                  </a:lnTo>
                  <a:lnTo>
                    <a:pt x="24480" y="22213"/>
                  </a:lnTo>
                  <a:lnTo>
                    <a:pt x="24727" y="22058"/>
                  </a:lnTo>
                  <a:lnTo>
                    <a:pt x="24984" y="21924"/>
                  </a:lnTo>
                  <a:lnTo>
                    <a:pt x="25263" y="21790"/>
                  </a:lnTo>
                  <a:lnTo>
                    <a:pt x="25541" y="21677"/>
                  </a:lnTo>
                  <a:lnTo>
                    <a:pt x="25809" y="21584"/>
                  </a:lnTo>
                  <a:lnTo>
                    <a:pt x="26077" y="21502"/>
                  </a:lnTo>
                  <a:lnTo>
                    <a:pt x="26365" y="21430"/>
                  </a:lnTo>
                  <a:lnTo>
                    <a:pt x="26654" y="21389"/>
                  </a:lnTo>
                  <a:lnTo>
                    <a:pt x="26942" y="21358"/>
                  </a:lnTo>
                  <a:lnTo>
                    <a:pt x="27220" y="21347"/>
                  </a:lnTo>
                  <a:lnTo>
                    <a:pt x="27364" y="21347"/>
                  </a:lnTo>
                  <a:lnTo>
                    <a:pt x="27498" y="21368"/>
                  </a:lnTo>
                  <a:lnTo>
                    <a:pt x="27632" y="21378"/>
                  </a:lnTo>
                  <a:lnTo>
                    <a:pt x="27766" y="21409"/>
                  </a:lnTo>
                  <a:lnTo>
                    <a:pt x="28384" y="21543"/>
                  </a:lnTo>
                  <a:lnTo>
                    <a:pt x="29013" y="21698"/>
                  </a:lnTo>
                  <a:lnTo>
                    <a:pt x="29631" y="21863"/>
                  </a:lnTo>
                  <a:lnTo>
                    <a:pt x="30249" y="22038"/>
                  </a:lnTo>
                  <a:lnTo>
                    <a:pt x="30857" y="22223"/>
                  </a:lnTo>
                  <a:lnTo>
                    <a:pt x="31465" y="22419"/>
                  </a:lnTo>
                  <a:lnTo>
                    <a:pt x="32073" y="22635"/>
                  </a:lnTo>
                  <a:lnTo>
                    <a:pt x="32660" y="22862"/>
                  </a:lnTo>
                  <a:lnTo>
                    <a:pt x="33505" y="23202"/>
                  </a:lnTo>
                  <a:lnTo>
                    <a:pt x="34339" y="23552"/>
                  </a:lnTo>
                  <a:lnTo>
                    <a:pt x="35174" y="23923"/>
                  </a:lnTo>
                  <a:lnTo>
                    <a:pt x="36009" y="24294"/>
                  </a:lnTo>
                  <a:lnTo>
                    <a:pt x="37657" y="25056"/>
                  </a:lnTo>
                  <a:lnTo>
                    <a:pt x="39316" y="25809"/>
                  </a:lnTo>
                  <a:lnTo>
                    <a:pt x="39996" y="26107"/>
                  </a:lnTo>
                  <a:lnTo>
                    <a:pt x="40676" y="26375"/>
                  </a:lnTo>
                  <a:lnTo>
                    <a:pt x="41366" y="26622"/>
                  </a:lnTo>
                  <a:lnTo>
                    <a:pt x="41706" y="26746"/>
                  </a:lnTo>
                  <a:lnTo>
                    <a:pt x="42056" y="26849"/>
                  </a:lnTo>
                  <a:lnTo>
                    <a:pt x="42407" y="26952"/>
                  </a:lnTo>
                  <a:lnTo>
                    <a:pt x="42767" y="27055"/>
                  </a:lnTo>
                  <a:lnTo>
                    <a:pt x="43117" y="27138"/>
                  </a:lnTo>
                  <a:lnTo>
                    <a:pt x="43478" y="27220"/>
                  </a:lnTo>
                  <a:lnTo>
                    <a:pt x="43828" y="27292"/>
                  </a:lnTo>
                  <a:lnTo>
                    <a:pt x="44199" y="27364"/>
                  </a:lnTo>
                  <a:lnTo>
                    <a:pt x="44560" y="27426"/>
                  </a:lnTo>
                  <a:lnTo>
                    <a:pt x="44920" y="27467"/>
                  </a:lnTo>
                  <a:lnTo>
                    <a:pt x="45394" y="27529"/>
                  </a:lnTo>
                  <a:lnTo>
                    <a:pt x="45868" y="27581"/>
                  </a:lnTo>
                  <a:lnTo>
                    <a:pt x="46342" y="27622"/>
                  </a:lnTo>
                  <a:lnTo>
                    <a:pt x="46816" y="27653"/>
                  </a:lnTo>
                  <a:lnTo>
                    <a:pt x="47290" y="27684"/>
                  </a:lnTo>
                  <a:lnTo>
                    <a:pt x="47764" y="27694"/>
                  </a:lnTo>
                  <a:lnTo>
                    <a:pt x="48228" y="27684"/>
                  </a:lnTo>
                  <a:lnTo>
                    <a:pt x="48702" y="27673"/>
                  </a:lnTo>
                  <a:lnTo>
                    <a:pt x="49165" y="27642"/>
                  </a:lnTo>
                  <a:lnTo>
                    <a:pt x="49629" y="27591"/>
                  </a:lnTo>
                  <a:lnTo>
                    <a:pt x="50093" y="27519"/>
                  </a:lnTo>
                  <a:lnTo>
                    <a:pt x="50556" y="27416"/>
                  </a:lnTo>
                  <a:lnTo>
                    <a:pt x="51009" y="27302"/>
                  </a:lnTo>
                  <a:lnTo>
                    <a:pt x="51246" y="27241"/>
                  </a:lnTo>
                  <a:lnTo>
                    <a:pt x="51473" y="27158"/>
                  </a:lnTo>
                  <a:lnTo>
                    <a:pt x="51700" y="27086"/>
                  </a:lnTo>
                  <a:lnTo>
                    <a:pt x="51926" y="26993"/>
                  </a:lnTo>
                  <a:lnTo>
                    <a:pt x="52153" y="26901"/>
                  </a:lnTo>
                  <a:lnTo>
                    <a:pt x="52369" y="26798"/>
                  </a:lnTo>
                  <a:lnTo>
                    <a:pt x="53070" y="26468"/>
                  </a:lnTo>
                  <a:lnTo>
                    <a:pt x="53740" y="26118"/>
                  </a:lnTo>
                  <a:lnTo>
                    <a:pt x="54080" y="25932"/>
                  </a:lnTo>
                  <a:lnTo>
                    <a:pt x="54409" y="25747"/>
                  </a:lnTo>
                  <a:lnTo>
                    <a:pt x="54729" y="25551"/>
                  </a:lnTo>
                  <a:lnTo>
                    <a:pt x="55048" y="25355"/>
                  </a:lnTo>
                  <a:lnTo>
                    <a:pt x="55368" y="25149"/>
                  </a:lnTo>
                  <a:lnTo>
                    <a:pt x="55677" y="24943"/>
                  </a:lnTo>
                  <a:lnTo>
                    <a:pt x="55986" y="24727"/>
                  </a:lnTo>
                  <a:lnTo>
                    <a:pt x="56285" y="24510"/>
                  </a:lnTo>
                  <a:lnTo>
                    <a:pt x="56583" y="24284"/>
                  </a:lnTo>
                  <a:lnTo>
                    <a:pt x="56872" y="24057"/>
                  </a:lnTo>
                  <a:lnTo>
                    <a:pt x="57160" y="23820"/>
                  </a:lnTo>
                  <a:lnTo>
                    <a:pt x="57438" y="23583"/>
                  </a:lnTo>
                  <a:lnTo>
                    <a:pt x="57717" y="23336"/>
                  </a:lnTo>
                  <a:lnTo>
                    <a:pt x="57985" y="23078"/>
                  </a:lnTo>
                  <a:lnTo>
                    <a:pt x="58242" y="22821"/>
                  </a:lnTo>
                  <a:lnTo>
                    <a:pt x="58510" y="22553"/>
                  </a:lnTo>
                  <a:lnTo>
                    <a:pt x="58757" y="22285"/>
                  </a:lnTo>
                  <a:lnTo>
                    <a:pt x="59005" y="22007"/>
                  </a:lnTo>
                  <a:lnTo>
                    <a:pt x="59241" y="21718"/>
                  </a:lnTo>
                  <a:lnTo>
                    <a:pt x="59478" y="21430"/>
                  </a:lnTo>
                  <a:lnTo>
                    <a:pt x="59705" y="21131"/>
                  </a:lnTo>
                  <a:lnTo>
                    <a:pt x="59921" y="20822"/>
                  </a:lnTo>
                  <a:lnTo>
                    <a:pt x="60138" y="20513"/>
                  </a:lnTo>
                  <a:lnTo>
                    <a:pt x="60344" y="20194"/>
                  </a:lnTo>
                  <a:lnTo>
                    <a:pt x="60540" y="19864"/>
                  </a:lnTo>
                  <a:lnTo>
                    <a:pt x="60735" y="19524"/>
                  </a:lnTo>
                  <a:lnTo>
                    <a:pt x="60921" y="19184"/>
                  </a:lnTo>
                  <a:lnTo>
                    <a:pt x="61096" y="18834"/>
                  </a:lnTo>
                  <a:lnTo>
                    <a:pt x="61415" y="18174"/>
                  </a:lnTo>
                  <a:lnTo>
                    <a:pt x="61724" y="17494"/>
                  </a:lnTo>
                  <a:lnTo>
                    <a:pt x="62013" y="16814"/>
                  </a:lnTo>
                  <a:lnTo>
                    <a:pt x="62291" y="16124"/>
                  </a:lnTo>
                  <a:lnTo>
                    <a:pt x="62549" y="15423"/>
                  </a:lnTo>
                  <a:lnTo>
                    <a:pt x="62796" y="14723"/>
                  </a:lnTo>
                  <a:lnTo>
                    <a:pt x="63023" y="14022"/>
                  </a:lnTo>
                  <a:lnTo>
                    <a:pt x="63229" y="13311"/>
                  </a:lnTo>
                  <a:lnTo>
                    <a:pt x="63455" y="12497"/>
                  </a:lnTo>
                  <a:lnTo>
                    <a:pt x="63651" y="11683"/>
                  </a:lnTo>
                  <a:lnTo>
                    <a:pt x="63837" y="10859"/>
                  </a:lnTo>
                  <a:lnTo>
                    <a:pt x="63991" y="10035"/>
                  </a:lnTo>
                  <a:lnTo>
                    <a:pt x="64135" y="9211"/>
                  </a:lnTo>
                  <a:lnTo>
                    <a:pt x="64259" y="8376"/>
                  </a:lnTo>
                  <a:lnTo>
                    <a:pt x="64372" y="7552"/>
                  </a:lnTo>
                  <a:lnTo>
                    <a:pt x="64465" y="6717"/>
                  </a:lnTo>
                  <a:lnTo>
                    <a:pt x="64537" y="5883"/>
                  </a:lnTo>
                  <a:lnTo>
                    <a:pt x="64609" y="5038"/>
                  </a:lnTo>
                  <a:lnTo>
                    <a:pt x="64650" y="4204"/>
                  </a:lnTo>
                  <a:lnTo>
                    <a:pt x="64692" y="3369"/>
                  </a:lnTo>
                  <a:lnTo>
                    <a:pt x="64723" y="2524"/>
                  </a:lnTo>
                  <a:lnTo>
                    <a:pt x="64743" y="1679"/>
                  </a:lnTo>
                  <a:lnTo>
                    <a:pt x="64743" y="835"/>
                  </a:lnTo>
                  <a:lnTo>
                    <a:pt x="647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8138752" y="3748896"/>
              <a:ext cx="1005248" cy="1394272"/>
            </a:xfrm>
            <a:custGeom>
              <a:avLst/>
              <a:gdLst/>
              <a:ahLst/>
              <a:cxnLst/>
              <a:rect l="l" t="t" r="r" b="b"/>
              <a:pathLst>
                <a:path w="31414" h="43571" extrusionOk="0">
                  <a:moveTo>
                    <a:pt x="29395" y="0"/>
                  </a:moveTo>
                  <a:lnTo>
                    <a:pt x="28900" y="11"/>
                  </a:lnTo>
                  <a:lnTo>
                    <a:pt x="28416" y="31"/>
                  </a:lnTo>
                  <a:lnTo>
                    <a:pt x="27942" y="62"/>
                  </a:lnTo>
                  <a:lnTo>
                    <a:pt x="27468" y="114"/>
                  </a:lnTo>
                  <a:lnTo>
                    <a:pt x="27004" y="176"/>
                  </a:lnTo>
                  <a:lnTo>
                    <a:pt x="26541" y="258"/>
                  </a:lnTo>
                  <a:lnTo>
                    <a:pt x="26087" y="351"/>
                  </a:lnTo>
                  <a:lnTo>
                    <a:pt x="25644" y="454"/>
                  </a:lnTo>
                  <a:lnTo>
                    <a:pt x="25201" y="577"/>
                  </a:lnTo>
                  <a:lnTo>
                    <a:pt x="24769" y="722"/>
                  </a:lnTo>
                  <a:lnTo>
                    <a:pt x="24336" y="866"/>
                  </a:lnTo>
                  <a:lnTo>
                    <a:pt x="23914" y="1031"/>
                  </a:lnTo>
                  <a:lnTo>
                    <a:pt x="23491" y="1216"/>
                  </a:lnTo>
                  <a:lnTo>
                    <a:pt x="23079" y="1412"/>
                  </a:lnTo>
                  <a:lnTo>
                    <a:pt x="22677" y="1618"/>
                  </a:lnTo>
                  <a:lnTo>
                    <a:pt x="22275" y="1845"/>
                  </a:lnTo>
                  <a:lnTo>
                    <a:pt x="21884" y="2082"/>
                  </a:lnTo>
                  <a:lnTo>
                    <a:pt x="21492" y="2339"/>
                  </a:lnTo>
                  <a:lnTo>
                    <a:pt x="21111" y="2607"/>
                  </a:lnTo>
                  <a:lnTo>
                    <a:pt x="20740" y="2895"/>
                  </a:lnTo>
                  <a:lnTo>
                    <a:pt x="20369" y="3194"/>
                  </a:lnTo>
                  <a:lnTo>
                    <a:pt x="20009" y="3503"/>
                  </a:lnTo>
                  <a:lnTo>
                    <a:pt x="19648" y="3833"/>
                  </a:lnTo>
                  <a:lnTo>
                    <a:pt x="19298" y="4173"/>
                  </a:lnTo>
                  <a:lnTo>
                    <a:pt x="18948" y="4534"/>
                  </a:lnTo>
                  <a:lnTo>
                    <a:pt x="18608" y="4905"/>
                  </a:lnTo>
                  <a:lnTo>
                    <a:pt x="18278" y="5296"/>
                  </a:lnTo>
                  <a:lnTo>
                    <a:pt x="17948" y="5698"/>
                  </a:lnTo>
                  <a:lnTo>
                    <a:pt x="17598" y="6172"/>
                  </a:lnTo>
                  <a:lnTo>
                    <a:pt x="17258" y="6646"/>
                  </a:lnTo>
                  <a:lnTo>
                    <a:pt x="16938" y="7140"/>
                  </a:lnTo>
                  <a:lnTo>
                    <a:pt x="16629" y="7635"/>
                  </a:lnTo>
                  <a:lnTo>
                    <a:pt x="16341" y="8129"/>
                  </a:lnTo>
                  <a:lnTo>
                    <a:pt x="16073" y="8644"/>
                  </a:lnTo>
                  <a:lnTo>
                    <a:pt x="15815" y="9160"/>
                  </a:lnTo>
                  <a:lnTo>
                    <a:pt x="15568" y="9675"/>
                  </a:lnTo>
                  <a:lnTo>
                    <a:pt x="15331" y="10200"/>
                  </a:lnTo>
                  <a:lnTo>
                    <a:pt x="15115" y="10736"/>
                  </a:lnTo>
                  <a:lnTo>
                    <a:pt x="14909" y="11272"/>
                  </a:lnTo>
                  <a:lnTo>
                    <a:pt x="14713" y="11818"/>
                  </a:lnTo>
                  <a:lnTo>
                    <a:pt x="14517" y="12364"/>
                  </a:lnTo>
                  <a:lnTo>
                    <a:pt x="14342" y="12920"/>
                  </a:lnTo>
                  <a:lnTo>
                    <a:pt x="14167" y="13476"/>
                  </a:lnTo>
                  <a:lnTo>
                    <a:pt x="14002" y="14033"/>
                  </a:lnTo>
                  <a:lnTo>
                    <a:pt x="13879" y="14424"/>
                  </a:lnTo>
                  <a:lnTo>
                    <a:pt x="13755" y="14806"/>
                  </a:lnTo>
                  <a:lnTo>
                    <a:pt x="13631" y="15187"/>
                  </a:lnTo>
                  <a:lnTo>
                    <a:pt x="13487" y="15558"/>
                  </a:lnTo>
                  <a:lnTo>
                    <a:pt x="13343" y="15929"/>
                  </a:lnTo>
                  <a:lnTo>
                    <a:pt x="13199" y="16289"/>
                  </a:lnTo>
                  <a:lnTo>
                    <a:pt x="13034" y="16650"/>
                  </a:lnTo>
                  <a:lnTo>
                    <a:pt x="12869" y="17010"/>
                  </a:lnTo>
                  <a:lnTo>
                    <a:pt x="12704" y="17361"/>
                  </a:lnTo>
                  <a:lnTo>
                    <a:pt x="12519" y="17701"/>
                  </a:lnTo>
                  <a:lnTo>
                    <a:pt x="12343" y="18041"/>
                  </a:lnTo>
                  <a:lnTo>
                    <a:pt x="12148" y="18381"/>
                  </a:lnTo>
                  <a:lnTo>
                    <a:pt x="11952" y="18710"/>
                  </a:lnTo>
                  <a:lnTo>
                    <a:pt x="11746" y="19030"/>
                  </a:lnTo>
                  <a:lnTo>
                    <a:pt x="11529" y="19349"/>
                  </a:lnTo>
                  <a:lnTo>
                    <a:pt x="11313" y="19668"/>
                  </a:lnTo>
                  <a:lnTo>
                    <a:pt x="11086" y="19978"/>
                  </a:lnTo>
                  <a:lnTo>
                    <a:pt x="10849" y="20287"/>
                  </a:lnTo>
                  <a:lnTo>
                    <a:pt x="10613" y="20585"/>
                  </a:lnTo>
                  <a:lnTo>
                    <a:pt x="10365" y="20874"/>
                  </a:lnTo>
                  <a:lnTo>
                    <a:pt x="10108" y="21173"/>
                  </a:lnTo>
                  <a:lnTo>
                    <a:pt x="9850" y="21451"/>
                  </a:lnTo>
                  <a:lnTo>
                    <a:pt x="9582" y="21739"/>
                  </a:lnTo>
                  <a:lnTo>
                    <a:pt x="9304" y="22007"/>
                  </a:lnTo>
                  <a:lnTo>
                    <a:pt x="9016" y="22285"/>
                  </a:lnTo>
                  <a:lnTo>
                    <a:pt x="8727" y="22553"/>
                  </a:lnTo>
                  <a:lnTo>
                    <a:pt x="8439" y="22811"/>
                  </a:lnTo>
                  <a:lnTo>
                    <a:pt x="8130" y="23068"/>
                  </a:lnTo>
                  <a:lnTo>
                    <a:pt x="7820" y="23316"/>
                  </a:lnTo>
                  <a:lnTo>
                    <a:pt x="7501" y="23563"/>
                  </a:lnTo>
                  <a:lnTo>
                    <a:pt x="7182" y="23810"/>
                  </a:lnTo>
                  <a:lnTo>
                    <a:pt x="6852" y="24047"/>
                  </a:lnTo>
                  <a:lnTo>
                    <a:pt x="6471" y="24325"/>
                  </a:lnTo>
                  <a:lnTo>
                    <a:pt x="6100" y="24614"/>
                  </a:lnTo>
                  <a:lnTo>
                    <a:pt x="5729" y="24913"/>
                  </a:lnTo>
                  <a:lnTo>
                    <a:pt x="5368" y="25222"/>
                  </a:lnTo>
                  <a:lnTo>
                    <a:pt x="4657" y="25850"/>
                  </a:lnTo>
                  <a:lnTo>
                    <a:pt x="3957" y="26479"/>
                  </a:lnTo>
                  <a:lnTo>
                    <a:pt x="3710" y="26705"/>
                  </a:lnTo>
                  <a:lnTo>
                    <a:pt x="3462" y="26932"/>
                  </a:lnTo>
                  <a:lnTo>
                    <a:pt x="3236" y="27169"/>
                  </a:lnTo>
                  <a:lnTo>
                    <a:pt x="3009" y="27396"/>
                  </a:lnTo>
                  <a:lnTo>
                    <a:pt x="2803" y="27643"/>
                  </a:lnTo>
                  <a:lnTo>
                    <a:pt x="2597" y="27880"/>
                  </a:lnTo>
                  <a:lnTo>
                    <a:pt x="2401" y="28127"/>
                  </a:lnTo>
                  <a:lnTo>
                    <a:pt x="2216" y="28374"/>
                  </a:lnTo>
                  <a:lnTo>
                    <a:pt x="2030" y="28632"/>
                  </a:lnTo>
                  <a:lnTo>
                    <a:pt x="1855" y="28879"/>
                  </a:lnTo>
                  <a:lnTo>
                    <a:pt x="1690" y="29137"/>
                  </a:lnTo>
                  <a:lnTo>
                    <a:pt x="1536" y="29405"/>
                  </a:lnTo>
                  <a:lnTo>
                    <a:pt x="1391" y="29662"/>
                  </a:lnTo>
                  <a:lnTo>
                    <a:pt x="1247" y="29930"/>
                  </a:lnTo>
                  <a:lnTo>
                    <a:pt x="1124" y="30198"/>
                  </a:lnTo>
                  <a:lnTo>
                    <a:pt x="1000" y="30466"/>
                  </a:lnTo>
                  <a:lnTo>
                    <a:pt x="876" y="30734"/>
                  </a:lnTo>
                  <a:lnTo>
                    <a:pt x="773" y="31012"/>
                  </a:lnTo>
                  <a:lnTo>
                    <a:pt x="670" y="31280"/>
                  </a:lnTo>
                  <a:lnTo>
                    <a:pt x="578" y="31558"/>
                  </a:lnTo>
                  <a:lnTo>
                    <a:pt x="485" y="31836"/>
                  </a:lnTo>
                  <a:lnTo>
                    <a:pt x="402" y="32114"/>
                  </a:lnTo>
                  <a:lnTo>
                    <a:pt x="330" y="32392"/>
                  </a:lnTo>
                  <a:lnTo>
                    <a:pt x="268" y="32681"/>
                  </a:lnTo>
                  <a:lnTo>
                    <a:pt x="217" y="32959"/>
                  </a:lnTo>
                  <a:lnTo>
                    <a:pt x="165" y="33237"/>
                  </a:lnTo>
                  <a:lnTo>
                    <a:pt x="114" y="33526"/>
                  </a:lnTo>
                  <a:lnTo>
                    <a:pt x="83" y="33804"/>
                  </a:lnTo>
                  <a:lnTo>
                    <a:pt x="52" y="34092"/>
                  </a:lnTo>
                  <a:lnTo>
                    <a:pt x="31" y="34371"/>
                  </a:lnTo>
                  <a:lnTo>
                    <a:pt x="11" y="34659"/>
                  </a:lnTo>
                  <a:lnTo>
                    <a:pt x="1" y="34937"/>
                  </a:lnTo>
                  <a:lnTo>
                    <a:pt x="1" y="35226"/>
                  </a:lnTo>
                  <a:lnTo>
                    <a:pt x="1" y="35504"/>
                  </a:lnTo>
                  <a:lnTo>
                    <a:pt x="11" y="35782"/>
                  </a:lnTo>
                  <a:lnTo>
                    <a:pt x="31" y="36060"/>
                  </a:lnTo>
                  <a:lnTo>
                    <a:pt x="52" y="36349"/>
                  </a:lnTo>
                  <a:lnTo>
                    <a:pt x="83" y="36627"/>
                  </a:lnTo>
                  <a:lnTo>
                    <a:pt x="114" y="36905"/>
                  </a:lnTo>
                  <a:lnTo>
                    <a:pt x="155" y="37173"/>
                  </a:lnTo>
                  <a:lnTo>
                    <a:pt x="258" y="37729"/>
                  </a:lnTo>
                  <a:lnTo>
                    <a:pt x="382" y="38265"/>
                  </a:lnTo>
                  <a:lnTo>
                    <a:pt x="526" y="38801"/>
                  </a:lnTo>
                  <a:lnTo>
                    <a:pt x="691" y="39316"/>
                  </a:lnTo>
                  <a:lnTo>
                    <a:pt x="887" y="39831"/>
                  </a:lnTo>
                  <a:lnTo>
                    <a:pt x="1093" y="40336"/>
                  </a:lnTo>
                  <a:lnTo>
                    <a:pt x="1330" y="40820"/>
                  </a:lnTo>
                  <a:lnTo>
                    <a:pt x="1587" y="41294"/>
                  </a:lnTo>
                  <a:lnTo>
                    <a:pt x="1721" y="41521"/>
                  </a:lnTo>
                  <a:lnTo>
                    <a:pt x="1855" y="41747"/>
                  </a:lnTo>
                  <a:lnTo>
                    <a:pt x="1999" y="41974"/>
                  </a:lnTo>
                  <a:lnTo>
                    <a:pt x="2154" y="42190"/>
                  </a:lnTo>
                  <a:lnTo>
                    <a:pt x="2308" y="42407"/>
                  </a:lnTo>
                  <a:lnTo>
                    <a:pt x="2463" y="42613"/>
                  </a:lnTo>
                  <a:lnTo>
                    <a:pt x="2628" y="42819"/>
                  </a:lnTo>
                  <a:lnTo>
                    <a:pt x="2793" y="43025"/>
                  </a:lnTo>
                  <a:lnTo>
                    <a:pt x="2885" y="43149"/>
                  </a:lnTo>
                  <a:lnTo>
                    <a:pt x="2978" y="43293"/>
                  </a:lnTo>
                  <a:lnTo>
                    <a:pt x="3133" y="43571"/>
                  </a:lnTo>
                  <a:lnTo>
                    <a:pt x="31414" y="43571"/>
                  </a:lnTo>
                  <a:lnTo>
                    <a:pt x="31414" y="114"/>
                  </a:lnTo>
                  <a:lnTo>
                    <a:pt x="30899" y="62"/>
                  </a:lnTo>
                  <a:lnTo>
                    <a:pt x="30394" y="31"/>
                  </a:lnTo>
                  <a:lnTo>
                    <a:pt x="29889" y="11"/>
                  </a:lnTo>
                  <a:lnTo>
                    <a:pt x="293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7315200" y="0"/>
              <a:ext cx="1828800" cy="1238016"/>
            </a:xfrm>
            <a:custGeom>
              <a:avLst/>
              <a:gdLst/>
              <a:ahLst/>
              <a:cxnLst/>
              <a:rect l="l" t="t" r="r" b="b"/>
              <a:pathLst>
                <a:path w="57150" h="38688" extrusionOk="0">
                  <a:moveTo>
                    <a:pt x="0" y="0"/>
                  </a:moveTo>
                  <a:lnTo>
                    <a:pt x="855" y="1432"/>
                  </a:lnTo>
                  <a:lnTo>
                    <a:pt x="1278" y="2153"/>
                  </a:lnTo>
                  <a:lnTo>
                    <a:pt x="1710" y="2874"/>
                  </a:lnTo>
                  <a:lnTo>
                    <a:pt x="2205" y="3668"/>
                  </a:lnTo>
                  <a:lnTo>
                    <a:pt x="2710" y="4451"/>
                  </a:lnTo>
                  <a:lnTo>
                    <a:pt x="3225" y="5224"/>
                  </a:lnTo>
                  <a:lnTo>
                    <a:pt x="3761" y="5996"/>
                  </a:lnTo>
                  <a:lnTo>
                    <a:pt x="4296" y="6759"/>
                  </a:lnTo>
                  <a:lnTo>
                    <a:pt x="4842" y="7511"/>
                  </a:lnTo>
                  <a:lnTo>
                    <a:pt x="5399" y="8263"/>
                  </a:lnTo>
                  <a:lnTo>
                    <a:pt x="5955" y="9005"/>
                  </a:lnTo>
                  <a:lnTo>
                    <a:pt x="7099" y="10488"/>
                  </a:lnTo>
                  <a:lnTo>
                    <a:pt x="8242" y="11962"/>
                  </a:lnTo>
                  <a:lnTo>
                    <a:pt x="9407" y="13425"/>
                  </a:lnTo>
                  <a:lnTo>
                    <a:pt x="10560" y="14898"/>
                  </a:lnTo>
                  <a:lnTo>
                    <a:pt x="10973" y="15423"/>
                  </a:lnTo>
                  <a:lnTo>
                    <a:pt x="11395" y="15949"/>
                  </a:lnTo>
                  <a:lnTo>
                    <a:pt x="11828" y="16464"/>
                  </a:lnTo>
                  <a:lnTo>
                    <a:pt x="12260" y="16969"/>
                  </a:lnTo>
                  <a:lnTo>
                    <a:pt x="12703" y="17463"/>
                  </a:lnTo>
                  <a:lnTo>
                    <a:pt x="13157" y="17958"/>
                  </a:lnTo>
                  <a:lnTo>
                    <a:pt x="13610" y="18452"/>
                  </a:lnTo>
                  <a:lnTo>
                    <a:pt x="14074" y="18926"/>
                  </a:lnTo>
                  <a:lnTo>
                    <a:pt x="14537" y="19400"/>
                  </a:lnTo>
                  <a:lnTo>
                    <a:pt x="15011" y="19874"/>
                  </a:lnTo>
                  <a:lnTo>
                    <a:pt x="15496" y="20327"/>
                  </a:lnTo>
                  <a:lnTo>
                    <a:pt x="15980" y="20791"/>
                  </a:lnTo>
                  <a:lnTo>
                    <a:pt x="16474" y="21234"/>
                  </a:lnTo>
                  <a:lnTo>
                    <a:pt x="16979" y="21677"/>
                  </a:lnTo>
                  <a:lnTo>
                    <a:pt x="17484" y="22120"/>
                  </a:lnTo>
                  <a:lnTo>
                    <a:pt x="17989" y="22553"/>
                  </a:lnTo>
                  <a:lnTo>
                    <a:pt x="18875" y="23274"/>
                  </a:lnTo>
                  <a:lnTo>
                    <a:pt x="19751" y="23985"/>
                  </a:lnTo>
                  <a:lnTo>
                    <a:pt x="20647" y="24675"/>
                  </a:lnTo>
                  <a:lnTo>
                    <a:pt x="21543" y="25345"/>
                  </a:lnTo>
                  <a:lnTo>
                    <a:pt x="22450" y="26004"/>
                  </a:lnTo>
                  <a:lnTo>
                    <a:pt x="23367" y="26653"/>
                  </a:lnTo>
                  <a:lnTo>
                    <a:pt x="24284" y="27282"/>
                  </a:lnTo>
                  <a:lnTo>
                    <a:pt x="25211" y="27900"/>
                  </a:lnTo>
                  <a:lnTo>
                    <a:pt x="26149" y="28498"/>
                  </a:lnTo>
                  <a:lnTo>
                    <a:pt x="27097" y="29075"/>
                  </a:lnTo>
                  <a:lnTo>
                    <a:pt x="28044" y="29641"/>
                  </a:lnTo>
                  <a:lnTo>
                    <a:pt x="29003" y="30198"/>
                  </a:lnTo>
                  <a:lnTo>
                    <a:pt x="29971" y="30733"/>
                  </a:lnTo>
                  <a:lnTo>
                    <a:pt x="30940" y="31248"/>
                  </a:lnTo>
                  <a:lnTo>
                    <a:pt x="31929" y="31753"/>
                  </a:lnTo>
                  <a:lnTo>
                    <a:pt x="32918" y="32248"/>
                  </a:lnTo>
                  <a:lnTo>
                    <a:pt x="33907" y="32722"/>
                  </a:lnTo>
                  <a:lnTo>
                    <a:pt x="34916" y="33175"/>
                  </a:lnTo>
                  <a:lnTo>
                    <a:pt x="35926" y="33618"/>
                  </a:lnTo>
                  <a:lnTo>
                    <a:pt x="36946" y="34041"/>
                  </a:lnTo>
                  <a:lnTo>
                    <a:pt x="37976" y="34442"/>
                  </a:lnTo>
                  <a:lnTo>
                    <a:pt x="39007" y="34834"/>
                  </a:lnTo>
                  <a:lnTo>
                    <a:pt x="40047" y="35215"/>
                  </a:lnTo>
                  <a:lnTo>
                    <a:pt x="41098" y="35576"/>
                  </a:lnTo>
                  <a:lnTo>
                    <a:pt x="42159" y="35916"/>
                  </a:lnTo>
                  <a:lnTo>
                    <a:pt x="43221" y="36245"/>
                  </a:lnTo>
                  <a:lnTo>
                    <a:pt x="44302" y="36554"/>
                  </a:lnTo>
                  <a:lnTo>
                    <a:pt x="45384" y="36843"/>
                  </a:lnTo>
                  <a:lnTo>
                    <a:pt x="46466" y="37121"/>
                  </a:lnTo>
                  <a:lnTo>
                    <a:pt x="47568" y="37379"/>
                  </a:lnTo>
                  <a:lnTo>
                    <a:pt x="48671" y="37626"/>
                  </a:lnTo>
                  <a:lnTo>
                    <a:pt x="49783" y="37853"/>
                  </a:lnTo>
                  <a:lnTo>
                    <a:pt x="50237" y="37935"/>
                  </a:lnTo>
                  <a:lnTo>
                    <a:pt x="50700" y="38007"/>
                  </a:lnTo>
                  <a:lnTo>
                    <a:pt x="51154" y="38079"/>
                  </a:lnTo>
                  <a:lnTo>
                    <a:pt x="51607" y="38141"/>
                  </a:lnTo>
                  <a:lnTo>
                    <a:pt x="52534" y="38254"/>
                  </a:lnTo>
                  <a:lnTo>
                    <a:pt x="53451" y="38347"/>
                  </a:lnTo>
                  <a:lnTo>
                    <a:pt x="55306" y="38512"/>
                  </a:lnTo>
                  <a:lnTo>
                    <a:pt x="56223" y="38594"/>
                  </a:lnTo>
                  <a:lnTo>
                    <a:pt x="57150" y="38687"/>
                  </a:lnTo>
                  <a:lnTo>
                    <a:pt x="57150" y="25293"/>
                  </a:lnTo>
                  <a:lnTo>
                    <a:pt x="55965" y="25108"/>
                  </a:lnTo>
                  <a:lnTo>
                    <a:pt x="54791" y="24902"/>
                  </a:lnTo>
                  <a:lnTo>
                    <a:pt x="53616" y="24675"/>
                  </a:lnTo>
                  <a:lnTo>
                    <a:pt x="52462" y="24428"/>
                  </a:lnTo>
                  <a:lnTo>
                    <a:pt x="51308" y="24160"/>
                  </a:lnTo>
                  <a:lnTo>
                    <a:pt x="50175" y="23872"/>
                  </a:lnTo>
                  <a:lnTo>
                    <a:pt x="49042" y="23563"/>
                  </a:lnTo>
                  <a:lnTo>
                    <a:pt x="47919" y="23233"/>
                  </a:lnTo>
                  <a:lnTo>
                    <a:pt x="46816" y="22893"/>
                  </a:lnTo>
                  <a:lnTo>
                    <a:pt x="45714" y="22522"/>
                  </a:lnTo>
                  <a:lnTo>
                    <a:pt x="44622" y="22141"/>
                  </a:lnTo>
                  <a:lnTo>
                    <a:pt x="43540" y="21729"/>
                  </a:lnTo>
                  <a:lnTo>
                    <a:pt x="42468" y="21306"/>
                  </a:lnTo>
                  <a:lnTo>
                    <a:pt x="41407" y="20863"/>
                  </a:lnTo>
                  <a:lnTo>
                    <a:pt x="40346" y="20389"/>
                  </a:lnTo>
                  <a:lnTo>
                    <a:pt x="39305" y="19905"/>
                  </a:lnTo>
                  <a:lnTo>
                    <a:pt x="38275" y="19400"/>
                  </a:lnTo>
                  <a:lnTo>
                    <a:pt x="37245" y="18875"/>
                  </a:lnTo>
                  <a:lnTo>
                    <a:pt x="36235" y="18329"/>
                  </a:lnTo>
                  <a:lnTo>
                    <a:pt x="35226" y="17762"/>
                  </a:lnTo>
                  <a:lnTo>
                    <a:pt x="34226" y="17175"/>
                  </a:lnTo>
                  <a:lnTo>
                    <a:pt x="33247" y="16567"/>
                  </a:lnTo>
                  <a:lnTo>
                    <a:pt x="32269" y="15938"/>
                  </a:lnTo>
                  <a:lnTo>
                    <a:pt x="31300" y="15300"/>
                  </a:lnTo>
                  <a:lnTo>
                    <a:pt x="30342" y="14630"/>
                  </a:lnTo>
                  <a:lnTo>
                    <a:pt x="29394" y="13940"/>
                  </a:lnTo>
                  <a:lnTo>
                    <a:pt x="28457" y="13239"/>
                  </a:lnTo>
                  <a:lnTo>
                    <a:pt x="27529" y="12508"/>
                  </a:lnTo>
                  <a:lnTo>
                    <a:pt x="26612" y="11766"/>
                  </a:lnTo>
                  <a:lnTo>
                    <a:pt x="25695" y="10993"/>
                  </a:lnTo>
                  <a:lnTo>
                    <a:pt x="24799" y="10210"/>
                  </a:lnTo>
                  <a:lnTo>
                    <a:pt x="23913" y="9406"/>
                  </a:lnTo>
                  <a:lnTo>
                    <a:pt x="23367" y="8891"/>
                  </a:lnTo>
                  <a:lnTo>
                    <a:pt x="22831" y="8366"/>
                  </a:lnTo>
                  <a:lnTo>
                    <a:pt x="22316" y="7840"/>
                  </a:lnTo>
                  <a:lnTo>
                    <a:pt x="21811" y="7294"/>
                  </a:lnTo>
                  <a:lnTo>
                    <a:pt x="21317" y="6738"/>
                  </a:lnTo>
                  <a:lnTo>
                    <a:pt x="20832" y="6182"/>
                  </a:lnTo>
                  <a:lnTo>
                    <a:pt x="20348" y="5615"/>
                  </a:lnTo>
                  <a:lnTo>
                    <a:pt x="19885" y="5038"/>
                  </a:lnTo>
                  <a:lnTo>
                    <a:pt x="19431" y="4451"/>
                  </a:lnTo>
                  <a:lnTo>
                    <a:pt x="18978" y="3864"/>
                  </a:lnTo>
                  <a:lnTo>
                    <a:pt x="18535" y="3266"/>
                  </a:lnTo>
                  <a:lnTo>
                    <a:pt x="18102" y="2668"/>
                  </a:lnTo>
                  <a:lnTo>
                    <a:pt x="17669" y="2061"/>
                  </a:lnTo>
                  <a:lnTo>
                    <a:pt x="17247" y="1442"/>
                  </a:lnTo>
                  <a:lnTo>
                    <a:pt x="16835" y="824"/>
                  </a:lnTo>
                  <a:lnTo>
                    <a:pt x="16423" y="206"/>
                  </a:lnTo>
                  <a:lnTo>
                    <a:pt x="16402" y="155"/>
                  </a:lnTo>
                  <a:lnTo>
                    <a:pt x="16392" y="103"/>
                  </a:lnTo>
                  <a:lnTo>
                    <a:pt x="163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9"/>
          <p:cNvSpPr txBox="1">
            <a:spLocks noGrp="1"/>
          </p:cNvSpPr>
          <p:nvPr>
            <p:ph type="title"/>
          </p:nvPr>
        </p:nvSpPr>
        <p:spPr>
          <a:xfrm>
            <a:off x="1581362" y="3541484"/>
            <a:ext cx="2188800" cy="3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5" name="Google Shape;275;p29"/>
          <p:cNvSpPr txBox="1">
            <a:spLocks noGrp="1"/>
          </p:cNvSpPr>
          <p:nvPr>
            <p:ph type="subTitle" idx="1"/>
          </p:nvPr>
        </p:nvSpPr>
        <p:spPr>
          <a:xfrm>
            <a:off x="1581362" y="3913834"/>
            <a:ext cx="21888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9"/>
          <p:cNvSpPr txBox="1">
            <a:spLocks noGrp="1"/>
          </p:cNvSpPr>
          <p:nvPr>
            <p:ph type="title" idx="2"/>
          </p:nvPr>
        </p:nvSpPr>
        <p:spPr>
          <a:xfrm>
            <a:off x="5369075" y="3541484"/>
            <a:ext cx="2188800" cy="3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7" name="Google Shape;277;p29"/>
          <p:cNvSpPr txBox="1">
            <a:spLocks noGrp="1"/>
          </p:cNvSpPr>
          <p:nvPr>
            <p:ph type="subTitle" idx="3"/>
          </p:nvPr>
        </p:nvSpPr>
        <p:spPr>
          <a:xfrm>
            <a:off x="5369075" y="3913834"/>
            <a:ext cx="21888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9"/>
          <p:cNvSpPr txBox="1">
            <a:spLocks noGrp="1"/>
          </p:cNvSpPr>
          <p:nvPr>
            <p:ph type="title" idx="4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925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30"/>
          <p:cNvGrpSpPr/>
          <p:nvPr/>
        </p:nvGrpSpPr>
        <p:grpSpPr>
          <a:xfrm>
            <a:off x="-7976" y="-3952"/>
            <a:ext cx="9164601" cy="5156902"/>
            <a:chOff x="-7976" y="-3952"/>
            <a:chExt cx="9164601" cy="5156902"/>
          </a:xfrm>
        </p:grpSpPr>
        <p:sp>
          <p:nvSpPr>
            <p:cNvPr id="281" name="Google Shape;281;p30"/>
            <p:cNvSpPr/>
            <p:nvPr/>
          </p:nvSpPr>
          <p:spPr>
            <a:xfrm>
              <a:off x="-7976" y="2433686"/>
              <a:ext cx="2628896" cy="2719264"/>
            </a:xfrm>
            <a:custGeom>
              <a:avLst/>
              <a:gdLst/>
              <a:ahLst/>
              <a:cxnLst/>
              <a:rect l="l" t="t" r="r" b="b"/>
              <a:pathLst>
                <a:path w="82153" h="84977" extrusionOk="0">
                  <a:moveTo>
                    <a:pt x="0" y="0"/>
                  </a:moveTo>
                  <a:lnTo>
                    <a:pt x="0" y="84977"/>
                  </a:lnTo>
                  <a:lnTo>
                    <a:pt x="82153" y="84977"/>
                  </a:lnTo>
                  <a:lnTo>
                    <a:pt x="81109" y="83406"/>
                  </a:lnTo>
                  <a:lnTo>
                    <a:pt x="80582" y="82615"/>
                  </a:lnTo>
                  <a:lnTo>
                    <a:pt x="80043" y="81846"/>
                  </a:lnTo>
                  <a:lnTo>
                    <a:pt x="79736" y="81439"/>
                  </a:lnTo>
                  <a:lnTo>
                    <a:pt x="79428" y="81044"/>
                  </a:lnTo>
                  <a:lnTo>
                    <a:pt x="79120" y="80648"/>
                  </a:lnTo>
                  <a:lnTo>
                    <a:pt x="78791" y="80263"/>
                  </a:lnTo>
                  <a:lnTo>
                    <a:pt x="78461" y="79890"/>
                  </a:lnTo>
                  <a:lnTo>
                    <a:pt x="78132" y="79516"/>
                  </a:lnTo>
                  <a:lnTo>
                    <a:pt x="77780" y="79154"/>
                  </a:lnTo>
                  <a:lnTo>
                    <a:pt x="77439" y="78791"/>
                  </a:lnTo>
                  <a:lnTo>
                    <a:pt x="77077" y="78450"/>
                  </a:lnTo>
                  <a:lnTo>
                    <a:pt x="76714" y="78099"/>
                  </a:lnTo>
                  <a:lnTo>
                    <a:pt x="76341" y="77769"/>
                  </a:lnTo>
                  <a:lnTo>
                    <a:pt x="75967" y="77440"/>
                  </a:lnTo>
                  <a:lnTo>
                    <a:pt x="75583" y="77121"/>
                  </a:lnTo>
                  <a:lnTo>
                    <a:pt x="75198" y="76813"/>
                  </a:lnTo>
                  <a:lnTo>
                    <a:pt x="74802" y="76506"/>
                  </a:lnTo>
                  <a:lnTo>
                    <a:pt x="74407" y="76209"/>
                  </a:lnTo>
                  <a:lnTo>
                    <a:pt x="74000" y="75923"/>
                  </a:lnTo>
                  <a:lnTo>
                    <a:pt x="73583" y="75638"/>
                  </a:lnTo>
                  <a:lnTo>
                    <a:pt x="73165" y="75363"/>
                  </a:lnTo>
                  <a:lnTo>
                    <a:pt x="72748" y="75099"/>
                  </a:lnTo>
                  <a:lnTo>
                    <a:pt x="72319" y="74836"/>
                  </a:lnTo>
                  <a:lnTo>
                    <a:pt x="71891" y="74583"/>
                  </a:lnTo>
                  <a:lnTo>
                    <a:pt x="71451" y="74341"/>
                  </a:lnTo>
                  <a:lnTo>
                    <a:pt x="71012" y="74110"/>
                  </a:lnTo>
                  <a:lnTo>
                    <a:pt x="70561" y="73880"/>
                  </a:lnTo>
                  <a:lnTo>
                    <a:pt x="70111" y="73660"/>
                  </a:lnTo>
                  <a:lnTo>
                    <a:pt x="69649" y="73451"/>
                  </a:lnTo>
                  <a:lnTo>
                    <a:pt x="69188" y="73242"/>
                  </a:lnTo>
                  <a:lnTo>
                    <a:pt x="68726" y="73045"/>
                  </a:lnTo>
                  <a:lnTo>
                    <a:pt x="68254" y="72858"/>
                  </a:lnTo>
                  <a:lnTo>
                    <a:pt x="67781" y="72671"/>
                  </a:lnTo>
                  <a:lnTo>
                    <a:pt x="67309" y="72506"/>
                  </a:lnTo>
                  <a:lnTo>
                    <a:pt x="66771" y="72319"/>
                  </a:lnTo>
                  <a:lnTo>
                    <a:pt x="66232" y="72144"/>
                  </a:lnTo>
                  <a:lnTo>
                    <a:pt x="65694" y="71990"/>
                  </a:lnTo>
                  <a:lnTo>
                    <a:pt x="65155" y="71825"/>
                  </a:lnTo>
                  <a:lnTo>
                    <a:pt x="64606" y="71682"/>
                  </a:lnTo>
                  <a:lnTo>
                    <a:pt x="64057" y="71539"/>
                  </a:lnTo>
                  <a:lnTo>
                    <a:pt x="62958" y="71276"/>
                  </a:lnTo>
                  <a:lnTo>
                    <a:pt x="61859" y="71034"/>
                  </a:lnTo>
                  <a:lnTo>
                    <a:pt x="60738" y="70803"/>
                  </a:lnTo>
                  <a:lnTo>
                    <a:pt x="58519" y="70364"/>
                  </a:lnTo>
                  <a:lnTo>
                    <a:pt x="57409" y="70144"/>
                  </a:lnTo>
                  <a:lnTo>
                    <a:pt x="56300" y="69902"/>
                  </a:lnTo>
                  <a:lnTo>
                    <a:pt x="55201" y="69661"/>
                  </a:lnTo>
                  <a:lnTo>
                    <a:pt x="54651" y="69529"/>
                  </a:lnTo>
                  <a:lnTo>
                    <a:pt x="54102" y="69386"/>
                  </a:lnTo>
                  <a:lnTo>
                    <a:pt x="53564" y="69243"/>
                  </a:lnTo>
                  <a:lnTo>
                    <a:pt x="53014" y="69089"/>
                  </a:lnTo>
                  <a:lnTo>
                    <a:pt x="52476" y="68924"/>
                  </a:lnTo>
                  <a:lnTo>
                    <a:pt x="51949" y="68749"/>
                  </a:lnTo>
                  <a:lnTo>
                    <a:pt x="51410" y="68573"/>
                  </a:lnTo>
                  <a:lnTo>
                    <a:pt x="50883" y="68375"/>
                  </a:lnTo>
                  <a:lnTo>
                    <a:pt x="50355" y="68177"/>
                  </a:lnTo>
                  <a:lnTo>
                    <a:pt x="49839" y="67957"/>
                  </a:lnTo>
                  <a:lnTo>
                    <a:pt x="49279" y="67705"/>
                  </a:lnTo>
                  <a:lnTo>
                    <a:pt x="48729" y="67452"/>
                  </a:lnTo>
                  <a:lnTo>
                    <a:pt x="48191" y="67177"/>
                  </a:lnTo>
                  <a:lnTo>
                    <a:pt x="47663" y="66892"/>
                  </a:lnTo>
                  <a:lnTo>
                    <a:pt x="47158" y="66606"/>
                  </a:lnTo>
                  <a:lnTo>
                    <a:pt x="46653" y="66298"/>
                  </a:lnTo>
                  <a:lnTo>
                    <a:pt x="46169" y="65980"/>
                  </a:lnTo>
                  <a:lnTo>
                    <a:pt x="45697" y="65650"/>
                  </a:lnTo>
                  <a:lnTo>
                    <a:pt x="45235" y="65321"/>
                  </a:lnTo>
                  <a:lnTo>
                    <a:pt x="44785" y="64969"/>
                  </a:lnTo>
                  <a:lnTo>
                    <a:pt x="44334" y="64617"/>
                  </a:lnTo>
                  <a:lnTo>
                    <a:pt x="43906" y="64255"/>
                  </a:lnTo>
                  <a:lnTo>
                    <a:pt x="43488" y="63870"/>
                  </a:lnTo>
                  <a:lnTo>
                    <a:pt x="43082" y="63486"/>
                  </a:lnTo>
                  <a:lnTo>
                    <a:pt x="42686" y="63101"/>
                  </a:lnTo>
                  <a:lnTo>
                    <a:pt x="42291" y="62695"/>
                  </a:lnTo>
                  <a:lnTo>
                    <a:pt x="41917" y="62288"/>
                  </a:lnTo>
                  <a:lnTo>
                    <a:pt x="41543" y="61870"/>
                  </a:lnTo>
                  <a:lnTo>
                    <a:pt x="41192" y="61442"/>
                  </a:lnTo>
                  <a:lnTo>
                    <a:pt x="40840" y="61013"/>
                  </a:lnTo>
                  <a:lnTo>
                    <a:pt x="40500" y="60563"/>
                  </a:lnTo>
                  <a:lnTo>
                    <a:pt x="40170" y="60123"/>
                  </a:lnTo>
                  <a:lnTo>
                    <a:pt x="39851" y="59662"/>
                  </a:lnTo>
                  <a:lnTo>
                    <a:pt x="39533" y="59201"/>
                  </a:lnTo>
                  <a:lnTo>
                    <a:pt x="39225" y="58728"/>
                  </a:lnTo>
                  <a:lnTo>
                    <a:pt x="38928" y="58256"/>
                  </a:lnTo>
                  <a:lnTo>
                    <a:pt x="38643" y="57772"/>
                  </a:lnTo>
                  <a:lnTo>
                    <a:pt x="38357" y="57289"/>
                  </a:lnTo>
                  <a:lnTo>
                    <a:pt x="38093" y="56794"/>
                  </a:lnTo>
                  <a:lnTo>
                    <a:pt x="37819" y="56300"/>
                  </a:lnTo>
                  <a:lnTo>
                    <a:pt x="37566" y="55794"/>
                  </a:lnTo>
                  <a:lnTo>
                    <a:pt x="37313" y="55289"/>
                  </a:lnTo>
                  <a:lnTo>
                    <a:pt x="37072" y="54773"/>
                  </a:lnTo>
                  <a:lnTo>
                    <a:pt x="36830" y="54256"/>
                  </a:lnTo>
                  <a:lnTo>
                    <a:pt x="36599" y="53740"/>
                  </a:lnTo>
                  <a:lnTo>
                    <a:pt x="36379" y="53212"/>
                  </a:lnTo>
                  <a:lnTo>
                    <a:pt x="36160" y="52685"/>
                  </a:lnTo>
                  <a:lnTo>
                    <a:pt x="35940" y="52147"/>
                  </a:lnTo>
                  <a:lnTo>
                    <a:pt x="35533" y="51081"/>
                  </a:lnTo>
                  <a:lnTo>
                    <a:pt x="35149" y="49993"/>
                  </a:lnTo>
                  <a:lnTo>
                    <a:pt x="34775" y="48894"/>
                  </a:lnTo>
                  <a:lnTo>
                    <a:pt x="34424" y="47796"/>
                  </a:lnTo>
                  <a:lnTo>
                    <a:pt x="34094" y="46686"/>
                  </a:lnTo>
                  <a:lnTo>
                    <a:pt x="33775" y="45565"/>
                  </a:lnTo>
                  <a:lnTo>
                    <a:pt x="33479" y="44455"/>
                  </a:lnTo>
                  <a:lnTo>
                    <a:pt x="33182" y="43335"/>
                  </a:lnTo>
                  <a:lnTo>
                    <a:pt x="32896" y="42225"/>
                  </a:lnTo>
                  <a:lnTo>
                    <a:pt x="32633" y="41115"/>
                  </a:lnTo>
                  <a:lnTo>
                    <a:pt x="32358" y="40005"/>
                  </a:lnTo>
                  <a:lnTo>
                    <a:pt x="31853" y="37819"/>
                  </a:lnTo>
                  <a:lnTo>
                    <a:pt x="31688" y="37160"/>
                  </a:lnTo>
                  <a:lnTo>
                    <a:pt x="31534" y="36511"/>
                  </a:lnTo>
                  <a:lnTo>
                    <a:pt x="31358" y="35863"/>
                  </a:lnTo>
                  <a:lnTo>
                    <a:pt x="31182" y="35215"/>
                  </a:lnTo>
                  <a:lnTo>
                    <a:pt x="31007" y="34578"/>
                  </a:lnTo>
                  <a:lnTo>
                    <a:pt x="30820" y="33940"/>
                  </a:lnTo>
                  <a:lnTo>
                    <a:pt x="30622" y="33314"/>
                  </a:lnTo>
                  <a:lnTo>
                    <a:pt x="30424" y="32688"/>
                  </a:lnTo>
                  <a:lnTo>
                    <a:pt x="30215" y="32062"/>
                  </a:lnTo>
                  <a:lnTo>
                    <a:pt x="30007" y="31446"/>
                  </a:lnTo>
                  <a:lnTo>
                    <a:pt x="29787" y="30831"/>
                  </a:lnTo>
                  <a:lnTo>
                    <a:pt x="29556" y="30216"/>
                  </a:lnTo>
                  <a:lnTo>
                    <a:pt x="29325" y="29611"/>
                  </a:lnTo>
                  <a:lnTo>
                    <a:pt x="29084" y="29007"/>
                  </a:lnTo>
                  <a:lnTo>
                    <a:pt x="28831" y="28403"/>
                  </a:lnTo>
                  <a:lnTo>
                    <a:pt x="28578" y="27809"/>
                  </a:lnTo>
                  <a:lnTo>
                    <a:pt x="28315" y="27216"/>
                  </a:lnTo>
                  <a:lnTo>
                    <a:pt x="28040" y="26623"/>
                  </a:lnTo>
                  <a:lnTo>
                    <a:pt x="27754" y="26040"/>
                  </a:lnTo>
                  <a:lnTo>
                    <a:pt x="27469" y="25458"/>
                  </a:lnTo>
                  <a:lnTo>
                    <a:pt x="27172" y="24876"/>
                  </a:lnTo>
                  <a:lnTo>
                    <a:pt x="26864" y="24304"/>
                  </a:lnTo>
                  <a:lnTo>
                    <a:pt x="26557" y="23722"/>
                  </a:lnTo>
                  <a:lnTo>
                    <a:pt x="26227" y="23151"/>
                  </a:lnTo>
                  <a:lnTo>
                    <a:pt x="25897" y="22590"/>
                  </a:lnTo>
                  <a:lnTo>
                    <a:pt x="25557" y="22019"/>
                  </a:lnTo>
                  <a:lnTo>
                    <a:pt x="25216" y="21459"/>
                  </a:lnTo>
                  <a:lnTo>
                    <a:pt x="24854" y="20898"/>
                  </a:lnTo>
                  <a:lnTo>
                    <a:pt x="24491" y="20338"/>
                  </a:lnTo>
                  <a:lnTo>
                    <a:pt x="24106" y="19789"/>
                  </a:lnTo>
                  <a:lnTo>
                    <a:pt x="23722" y="19239"/>
                  </a:lnTo>
                  <a:lnTo>
                    <a:pt x="23326" y="18690"/>
                  </a:lnTo>
                  <a:lnTo>
                    <a:pt x="22436" y="17481"/>
                  </a:lnTo>
                  <a:lnTo>
                    <a:pt x="21524" y="16295"/>
                  </a:lnTo>
                  <a:lnTo>
                    <a:pt x="21063" y="15701"/>
                  </a:lnTo>
                  <a:lnTo>
                    <a:pt x="20590" y="15119"/>
                  </a:lnTo>
                  <a:lnTo>
                    <a:pt x="20118" y="14548"/>
                  </a:lnTo>
                  <a:lnTo>
                    <a:pt x="19635" y="13976"/>
                  </a:lnTo>
                  <a:lnTo>
                    <a:pt x="19151" y="13405"/>
                  </a:lnTo>
                  <a:lnTo>
                    <a:pt x="18668" y="12845"/>
                  </a:lnTo>
                  <a:lnTo>
                    <a:pt x="18173" y="12295"/>
                  </a:lnTo>
                  <a:lnTo>
                    <a:pt x="17668" y="11746"/>
                  </a:lnTo>
                  <a:lnTo>
                    <a:pt x="17162" y="11207"/>
                  </a:lnTo>
                  <a:lnTo>
                    <a:pt x="16646" y="10669"/>
                  </a:lnTo>
                  <a:lnTo>
                    <a:pt x="16119" y="10153"/>
                  </a:lnTo>
                  <a:lnTo>
                    <a:pt x="15591" y="9625"/>
                  </a:lnTo>
                  <a:lnTo>
                    <a:pt x="15064" y="9120"/>
                  </a:lnTo>
                  <a:lnTo>
                    <a:pt x="14525" y="8614"/>
                  </a:lnTo>
                  <a:lnTo>
                    <a:pt x="13976" y="8120"/>
                  </a:lnTo>
                  <a:lnTo>
                    <a:pt x="13416" y="7626"/>
                  </a:lnTo>
                  <a:lnTo>
                    <a:pt x="12855" y="7142"/>
                  </a:lnTo>
                  <a:lnTo>
                    <a:pt x="12284" y="6670"/>
                  </a:lnTo>
                  <a:lnTo>
                    <a:pt x="11702" y="6208"/>
                  </a:lnTo>
                  <a:lnTo>
                    <a:pt x="11108" y="5758"/>
                  </a:lnTo>
                  <a:lnTo>
                    <a:pt x="10515" y="5307"/>
                  </a:lnTo>
                  <a:lnTo>
                    <a:pt x="9911" y="4868"/>
                  </a:lnTo>
                  <a:lnTo>
                    <a:pt x="9295" y="4439"/>
                  </a:lnTo>
                  <a:lnTo>
                    <a:pt x="8669" y="4022"/>
                  </a:lnTo>
                  <a:lnTo>
                    <a:pt x="8043" y="3615"/>
                  </a:lnTo>
                  <a:lnTo>
                    <a:pt x="7406" y="3220"/>
                  </a:lnTo>
                  <a:lnTo>
                    <a:pt x="6746" y="2824"/>
                  </a:lnTo>
                  <a:lnTo>
                    <a:pt x="6087" y="2450"/>
                  </a:lnTo>
                  <a:lnTo>
                    <a:pt x="5362" y="2044"/>
                  </a:lnTo>
                  <a:lnTo>
                    <a:pt x="4637" y="1648"/>
                  </a:lnTo>
                  <a:lnTo>
                    <a:pt x="4274" y="1451"/>
                  </a:lnTo>
                  <a:lnTo>
                    <a:pt x="3912" y="1264"/>
                  </a:lnTo>
                  <a:lnTo>
                    <a:pt x="3538" y="1088"/>
                  </a:lnTo>
                  <a:lnTo>
                    <a:pt x="3164" y="912"/>
                  </a:lnTo>
                  <a:lnTo>
                    <a:pt x="2791" y="758"/>
                  </a:lnTo>
                  <a:lnTo>
                    <a:pt x="2406" y="605"/>
                  </a:lnTo>
                  <a:lnTo>
                    <a:pt x="2022" y="462"/>
                  </a:lnTo>
                  <a:lnTo>
                    <a:pt x="1637" y="341"/>
                  </a:lnTo>
                  <a:lnTo>
                    <a:pt x="1242" y="231"/>
                  </a:lnTo>
                  <a:lnTo>
                    <a:pt x="835" y="132"/>
                  </a:lnTo>
                  <a:lnTo>
                    <a:pt x="429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1433560" y="2749750"/>
              <a:ext cx="2845504" cy="2403200"/>
            </a:xfrm>
            <a:custGeom>
              <a:avLst/>
              <a:gdLst/>
              <a:ahLst/>
              <a:cxnLst/>
              <a:rect l="l" t="t" r="r" b="b"/>
              <a:pathLst>
                <a:path w="88922" h="75100" extrusionOk="0">
                  <a:moveTo>
                    <a:pt x="12196" y="1"/>
                  </a:moveTo>
                  <a:lnTo>
                    <a:pt x="11460" y="12"/>
                  </a:lnTo>
                  <a:lnTo>
                    <a:pt x="10713" y="34"/>
                  </a:lnTo>
                  <a:lnTo>
                    <a:pt x="9977" y="67"/>
                  </a:lnTo>
                  <a:lnTo>
                    <a:pt x="9241" y="122"/>
                  </a:lnTo>
                  <a:lnTo>
                    <a:pt x="8505" y="177"/>
                  </a:lnTo>
                  <a:lnTo>
                    <a:pt x="7659" y="243"/>
                  </a:lnTo>
                  <a:lnTo>
                    <a:pt x="6824" y="342"/>
                  </a:lnTo>
                  <a:lnTo>
                    <a:pt x="6406" y="397"/>
                  </a:lnTo>
                  <a:lnTo>
                    <a:pt x="5989" y="451"/>
                  </a:lnTo>
                  <a:lnTo>
                    <a:pt x="5571" y="528"/>
                  </a:lnTo>
                  <a:lnTo>
                    <a:pt x="5165" y="605"/>
                  </a:lnTo>
                  <a:lnTo>
                    <a:pt x="4758" y="704"/>
                  </a:lnTo>
                  <a:lnTo>
                    <a:pt x="4351" y="803"/>
                  </a:lnTo>
                  <a:lnTo>
                    <a:pt x="3945" y="924"/>
                  </a:lnTo>
                  <a:lnTo>
                    <a:pt x="3549" y="1067"/>
                  </a:lnTo>
                  <a:lnTo>
                    <a:pt x="3154" y="1210"/>
                  </a:lnTo>
                  <a:lnTo>
                    <a:pt x="2758" y="1385"/>
                  </a:lnTo>
                  <a:lnTo>
                    <a:pt x="2374" y="1572"/>
                  </a:lnTo>
                  <a:lnTo>
                    <a:pt x="2000" y="1781"/>
                  </a:lnTo>
                  <a:lnTo>
                    <a:pt x="1693" y="1968"/>
                  </a:lnTo>
                  <a:lnTo>
                    <a:pt x="1418" y="2166"/>
                  </a:lnTo>
                  <a:lnTo>
                    <a:pt x="1165" y="2363"/>
                  </a:lnTo>
                  <a:lnTo>
                    <a:pt x="934" y="2583"/>
                  </a:lnTo>
                  <a:lnTo>
                    <a:pt x="726" y="2814"/>
                  </a:lnTo>
                  <a:lnTo>
                    <a:pt x="638" y="2924"/>
                  </a:lnTo>
                  <a:lnTo>
                    <a:pt x="550" y="3044"/>
                  </a:lnTo>
                  <a:lnTo>
                    <a:pt x="473" y="3176"/>
                  </a:lnTo>
                  <a:lnTo>
                    <a:pt x="396" y="3297"/>
                  </a:lnTo>
                  <a:lnTo>
                    <a:pt x="330" y="3429"/>
                  </a:lnTo>
                  <a:lnTo>
                    <a:pt x="264" y="3561"/>
                  </a:lnTo>
                  <a:lnTo>
                    <a:pt x="209" y="3693"/>
                  </a:lnTo>
                  <a:lnTo>
                    <a:pt x="165" y="3825"/>
                  </a:lnTo>
                  <a:lnTo>
                    <a:pt x="121" y="3967"/>
                  </a:lnTo>
                  <a:lnTo>
                    <a:pt x="88" y="4110"/>
                  </a:lnTo>
                  <a:lnTo>
                    <a:pt x="55" y="4253"/>
                  </a:lnTo>
                  <a:lnTo>
                    <a:pt x="33" y="4396"/>
                  </a:lnTo>
                  <a:lnTo>
                    <a:pt x="11" y="4704"/>
                  </a:lnTo>
                  <a:lnTo>
                    <a:pt x="0" y="5011"/>
                  </a:lnTo>
                  <a:lnTo>
                    <a:pt x="33" y="5341"/>
                  </a:lnTo>
                  <a:lnTo>
                    <a:pt x="77" y="5681"/>
                  </a:lnTo>
                  <a:lnTo>
                    <a:pt x="154" y="6022"/>
                  </a:lnTo>
                  <a:lnTo>
                    <a:pt x="231" y="6374"/>
                  </a:lnTo>
                  <a:lnTo>
                    <a:pt x="297" y="6714"/>
                  </a:lnTo>
                  <a:lnTo>
                    <a:pt x="330" y="6890"/>
                  </a:lnTo>
                  <a:lnTo>
                    <a:pt x="341" y="7066"/>
                  </a:lnTo>
                  <a:lnTo>
                    <a:pt x="352" y="7242"/>
                  </a:lnTo>
                  <a:lnTo>
                    <a:pt x="341" y="7417"/>
                  </a:lnTo>
                  <a:lnTo>
                    <a:pt x="319" y="7692"/>
                  </a:lnTo>
                  <a:lnTo>
                    <a:pt x="308" y="7978"/>
                  </a:lnTo>
                  <a:lnTo>
                    <a:pt x="308" y="8253"/>
                  </a:lnTo>
                  <a:lnTo>
                    <a:pt x="308" y="8538"/>
                  </a:lnTo>
                  <a:lnTo>
                    <a:pt x="319" y="8813"/>
                  </a:lnTo>
                  <a:lnTo>
                    <a:pt x="341" y="9088"/>
                  </a:lnTo>
                  <a:lnTo>
                    <a:pt x="396" y="9637"/>
                  </a:lnTo>
                  <a:lnTo>
                    <a:pt x="462" y="10186"/>
                  </a:lnTo>
                  <a:lnTo>
                    <a:pt x="561" y="10736"/>
                  </a:lnTo>
                  <a:lnTo>
                    <a:pt x="671" y="11285"/>
                  </a:lnTo>
                  <a:lnTo>
                    <a:pt x="792" y="11834"/>
                  </a:lnTo>
                  <a:lnTo>
                    <a:pt x="901" y="12274"/>
                  </a:lnTo>
                  <a:lnTo>
                    <a:pt x="1033" y="12691"/>
                  </a:lnTo>
                  <a:lnTo>
                    <a:pt x="1165" y="13087"/>
                  </a:lnTo>
                  <a:lnTo>
                    <a:pt x="1319" y="13439"/>
                  </a:lnTo>
                  <a:lnTo>
                    <a:pt x="1407" y="13603"/>
                  </a:lnTo>
                  <a:lnTo>
                    <a:pt x="1495" y="13768"/>
                  </a:lnTo>
                  <a:lnTo>
                    <a:pt x="1583" y="13922"/>
                  </a:lnTo>
                  <a:lnTo>
                    <a:pt x="1682" y="14065"/>
                  </a:lnTo>
                  <a:lnTo>
                    <a:pt x="1780" y="14208"/>
                  </a:lnTo>
                  <a:lnTo>
                    <a:pt x="1890" y="14340"/>
                  </a:lnTo>
                  <a:lnTo>
                    <a:pt x="2000" y="14460"/>
                  </a:lnTo>
                  <a:lnTo>
                    <a:pt x="2121" y="14581"/>
                  </a:lnTo>
                  <a:lnTo>
                    <a:pt x="2242" y="14702"/>
                  </a:lnTo>
                  <a:lnTo>
                    <a:pt x="2374" y="14801"/>
                  </a:lnTo>
                  <a:lnTo>
                    <a:pt x="2506" y="14911"/>
                  </a:lnTo>
                  <a:lnTo>
                    <a:pt x="2648" y="14999"/>
                  </a:lnTo>
                  <a:lnTo>
                    <a:pt x="2802" y="15098"/>
                  </a:lnTo>
                  <a:lnTo>
                    <a:pt x="2956" y="15175"/>
                  </a:lnTo>
                  <a:lnTo>
                    <a:pt x="3121" y="15252"/>
                  </a:lnTo>
                  <a:lnTo>
                    <a:pt x="3286" y="15328"/>
                  </a:lnTo>
                  <a:lnTo>
                    <a:pt x="3461" y="15394"/>
                  </a:lnTo>
                  <a:lnTo>
                    <a:pt x="3648" y="15460"/>
                  </a:lnTo>
                  <a:lnTo>
                    <a:pt x="3846" y="15515"/>
                  </a:lnTo>
                  <a:lnTo>
                    <a:pt x="4044" y="15570"/>
                  </a:lnTo>
                  <a:lnTo>
                    <a:pt x="4472" y="15658"/>
                  </a:lnTo>
                  <a:lnTo>
                    <a:pt x="4923" y="15735"/>
                  </a:lnTo>
                  <a:lnTo>
                    <a:pt x="5835" y="15834"/>
                  </a:lnTo>
                  <a:lnTo>
                    <a:pt x="6758" y="15933"/>
                  </a:lnTo>
                  <a:lnTo>
                    <a:pt x="7670" y="16010"/>
                  </a:lnTo>
                  <a:lnTo>
                    <a:pt x="8582" y="16087"/>
                  </a:lnTo>
                  <a:lnTo>
                    <a:pt x="10417" y="16207"/>
                  </a:lnTo>
                  <a:lnTo>
                    <a:pt x="12262" y="16328"/>
                  </a:lnTo>
                  <a:lnTo>
                    <a:pt x="12823" y="16372"/>
                  </a:lnTo>
                  <a:lnTo>
                    <a:pt x="13394" y="16427"/>
                  </a:lnTo>
                  <a:lnTo>
                    <a:pt x="13965" y="16493"/>
                  </a:lnTo>
                  <a:lnTo>
                    <a:pt x="14548" y="16581"/>
                  </a:lnTo>
                  <a:lnTo>
                    <a:pt x="15130" y="16680"/>
                  </a:lnTo>
                  <a:lnTo>
                    <a:pt x="15701" y="16790"/>
                  </a:lnTo>
                  <a:lnTo>
                    <a:pt x="16284" y="16922"/>
                  </a:lnTo>
                  <a:lnTo>
                    <a:pt x="16855" y="17075"/>
                  </a:lnTo>
                  <a:lnTo>
                    <a:pt x="17416" y="17251"/>
                  </a:lnTo>
                  <a:lnTo>
                    <a:pt x="17965" y="17449"/>
                  </a:lnTo>
                  <a:lnTo>
                    <a:pt x="18240" y="17548"/>
                  </a:lnTo>
                  <a:lnTo>
                    <a:pt x="18503" y="17669"/>
                  </a:lnTo>
                  <a:lnTo>
                    <a:pt x="18767" y="17779"/>
                  </a:lnTo>
                  <a:lnTo>
                    <a:pt x="19031" y="17910"/>
                  </a:lnTo>
                  <a:lnTo>
                    <a:pt x="19283" y="18042"/>
                  </a:lnTo>
                  <a:lnTo>
                    <a:pt x="19536" y="18185"/>
                  </a:lnTo>
                  <a:lnTo>
                    <a:pt x="19789" y="18328"/>
                  </a:lnTo>
                  <a:lnTo>
                    <a:pt x="20031" y="18482"/>
                  </a:lnTo>
                  <a:lnTo>
                    <a:pt x="20272" y="18647"/>
                  </a:lnTo>
                  <a:lnTo>
                    <a:pt x="20503" y="18811"/>
                  </a:lnTo>
                  <a:lnTo>
                    <a:pt x="20734" y="18987"/>
                  </a:lnTo>
                  <a:lnTo>
                    <a:pt x="20953" y="19174"/>
                  </a:lnTo>
                  <a:lnTo>
                    <a:pt x="21261" y="19449"/>
                  </a:lnTo>
                  <a:lnTo>
                    <a:pt x="21547" y="19745"/>
                  </a:lnTo>
                  <a:lnTo>
                    <a:pt x="21821" y="20053"/>
                  </a:lnTo>
                  <a:lnTo>
                    <a:pt x="22085" y="20372"/>
                  </a:lnTo>
                  <a:lnTo>
                    <a:pt x="22327" y="20701"/>
                  </a:lnTo>
                  <a:lnTo>
                    <a:pt x="22558" y="21042"/>
                  </a:lnTo>
                  <a:lnTo>
                    <a:pt x="22777" y="21393"/>
                  </a:lnTo>
                  <a:lnTo>
                    <a:pt x="22986" y="21745"/>
                  </a:lnTo>
                  <a:lnTo>
                    <a:pt x="23173" y="22119"/>
                  </a:lnTo>
                  <a:lnTo>
                    <a:pt x="23360" y="22492"/>
                  </a:lnTo>
                  <a:lnTo>
                    <a:pt x="23525" y="22866"/>
                  </a:lnTo>
                  <a:lnTo>
                    <a:pt x="23689" y="23250"/>
                  </a:lnTo>
                  <a:lnTo>
                    <a:pt x="23843" y="23646"/>
                  </a:lnTo>
                  <a:lnTo>
                    <a:pt x="23986" y="24030"/>
                  </a:lnTo>
                  <a:lnTo>
                    <a:pt x="24118" y="24426"/>
                  </a:lnTo>
                  <a:lnTo>
                    <a:pt x="24239" y="24822"/>
                  </a:lnTo>
                  <a:lnTo>
                    <a:pt x="24568" y="25964"/>
                  </a:lnTo>
                  <a:lnTo>
                    <a:pt x="24865" y="27107"/>
                  </a:lnTo>
                  <a:lnTo>
                    <a:pt x="25162" y="28250"/>
                  </a:lnTo>
                  <a:lnTo>
                    <a:pt x="25436" y="29392"/>
                  </a:lnTo>
                  <a:lnTo>
                    <a:pt x="25975" y="31689"/>
                  </a:lnTo>
                  <a:lnTo>
                    <a:pt x="26249" y="32831"/>
                  </a:lnTo>
                  <a:lnTo>
                    <a:pt x="26535" y="33974"/>
                  </a:lnTo>
                  <a:lnTo>
                    <a:pt x="26832" y="35106"/>
                  </a:lnTo>
                  <a:lnTo>
                    <a:pt x="27150" y="36237"/>
                  </a:lnTo>
                  <a:lnTo>
                    <a:pt x="27315" y="36798"/>
                  </a:lnTo>
                  <a:lnTo>
                    <a:pt x="27491" y="37358"/>
                  </a:lnTo>
                  <a:lnTo>
                    <a:pt x="27678" y="37919"/>
                  </a:lnTo>
                  <a:lnTo>
                    <a:pt x="27865" y="38479"/>
                  </a:lnTo>
                  <a:lnTo>
                    <a:pt x="28062" y="39028"/>
                  </a:lnTo>
                  <a:lnTo>
                    <a:pt x="28271" y="39578"/>
                  </a:lnTo>
                  <a:lnTo>
                    <a:pt x="28491" y="40127"/>
                  </a:lnTo>
                  <a:lnTo>
                    <a:pt x="28711" y="40676"/>
                  </a:lnTo>
                  <a:lnTo>
                    <a:pt x="28952" y="41215"/>
                  </a:lnTo>
                  <a:lnTo>
                    <a:pt x="29205" y="41753"/>
                  </a:lnTo>
                  <a:lnTo>
                    <a:pt x="29469" y="42292"/>
                  </a:lnTo>
                  <a:lnTo>
                    <a:pt x="29743" y="42819"/>
                  </a:lnTo>
                  <a:lnTo>
                    <a:pt x="30084" y="43423"/>
                  </a:lnTo>
                  <a:lnTo>
                    <a:pt x="30425" y="44017"/>
                  </a:lnTo>
                  <a:lnTo>
                    <a:pt x="30875" y="44753"/>
                  </a:lnTo>
                  <a:lnTo>
                    <a:pt x="31348" y="45489"/>
                  </a:lnTo>
                  <a:lnTo>
                    <a:pt x="31842" y="46214"/>
                  </a:lnTo>
                  <a:lnTo>
                    <a:pt x="32369" y="46939"/>
                  </a:lnTo>
                  <a:lnTo>
                    <a:pt x="32633" y="47291"/>
                  </a:lnTo>
                  <a:lnTo>
                    <a:pt x="32919" y="47642"/>
                  </a:lnTo>
                  <a:lnTo>
                    <a:pt x="33193" y="47994"/>
                  </a:lnTo>
                  <a:lnTo>
                    <a:pt x="33490" y="48346"/>
                  </a:lnTo>
                  <a:lnTo>
                    <a:pt x="33776" y="48686"/>
                  </a:lnTo>
                  <a:lnTo>
                    <a:pt x="34083" y="49016"/>
                  </a:lnTo>
                  <a:lnTo>
                    <a:pt x="34380" y="49356"/>
                  </a:lnTo>
                  <a:lnTo>
                    <a:pt x="34699" y="49675"/>
                  </a:lnTo>
                  <a:lnTo>
                    <a:pt x="35017" y="49994"/>
                  </a:lnTo>
                  <a:lnTo>
                    <a:pt x="35336" y="50312"/>
                  </a:lnTo>
                  <a:lnTo>
                    <a:pt x="35666" y="50620"/>
                  </a:lnTo>
                  <a:lnTo>
                    <a:pt x="35995" y="50917"/>
                  </a:lnTo>
                  <a:lnTo>
                    <a:pt x="36336" y="51202"/>
                  </a:lnTo>
                  <a:lnTo>
                    <a:pt x="36687" y="51488"/>
                  </a:lnTo>
                  <a:lnTo>
                    <a:pt x="37039" y="51763"/>
                  </a:lnTo>
                  <a:lnTo>
                    <a:pt x="37391" y="52026"/>
                  </a:lnTo>
                  <a:lnTo>
                    <a:pt x="37753" y="52279"/>
                  </a:lnTo>
                  <a:lnTo>
                    <a:pt x="38127" y="52521"/>
                  </a:lnTo>
                  <a:lnTo>
                    <a:pt x="38500" y="52763"/>
                  </a:lnTo>
                  <a:lnTo>
                    <a:pt x="38874" y="52982"/>
                  </a:lnTo>
                  <a:lnTo>
                    <a:pt x="39259" y="53191"/>
                  </a:lnTo>
                  <a:lnTo>
                    <a:pt x="39643" y="53400"/>
                  </a:lnTo>
                  <a:lnTo>
                    <a:pt x="40039" y="53587"/>
                  </a:lnTo>
                  <a:lnTo>
                    <a:pt x="40434" y="53762"/>
                  </a:lnTo>
                  <a:lnTo>
                    <a:pt x="41115" y="54037"/>
                  </a:lnTo>
                  <a:lnTo>
                    <a:pt x="41797" y="54290"/>
                  </a:lnTo>
                  <a:lnTo>
                    <a:pt x="42500" y="54532"/>
                  </a:lnTo>
                  <a:lnTo>
                    <a:pt x="43203" y="54751"/>
                  </a:lnTo>
                  <a:lnTo>
                    <a:pt x="43906" y="54960"/>
                  </a:lnTo>
                  <a:lnTo>
                    <a:pt x="44631" y="55169"/>
                  </a:lnTo>
                  <a:lnTo>
                    <a:pt x="46071" y="55553"/>
                  </a:lnTo>
                  <a:lnTo>
                    <a:pt x="47521" y="55927"/>
                  </a:lnTo>
                  <a:lnTo>
                    <a:pt x="48960" y="56312"/>
                  </a:lnTo>
                  <a:lnTo>
                    <a:pt x="49675" y="56509"/>
                  </a:lnTo>
                  <a:lnTo>
                    <a:pt x="50389" y="56718"/>
                  </a:lnTo>
                  <a:lnTo>
                    <a:pt x="51092" y="56938"/>
                  </a:lnTo>
                  <a:lnTo>
                    <a:pt x="51784" y="57169"/>
                  </a:lnTo>
                  <a:lnTo>
                    <a:pt x="52465" y="57421"/>
                  </a:lnTo>
                  <a:lnTo>
                    <a:pt x="53158" y="57663"/>
                  </a:lnTo>
                  <a:lnTo>
                    <a:pt x="53850" y="57927"/>
                  </a:lnTo>
                  <a:lnTo>
                    <a:pt x="54542" y="58201"/>
                  </a:lnTo>
                  <a:lnTo>
                    <a:pt x="55234" y="58476"/>
                  </a:lnTo>
                  <a:lnTo>
                    <a:pt x="55915" y="58773"/>
                  </a:lnTo>
                  <a:lnTo>
                    <a:pt x="56608" y="59069"/>
                  </a:lnTo>
                  <a:lnTo>
                    <a:pt x="57289" y="59388"/>
                  </a:lnTo>
                  <a:lnTo>
                    <a:pt x="57959" y="59707"/>
                  </a:lnTo>
                  <a:lnTo>
                    <a:pt x="58640" y="60047"/>
                  </a:lnTo>
                  <a:lnTo>
                    <a:pt x="59300" y="60388"/>
                  </a:lnTo>
                  <a:lnTo>
                    <a:pt x="59959" y="60750"/>
                  </a:lnTo>
                  <a:lnTo>
                    <a:pt x="60607" y="61124"/>
                  </a:lnTo>
                  <a:lnTo>
                    <a:pt x="61244" y="61509"/>
                  </a:lnTo>
                  <a:lnTo>
                    <a:pt x="61871" y="61915"/>
                  </a:lnTo>
                  <a:lnTo>
                    <a:pt x="62497" y="62333"/>
                  </a:lnTo>
                  <a:lnTo>
                    <a:pt x="63101" y="62761"/>
                  </a:lnTo>
                  <a:lnTo>
                    <a:pt x="63684" y="63212"/>
                  </a:lnTo>
                  <a:lnTo>
                    <a:pt x="64266" y="63673"/>
                  </a:lnTo>
                  <a:lnTo>
                    <a:pt x="64826" y="64146"/>
                  </a:lnTo>
                  <a:lnTo>
                    <a:pt x="65365" y="64640"/>
                  </a:lnTo>
                  <a:lnTo>
                    <a:pt x="65892" y="65156"/>
                  </a:lnTo>
                  <a:lnTo>
                    <a:pt x="66397" y="65684"/>
                  </a:lnTo>
                  <a:lnTo>
                    <a:pt x="66650" y="65958"/>
                  </a:lnTo>
                  <a:lnTo>
                    <a:pt x="66892" y="66233"/>
                  </a:lnTo>
                  <a:lnTo>
                    <a:pt x="67123" y="66519"/>
                  </a:lnTo>
                  <a:lnTo>
                    <a:pt x="67353" y="66805"/>
                  </a:lnTo>
                  <a:lnTo>
                    <a:pt x="67584" y="67090"/>
                  </a:lnTo>
                  <a:lnTo>
                    <a:pt x="67804" y="67387"/>
                  </a:lnTo>
                  <a:lnTo>
                    <a:pt x="68013" y="67683"/>
                  </a:lnTo>
                  <a:lnTo>
                    <a:pt x="68221" y="67991"/>
                  </a:lnTo>
                  <a:lnTo>
                    <a:pt x="68419" y="68299"/>
                  </a:lnTo>
                  <a:lnTo>
                    <a:pt x="68617" y="68617"/>
                  </a:lnTo>
                  <a:lnTo>
                    <a:pt x="68815" y="68936"/>
                  </a:lnTo>
                  <a:lnTo>
                    <a:pt x="68991" y="69266"/>
                  </a:lnTo>
                  <a:lnTo>
                    <a:pt x="69166" y="69595"/>
                  </a:lnTo>
                  <a:lnTo>
                    <a:pt x="69342" y="69925"/>
                  </a:lnTo>
                  <a:lnTo>
                    <a:pt x="69507" y="70266"/>
                  </a:lnTo>
                  <a:lnTo>
                    <a:pt x="69661" y="70617"/>
                  </a:lnTo>
                  <a:lnTo>
                    <a:pt x="69815" y="70958"/>
                  </a:lnTo>
                  <a:lnTo>
                    <a:pt x="69957" y="71320"/>
                  </a:lnTo>
                  <a:lnTo>
                    <a:pt x="70331" y="72265"/>
                  </a:lnTo>
                  <a:lnTo>
                    <a:pt x="70716" y="73210"/>
                  </a:lnTo>
                  <a:lnTo>
                    <a:pt x="71485" y="75100"/>
                  </a:lnTo>
                  <a:lnTo>
                    <a:pt x="88900" y="75100"/>
                  </a:lnTo>
                  <a:lnTo>
                    <a:pt x="88911" y="74770"/>
                  </a:lnTo>
                  <a:lnTo>
                    <a:pt x="88922" y="74452"/>
                  </a:lnTo>
                  <a:lnTo>
                    <a:pt x="88922" y="74122"/>
                  </a:lnTo>
                  <a:lnTo>
                    <a:pt x="88911" y="73803"/>
                  </a:lnTo>
                  <a:lnTo>
                    <a:pt x="88889" y="73474"/>
                  </a:lnTo>
                  <a:lnTo>
                    <a:pt x="88867" y="73155"/>
                  </a:lnTo>
                  <a:lnTo>
                    <a:pt x="88834" y="72837"/>
                  </a:lnTo>
                  <a:lnTo>
                    <a:pt x="88801" y="72529"/>
                  </a:lnTo>
                  <a:lnTo>
                    <a:pt x="88702" y="71892"/>
                  </a:lnTo>
                  <a:lnTo>
                    <a:pt x="88592" y="71276"/>
                  </a:lnTo>
                  <a:lnTo>
                    <a:pt x="88449" y="70661"/>
                  </a:lnTo>
                  <a:lnTo>
                    <a:pt x="88284" y="70057"/>
                  </a:lnTo>
                  <a:lnTo>
                    <a:pt x="88098" y="69452"/>
                  </a:lnTo>
                  <a:lnTo>
                    <a:pt x="87900" y="68848"/>
                  </a:lnTo>
                  <a:lnTo>
                    <a:pt x="87680" y="68255"/>
                  </a:lnTo>
                  <a:lnTo>
                    <a:pt x="87438" y="67673"/>
                  </a:lnTo>
                  <a:lnTo>
                    <a:pt x="87186" y="67090"/>
                  </a:lnTo>
                  <a:lnTo>
                    <a:pt x="86922" y="66508"/>
                  </a:lnTo>
                  <a:lnTo>
                    <a:pt x="86647" y="65936"/>
                  </a:lnTo>
                  <a:lnTo>
                    <a:pt x="86351" y="65365"/>
                  </a:lnTo>
                  <a:lnTo>
                    <a:pt x="85999" y="64706"/>
                  </a:lnTo>
                  <a:lnTo>
                    <a:pt x="85647" y="64047"/>
                  </a:lnTo>
                  <a:lnTo>
                    <a:pt x="85274" y="63387"/>
                  </a:lnTo>
                  <a:lnTo>
                    <a:pt x="84900" y="62739"/>
                  </a:lnTo>
                  <a:lnTo>
                    <a:pt x="84516" y="62102"/>
                  </a:lnTo>
                  <a:lnTo>
                    <a:pt x="84120" y="61465"/>
                  </a:lnTo>
                  <a:lnTo>
                    <a:pt x="83714" y="60838"/>
                  </a:lnTo>
                  <a:lnTo>
                    <a:pt x="83307" y="60212"/>
                  </a:lnTo>
                  <a:lnTo>
                    <a:pt x="82890" y="59597"/>
                  </a:lnTo>
                  <a:lnTo>
                    <a:pt x="82461" y="58981"/>
                  </a:lnTo>
                  <a:lnTo>
                    <a:pt x="82022" y="58388"/>
                  </a:lnTo>
                  <a:lnTo>
                    <a:pt x="81571" y="57795"/>
                  </a:lnTo>
                  <a:lnTo>
                    <a:pt x="81110" y="57201"/>
                  </a:lnTo>
                  <a:lnTo>
                    <a:pt x="80648" y="56619"/>
                  </a:lnTo>
                  <a:lnTo>
                    <a:pt x="80176" y="56048"/>
                  </a:lnTo>
                  <a:lnTo>
                    <a:pt x="79681" y="55487"/>
                  </a:lnTo>
                  <a:lnTo>
                    <a:pt x="79187" y="54938"/>
                  </a:lnTo>
                  <a:lnTo>
                    <a:pt x="78692" y="54389"/>
                  </a:lnTo>
                  <a:lnTo>
                    <a:pt x="78176" y="53850"/>
                  </a:lnTo>
                  <a:lnTo>
                    <a:pt x="77649" y="53323"/>
                  </a:lnTo>
                  <a:lnTo>
                    <a:pt x="77121" y="52807"/>
                  </a:lnTo>
                  <a:lnTo>
                    <a:pt x="76572" y="52301"/>
                  </a:lnTo>
                  <a:lnTo>
                    <a:pt x="76022" y="51796"/>
                  </a:lnTo>
                  <a:lnTo>
                    <a:pt x="75462" y="51312"/>
                  </a:lnTo>
                  <a:lnTo>
                    <a:pt x="74891" y="50829"/>
                  </a:lnTo>
                  <a:lnTo>
                    <a:pt x="74308" y="50356"/>
                  </a:lnTo>
                  <a:lnTo>
                    <a:pt x="73715" y="49906"/>
                  </a:lnTo>
                  <a:lnTo>
                    <a:pt x="73122" y="49455"/>
                  </a:lnTo>
                  <a:lnTo>
                    <a:pt x="72506" y="49016"/>
                  </a:lnTo>
                  <a:lnTo>
                    <a:pt x="71880" y="48598"/>
                  </a:lnTo>
                  <a:lnTo>
                    <a:pt x="71254" y="48181"/>
                  </a:lnTo>
                  <a:lnTo>
                    <a:pt x="70606" y="47785"/>
                  </a:lnTo>
                  <a:lnTo>
                    <a:pt x="70023" y="47423"/>
                  </a:lnTo>
                  <a:lnTo>
                    <a:pt x="69419" y="47082"/>
                  </a:lnTo>
                  <a:lnTo>
                    <a:pt x="68826" y="46741"/>
                  </a:lnTo>
                  <a:lnTo>
                    <a:pt x="68210" y="46412"/>
                  </a:lnTo>
                  <a:lnTo>
                    <a:pt x="67606" y="46093"/>
                  </a:lnTo>
                  <a:lnTo>
                    <a:pt x="66991" y="45786"/>
                  </a:lnTo>
                  <a:lnTo>
                    <a:pt x="66365" y="45489"/>
                  </a:lnTo>
                  <a:lnTo>
                    <a:pt x="65749" y="45192"/>
                  </a:lnTo>
                  <a:lnTo>
                    <a:pt x="65112" y="44918"/>
                  </a:lnTo>
                  <a:lnTo>
                    <a:pt x="64486" y="44643"/>
                  </a:lnTo>
                  <a:lnTo>
                    <a:pt x="63848" y="44368"/>
                  </a:lnTo>
                  <a:lnTo>
                    <a:pt x="63211" y="44115"/>
                  </a:lnTo>
                  <a:lnTo>
                    <a:pt x="62563" y="43863"/>
                  </a:lnTo>
                  <a:lnTo>
                    <a:pt x="61926" y="43621"/>
                  </a:lnTo>
                  <a:lnTo>
                    <a:pt x="61277" y="43390"/>
                  </a:lnTo>
                  <a:lnTo>
                    <a:pt x="60629" y="43160"/>
                  </a:lnTo>
                  <a:lnTo>
                    <a:pt x="60025" y="42962"/>
                  </a:lnTo>
                  <a:lnTo>
                    <a:pt x="59420" y="42764"/>
                  </a:lnTo>
                  <a:lnTo>
                    <a:pt x="58212" y="42401"/>
                  </a:lnTo>
                  <a:lnTo>
                    <a:pt x="57025" y="42039"/>
                  </a:lnTo>
                  <a:lnTo>
                    <a:pt x="55839" y="41687"/>
                  </a:lnTo>
                  <a:lnTo>
                    <a:pt x="55245" y="41500"/>
                  </a:lnTo>
                  <a:lnTo>
                    <a:pt x="54652" y="41303"/>
                  </a:lnTo>
                  <a:lnTo>
                    <a:pt x="54070" y="41094"/>
                  </a:lnTo>
                  <a:lnTo>
                    <a:pt x="53487" y="40874"/>
                  </a:lnTo>
                  <a:lnTo>
                    <a:pt x="52916" y="40643"/>
                  </a:lnTo>
                  <a:lnTo>
                    <a:pt x="52334" y="40391"/>
                  </a:lnTo>
                  <a:lnTo>
                    <a:pt x="51762" y="40127"/>
                  </a:lnTo>
                  <a:lnTo>
                    <a:pt x="51202" y="39841"/>
                  </a:lnTo>
                  <a:lnTo>
                    <a:pt x="50784" y="39611"/>
                  </a:lnTo>
                  <a:lnTo>
                    <a:pt x="50378" y="39380"/>
                  </a:lnTo>
                  <a:lnTo>
                    <a:pt x="49993" y="39149"/>
                  </a:lnTo>
                  <a:lnTo>
                    <a:pt x="49609" y="38907"/>
                  </a:lnTo>
                  <a:lnTo>
                    <a:pt x="49235" y="38655"/>
                  </a:lnTo>
                  <a:lnTo>
                    <a:pt x="48873" y="38402"/>
                  </a:lnTo>
                  <a:lnTo>
                    <a:pt x="48510" y="38138"/>
                  </a:lnTo>
                  <a:lnTo>
                    <a:pt x="48169" y="37864"/>
                  </a:lnTo>
                  <a:lnTo>
                    <a:pt x="47829" y="37589"/>
                  </a:lnTo>
                  <a:lnTo>
                    <a:pt x="47510" y="37303"/>
                  </a:lnTo>
                  <a:lnTo>
                    <a:pt x="47191" y="37018"/>
                  </a:lnTo>
                  <a:lnTo>
                    <a:pt x="46884" y="36721"/>
                  </a:lnTo>
                  <a:lnTo>
                    <a:pt x="46587" y="36413"/>
                  </a:lnTo>
                  <a:lnTo>
                    <a:pt x="46301" y="36095"/>
                  </a:lnTo>
                  <a:lnTo>
                    <a:pt x="46016" y="35776"/>
                  </a:lnTo>
                  <a:lnTo>
                    <a:pt x="45741" y="35457"/>
                  </a:lnTo>
                  <a:lnTo>
                    <a:pt x="45488" y="35117"/>
                  </a:lnTo>
                  <a:lnTo>
                    <a:pt x="45225" y="34776"/>
                  </a:lnTo>
                  <a:lnTo>
                    <a:pt x="44983" y="34436"/>
                  </a:lnTo>
                  <a:lnTo>
                    <a:pt x="44752" y="34073"/>
                  </a:lnTo>
                  <a:lnTo>
                    <a:pt x="44522" y="33710"/>
                  </a:lnTo>
                  <a:lnTo>
                    <a:pt x="44302" y="33348"/>
                  </a:lnTo>
                  <a:lnTo>
                    <a:pt x="44093" y="32963"/>
                  </a:lnTo>
                  <a:lnTo>
                    <a:pt x="43895" y="32579"/>
                  </a:lnTo>
                  <a:lnTo>
                    <a:pt x="43697" y="32183"/>
                  </a:lnTo>
                  <a:lnTo>
                    <a:pt x="43511" y="31777"/>
                  </a:lnTo>
                  <a:lnTo>
                    <a:pt x="43335" y="31370"/>
                  </a:lnTo>
                  <a:lnTo>
                    <a:pt x="43170" y="30953"/>
                  </a:lnTo>
                  <a:lnTo>
                    <a:pt x="43005" y="30524"/>
                  </a:lnTo>
                  <a:lnTo>
                    <a:pt x="42851" y="30096"/>
                  </a:lnTo>
                  <a:lnTo>
                    <a:pt x="42709" y="29656"/>
                  </a:lnTo>
                  <a:lnTo>
                    <a:pt x="42577" y="29206"/>
                  </a:lnTo>
                  <a:lnTo>
                    <a:pt x="42324" y="28305"/>
                  </a:lnTo>
                  <a:lnTo>
                    <a:pt x="42093" y="27393"/>
                  </a:lnTo>
                  <a:lnTo>
                    <a:pt x="41885" y="26481"/>
                  </a:lnTo>
                  <a:lnTo>
                    <a:pt x="41687" y="25569"/>
                  </a:lnTo>
                  <a:lnTo>
                    <a:pt x="41302" y="23734"/>
                  </a:lnTo>
                  <a:lnTo>
                    <a:pt x="40929" y="21899"/>
                  </a:lnTo>
                  <a:lnTo>
                    <a:pt x="40731" y="20987"/>
                  </a:lnTo>
                  <a:lnTo>
                    <a:pt x="40522" y="20075"/>
                  </a:lnTo>
                  <a:lnTo>
                    <a:pt x="40291" y="19163"/>
                  </a:lnTo>
                  <a:lnTo>
                    <a:pt x="40050" y="18262"/>
                  </a:lnTo>
                  <a:lnTo>
                    <a:pt x="39918" y="17812"/>
                  </a:lnTo>
                  <a:lnTo>
                    <a:pt x="39786" y="17361"/>
                  </a:lnTo>
                  <a:lnTo>
                    <a:pt x="39643" y="16922"/>
                  </a:lnTo>
                  <a:lnTo>
                    <a:pt x="39489" y="16482"/>
                  </a:lnTo>
                  <a:lnTo>
                    <a:pt x="39335" y="16043"/>
                  </a:lnTo>
                  <a:lnTo>
                    <a:pt x="39171" y="15603"/>
                  </a:lnTo>
                  <a:lnTo>
                    <a:pt x="38995" y="15164"/>
                  </a:lnTo>
                  <a:lnTo>
                    <a:pt x="38808" y="14735"/>
                  </a:lnTo>
                  <a:lnTo>
                    <a:pt x="38654" y="14395"/>
                  </a:lnTo>
                  <a:lnTo>
                    <a:pt x="38489" y="14043"/>
                  </a:lnTo>
                  <a:lnTo>
                    <a:pt x="38325" y="13702"/>
                  </a:lnTo>
                  <a:lnTo>
                    <a:pt x="38149" y="13373"/>
                  </a:lnTo>
                  <a:lnTo>
                    <a:pt x="37962" y="13032"/>
                  </a:lnTo>
                  <a:lnTo>
                    <a:pt x="37775" y="12702"/>
                  </a:lnTo>
                  <a:lnTo>
                    <a:pt x="37577" y="12373"/>
                  </a:lnTo>
                  <a:lnTo>
                    <a:pt x="37380" y="12043"/>
                  </a:lnTo>
                  <a:lnTo>
                    <a:pt x="36962" y="11406"/>
                  </a:lnTo>
                  <a:lnTo>
                    <a:pt x="36534" y="10769"/>
                  </a:lnTo>
                  <a:lnTo>
                    <a:pt x="36072" y="10153"/>
                  </a:lnTo>
                  <a:lnTo>
                    <a:pt x="35589" y="9549"/>
                  </a:lnTo>
                  <a:lnTo>
                    <a:pt x="35094" y="8967"/>
                  </a:lnTo>
                  <a:lnTo>
                    <a:pt x="34578" y="8395"/>
                  </a:lnTo>
                  <a:lnTo>
                    <a:pt x="34039" y="7846"/>
                  </a:lnTo>
                  <a:lnTo>
                    <a:pt x="33490" y="7308"/>
                  </a:lnTo>
                  <a:lnTo>
                    <a:pt x="32930" y="6791"/>
                  </a:lnTo>
                  <a:lnTo>
                    <a:pt x="32347" y="6286"/>
                  </a:lnTo>
                  <a:lnTo>
                    <a:pt x="31765" y="5813"/>
                  </a:lnTo>
                  <a:lnTo>
                    <a:pt x="31161" y="5352"/>
                  </a:lnTo>
                  <a:lnTo>
                    <a:pt x="30545" y="4923"/>
                  </a:lnTo>
                  <a:lnTo>
                    <a:pt x="29919" y="4506"/>
                  </a:lnTo>
                  <a:lnTo>
                    <a:pt x="29293" y="4121"/>
                  </a:lnTo>
                  <a:lnTo>
                    <a:pt x="28645" y="3748"/>
                  </a:lnTo>
                  <a:lnTo>
                    <a:pt x="27996" y="3396"/>
                  </a:lnTo>
                  <a:lnTo>
                    <a:pt x="27337" y="3055"/>
                  </a:lnTo>
                  <a:lnTo>
                    <a:pt x="26667" y="2748"/>
                  </a:lnTo>
                  <a:lnTo>
                    <a:pt x="25986" y="2451"/>
                  </a:lnTo>
                  <a:lnTo>
                    <a:pt x="25304" y="2176"/>
                  </a:lnTo>
                  <a:lnTo>
                    <a:pt x="24612" y="1924"/>
                  </a:lnTo>
                  <a:lnTo>
                    <a:pt x="23909" y="1682"/>
                  </a:lnTo>
                  <a:lnTo>
                    <a:pt x="23206" y="1462"/>
                  </a:lnTo>
                  <a:lnTo>
                    <a:pt x="22492" y="1254"/>
                  </a:lnTo>
                  <a:lnTo>
                    <a:pt x="21778" y="1067"/>
                  </a:lnTo>
                  <a:lnTo>
                    <a:pt x="21063" y="902"/>
                  </a:lnTo>
                  <a:lnTo>
                    <a:pt x="20338" y="748"/>
                  </a:lnTo>
                  <a:lnTo>
                    <a:pt x="19602" y="605"/>
                  </a:lnTo>
                  <a:lnTo>
                    <a:pt x="18877" y="484"/>
                  </a:lnTo>
                  <a:lnTo>
                    <a:pt x="18141" y="375"/>
                  </a:lnTo>
                  <a:lnTo>
                    <a:pt x="17405" y="276"/>
                  </a:lnTo>
                  <a:lnTo>
                    <a:pt x="16657" y="199"/>
                  </a:lnTo>
                  <a:lnTo>
                    <a:pt x="15921" y="133"/>
                  </a:lnTo>
                  <a:lnTo>
                    <a:pt x="15174" y="78"/>
                  </a:lnTo>
                  <a:lnTo>
                    <a:pt x="14427" y="45"/>
                  </a:lnTo>
                  <a:lnTo>
                    <a:pt x="13691" y="23"/>
                  </a:lnTo>
                  <a:lnTo>
                    <a:pt x="129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-1109" y="-3952"/>
              <a:ext cx="1163456" cy="1442976"/>
            </a:xfrm>
            <a:custGeom>
              <a:avLst/>
              <a:gdLst/>
              <a:ahLst/>
              <a:cxnLst/>
              <a:rect l="l" t="t" r="r" b="b"/>
              <a:pathLst>
                <a:path w="36358" h="45093" extrusionOk="0">
                  <a:moveTo>
                    <a:pt x="8493" y="0"/>
                  </a:moveTo>
                  <a:lnTo>
                    <a:pt x="10043" y="2066"/>
                  </a:lnTo>
                  <a:lnTo>
                    <a:pt x="11570" y="4131"/>
                  </a:lnTo>
                  <a:lnTo>
                    <a:pt x="13075" y="6219"/>
                  </a:lnTo>
                  <a:lnTo>
                    <a:pt x="14569" y="8317"/>
                  </a:lnTo>
                  <a:lnTo>
                    <a:pt x="16064" y="10416"/>
                  </a:lnTo>
                  <a:lnTo>
                    <a:pt x="17536" y="12537"/>
                  </a:lnTo>
                  <a:lnTo>
                    <a:pt x="18997" y="14657"/>
                  </a:lnTo>
                  <a:lnTo>
                    <a:pt x="20459" y="16789"/>
                  </a:lnTo>
                  <a:lnTo>
                    <a:pt x="20810" y="17316"/>
                  </a:lnTo>
                  <a:lnTo>
                    <a:pt x="21151" y="17866"/>
                  </a:lnTo>
                  <a:lnTo>
                    <a:pt x="21480" y="18415"/>
                  </a:lnTo>
                  <a:lnTo>
                    <a:pt x="21634" y="18690"/>
                  </a:lnTo>
                  <a:lnTo>
                    <a:pt x="21777" y="18975"/>
                  </a:lnTo>
                  <a:lnTo>
                    <a:pt x="21909" y="19261"/>
                  </a:lnTo>
                  <a:lnTo>
                    <a:pt x="22041" y="19536"/>
                  </a:lnTo>
                  <a:lnTo>
                    <a:pt x="22162" y="19821"/>
                  </a:lnTo>
                  <a:lnTo>
                    <a:pt x="22261" y="20107"/>
                  </a:lnTo>
                  <a:lnTo>
                    <a:pt x="22359" y="20393"/>
                  </a:lnTo>
                  <a:lnTo>
                    <a:pt x="22447" y="20689"/>
                  </a:lnTo>
                  <a:lnTo>
                    <a:pt x="22513" y="20975"/>
                  </a:lnTo>
                  <a:lnTo>
                    <a:pt x="22579" y="21261"/>
                  </a:lnTo>
                  <a:lnTo>
                    <a:pt x="22623" y="21546"/>
                  </a:lnTo>
                  <a:lnTo>
                    <a:pt x="22645" y="21832"/>
                  </a:lnTo>
                  <a:lnTo>
                    <a:pt x="22656" y="22118"/>
                  </a:lnTo>
                  <a:lnTo>
                    <a:pt x="22656" y="22403"/>
                  </a:lnTo>
                  <a:lnTo>
                    <a:pt x="22634" y="22689"/>
                  </a:lnTo>
                  <a:lnTo>
                    <a:pt x="22590" y="22964"/>
                  </a:lnTo>
                  <a:lnTo>
                    <a:pt x="22535" y="23249"/>
                  </a:lnTo>
                  <a:lnTo>
                    <a:pt x="22458" y="23524"/>
                  </a:lnTo>
                  <a:lnTo>
                    <a:pt x="22359" y="23810"/>
                  </a:lnTo>
                  <a:lnTo>
                    <a:pt x="22239" y="24084"/>
                  </a:lnTo>
                  <a:lnTo>
                    <a:pt x="22096" y="24348"/>
                  </a:lnTo>
                  <a:lnTo>
                    <a:pt x="21931" y="24623"/>
                  </a:lnTo>
                  <a:lnTo>
                    <a:pt x="21733" y="24887"/>
                  </a:lnTo>
                  <a:lnTo>
                    <a:pt x="21524" y="25150"/>
                  </a:lnTo>
                  <a:lnTo>
                    <a:pt x="21283" y="25414"/>
                  </a:lnTo>
                  <a:lnTo>
                    <a:pt x="21019" y="25678"/>
                  </a:lnTo>
                  <a:lnTo>
                    <a:pt x="20810" y="25853"/>
                  </a:lnTo>
                  <a:lnTo>
                    <a:pt x="20601" y="26018"/>
                  </a:lnTo>
                  <a:lnTo>
                    <a:pt x="20393" y="26183"/>
                  </a:lnTo>
                  <a:lnTo>
                    <a:pt x="20173" y="26337"/>
                  </a:lnTo>
                  <a:lnTo>
                    <a:pt x="19953" y="26480"/>
                  </a:lnTo>
                  <a:lnTo>
                    <a:pt x="19722" y="26623"/>
                  </a:lnTo>
                  <a:lnTo>
                    <a:pt x="19492" y="26754"/>
                  </a:lnTo>
                  <a:lnTo>
                    <a:pt x="19261" y="26886"/>
                  </a:lnTo>
                  <a:lnTo>
                    <a:pt x="18778" y="27128"/>
                  </a:lnTo>
                  <a:lnTo>
                    <a:pt x="18283" y="27348"/>
                  </a:lnTo>
                  <a:lnTo>
                    <a:pt x="17789" y="27545"/>
                  </a:lnTo>
                  <a:lnTo>
                    <a:pt x="17283" y="27743"/>
                  </a:lnTo>
                  <a:lnTo>
                    <a:pt x="16767" y="27919"/>
                  </a:lnTo>
                  <a:lnTo>
                    <a:pt x="16250" y="28106"/>
                  </a:lnTo>
                  <a:lnTo>
                    <a:pt x="15734" y="28271"/>
                  </a:lnTo>
                  <a:lnTo>
                    <a:pt x="15218" y="28435"/>
                  </a:lnTo>
                  <a:lnTo>
                    <a:pt x="14701" y="28589"/>
                  </a:lnTo>
                  <a:lnTo>
                    <a:pt x="14185" y="28732"/>
                  </a:lnTo>
                  <a:lnTo>
                    <a:pt x="13152" y="29007"/>
                  </a:lnTo>
                  <a:lnTo>
                    <a:pt x="12108" y="29260"/>
                  </a:lnTo>
                  <a:lnTo>
                    <a:pt x="11064" y="29490"/>
                  </a:lnTo>
                  <a:lnTo>
                    <a:pt x="10021" y="29699"/>
                  </a:lnTo>
                  <a:lnTo>
                    <a:pt x="8966" y="29897"/>
                  </a:lnTo>
                  <a:lnTo>
                    <a:pt x="7911" y="30084"/>
                  </a:lnTo>
                  <a:lnTo>
                    <a:pt x="6856" y="30259"/>
                  </a:lnTo>
                  <a:lnTo>
                    <a:pt x="4736" y="30578"/>
                  </a:lnTo>
                  <a:lnTo>
                    <a:pt x="2604" y="30897"/>
                  </a:lnTo>
                  <a:lnTo>
                    <a:pt x="450" y="31226"/>
                  </a:lnTo>
                  <a:lnTo>
                    <a:pt x="341" y="31237"/>
                  </a:lnTo>
                  <a:lnTo>
                    <a:pt x="231" y="31237"/>
                  </a:lnTo>
                  <a:lnTo>
                    <a:pt x="0" y="31248"/>
                  </a:lnTo>
                  <a:lnTo>
                    <a:pt x="0" y="45092"/>
                  </a:lnTo>
                  <a:lnTo>
                    <a:pt x="1253" y="44895"/>
                  </a:lnTo>
                  <a:lnTo>
                    <a:pt x="2505" y="44697"/>
                  </a:lnTo>
                  <a:lnTo>
                    <a:pt x="4999" y="44312"/>
                  </a:lnTo>
                  <a:lnTo>
                    <a:pt x="6241" y="44115"/>
                  </a:lnTo>
                  <a:lnTo>
                    <a:pt x="7482" y="43906"/>
                  </a:lnTo>
                  <a:lnTo>
                    <a:pt x="8724" y="43675"/>
                  </a:lnTo>
                  <a:lnTo>
                    <a:pt x="9966" y="43433"/>
                  </a:lnTo>
                  <a:lnTo>
                    <a:pt x="11537" y="43104"/>
                  </a:lnTo>
                  <a:lnTo>
                    <a:pt x="13108" y="42763"/>
                  </a:lnTo>
                  <a:lnTo>
                    <a:pt x="14679" y="42411"/>
                  </a:lnTo>
                  <a:lnTo>
                    <a:pt x="16239" y="42049"/>
                  </a:lnTo>
                  <a:lnTo>
                    <a:pt x="17800" y="41675"/>
                  </a:lnTo>
                  <a:lnTo>
                    <a:pt x="19360" y="41280"/>
                  </a:lnTo>
                  <a:lnTo>
                    <a:pt x="20909" y="40873"/>
                  </a:lnTo>
                  <a:lnTo>
                    <a:pt x="21678" y="40653"/>
                  </a:lnTo>
                  <a:lnTo>
                    <a:pt x="22447" y="40434"/>
                  </a:lnTo>
                  <a:lnTo>
                    <a:pt x="22964" y="40280"/>
                  </a:lnTo>
                  <a:lnTo>
                    <a:pt x="23469" y="40115"/>
                  </a:lnTo>
                  <a:lnTo>
                    <a:pt x="23975" y="39939"/>
                  </a:lnTo>
                  <a:lnTo>
                    <a:pt x="24480" y="39752"/>
                  </a:lnTo>
                  <a:lnTo>
                    <a:pt x="24985" y="39566"/>
                  </a:lnTo>
                  <a:lnTo>
                    <a:pt x="25491" y="39357"/>
                  </a:lnTo>
                  <a:lnTo>
                    <a:pt x="25985" y="39148"/>
                  </a:lnTo>
                  <a:lnTo>
                    <a:pt x="26480" y="38928"/>
                  </a:lnTo>
                  <a:lnTo>
                    <a:pt x="26974" y="38687"/>
                  </a:lnTo>
                  <a:lnTo>
                    <a:pt x="27458" y="38445"/>
                  </a:lnTo>
                  <a:lnTo>
                    <a:pt x="27930" y="38192"/>
                  </a:lnTo>
                  <a:lnTo>
                    <a:pt x="28402" y="37929"/>
                  </a:lnTo>
                  <a:lnTo>
                    <a:pt x="28875" y="37643"/>
                  </a:lnTo>
                  <a:lnTo>
                    <a:pt x="29325" y="37357"/>
                  </a:lnTo>
                  <a:lnTo>
                    <a:pt x="29776" y="37061"/>
                  </a:lnTo>
                  <a:lnTo>
                    <a:pt x="30215" y="36742"/>
                  </a:lnTo>
                  <a:lnTo>
                    <a:pt x="30644" y="36423"/>
                  </a:lnTo>
                  <a:lnTo>
                    <a:pt x="31061" y="36094"/>
                  </a:lnTo>
                  <a:lnTo>
                    <a:pt x="31468" y="35742"/>
                  </a:lnTo>
                  <a:lnTo>
                    <a:pt x="31875" y="35390"/>
                  </a:lnTo>
                  <a:lnTo>
                    <a:pt x="32259" y="35017"/>
                  </a:lnTo>
                  <a:lnTo>
                    <a:pt x="32622" y="34632"/>
                  </a:lnTo>
                  <a:lnTo>
                    <a:pt x="32984" y="34237"/>
                  </a:lnTo>
                  <a:lnTo>
                    <a:pt x="33325" y="33830"/>
                  </a:lnTo>
                  <a:lnTo>
                    <a:pt x="33654" y="33413"/>
                  </a:lnTo>
                  <a:lnTo>
                    <a:pt x="33973" y="32984"/>
                  </a:lnTo>
                  <a:lnTo>
                    <a:pt x="34270" y="32534"/>
                  </a:lnTo>
                  <a:lnTo>
                    <a:pt x="34544" y="32083"/>
                  </a:lnTo>
                  <a:lnTo>
                    <a:pt x="34808" y="31611"/>
                  </a:lnTo>
                  <a:lnTo>
                    <a:pt x="35061" y="31127"/>
                  </a:lnTo>
                  <a:lnTo>
                    <a:pt x="35281" y="30622"/>
                  </a:lnTo>
                  <a:lnTo>
                    <a:pt x="35489" y="30117"/>
                  </a:lnTo>
                  <a:lnTo>
                    <a:pt x="35621" y="29754"/>
                  </a:lnTo>
                  <a:lnTo>
                    <a:pt x="35742" y="29380"/>
                  </a:lnTo>
                  <a:lnTo>
                    <a:pt x="35852" y="29018"/>
                  </a:lnTo>
                  <a:lnTo>
                    <a:pt x="35951" y="28644"/>
                  </a:lnTo>
                  <a:lnTo>
                    <a:pt x="36039" y="28271"/>
                  </a:lnTo>
                  <a:lnTo>
                    <a:pt x="36116" y="27908"/>
                  </a:lnTo>
                  <a:lnTo>
                    <a:pt x="36182" y="27534"/>
                  </a:lnTo>
                  <a:lnTo>
                    <a:pt x="36237" y="27161"/>
                  </a:lnTo>
                  <a:lnTo>
                    <a:pt x="36280" y="26798"/>
                  </a:lnTo>
                  <a:lnTo>
                    <a:pt x="36313" y="26425"/>
                  </a:lnTo>
                  <a:lnTo>
                    <a:pt x="36335" y="26051"/>
                  </a:lnTo>
                  <a:lnTo>
                    <a:pt x="36357" y="25678"/>
                  </a:lnTo>
                  <a:lnTo>
                    <a:pt x="36357" y="25315"/>
                  </a:lnTo>
                  <a:lnTo>
                    <a:pt x="36346" y="24941"/>
                  </a:lnTo>
                  <a:lnTo>
                    <a:pt x="36335" y="24568"/>
                  </a:lnTo>
                  <a:lnTo>
                    <a:pt x="36313" y="24205"/>
                  </a:lnTo>
                  <a:lnTo>
                    <a:pt x="36280" y="23832"/>
                  </a:lnTo>
                  <a:lnTo>
                    <a:pt x="36237" y="23458"/>
                  </a:lnTo>
                  <a:lnTo>
                    <a:pt x="36193" y="23096"/>
                  </a:lnTo>
                  <a:lnTo>
                    <a:pt x="36138" y="22722"/>
                  </a:lnTo>
                  <a:lnTo>
                    <a:pt x="36072" y="22359"/>
                  </a:lnTo>
                  <a:lnTo>
                    <a:pt x="35995" y="21986"/>
                  </a:lnTo>
                  <a:lnTo>
                    <a:pt x="35918" y="21623"/>
                  </a:lnTo>
                  <a:lnTo>
                    <a:pt x="35830" y="21261"/>
                  </a:lnTo>
                  <a:lnTo>
                    <a:pt x="35731" y="20898"/>
                  </a:lnTo>
                  <a:lnTo>
                    <a:pt x="35632" y="20535"/>
                  </a:lnTo>
                  <a:lnTo>
                    <a:pt x="35522" y="20173"/>
                  </a:lnTo>
                  <a:lnTo>
                    <a:pt x="35401" y="19810"/>
                  </a:lnTo>
                  <a:lnTo>
                    <a:pt x="35149" y="19085"/>
                  </a:lnTo>
                  <a:lnTo>
                    <a:pt x="34874" y="18371"/>
                  </a:lnTo>
                  <a:lnTo>
                    <a:pt x="34248" y="16866"/>
                  </a:lnTo>
                  <a:lnTo>
                    <a:pt x="33611" y="15360"/>
                  </a:lnTo>
                  <a:lnTo>
                    <a:pt x="32951" y="13866"/>
                  </a:lnTo>
                  <a:lnTo>
                    <a:pt x="32281" y="12372"/>
                  </a:lnTo>
                  <a:lnTo>
                    <a:pt x="31600" y="10889"/>
                  </a:lnTo>
                  <a:lnTo>
                    <a:pt x="30919" y="9405"/>
                  </a:lnTo>
                  <a:lnTo>
                    <a:pt x="29545" y="6439"/>
                  </a:lnTo>
                  <a:lnTo>
                    <a:pt x="29161" y="5626"/>
                  </a:lnTo>
                  <a:lnTo>
                    <a:pt x="28776" y="4823"/>
                  </a:lnTo>
                  <a:lnTo>
                    <a:pt x="27974" y="3208"/>
                  </a:lnTo>
                  <a:lnTo>
                    <a:pt x="27161" y="1604"/>
                  </a:lnTo>
                  <a:lnTo>
                    <a:pt x="263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7999505" y="-3952"/>
              <a:ext cx="1157120" cy="780928"/>
            </a:xfrm>
            <a:custGeom>
              <a:avLst/>
              <a:gdLst/>
              <a:ahLst/>
              <a:cxnLst/>
              <a:rect l="l" t="t" r="r" b="b"/>
              <a:pathLst>
                <a:path w="36160" h="24404" extrusionOk="0">
                  <a:moveTo>
                    <a:pt x="0" y="0"/>
                  </a:moveTo>
                  <a:lnTo>
                    <a:pt x="440" y="648"/>
                  </a:lnTo>
                  <a:lnTo>
                    <a:pt x="879" y="1308"/>
                  </a:lnTo>
                  <a:lnTo>
                    <a:pt x="1747" y="2626"/>
                  </a:lnTo>
                  <a:lnTo>
                    <a:pt x="2187" y="3274"/>
                  </a:lnTo>
                  <a:lnTo>
                    <a:pt x="2648" y="3923"/>
                  </a:lnTo>
                  <a:lnTo>
                    <a:pt x="3121" y="4549"/>
                  </a:lnTo>
                  <a:lnTo>
                    <a:pt x="3363" y="4856"/>
                  </a:lnTo>
                  <a:lnTo>
                    <a:pt x="3604" y="5164"/>
                  </a:lnTo>
                  <a:lnTo>
                    <a:pt x="3989" y="5615"/>
                  </a:lnTo>
                  <a:lnTo>
                    <a:pt x="4373" y="6054"/>
                  </a:lnTo>
                  <a:lnTo>
                    <a:pt x="4758" y="6494"/>
                  </a:lnTo>
                  <a:lnTo>
                    <a:pt x="5153" y="6922"/>
                  </a:lnTo>
                  <a:lnTo>
                    <a:pt x="5560" y="7351"/>
                  </a:lnTo>
                  <a:lnTo>
                    <a:pt x="5967" y="7768"/>
                  </a:lnTo>
                  <a:lnTo>
                    <a:pt x="6373" y="8175"/>
                  </a:lnTo>
                  <a:lnTo>
                    <a:pt x="6791" y="8581"/>
                  </a:lnTo>
                  <a:lnTo>
                    <a:pt x="7219" y="8988"/>
                  </a:lnTo>
                  <a:lnTo>
                    <a:pt x="7648" y="9383"/>
                  </a:lnTo>
                  <a:lnTo>
                    <a:pt x="8076" y="9768"/>
                  </a:lnTo>
                  <a:lnTo>
                    <a:pt x="8516" y="10152"/>
                  </a:lnTo>
                  <a:lnTo>
                    <a:pt x="8955" y="10537"/>
                  </a:lnTo>
                  <a:lnTo>
                    <a:pt x="9395" y="10911"/>
                  </a:lnTo>
                  <a:lnTo>
                    <a:pt x="10296" y="11636"/>
                  </a:lnTo>
                  <a:lnTo>
                    <a:pt x="11219" y="12350"/>
                  </a:lnTo>
                  <a:lnTo>
                    <a:pt x="12142" y="13042"/>
                  </a:lnTo>
                  <a:lnTo>
                    <a:pt x="13086" y="13723"/>
                  </a:lnTo>
                  <a:lnTo>
                    <a:pt x="14042" y="14394"/>
                  </a:lnTo>
                  <a:lnTo>
                    <a:pt x="15009" y="15042"/>
                  </a:lnTo>
                  <a:lnTo>
                    <a:pt x="15987" y="15679"/>
                  </a:lnTo>
                  <a:lnTo>
                    <a:pt x="16965" y="16316"/>
                  </a:lnTo>
                  <a:lnTo>
                    <a:pt x="17965" y="16932"/>
                  </a:lnTo>
                  <a:lnTo>
                    <a:pt x="18492" y="17250"/>
                  </a:lnTo>
                  <a:lnTo>
                    <a:pt x="19031" y="17569"/>
                  </a:lnTo>
                  <a:lnTo>
                    <a:pt x="19558" y="17877"/>
                  </a:lnTo>
                  <a:lnTo>
                    <a:pt x="20107" y="18184"/>
                  </a:lnTo>
                  <a:lnTo>
                    <a:pt x="20646" y="18481"/>
                  </a:lnTo>
                  <a:lnTo>
                    <a:pt x="21195" y="18767"/>
                  </a:lnTo>
                  <a:lnTo>
                    <a:pt x="21734" y="19052"/>
                  </a:lnTo>
                  <a:lnTo>
                    <a:pt x="22294" y="19327"/>
                  </a:lnTo>
                  <a:lnTo>
                    <a:pt x="23393" y="19865"/>
                  </a:lnTo>
                  <a:lnTo>
                    <a:pt x="24513" y="20382"/>
                  </a:lnTo>
                  <a:lnTo>
                    <a:pt x="25645" y="20865"/>
                  </a:lnTo>
                  <a:lnTo>
                    <a:pt x="26777" y="21338"/>
                  </a:lnTo>
                  <a:lnTo>
                    <a:pt x="27930" y="21777"/>
                  </a:lnTo>
                  <a:lnTo>
                    <a:pt x="29084" y="22206"/>
                  </a:lnTo>
                  <a:lnTo>
                    <a:pt x="30249" y="22623"/>
                  </a:lnTo>
                  <a:lnTo>
                    <a:pt x="31413" y="23008"/>
                  </a:lnTo>
                  <a:lnTo>
                    <a:pt x="32589" y="23381"/>
                  </a:lnTo>
                  <a:lnTo>
                    <a:pt x="33776" y="23733"/>
                  </a:lnTo>
                  <a:lnTo>
                    <a:pt x="34962" y="24073"/>
                  </a:lnTo>
                  <a:lnTo>
                    <a:pt x="36160" y="24403"/>
                  </a:lnTo>
                  <a:lnTo>
                    <a:pt x="36160" y="8186"/>
                  </a:lnTo>
                  <a:lnTo>
                    <a:pt x="33952" y="7329"/>
                  </a:lnTo>
                  <a:lnTo>
                    <a:pt x="31732" y="6483"/>
                  </a:lnTo>
                  <a:lnTo>
                    <a:pt x="29524" y="5626"/>
                  </a:lnTo>
                  <a:lnTo>
                    <a:pt x="28425" y="5186"/>
                  </a:lnTo>
                  <a:lnTo>
                    <a:pt x="27337" y="4736"/>
                  </a:lnTo>
                  <a:lnTo>
                    <a:pt x="26854" y="4527"/>
                  </a:lnTo>
                  <a:lnTo>
                    <a:pt x="26392" y="4307"/>
                  </a:lnTo>
                  <a:lnTo>
                    <a:pt x="25931" y="4065"/>
                  </a:lnTo>
                  <a:lnTo>
                    <a:pt x="25480" y="3824"/>
                  </a:lnTo>
                  <a:lnTo>
                    <a:pt x="25041" y="3560"/>
                  </a:lnTo>
                  <a:lnTo>
                    <a:pt x="24612" y="3285"/>
                  </a:lnTo>
                  <a:lnTo>
                    <a:pt x="24184" y="3000"/>
                  </a:lnTo>
                  <a:lnTo>
                    <a:pt x="23766" y="2714"/>
                  </a:lnTo>
                  <a:lnTo>
                    <a:pt x="23360" y="2406"/>
                  </a:lnTo>
                  <a:lnTo>
                    <a:pt x="22953" y="2088"/>
                  </a:lnTo>
                  <a:lnTo>
                    <a:pt x="22558" y="1758"/>
                  </a:lnTo>
                  <a:lnTo>
                    <a:pt x="22173" y="1417"/>
                  </a:lnTo>
                  <a:lnTo>
                    <a:pt x="21788" y="1077"/>
                  </a:lnTo>
                  <a:lnTo>
                    <a:pt x="21415" y="725"/>
                  </a:lnTo>
                  <a:lnTo>
                    <a:pt x="21041" y="363"/>
                  </a:lnTo>
                  <a:lnTo>
                    <a:pt x="206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30"/>
          <p:cNvSpPr txBox="1"/>
          <p:nvPr/>
        </p:nvSpPr>
        <p:spPr>
          <a:xfrm>
            <a:off x="4501200" y="3592200"/>
            <a:ext cx="39084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B5394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lang="en" sz="1200" b="1" u="sng">
                <a:solidFill>
                  <a:srgbClr val="0B5394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rgbClr val="0B5394"/>
                </a:solidFill>
                <a:latin typeface="DM Sans"/>
                <a:ea typeface="DM Sans"/>
                <a:cs typeface="DM Sans"/>
                <a:sym typeface="DM Sans"/>
              </a:rPr>
              <a:t>,</a:t>
            </a:r>
            <a:r>
              <a:rPr lang="en" sz="1200">
                <a:solidFill>
                  <a:srgbClr val="0B5394"/>
                </a:solidFill>
                <a:latin typeface="DM Sans"/>
                <a:ea typeface="DM Sans"/>
                <a:cs typeface="DM Sans"/>
                <a:sym typeface="DM Sans"/>
              </a:rPr>
              <a:t> including icons by </a:t>
            </a:r>
            <a:r>
              <a:rPr lang="en" sz="1200" b="1" u="sng">
                <a:solidFill>
                  <a:srgbClr val="0B5394"/>
                </a:solid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0B5394"/>
                </a:solidFill>
                <a:latin typeface="DM Sans"/>
                <a:ea typeface="DM Sans"/>
                <a:cs typeface="DM Sans"/>
                <a:sym typeface="DM Sans"/>
              </a:rPr>
              <a:t>, infographics &amp; images by</a:t>
            </a:r>
            <a:r>
              <a:rPr lang="en" sz="1200" b="1" u="sng">
                <a:solidFill>
                  <a:srgbClr val="0B5394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Freepik</a:t>
            </a:r>
            <a:endParaRPr sz="1200" b="1">
              <a:solidFill>
                <a:srgbClr val="0B539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6" name="Google Shape;286;p30"/>
          <p:cNvSpPr txBox="1">
            <a:spLocks noGrp="1"/>
          </p:cNvSpPr>
          <p:nvPr>
            <p:ph type="ctrTitle"/>
          </p:nvPr>
        </p:nvSpPr>
        <p:spPr>
          <a:xfrm>
            <a:off x="3088800" y="544200"/>
            <a:ext cx="5320800" cy="10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30"/>
          <p:cNvSpPr txBox="1">
            <a:spLocks noGrp="1"/>
          </p:cNvSpPr>
          <p:nvPr>
            <p:ph type="subTitle" idx="1"/>
          </p:nvPr>
        </p:nvSpPr>
        <p:spPr>
          <a:xfrm>
            <a:off x="3088800" y="1941507"/>
            <a:ext cx="5320800" cy="12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5099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1"/>
          <p:cNvGrpSpPr/>
          <p:nvPr/>
        </p:nvGrpSpPr>
        <p:grpSpPr>
          <a:xfrm>
            <a:off x="81270" y="-86356"/>
            <a:ext cx="9165359" cy="5240335"/>
            <a:chOff x="81270" y="-86356"/>
            <a:chExt cx="9165359" cy="5240335"/>
          </a:xfrm>
        </p:grpSpPr>
        <p:sp>
          <p:nvSpPr>
            <p:cNvPr id="290" name="Google Shape;290;p31"/>
            <p:cNvSpPr/>
            <p:nvPr/>
          </p:nvSpPr>
          <p:spPr>
            <a:xfrm>
              <a:off x="81270" y="-4868"/>
              <a:ext cx="4638880" cy="4580576"/>
            </a:xfrm>
            <a:custGeom>
              <a:avLst/>
              <a:gdLst/>
              <a:ahLst/>
              <a:cxnLst/>
              <a:rect l="l" t="t" r="r" b="b"/>
              <a:pathLst>
                <a:path w="144965" h="143143" extrusionOk="0">
                  <a:moveTo>
                    <a:pt x="88027" y="0"/>
                  </a:moveTo>
                  <a:lnTo>
                    <a:pt x="86982" y="1545"/>
                  </a:lnTo>
                  <a:lnTo>
                    <a:pt x="85938" y="3080"/>
                  </a:lnTo>
                  <a:lnTo>
                    <a:pt x="84884" y="4616"/>
                  </a:lnTo>
                  <a:lnTo>
                    <a:pt x="84348" y="5375"/>
                  </a:lnTo>
                  <a:lnTo>
                    <a:pt x="83804" y="6134"/>
                  </a:lnTo>
                  <a:lnTo>
                    <a:pt x="83375" y="6723"/>
                  </a:lnTo>
                  <a:lnTo>
                    <a:pt x="82938" y="7304"/>
                  </a:lnTo>
                  <a:lnTo>
                    <a:pt x="82063" y="8464"/>
                  </a:lnTo>
                  <a:lnTo>
                    <a:pt x="81625" y="9045"/>
                  </a:lnTo>
                  <a:lnTo>
                    <a:pt x="81196" y="9634"/>
                  </a:lnTo>
                  <a:lnTo>
                    <a:pt x="80786" y="10232"/>
                  </a:lnTo>
                  <a:lnTo>
                    <a:pt x="80384" y="10830"/>
                  </a:lnTo>
                  <a:lnTo>
                    <a:pt x="79982" y="11455"/>
                  </a:lnTo>
                  <a:lnTo>
                    <a:pt x="79563" y="12062"/>
                  </a:lnTo>
                  <a:lnTo>
                    <a:pt x="79143" y="12661"/>
                  </a:lnTo>
                  <a:lnTo>
                    <a:pt x="78714" y="13259"/>
                  </a:lnTo>
                  <a:lnTo>
                    <a:pt x="78277" y="13839"/>
                  </a:lnTo>
                  <a:lnTo>
                    <a:pt x="77830" y="14420"/>
                  </a:lnTo>
                  <a:lnTo>
                    <a:pt x="77366" y="14982"/>
                  </a:lnTo>
                  <a:lnTo>
                    <a:pt x="76902" y="15545"/>
                  </a:lnTo>
                  <a:lnTo>
                    <a:pt x="76420" y="16098"/>
                  </a:lnTo>
                  <a:lnTo>
                    <a:pt x="75938" y="16643"/>
                  </a:lnTo>
                  <a:lnTo>
                    <a:pt x="75438" y="17170"/>
                  </a:lnTo>
                  <a:lnTo>
                    <a:pt x="74929" y="17696"/>
                  </a:lnTo>
                  <a:lnTo>
                    <a:pt x="74420" y="18214"/>
                  </a:lnTo>
                  <a:lnTo>
                    <a:pt x="73893" y="18723"/>
                  </a:lnTo>
                  <a:lnTo>
                    <a:pt x="73348" y="19223"/>
                  </a:lnTo>
                  <a:lnTo>
                    <a:pt x="72804" y="19714"/>
                  </a:lnTo>
                  <a:lnTo>
                    <a:pt x="72223" y="20214"/>
                  </a:lnTo>
                  <a:lnTo>
                    <a:pt x="71634" y="20705"/>
                  </a:lnTo>
                  <a:lnTo>
                    <a:pt x="71036" y="21179"/>
                  </a:lnTo>
                  <a:lnTo>
                    <a:pt x="70429" y="21652"/>
                  </a:lnTo>
                  <a:lnTo>
                    <a:pt x="70089" y="21893"/>
                  </a:lnTo>
                  <a:lnTo>
                    <a:pt x="69741" y="22134"/>
                  </a:lnTo>
                  <a:lnTo>
                    <a:pt x="69402" y="22348"/>
                  </a:lnTo>
                  <a:lnTo>
                    <a:pt x="69054" y="22554"/>
                  </a:lnTo>
                  <a:lnTo>
                    <a:pt x="68705" y="22741"/>
                  </a:lnTo>
                  <a:lnTo>
                    <a:pt x="68357" y="22920"/>
                  </a:lnTo>
                  <a:lnTo>
                    <a:pt x="68009" y="23080"/>
                  </a:lnTo>
                  <a:lnTo>
                    <a:pt x="67652" y="23223"/>
                  </a:lnTo>
                  <a:lnTo>
                    <a:pt x="67304" y="23357"/>
                  </a:lnTo>
                  <a:lnTo>
                    <a:pt x="66946" y="23473"/>
                  </a:lnTo>
                  <a:lnTo>
                    <a:pt x="66589" y="23580"/>
                  </a:lnTo>
                  <a:lnTo>
                    <a:pt x="66232" y="23670"/>
                  </a:lnTo>
                  <a:lnTo>
                    <a:pt x="65875" y="23741"/>
                  </a:lnTo>
                  <a:lnTo>
                    <a:pt x="65509" y="23804"/>
                  </a:lnTo>
                  <a:lnTo>
                    <a:pt x="65152" y="23857"/>
                  </a:lnTo>
                  <a:lnTo>
                    <a:pt x="64786" y="23893"/>
                  </a:lnTo>
                  <a:lnTo>
                    <a:pt x="64420" y="23911"/>
                  </a:lnTo>
                  <a:lnTo>
                    <a:pt x="64054" y="23920"/>
                  </a:lnTo>
                  <a:lnTo>
                    <a:pt x="63688" y="23920"/>
                  </a:lnTo>
                  <a:lnTo>
                    <a:pt x="63321" y="23902"/>
                  </a:lnTo>
                  <a:lnTo>
                    <a:pt x="62955" y="23875"/>
                  </a:lnTo>
                  <a:lnTo>
                    <a:pt x="62580" y="23830"/>
                  </a:lnTo>
                  <a:lnTo>
                    <a:pt x="62205" y="23777"/>
                  </a:lnTo>
                  <a:lnTo>
                    <a:pt x="61839" y="23705"/>
                  </a:lnTo>
                  <a:lnTo>
                    <a:pt x="61464" y="23634"/>
                  </a:lnTo>
                  <a:lnTo>
                    <a:pt x="61089" y="23536"/>
                  </a:lnTo>
                  <a:lnTo>
                    <a:pt x="60714" y="23437"/>
                  </a:lnTo>
                  <a:lnTo>
                    <a:pt x="60330" y="23321"/>
                  </a:lnTo>
                  <a:lnTo>
                    <a:pt x="59955" y="23196"/>
                  </a:lnTo>
                  <a:lnTo>
                    <a:pt x="59571" y="23062"/>
                  </a:lnTo>
                  <a:lnTo>
                    <a:pt x="59196" y="22911"/>
                  </a:lnTo>
                  <a:lnTo>
                    <a:pt x="58813" y="22750"/>
                  </a:lnTo>
                  <a:lnTo>
                    <a:pt x="58259" y="22500"/>
                  </a:lnTo>
                  <a:lnTo>
                    <a:pt x="57705" y="22250"/>
                  </a:lnTo>
                  <a:lnTo>
                    <a:pt x="57152" y="22000"/>
                  </a:lnTo>
                  <a:lnTo>
                    <a:pt x="56598" y="21759"/>
                  </a:lnTo>
                  <a:lnTo>
                    <a:pt x="56045" y="21518"/>
                  </a:lnTo>
                  <a:lnTo>
                    <a:pt x="55482" y="21295"/>
                  </a:lnTo>
                  <a:lnTo>
                    <a:pt x="55196" y="21196"/>
                  </a:lnTo>
                  <a:lnTo>
                    <a:pt x="54911" y="21098"/>
                  </a:lnTo>
                  <a:lnTo>
                    <a:pt x="54625" y="21009"/>
                  </a:lnTo>
                  <a:lnTo>
                    <a:pt x="54339" y="20920"/>
                  </a:lnTo>
                  <a:lnTo>
                    <a:pt x="53313" y="20652"/>
                  </a:lnTo>
                  <a:lnTo>
                    <a:pt x="52286" y="20393"/>
                  </a:lnTo>
                  <a:lnTo>
                    <a:pt x="51250" y="20152"/>
                  </a:lnTo>
                  <a:lnTo>
                    <a:pt x="50214" y="19911"/>
                  </a:lnTo>
                  <a:lnTo>
                    <a:pt x="48143" y="19455"/>
                  </a:lnTo>
                  <a:lnTo>
                    <a:pt x="47107" y="19232"/>
                  </a:lnTo>
                  <a:lnTo>
                    <a:pt x="46071" y="19000"/>
                  </a:lnTo>
                  <a:lnTo>
                    <a:pt x="45688" y="18911"/>
                  </a:lnTo>
                  <a:lnTo>
                    <a:pt x="45295" y="18839"/>
                  </a:lnTo>
                  <a:lnTo>
                    <a:pt x="44911" y="18768"/>
                  </a:lnTo>
                  <a:lnTo>
                    <a:pt x="44527" y="18714"/>
                  </a:lnTo>
                  <a:lnTo>
                    <a:pt x="44143" y="18661"/>
                  </a:lnTo>
                  <a:lnTo>
                    <a:pt x="43768" y="18625"/>
                  </a:lnTo>
                  <a:lnTo>
                    <a:pt x="43384" y="18589"/>
                  </a:lnTo>
                  <a:lnTo>
                    <a:pt x="43000" y="18571"/>
                  </a:lnTo>
                  <a:lnTo>
                    <a:pt x="42625" y="18554"/>
                  </a:lnTo>
                  <a:lnTo>
                    <a:pt x="41866" y="18554"/>
                  </a:lnTo>
                  <a:lnTo>
                    <a:pt x="41491" y="18562"/>
                  </a:lnTo>
                  <a:lnTo>
                    <a:pt x="41116" y="18580"/>
                  </a:lnTo>
                  <a:lnTo>
                    <a:pt x="40750" y="18616"/>
                  </a:lnTo>
                  <a:lnTo>
                    <a:pt x="40375" y="18652"/>
                  </a:lnTo>
                  <a:lnTo>
                    <a:pt x="40000" y="18696"/>
                  </a:lnTo>
                  <a:lnTo>
                    <a:pt x="39634" y="18741"/>
                  </a:lnTo>
                  <a:lnTo>
                    <a:pt x="39259" y="18804"/>
                  </a:lnTo>
                  <a:lnTo>
                    <a:pt x="38893" y="18875"/>
                  </a:lnTo>
                  <a:lnTo>
                    <a:pt x="38527" y="18946"/>
                  </a:lnTo>
                  <a:lnTo>
                    <a:pt x="38152" y="19027"/>
                  </a:lnTo>
                  <a:lnTo>
                    <a:pt x="37786" y="19116"/>
                  </a:lnTo>
                  <a:lnTo>
                    <a:pt x="37420" y="19214"/>
                  </a:lnTo>
                  <a:lnTo>
                    <a:pt x="37063" y="19321"/>
                  </a:lnTo>
                  <a:lnTo>
                    <a:pt x="36696" y="19437"/>
                  </a:lnTo>
                  <a:lnTo>
                    <a:pt x="36330" y="19554"/>
                  </a:lnTo>
                  <a:lnTo>
                    <a:pt x="35964" y="19679"/>
                  </a:lnTo>
                  <a:lnTo>
                    <a:pt x="35607" y="19812"/>
                  </a:lnTo>
                  <a:lnTo>
                    <a:pt x="35241" y="19955"/>
                  </a:lnTo>
                  <a:lnTo>
                    <a:pt x="34884" y="20098"/>
                  </a:lnTo>
                  <a:lnTo>
                    <a:pt x="34527" y="20259"/>
                  </a:lnTo>
                  <a:lnTo>
                    <a:pt x="34161" y="20411"/>
                  </a:lnTo>
                  <a:lnTo>
                    <a:pt x="33688" y="20634"/>
                  </a:lnTo>
                  <a:lnTo>
                    <a:pt x="33223" y="20875"/>
                  </a:lnTo>
                  <a:lnTo>
                    <a:pt x="32768" y="21116"/>
                  </a:lnTo>
                  <a:lnTo>
                    <a:pt x="32313" y="21375"/>
                  </a:lnTo>
                  <a:lnTo>
                    <a:pt x="31875" y="21634"/>
                  </a:lnTo>
                  <a:lnTo>
                    <a:pt x="31438" y="21911"/>
                  </a:lnTo>
                  <a:lnTo>
                    <a:pt x="31000" y="22187"/>
                  </a:lnTo>
                  <a:lnTo>
                    <a:pt x="30580" y="22482"/>
                  </a:lnTo>
                  <a:lnTo>
                    <a:pt x="30161" y="22777"/>
                  </a:lnTo>
                  <a:lnTo>
                    <a:pt x="29741" y="23080"/>
                  </a:lnTo>
                  <a:lnTo>
                    <a:pt x="29330" y="23393"/>
                  </a:lnTo>
                  <a:lnTo>
                    <a:pt x="28929" y="23714"/>
                  </a:lnTo>
                  <a:lnTo>
                    <a:pt x="28527" y="24036"/>
                  </a:lnTo>
                  <a:lnTo>
                    <a:pt x="28125" y="24366"/>
                  </a:lnTo>
                  <a:lnTo>
                    <a:pt x="27732" y="24705"/>
                  </a:lnTo>
                  <a:lnTo>
                    <a:pt x="27339" y="25045"/>
                  </a:lnTo>
                  <a:lnTo>
                    <a:pt x="26821" y="25509"/>
                  </a:lnTo>
                  <a:lnTo>
                    <a:pt x="26313" y="25991"/>
                  </a:lnTo>
                  <a:lnTo>
                    <a:pt x="25813" y="26473"/>
                  </a:lnTo>
                  <a:lnTo>
                    <a:pt x="25330" y="26973"/>
                  </a:lnTo>
                  <a:lnTo>
                    <a:pt x="24857" y="27473"/>
                  </a:lnTo>
                  <a:lnTo>
                    <a:pt x="24384" y="27991"/>
                  </a:lnTo>
                  <a:lnTo>
                    <a:pt x="23929" y="28509"/>
                  </a:lnTo>
                  <a:lnTo>
                    <a:pt x="23473" y="29036"/>
                  </a:lnTo>
                  <a:lnTo>
                    <a:pt x="23027" y="29562"/>
                  </a:lnTo>
                  <a:lnTo>
                    <a:pt x="22580" y="30098"/>
                  </a:lnTo>
                  <a:lnTo>
                    <a:pt x="21696" y="31170"/>
                  </a:lnTo>
                  <a:lnTo>
                    <a:pt x="20813" y="32241"/>
                  </a:lnTo>
                  <a:lnTo>
                    <a:pt x="19929" y="33312"/>
                  </a:lnTo>
                  <a:lnTo>
                    <a:pt x="19304" y="34071"/>
                  </a:lnTo>
                  <a:lnTo>
                    <a:pt x="18679" y="34830"/>
                  </a:lnTo>
                  <a:lnTo>
                    <a:pt x="18063" y="35589"/>
                  </a:lnTo>
                  <a:lnTo>
                    <a:pt x="17455" y="36357"/>
                  </a:lnTo>
                  <a:lnTo>
                    <a:pt x="16857" y="37134"/>
                  </a:lnTo>
                  <a:lnTo>
                    <a:pt x="16259" y="37911"/>
                  </a:lnTo>
                  <a:lnTo>
                    <a:pt x="15679" y="38696"/>
                  </a:lnTo>
                  <a:lnTo>
                    <a:pt x="15107" y="39491"/>
                  </a:lnTo>
                  <a:lnTo>
                    <a:pt x="14545" y="40286"/>
                  </a:lnTo>
                  <a:lnTo>
                    <a:pt x="13991" y="41098"/>
                  </a:lnTo>
                  <a:lnTo>
                    <a:pt x="13455" y="41911"/>
                  </a:lnTo>
                  <a:lnTo>
                    <a:pt x="12920" y="42732"/>
                  </a:lnTo>
                  <a:lnTo>
                    <a:pt x="12411" y="43562"/>
                  </a:lnTo>
                  <a:lnTo>
                    <a:pt x="11911" y="44411"/>
                  </a:lnTo>
                  <a:lnTo>
                    <a:pt x="11420" y="45259"/>
                  </a:lnTo>
                  <a:lnTo>
                    <a:pt x="10955" y="46116"/>
                  </a:lnTo>
                  <a:lnTo>
                    <a:pt x="10339" y="47277"/>
                  </a:lnTo>
                  <a:lnTo>
                    <a:pt x="9741" y="48446"/>
                  </a:lnTo>
                  <a:lnTo>
                    <a:pt x="9161" y="49616"/>
                  </a:lnTo>
                  <a:lnTo>
                    <a:pt x="8589" y="50795"/>
                  </a:lnTo>
                  <a:lnTo>
                    <a:pt x="8036" y="51982"/>
                  </a:lnTo>
                  <a:lnTo>
                    <a:pt x="7500" y="53170"/>
                  </a:lnTo>
                  <a:lnTo>
                    <a:pt x="6973" y="54366"/>
                  </a:lnTo>
                  <a:lnTo>
                    <a:pt x="6455" y="55571"/>
                  </a:lnTo>
                  <a:lnTo>
                    <a:pt x="5964" y="56777"/>
                  </a:lnTo>
                  <a:lnTo>
                    <a:pt x="5473" y="57991"/>
                  </a:lnTo>
                  <a:lnTo>
                    <a:pt x="5009" y="59214"/>
                  </a:lnTo>
                  <a:lnTo>
                    <a:pt x="4554" y="60437"/>
                  </a:lnTo>
                  <a:lnTo>
                    <a:pt x="4107" y="61670"/>
                  </a:lnTo>
                  <a:lnTo>
                    <a:pt x="3679" y="62911"/>
                  </a:lnTo>
                  <a:lnTo>
                    <a:pt x="3268" y="64152"/>
                  </a:lnTo>
                  <a:lnTo>
                    <a:pt x="2866" y="65402"/>
                  </a:lnTo>
                  <a:lnTo>
                    <a:pt x="2607" y="66250"/>
                  </a:lnTo>
                  <a:lnTo>
                    <a:pt x="2348" y="67107"/>
                  </a:lnTo>
                  <a:lnTo>
                    <a:pt x="2107" y="67964"/>
                  </a:lnTo>
                  <a:lnTo>
                    <a:pt x="1866" y="68821"/>
                  </a:lnTo>
                  <a:lnTo>
                    <a:pt x="1643" y="69687"/>
                  </a:lnTo>
                  <a:lnTo>
                    <a:pt x="1438" y="70545"/>
                  </a:lnTo>
                  <a:lnTo>
                    <a:pt x="1232" y="71411"/>
                  </a:lnTo>
                  <a:lnTo>
                    <a:pt x="1045" y="72286"/>
                  </a:lnTo>
                  <a:lnTo>
                    <a:pt x="866" y="73152"/>
                  </a:lnTo>
                  <a:lnTo>
                    <a:pt x="705" y="74027"/>
                  </a:lnTo>
                  <a:lnTo>
                    <a:pt x="563" y="74902"/>
                  </a:lnTo>
                  <a:lnTo>
                    <a:pt x="429" y="75777"/>
                  </a:lnTo>
                  <a:lnTo>
                    <a:pt x="321" y="76661"/>
                  </a:lnTo>
                  <a:lnTo>
                    <a:pt x="223" y="77545"/>
                  </a:lnTo>
                  <a:lnTo>
                    <a:pt x="143" y="78437"/>
                  </a:lnTo>
                  <a:lnTo>
                    <a:pt x="80" y="79321"/>
                  </a:lnTo>
                  <a:lnTo>
                    <a:pt x="45" y="79955"/>
                  </a:lnTo>
                  <a:lnTo>
                    <a:pt x="27" y="80580"/>
                  </a:lnTo>
                  <a:lnTo>
                    <a:pt x="9" y="81214"/>
                  </a:lnTo>
                  <a:lnTo>
                    <a:pt x="0" y="81839"/>
                  </a:lnTo>
                  <a:lnTo>
                    <a:pt x="0" y="82464"/>
                  </a:lnTo>
                  <a:lnTo>
                    <a:pt x="9" y="83089"/>
                  </a:lnTo>
                  <a:lnTo>
                    <a:pt x="27" y="83714"/>
                  </a:lnTo>
                  <a:lnTo>
                    <a:pt x="54" y="84339"/>
                  </a:lnTo>
                  <a:lnTo>
                    <a:pt x="89" y="84955"/>
                  </a:lnTo>
                  <a:lnTo>
                    <a:pt x="125" y="85580"/>
                  </a:lnTo>
                  <a:lnTo>
                    <a:pt x="179" y="86196"/>
                  </a:lnTo>
                  <a:lnTo>
                    <a:pt x="232" y="86821"/>
                  </a:lnTo>
                  <a:lnTo>
                    <a:pt x="295" y="87437"/>
                  </a:lnTo>
                  <a:lnTo>
                    <a:pt x="366" y="88053"/>
                  </a:lnTo>
                  <a:lnTo>
                    <a:pt x="446" y="88669"/>
                  </a:lnTo>
                  <a:lnTo>
                    <a:pt x="536" y="89286"/>
                  </a:lnTo>
                  <a:lnTo>
                    <a:pt x="634" y="89893"/>
                  </a:lnTo>
                  <a:lnTo>
                    <a:pt x="732" y="90509"/>
                  </a:lnTo>
                  <a:lnTo>
                    <a:pt x="839" y="91116"/>
                  </a:lnTo>
                  <a:lnTo>
                    <a:pt x="955" y="91732"/>
                  </a:lnTo>
                  <a:lnTo>
                    <a:pt x="1080" y="92339"/>
                  </a:lnTo>
                  <a:lnTo>
                    <a:pt x="1214" y="92946"/>
                  </a:lnTo>
                  <a:lnTo>
                    <a:pt x="1348" y="93553"/>
                  </a:lnTo>
                  <a:lnTo>
                    <a:pt x="1500" y="94161"/>
                  </a:lnTo>
                  <a:lnTo>
                    <a:pt x="1652" y="94768"/>
                  </a:lnTo>
                  <a:lnTo>
                    <a:pt x="1804" y="95375"/>
                  </a:lnTo>
                  <a:lnTo>
                    <a:pt x="1973" y="95973"/>
                  </a:lnTo>
                  <a:lnTo>
                    <a:pt x="2143" y="96580"/>
                  </a:lnTo>
                  <a:lnTo>
                    <a:pt x="2321" y="97178"/>
                  </a:lnTo>
                  <a:lnTo>
                    <a:pt x="2509" y="97786"/>
                  </a:lnTo>
                  <a:lnTo>
                    <a:pt x="2705" y="98384"/>
                  </a:lnTo>
                  <a:lnTo>
                    <a:pt x="2902" y="98982"/>
                  </a:lnTo>
                  <a:lnTo>
                    <a:pt x="3196" y="99839"/>
                  </a:lnTo>
                  <a:lnTo>
                    <a:pt x="3491" y="100696"/>
                  </a:lnTo>
                  <a:lnTo>
                    <a:pt x="3804" y="101544"/>
                  </a:lnTo>
                  <a:lnTo>
                    <a:pt x="4125" y="102384"/>
                  </a:lnTo>
                  <a:lnTo>
                    <a:pt x="4464" y="103223"/>
                  </a:lnTo>
                  <a:lnTo>
                    <a:pt x="4813" y="104053"/>
                  </a:lnTo>
                  <a:lnTo>
                    <a:pt x="5170" y="104875"/>
                  </a:lnTo>
                  <a:lnTo>
                    <a:pt x="5545" y="105687"/>
                  </a:lnTo>
                  <a:lnTo>
                    <a:pt x="5946" y="106500"/>
                  </a:lnTo>
                  <a:lnTo>
                    <a:pt x="6152" y="106902"/>
                  </a:lnTo>
                  <a:lnTo>
                    <a:pt x="6357" y="107294"/>
                  </a:lnTo>
                  <a:lnTo>
                    <a:pt x="6571" y="107687"/>
                  </a:lnTo>
                  <a:lnTo>
                    <a:pt x="6795" y="108080"/>
                  </a:lnTo>
                  <a:lnTo>
                    <a:pt x="7018" y="108473"/>
                  </a:lnTo>
                  <a:lnTo>
                    <a:pt x="7250" y="108857"/>
                  </a:lnTo>
                  <a:lnTo>
                    <a:pt x="7482" y="109241"/>
                  </a:lnTo>
                  <a:lnTo>
                    <a:pt x="7732" y="109625"/>
                  </a:lnTo>
                  <a:lnTo>
                    <a:pt x="7973" y="110000"/>
                  </a:lnTo>
                  <a:lnTo>
                    <a:pt x="8232" y="110375"/>
                  </a:lnTo>
                  <a:lnTo>
                    <a:pt x="8491" y="110750"/>
                  </a:lnTo>
                  <a:lnTo>
                    <a:pt x="8759" y="111125"/>
                  </a:lnTo>
                  <a:lnTo>
                    <a:pt x="9036" y="111491"/>
                  </a:lnTo>
                  <a:lnTo>
                    <a:pt x="9313" y="111848"/>
                  </a:lnTo>
                  <a:lnTo>
                    <a:pt x="9821" y="112482"/>
                  </a:lnTo>
                  <a:lnTo>
                    <a:pt x="10339" y="113098"/>
                  </a:lnTo>
                  <a:lnTo>
                    <a:pt x="10866" y="113705"/>
                  </a:lnTo>
                  <a:lnTo>
                    <a:pt x="11411" y="114294"/>
                  </a:lnTo>
                  <a:lnTo>
                    <a:pt x="11955" y="114884"/>
                  </a:lnTo>
                  <a:lnTo>
                    <a:pt x="12518" y="115455"/>
                  </a:lnTo>
                  <a:lnTo>
                    <a:pt x="13089" y="116018"/>
                  </a:lnTo>
                  <a:lnTo>
                    <a:pt x="13661" y="116571"/>
                  </a:lnTo>
                  <a:lnTo>
                    <a:pt x="14250" y="117107"/>
                  </a:lnTo>
                  <a:lnTo>
                    <a:pt x="14848" y="117643"/>
                  </a:lnTo>
                  <a:lnTo>
                    <a:pt x="15455" y="118161"/>
                  </a:lnTo>
                  <a:lnTo>
                    <a:pt x="16071" y="118678"/>
                  </a:lnTo>
                  <a:lnTo>
                    <a:pt x="16688" y="119187"/>
                  </a:lnTo>
                  <a:lnTo>
                    <a:pt x="17321" y="119678"/>
                  </a:lnTo>
                  <a:lnTo>
                    <a:pt x="17964" y="120169"/>
                  </a:lnTo>
                  <a:lnTo>
                    <a:pt x="18607" y="120652"/>
                  </a:lnTo>
                  <a:lnTo>
                    <a:pt x="19348" y="121196"/>
                  </a:lnTo>
                  <a:lnTo>
                    <a:pt x="20089" y="121741"/>
                  </a:lnTo>
                  <a:lnTo>
                    <a:pt x="20821" y="122303"/>
                  </a:lnTo>
                  <a:lnTo>
                    <a:pt x="21545" y="122875"/>
                  </a:lnTo>
                  <a:lnTo>
                    <a:pt x="21902" y="123161"/>
                  </a:lnTo>
                  <a:lnTo>
                    <a:pt x="22259" y="123455"/>
                  </a:lnTo>
                  <a:lnTo>
                    <a:pt x="22607" y="123759"/>
                  </a:lnTo>
                  <a:lnTo>
                    <a:pt x="22955" y="124062"/>
                  </a:lnTo>
                  <a:lnTo>
                    <a:pt x="23295" y="124375"/>
                  </a:lnTo>
                  <a:lnTo>
                    <a:pt x="23625" y="124696"/>
                  </a:lnTo>
                  <a:lnTo>
                    <a:pt x="23955" y="125027"/>
                  </a:lnTo>
                  <a:lnTo>
                    <a:pt x="24277" y="125366"/>
                  </a:lnTo>
                  <a:lnTo>
                    <a:pt x="25223" y="126384"/>
                  </a:lnTo>
                  <a:lnTo>
                    <a:pt x="25688" y="126902"/>
                  </a:lnTo>
                  <a:lnTo>
                    <a:pt x="26152" y="127419"/>
                  </a:lnTo>
                  <a:lnTo>
                    <a:pt x="26598" y="127946"/>
                  </a:lnTo>
                  <a:lnTo>
                    <a:pt x="27045" y="128482"/>
                  </a:lnTo>
                  <a:lnTo>
                    <a:pt x="27473" y="129018"/>
                  </a:lnTo>
                  <a:lnTo>
                    <a:pt x="27893" y="129562"/>
                  </a:lnTo>
                  <a:lnTo>
                    <a:pt x="28304" y="130125"/>
                  </a:lnTo>
                  <a:lnTo>
                    <a:pt x="28696" y="130687"/>
                  </a:lnTo>
                  <a:lnTo>
                    <a:pt x="29071" y="131268"/>
                  </a:lnTo>
                  <a:lnTo>
                    <a:pt x="29259" y="131562"/>
                  </a:lnTo>
                  <a:lnTo>
                    <a:pt x="29438" y="131857"/>
                  </a:lnTo>
                  <a:lnTo>
                    <a:pt x="29607" y="132160"/>
                  </a:lnTo>
                  <a:lnTo>
                    <a:pt x="29777" y="132464"/>
                  </a:lnTo>
                  <a:lnTo>
                    <a:pt x="29938" y="132768"/>
                  </a:lnTo>
                  <a:lnTo>
                    <a:pt x="30098" y="133080"/>
                  </a:lnTo>
                  <a:lnTo>
                    <a:pt x="30250" y="133393"/>
                  </a:lnTo>
                  <a:lnTo>
                    <a:pt x="30402" y="133714"/>
                  </a:lnTo>
                  <a:lnTo>
                    <a:pt x="30545" y="134035"/>
                  </a:lnTo>
                  <a:lnTo>
                    <a:pt x="30679" y="134357"/>
                  </a:lnTo>
                  <a:lnTo>
                    <a:pt x="30723" y="134446"/>
                  </a:lnTo>
                  <a:lnTo>
                    <a:pt x="30768" y="134527"/>
                  </a:lnTo>
                  <a:lnTo>
                    <a:pt x="30866" y="134687"/>
                  </a:lnTo>
                  <a:lnTo>
                    <a:pt x="30964" y="134839"/>
                  </a:lnTo>
                  <a:lnTo>
                    <a:pt x="31009" y="134928"/>
                  </a:lnTo>
                  <a:lnTo>
                    <a:pt x="31045" y="135009"/>
                  </a:lnTo>
                  <a:lnTo>
                    <a:pt x="31205" y="135419"/>
                  </a:lnTo>
                  <a:lnTo>
                    <a:pt x="31366" y="135830"/>
                  </a:lnTo>
                  <a:lnTo>
                    <a:pt x="31518" y="136241"/>
                  </a:lnTo>
                  <a:lnTo>
                    <a:pt x="31679" y="136652"/>
                  </a:lnTo>
                  <a:lnTo>
                    <a:pt x="31839" y="137044"/>
                  </a:lnTo>
                  <a:lnTo>
                    <a:pt x="31991" y="137437"/>
                  </a:lnTo>
                  <a:lnTo>
                    <a:pt x="32080" y="137634"/>
                  </a:lnTo>
                  <a:lnTo>
                    <a:pt x="32170" y="137821"/>
                  </a:lnTo>
                  <a:lnTo>
                    <a:pt x="32268" y="138000"/>
                  </a:lnTo>
                  <a:lnTo>
                    <a:pt x="32384" y="138178"/>
                  </a:lnTo>
                  <a:lnTo>
                    <a:pt x="32536" y="138366"/>
                  </a:lnTo>
                  <a:lnTo>
                    <a:pt x="32688" y="138553"/>
                  </a:lnTo>
                  <a:lnTo>
                    <a:pt x="32848" y="138732"/>
                  </a:lnTo>
                  <a:lnTo>
                    <a:pt x="33009" y="138910"/>
                  </a:lnTo>
                  <a:lnTo>
                    <a:pt x="33170" y="139080"/>
                  </a:lnTo>
                  <a:lnTo>
                    <a:pt x="33339" y="139241"/>
                  </a:lnTo>
                  <a:lnTo>
                    <a:pt x="33509" y="139402"/>
                  </a:lnTo>
                  <a:lnTo>
                    <a:pt x="33688" y="139553"/>
                  </a:lnTo>
                  <a:lnTo>
                    <a:pt x="33857" y="139705"/>
                  </a:lnTo>
                  <a:lnTo>
                    <a:pt x="34045" y="139848"/>
                  </a:lnTo>
                  <a:lnTo>
                    <a:pt x="34223" y="139991"/>
                  </a:lnTo>
                  <a:lnTo>
                    <a:pt x="34411" y="140125"/>
                  </a:lnTo>
                  <a:lnTo>
                    <a:pt x="34598" y="140250"/>
                  </a:lnTo>
                  <a:lnTo>
                    <a:pt x="34795" y="140375"/>
                  </a:lnTo>
                  <a:lnTo>
                    <a:pt x="35188" y="140607"/>
                  </a:lnTo>
                  <a:lnTo>
                    <a:pt x="35589" y="140821"/>
                  </a:lnTo>
                  <a:lnTo>
                    <a:pt x="36009" y="141027"/>
                  </a:lnTo>
                  <a:lnTo>
                    <a:pt x="36429" y="141214"/>
                  </a:lnTo>
                  <a:lnTo>
                    <a:pt x="36857" y="141384"/>
                  </a:lnTo>
                  <a:lnTo>
                    <a:pt x="37295" y="141544"/>
                  </a:lnTo>
                  <a:lnTo>
                    <a:pt x="37741" y="141687"/>
                  </a:lnTo>
                  <a:lnTo>
                    <a:pt x="38188" y="141821"/>
                  </a:lnTo>
                  <a:lnTo>
                    <a:pt x="38652" y="141946"/>
                  </a:lnTo>
                  <a:lnTo>
                    <a:pt x="39143" y="142062"/>
                  </a:lnTo>
                  <a:lnTo>
                    <a:pt x="39643" y="142178"/>
                  </a:lnTo>
                  <a:lnTo>
                    <a:pt x="40143" y="142277"/>
                  </a:lnTo>
                  <a:lnTo>
                    <a:pt x="40652" y="142366"/>
                  </a:lnTo>
                  <a:lnTo>
                    <a:pt x="41161" y="142446"/>
                  </a:lnTo>
                  <a:lnTo>
                    <a:pt x="41670" y="142518"/>
                  </a:lnTo>
                  <a:lnTo>
                    <a:pt x="42170" y="142580"/>
                  </a:lnTo>
                  <a:lnTo>
                    <a:pt x="42679" y="142634"/>
                  </a:lnTo>
                  <a:lnTo>
                    <a:pt x="43527" y="142723"/>
                  </a:lnTo>
                  <a:lnTo>
                    <a:pt x="44375" y="142830"/>
                  </a:lnTo>
                  <a:lnTo>
                    <a:pt x="45223" y="142937"/>
                  </a:lnTo>
                  <a:lnTo>
                    <a:pt x="46080" y="143027"/>
                  </a:lnTo>
                  <a:lnTo>
                    <a:pt x="46500" y="143071"/>
                  </a:lnTo>
                  <a:lnTo>
                    <a:pt x="46929" y="143098"/>
                  </a:lnTo>
                  <a:lnTo>
                    <a:pt x="47348" y="143125"/>
                  </a:lnTo>
                  <a:lnTo>
                    <a:pt x="47768" y="143143"/>
                  </a:lnTo>
                  <a:lnTo>
                    <a:pt x="48188" y="143143"/>
                  </a:lnTo>
                  <a:lnTo>
                    <a:pt x="48607" y="143134"/>
                  </a:lnTo>
                  <a:lnTo>
                    <a:pt x="49027" y="143107"/>
                  </a:lnTo>
                  <a:lnTo>
                    <a:pt x="49438" y="143071"/>
                  </a:lnTo>
                  <a:lnTo>
                    <a:pt x="51045" y="142884"/>
                  </a:lnTo>
                  <a:lnTo>
                    <a:pt x="52643" y="142687"/>
                  </a:lnTo>
                  <a:lnTo>
                    <a:pt x="53438" y="142580"/>
                  </a:lnTo>
                  <a:lnTo>
                    <a:pt x="54241" y="142473"/>
                  </a:lnTo>
                  <a:lnTo>
                    <a:pt x="55036" y="142348"/>
                  </a:lnTo>
                  <a:lnTo>
                    <a:pt x="55839" y="142223"/>
                  </a:lnTo>
                  <a:lnTo>
                    <a:pt x="56634" y="142098"/>
                  </a:lnTo>
                  <a:lnTo>
                    <a:pt x="57429" y="141955"/>
                  </a:lnTo>
                  <a:lnTo>
                    <a:pt x="58214" y="141803"/>
                  </a:lnTo>
                  <a:lnTo>
                    <a:pt x="59009" y="141643"/>
                  </a:lnTo>
                  <a:lnTo>
                    <a:pt x="59795" y="141473"/>
                  </a:lnTo>
                  <a:lnTo>
                    <a:pt x="60571" y="141294"/>
                  </a:lnTo>
                  <a:lnTo>
                    <a:pt x="61357" y="141107"/>
                  </a:lnTo>
                  <a:lnTo>
                    <a:pt x="62134" y="140902"/>
                  </a:lnTo>
                  <a:lnTo>
                    <a:pt x="62777" y="140723"/>
                  </a:lnTo>
                  <a:lnTo>
                    <a:pt x="63420" y="140535"/>
                  </a:lnTo>
                  <a:lnTo>
                    <a:pt x="64063" y="140339"/>
                  </a:lnTo>
                  <a:lnTo>
                    <a:pt x="64705" y="140134"/>
                  </a:lnTo>
                  <a:lnTo>
                    <a:pt x="65339" y="139928"/>
                  </a:lnTo>
                  <a:lnTo>
                    <a:pt x="65973" y="139705"/>
                  </a:lnTo>
                  <a:lnTo>
                    <a:pt x="66607" y="139482"/>
                  </a:lnTo>
                  <a:lnTo>
                    <a:pt x="67232" y="139250"/>
                  </a:lnTo>
                  <a:lnTo>
                    <a:pt x="67866" y="139009"/>
                  </a:lnTo>
                  <a:lnTo>
                    <a:pt x="68482" y="138768"/>
                  </a:lnTo>
                  <a:lnTo>
                    <a:pt x="69107" y="138518"/>
                  </a:lnTo>
                  <a:lnTo>
                    <a:pt x="69732" y="138268"/>
                  </a:lnTo>
                  <a:lnTo>
                    <a:pt x="70964" y="137741"/>
                  </a:lnTo>
                  <a:lnTo>
                    <a:pt x="72188" y="137205"/>
                  </a:lnTo>
                  <a:lnTo>
                    <a:pt x="73411" y="136643"/>
                  </a:lnTo>
                  <a:lnTo>
                    <a:pt x="74634" y="136080"/>
                  </a:lnTo>
                  <a:lnTo>
                    <a:pt x="75839" y="135500"/>
                  </a:lnTo>
                  <a:lnTo>
                    <a:pt x="77054" y="134919"/>
                  </a:lnTo>
                  <a:lnTo>
                    <a:pt x="79464" y="133741"/>
                  </a:lnTo>
                  <a:lnTo>
                    <a:pt x="81875" y="132571"/>
                  </a:lnTo>
                  <a:lnTo>
                    <a:pt x="82705" y="132160"/>
                  </a:lnTo>
                  <a:lnTo>
                    <a:pt x="83518" y="131741"/>
                  </a:lnTo>
                  <a:lnTo>
                    <a:pt x="84321" y="131312"/>
                  </a:lnTo>
                  <a:lnTo>
                    <a:pt x="85125" y="130875"/>
                  </a:lnTo>
                  <a:lnTo>
                    <a:pt x="85911" y="130419"/>
                  </a:lnTo>
                  <a:lnTo>
                    <a:pt x="86696" y="129955"/>
                  </a:lnTo>
                  <a:lnTo>
                    <a:pt x="87464" y="129482"/>
                  </a:lnTo>
                  <a:lnTo>
                    <a:pt x="88232" y="129000"/>
                  </a:lnTo>
                  <a:lnTo>
                    <a:pt x="88982" y="128509"/>
                  </a:lnTo>
                  <a:lnTo>
                    <a:pt x="89732" y="128000"/>
                  </a:lnTo>
                  <a:lnTo>
                    <a:pt x="90473" y="127482"/>
                  </a:lnTo>
                  <a:lnTo>
                    <a:pt x="91205" y="126964"/>
                  </a:lnTo>
                  <a:lnTo>
                    <a:pt x="91929" y="126428"/>
                  </a:lnTo>
                  <a:lnTo>
                    <a:pt x="92643" y="125875"/>
                  </a:lnTo>
                  <a:lnTo>
                    <a:pt x="93348" y="125321"/>
                  </a:lnTo>
                  <a:lnTo>
                    <a:pt x="94054" y="124759"/>
                  </a:lnTo>
                  <a:lnTo>
                    <a:pt x="94741" y="124178"/>
                  </a:lnTo>
                  <a:lnTo>
                    <a:pt x="95429" y="123598"/>
                  </a:lnTo>
                  <a:lnTo>
                    <a:pt x="96107" y="123000"/>
                  </a:lnTo>
                  <a:lnTo>
                    <a:pt x="96777" y="122402"/>
                  </a:lnTo>
                  <a:lnTo>
                    <a:pt x="97438" y="121786"/>
                  </a:lnTo>
                  <a:lnTo>
                    <a:pt x="98098" y="121161"/>
                  </a:lnTo>
                  <a:lnTo>
                    <a:pt x="98741" y="120536"/>
                  </a:lnTo>
                  <a:lnTo>
                    <a:pt x="99384" y="119893"/>
                  </a:lnTo>
                  <a:lnTo>
                    <a:pt x="100018" y="119250"/>
                  </a:lnTo>
                  <a:lnTo>
                    <a:pt x="100652" y="118589"/>
                  </a:lnTo>
                  <a:lnTo>
                    <a:pt x="101277" y="117919"/>
                  </a:lnTo>
                  <a:lnTo>
                    <a:pt x="101884" y="117250"/>
                  </a:lnTo>
                  <a:lnTo>
                    <a:pt x="102500" y="116571"/>
                  </a:lnTo>
                  <a:lnTo>
                    <a:pt x="103098" y="115875"/>
                  </a:lnTo>
                  <a:lnTo>
                    <a:pt x="103696" y="115178"/>
                  </a:lnTo>
                  <a:lnTo>
                    <a:pt x="104286" y="114473"/>
                  </a:lnTo>
                  <a:lnTo>
                    <a:pt x="105545" y="112946"/>
                  </a:lnTo>
                  <a:lnTo>
                    <a:pt x="106170" y="112178"/>
                  </a:lnTo>
                  <a:lnTo>
                    <a:pt x="106786" y="111411"/>
                  </a:lnTo>
                  <a:lnTo>
                    <a:pt x="107402" y="110634"/>
                  </a:lnTo>
                  <a:lnTo>
                    <a:pt x="108000" y="109857"/>
                  </a:lnTo>
                  <a:lnTo>
                    <a:pt x="108589" y="109071"/>
                  </a:lnTo>
                  <a:lnTo>
                    <a:pt x="109170" y="108277"/>
                  </a:lnTo>
                  <a:lnTo>
                    <a:pt x="109741" y="107473"/>
                  </a:lnTo>
                  <a:lnTo>
                    <a:pt x="110295" y="106661"/>
                  </a:lnTo>
                  <a:lnTo>
                    <a:pt x="110830" y="105830"/>
                  </a:lnTo>
                  <a:lnTo>
                    <a:pt x="111089" y="105419"/>
                  </a:lnTo>
                  <a:lnTo>
                    <a:pt x="111348" y="105000"/>
                  </a:lnTo>
                  <a:lnTo>
                    <a:pt x="111598" y="104571"/>
                  </a:lnTo>
                  <a:lnTo>
                    <a:pt x="111848" y="104143"/>
                  </a:lnTo>
                  <a:lnTo>
                    <a:pt x="112089" y="103714"/>
                  </a:lnTo>
                  <a:lnTo>
                    <a:pt x="112321" y="103277"/>
                  </a:lnTo>
                  <a:lnTo>
                    <a:pt x="112554" y="102839"/>
                  </a:lnTo>
                  <a:lnTo>
                    <a:pt x="112786" y="102402"/>
                  </a:lnTo>
                  <a:lnTo>
                    <a:pt x="113000" y="101955"/>
                  </a:lnTo>
                  <a:lnTo>
                    <a:pt x="113214" y="101500"/>
                  </a:lnTo>
                  <a:lnTo>
                    <a:pt x="113866" y="100125"/>
                  </a:lnTo>
                  <a:lnTo>
                    <a:pt x="114509" y="98750"/>
                  </a:lnTo>
                  <a:lnTo>
                    <a:pt x="114830" y="98062"/>
                  </a:lnTo>
                  <a:lnTo>
                    <a:pt x="115152" y="97366"/>
                  </a:lnTo>
                  <a:lnTo>
                    <a:pt x="115455" y="96678"/>
                  </a:lnTo>
                  <a:lnTo>
                    <a:pt x="115759" y="95982"/>
                  </a:lnTo>
                  <a:lnTo>
                    <a:pt x="116045" y="95286"/>
                  </a:lnTo>
                  <a:lnTo>
                    <a:pt x="116330" y="94580"/>
                  </a:lnTo>
                  <a:lnTo>
                    <a:pt x="116598" y="93866"/>
                  </a:lnTo>
                  <a:lnTo>
                    <a:pt x="116848" y="93152"/>
                  </a:lnTo>
                  <a:lnTo>
                    <a:pt x="117080" y="92437"/>
                  </a:lnTo>
                  <a:lnTo>
                    <a:pt x="117295" y="91705"/>
                  </a:lnTo>
                  <a:lnTo>
                    <a:pt x="117393" y="91339"/>
                  </a:lnTo>
                  <a:lnTo>
                    <a:pt x="117491" y="90973"/>
                  </a:lnTo>
                  <a:lnTo>
                    <a:pt x="117580" y="90598"/>
                  </a:lnTo>
                  <a:lnTo>
                    <a:pt x="117661" y="90232"/>
                  </a:lnTo>
                  <a:lnTo>
                    <a:pt x="117911" y="89044"/>
                  </a:lnTo>
                  <a:lnTo>
                    <a:pt x="118152" y="87857"/>
                  </a:lnTo>
                  <a:lnTo>
                    <a:pt x="118375" y="86669"/>
                  </a:lnTo>
                  <a:lnTo>
                    <a:pt x="118580" y="85473"/>
                  </a:lnTo>
                  <a:lnTo>
                    <a:pt x="118777" y="84277"/>
                  </a:lnTo>
                  <a:lnTo>
                    <a:pt x="118964" y="83080"/>
                  </a:lnTo>
                  <a:lnTo>
                    <a:pt x="119134" y="81884"/>
                  </a:lnTo>
                  <a:lnTo>
                    <a:pt x="119295" y="80687"/>
                  </a:lnTo>
                  <a:lnTo>
                    <a:pt x="119500" y="79027"/>
                  </a:lnTo>
                  <a:lnTo>
                    <a:pt x="119705" y="77357"/>
                  </a:lnTo>
                  <a:lnTo>
                    <a:pt x="119893" y="75687"/>
                  </a:lnTo>
                  <a:lnTo>
                    <a:pt x="120080" y="74027"/>
                  </a:lnTo>
                  <a:lnTo>
                    <a:pt x="120250" y="72357"/>
                  </a:lnTo>
                  <a:lnTo>
                    <a:pt x="120411" y="70687"/>
                  </a:lnTo>
                  <a:lnTo>
                    <a:pt x="120554" y="69018"/>
                  </a:lnTo>
                  <a:lnTo>
                    <a:pt x="120688" y="67339"/>
                  </a:lnTo>
                  <a:lnTo>
                    <a:pt x="120723" y="66875"/>
                  </a:lnTo>
                  <a:lnTo>
                    <a:pt x="120768" y="66402"/>
                  </a:lnTo>
                  <a:lnTo>
                    <a:pt x="120813" y="65937"/>
                  </a:lnTo>
                  <a:lnTo>
                    <a:pt x="120866" y="65464"/>
                  </a:lnTo>
                  <a:lnTo>
                    <a:pt x="120929" y="65000"/>
                  </a:lnTo>
                  <a:lnTo>
                    <a:pt x="120991" y="64545"/>
                  </a:lnTo>
                  <a:lnTo>
                    <a:pt x="121063" y="64080"/>
                  </a:lnTo>
                  <a:lnTo>
                    <a:pt x="121143" y="63625"/>
                  </a:lnTo>
                  <a:lnTo>
                    <a:pt x="121223" y="63161"/>
                  </a:lnTo>
                  <a:lnTo>
                    <a:pt x="121313" y="62714"/>
                  </a:lnTo>
                  <a:lnTo>
                    <a:pt x="121402" y="62259"/>
                  </a:lnTo>
                  <a:lnTo>
                    <a:pt x="121500" y="61803"/>
                  </a:lnTo>
                  <a:lnTo>
                    <a:pt x="121607" y="61357"/>
                  </a:lnTo>
                  <a:lnTo>
                    <a:pt x="121714" y="60902"/>
                  </a:lnTo>
                  <a:lnTo>
                    <a:pt x="121830" y="60455"/>
                  </a:lnTo>
                  <a:lnTo>
                    <a:pt x="121955" y="60018"/>
                  </a:lnTo>
                  <a:lnTo>
                    <a:pt x="122080" y="59571"/>
                  </a:lnTo>
                  <a:lnTo>
                    <a:pt x="122214" y="59125"/>
                  </a:lnTo>
                  <a:lnTo>
                    <a:pt x="122357" y="58687"/>
                  </a:lnTo>
                  <a:lnTo>
                    <a:pt x="122500" y="58250"/>
                  </a:lnTo>
                  <a:lnTo>
                    <a:pt x="122652" y="57812"/>
                  </a:lnTo>
                  <a:lnTo>
                    <a:pt x="122813" y="57375"/>
                  </a:lnTo>
                  <a:lnTo>
                    <a:pt x="122973" y="56946"/>
                  </a:lnTo>
                  <a:lnTo>
                    <a:pt x="123143" y="56509"/>
                  </a:lnTo>
                  <a:lnTo>
                    <a:pt x="123313" y="56080"/>
                  </a:lnTo>
                  <a:lnTo>
                    <a:pt x="123500" y="55652"/>
                  </a:lnTo>
                  <a:lnTo>
                    <a:pt x="123688" y="55223"/>
                  </a:lnTo>
                  <a:lnTo>
                    <a:pt x="123875" y="54795"/>
                  </a:lnTo>
                  <a:lnTo>
                    <a:pt x="124080" y="54375"/>
                  </a:lnTo>
                  <a:lnTo>
                    <a:pt x="124286" y="53955"/>
                  </a:lnTo>
                  <a:lnTo>
                    <a:pt x="124491" y="53527"/>
                  </a:lnTo>
                  <a:lnTo>
                    <a:pt x="124714" y="53107"/>
                  </a:lnTo>
                  <a:lnTo>
                    <a:pt x="125402" y="51821"/>
                  </a:lnTo>
                  <a:lnTo>
                    <a:pt x="126098" y="50545"/>
                  </a:lnTo>
                  <a:lnTo>
                    <a:pt x="126804" y="49277"/>
                  </a:lnTo>
                  <a:lnTo>
                    <a:pt x="127527" y="48009"/>
                  </a:lnTo>
                  <a:lnTo>
                    <a:pt x="128259" y="46759"/>
                  </a:lnTo>
                  <a:lnTo>
                    <a:pt x="129009" y="45509"/>
                  </a:lnTo>
                  <a:lnTo>
                    <a:pt x="129759" y="44268"/>
                  </a:lnTo>
                  <a:lnTo>
                    <a:pt x="130518" y="43027"/>
                  </a:lnTo>
                  <a:lnTo>
                    <a:pt x="131295" y="41795"/>
                  </a:lnTo>
                  <a:lnTo>
                    <a:pt x="132071" y="40571"/>
                  </a:lnTo>
                  <a:lnTo>
                    <a:pt x="132866" y="39348"/>
                  </a:lnTo>
                  <a:lnTo>
                    <a:pt x="133661" y="38134"/>
                  </a:lnTo>
                  <a:lnTo>
                    <a:pt x="134464" y="36920"/>
                  </a:lnTo>
                  <a:lnTo>
                    <a:pt x="135277" y="35714"/>
                  </a:lnTo>
                  <a:lnTo>
                    <a:pt x="136098" y="34509"/>
                  </a:lnTo>
                  <a:lnTo>
                    <a:pt x="136929" y="33312"/>
                  </a:lnTo>
                  <a:lnTo>
                    <a:pt x="137768" y="32089"/>
                  </a:lnTo>
                  <a:lnTo>
                    <a:pt x="138598" y="30866"/>
                  </a:lnTo>
                  <a:lnTo>
                    <a:pt x="139000" y="30241"/>
                  </a:lnTo>
                  <a:lnTo>
                    <a:pt x="139411" y="29625"/>
                  </a:lnTo>
                  <a:lnTo>
                    <a:pt x="139804" y="29000"/>
                  </a:lnTo>
                  <a:lnTo>
                    <a:pt x="140196" y="28375"/>
                  </a:lnTo>
                  <a:lnTo>
                    <a:pt x="140580" y="27741"/>
                  </a:lnTo>
                  <a:lnTo>
                    <a:pt x="140964" y="27107"/>
                  </a:lnTo>
                  <a:lnTo>
                    <a:pt x="141330" y="26464"/>
                  </a:lnTo>
                  <a:lnTo>
                    <a:pt x="141696" y="25812"/>
                  </a:lnTo>
                  <a:lnTo>
                    <a:pt x="142054" y="25170"/>
                  </a:lnTo>
                  <a:lnTo>
                    <a:pt x="142393" y="24509"/>
                  </a:lnTo>
                  <a:lnTo>
                    <a:pt x="142732" y="23848"/>
                  </a:lnTo>
                  <a:lnTo>
                    <a:pt x="143054" y="23179"/>
                  </a:lnTo>
                  <a:lnTo>
                    <a:pt x="143321" y="22580"/>
                  </a:lnTo>
                  <a:lnTo>
                    <a:pt x="143580" y="21982"/>
                  </a:lnTo>
                  <a:lnTo>
                    <a:pt x="143813" y="21384"/>
                  </a:lnTo>
                  <a:lnTo>
                    <a:pt x="144027" y="20777"/>
                  </a:lnTo>
                  <a:lnTo>
                    <a:pt x="144223" y="20170"/>
                  </a:lnTo>
                  <a:lnTo>
                    <a:pt x="144313" y="19866"/>
                  </a:lnTo>
                  <a:lnTo>
                    <a:pt x="144402" y="19562"/>
                  </a:lnTo>
                  <a:lnTo>
                    <a:pt x="144482" y="19250"/>
                  </a:lnTo>
                  <a:lnTo>
                    <a:pt x="144554" y="18946"/>
                  </a:lnTo>
                  <a:lnTo>
                    <a:pt x="144625" y="18634"/>
                  </a:lnTo>
                  <a:lnTo>
                    <a:pt x="144679" y="18321"/>
                  </a:lnTo>
                  <a:lnTo>
                    <a:pt x="144741" y="18009"/>
                  </a:lnTo>
                  <a:lnTo>
                    <a:pt x="144786" y="17705"/>
                  </a:lnTo>
                  <a:lnTo>
                    <a:pt x="144830" y="17393"/>
                  </a:lnTo>
                  <a:lnTo>
                    <a:pt x="144866" y="17071"/>
                  </a:lnTo>
                  <a:lnTo>
                    <a:pt x="144902" y="16759"/>
                  </a:lnTo>
                  <a:lnTo>
                    <a:pt x="144929" y="16446"/>
                  </a:lnTo>
                  <a:lnTo>
                    <a:pt x="144946" y="16134"/>
                  </a:lnTo>
                  <a:lnTo>
                    <a:pt x="144955" y="15812"/>
                  </a:lnTo>
                  <a:lnTo>
                    <a:pt x="144964" y="15500"/>
                  </a:lnTo>
                  <a:lnTo>
                    <a:pt x="144955" y="15179"/>
                  </a:lnTo>
                  <a:lnTo>
                    <a:pt x="144946" y="14857"/>
                  </a:lnTo>
                  <a:lnTo>
                    <a:pt x="144929" y="14536"/>
                  </a:lnTo>
                  <a:lnTo>
                    <a:pt x="144911" y="14214"/>
                  </a:lnTo>
                  <a:lnTo>
                    <a:pt x="144875" y="13893"/>
                  </a:lnTo>
                  <a:lnTo>
                    <a:pt x="144839" y="13571"/>
                  </a:lnTo>
                  <a:lnTo>
                    <a:pt x="144795" y="13250"/>
                  </a:lnTo>
                  <a:lnTo>
                    <a:pt x="144661" y="12384"/>
                  </a:lnTo>
                  <a:lnTo>
                    <a:pt x="144518" y="11527"/>
                  </a:lnTo>
                  <a:lnTo>
                    <a:pt x="144366" y="10661"/>
                  </a:lnTo>
                  <a:lnTo>
                    <a:pt x="144196" y="9804"/>
                  </a:lnTo>
                  <a:lnTo>
                    <a:pt x="144018" y="8946"/>
                  </a:lnTo>
                  <a:lnTo>
                    <a:pt x="143830" y="8098"/>
                  </a:lnTo>
                  <a:lnTo>
                    <a:pt x="143616" y="7250"/>
                  </a:lnTo>
                  <a:lnTo>
                    <a:pt x="143500" y="6830"/>
                  </a:lnTo>
                  <a:lnTo>
                    <a:pt x="143384" y="6411"/>
                  </a:lnTo>
                  <a:lnTo>
                    <a:pt x="143259" y="6000"/>
                  </a:lnTo>
                  <a:lnTo>
                    <a:pt x="143134" y="5580"/>
                  </a:lnTo>
                  <a:lnTo>
                    <a:pt x="143000" y="5170"/>
                  </a:lnTo>
                  <a:lnTo>
                    <a:pt x="142857" y="4759"/>
                  </a:lnTo>
                  <a:lnTo>
                    <a:pt x="142714" y="4348"/>
                  </a:lnTo>
                  <a:lnTo>
                    <a:pt x="142554" y="3937"/>
                  </a:lnTo>
                  <a:lnTo>
                    <a:pt x="142393" y="3536"/>
                  </a:lnTo>
                  <a:lnTo>
                    <a:pt x="142232" y="3134"/>
                  </a:lnTo>
                  <a:lnTo>
                    <a:pt x="142054" y="2732"/>
                  </a:lnTo>
                  <a:lnTo>
                    <a:pt x="141866" y="2330"/>
                  </a:lnTo>
                  <a:lnTo>
                    <a:pt x="141679" y="1937"/>
                  </a:lnTo>
                  <a:lnTo>
                    <a:pt x="141482" y="1545"/>
                  </a:lnTo>
                  <a:lnTo>
                    <a:pt x="141268" y="1152"/>
                  </a:lnTo>
                  <a:lnTo>
                    <a:pt x="141054" y="768"/>
                  </a:lnTo>
                  <a:lnTo>
                    <a:pt x="140830" y="384"/>
                  </a:lnTo>
                  <a:lnTo>
                    <a:pt x="1405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1" name="Google Shape;291;p31"/>
            <p:cNvGrpSpPr/>
            <p:nvPr/>
          </p:nvGrpSpPr>
          <p:grpSpPr>
            <a:xfrm>
              <a:off x="5358954" y="-86356"/>
              <a:ext cx="3887675" cy="5240335"/>
              <a:chOff x="5358954" y="-86356"/>
              <a:chExt cx="3887675" cy="5240335"/>
            </a:xfrm>
          </p:grpSpPr>
          <p:sp>
            <p:nvSpPr>
              <p:cNvPr id="292" name="Google Shape;292;p31"/>
              <p:cNvSpPr/>
              <p:nvPr/>
            </p:nvSpPr>
            <p:spPr>
              <a:xfrm>
                <a:off x="7983400" y="1025365"/>
                <a:ext cx="247639" cy="244169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8995" extrusionOk="0">
                    <a:moveTo>
                      <a:pt x="4619" y="0"/>
                    </a:moveTo>
                    <a:lnTo>
                      <a:pt x="4143" y="10"/>
                    </a:lnTo>
                    <a:lnTo>
                      <a:pt x="3239" y="185"/>
                    </a:lnTo>
                    <a:lnTo>
                      <a:pt x="2412" y="516"/>
                    </a:lnTo>
                    <a:lnTo>
                      <a:pt x="1673" y="992"/>
                    </a:lnTo>
                    <a:lnTo>
                      <a:pt x="1051" y="1595"/>
                    </a:lnTo>
                    <a:lnTo>
                      <a:pt x="555" y="2314"/>
                    </a:lnTo>
                    <a:lnTo>
                      <a:pt x="283" y="2917"/>
                    </a:lnTo>
                    <a:lnTo>
                      <a:pt x="146" y="3345"/>
                    </a:lnTo>
                    <a:lnTo>
                      <a:pt x="49" y="3792"/>
                    </a:lnTo>
                    <a:lnTo>
                      <a:pt x="1" y="4259"/>
                    </a:lnTo>
                    <a:lnTo>
                      <a:pt x="1" y="4493"/>
                    </a:lnTo>
                    <a:lnTo>
                      <a:pt x="1" y="4726"/>
                    </a:lnTo>
                    <a:lnTo>
                      <a:pt x="49" y="5193"/>
                    </a:lnTo>
                    <a:lnTo>
                      <a:pt x="146" y="5640"/>
                    </a:lnTo>
                    <a:lnTo>
                      <a:pt x="283" y="6068"/>
                    </a:lnTo>
                    <a:lnTo>
                      <a:pt x="555" y="6671"/>
                    </a:lnTo>
                    <a:lnTo>
                      <a:pt x="1051" y="7390"/>
                    </a:lnTo>
                    <a:lnTo>
                      <a:pt x="1673" y="7993"/>
                    </a:lnTo>
                    <a:lnTo>
                      <a:pt x="2412" y="8469"/>
                    </a:lnTo>
                    <a:lnTo>
                      <a:pt x="3239" y="8800"/>
                    </a:lnTo>
                    <a:lnTo>
                      <a:pt x="4143" y="8975"/>
                    </a:lnTo>
                    <a:lnTo>
                      <a:pt x="4619" y="8995"/>
                    </a:lnTo>
                    <a:lnTo>
                      <a:pt x="5076" y="8975"/>
                    </a:lnTo>
                    <a:lnTo>
                      <a:pt x="5942" y="8800"/>
                    </a:lnTo>
                    <a:lnTo>
                      <a:pt x="6739" y="8469"/>
                    </a:lnTo>
                    <a:lnTo>
                      <a:pt x="7459" y="7993"/>
                    </a:lnTo>
                    <a:lnTo>
                      <a:pt x="8081" y="7390"/>
                    </a:lnTo>
                    <a:lnTo>
                      <a:pt x="8567" y="6671"/>
                    </a:lnTo>
                    <a:lnTo>
                      <a:pt x="8917" y="5864"/>
                    </a:lnTo>
                    <a:lnTo>
                      <a:pt x="9063" y="5193"/>
                    </a:lnTo>
                    <a:lnTo>
                      <a:pt x="9112" y="4726"/>
                    </a:lnTo>
                    <a:lnTo>
                      <a:pt x="9121" y="4493"/>
                    </a:lnTo>
                    <a:lnTo>
                      <a:pt x="9112" y="4259"/>
                    </a:lnTo>
                    <a:lnTo>
                      <a:pt x="9063" y="3792"/>
                    </a:lnTo>
                    <a:lnTo>
                      <a:pt x="8917" y="3121"/>
                    </a:lnTo>
                    <a:lnTo>
                      <a:pt x="8567" y="2314"/>
                    </a:lnTo>
                    <a:lnTo>
                      <a:pt x="8081" y="1595"/>
                    </a:lnTo>
                    <a:lnTo>
                      <a:pt x="7459" y="992"/>
                    </a:lnTo>
                    <a:lnTo>
                      <a:pt x="6739" y="516"/>
                    </a:lnTo>
                    <a:lnTo>
                      <a:pt x="5942" y="185"/>
                    </a:lnTo>
                    <a:lnTo>
                      <a:pt x="5076" y="10"/>
                    </a:lnTo>
                    <a:lnTo>
                      <a:pt x="4619" y="0"/>
                    </a:lnTo>
                    <a:close/>
                  </a:path>
                </a:pathLst>
              </a:custGeom>
              <a:solidFill>
                <a:srgbClr val="00C3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1"/>
              <p:cNvSpPr/>
              <p:nvPr/>
            </p:nvSpPr>
            <p:spPr>
              <a:xfrm rot="10800000">
                <a:off x="7852925" y="-86356"/>
                <a:ext cx="1393703" cy="2467606"/>
              </a:xfrm>
              <a:custGeom>
                <a:avLst/>
                <a:gdLst/>
                <a:ahLst/>
                <a:cxnLst/>
                <a:rect l="l" t="t" r="r" b="b"/>
                <a:pathLst>
                  <a:path w="71062" h="125818" extrusionOk="0">
                    <a:moveTo>
                      <a:pt x="0" y="0"/>
                    </a:moveTo>
                    <a:lnTo>
                      <a:pt x="0" y="125817"/>
                    </a:lnTo>
                    <a:lnTo>
                      <a:pt x="71061" y="125817"/>
                    </a:lnTo>
                    <a:lnTo>
                      <a:pt x="71016" y="125459"/>
                    </a:lnTo>
                    <a:lnTo>
                      <a:pt x="70972" y="125092"/>
                    </a:lnTo>
                    <a:lnTo>
                      <a:pt x="70945" y="124724"/>
                    </a:lnTo>
                    <a:lnTo>
                      <a:pt x="70909" y="124357"/>
                    </a:lnTo>
                    <a:lnTo>
                      <a:pt x="70855" y="123999"/>
                    </a:lnTo>
                    <a:lnTo>
                      <a:pt x="70828" y="123820"/>
                    </a:lnTo>
                    <a:lnTo>
                      <a:pt x="70792" y="123649"/>
                    </a:lnTo>
                    <a:lnTo>
                      <a:pt x="70757" y="123470"/>
                    </a:lnTo>
                    <a:lnTo>
                      <a:pt x="70703" y="123300"/>
                    </a:lnTo>
                    <a:lnTo>
                      <a:pt x="70649" y="123139"/>
                    </a:lnTo>
                    <a:lnTo>
                      <a:pt x="70586" y="122969"/>
                    </a:lnTo>
                    <a:lnTo>
                      <a:pt x="70407" y="122547"/>
                    </a:lnTo>
                    <a:lnTo>
                      <a:pt x="70219" y="122135"/>
                    </a:lnTo>
                    <a:lnTo>
                      <a:pt x="70022" y="121714"/>
                    </a:lnTo>
                    <a:lnTo>
                      <a:pt x="69825" y="121311"/>
                    </a:lnTo>
                    <a:lnTo>
                      <a:pt x="69619" y="120908"/>
                    </a:lnTo>
                    <a:lnTo>
                      <a:pt x="69404" y="120514"/>
                    </a:lnTo>
                    <a:lnTo>
                      <a:pt x="69189" y="120120"/>
                    </a:lnTo>
                    <a:lnTo>
                      <a:pt x="68956" y="119725"/>
                    </a:lnTo>
                    <a:lnTo>
                      <a:pt x="68732" y="119349"/>
                    </a:lnTo>
                    <a:lnTo>
                      <a:pt x="68490" y="118973"/>
                    </a:lnTo>
                    <a:lnTo>
                      <a:pt x="68248" y="118597"/>
                    </a:lnTo>
                    <a:lnTo>
                      <a:pt x="67997" y="118229"/>
                    </a:lnTo>
                    <a:lnTo>
                      <a:pt x="67738" y="117871"/>
                    </a:lnTo>
                    <a:lnTo>
                      <a:pt x="67469" y="117513"/>
                    </a:lnTo>
                    <a:lnTo>
                      <a:pt x="67200" y="117163"/>
                    </a:lnTo>
                    <a:lnTo>
                      <a:pt x="66922" y="116823"/>
                    </a:lnTo>
                    <a:lnTo>
                      <a:pt x="66636" y="116482"/>
                    </a:lnTo>
                    <a:lnTo>
                      <a:pt x="66349" y="116151"/>
                    </a:lnTo>
                    <a:lnTo>
                      <a:pt x="66044" y="115819"/>
                    </a:lnTo>
                    <a:lnTo>
                      <a:pt x="65740" y="115497"/>
                    </a:lnTo>
                    <a:lnTo>
                      <a:pt x="65435" y="115183"/>
                    </a:lnTo>
                    <a:lnTo>
                      <a:pt x="65113" y="114870"/>
                    </a:lnTo>
                    <a:lnTo>
                      <a:pt x="64790" y="114565"/>
                    </a:lnTo>
                    <a:lnTo>
                      <a:pt x="64459" y="114261"/>
                    </a:lnTo>
                    <a:lnTo>
                      <a:pt x="64118" y="113965"/>
                    </a:lnTo>
                    <a:lnTo>
                      <a:pt x="63769" y="113678"/>
                    </a:lnTo>
                    <a:lnTo>
                      <a:pt x="63410" y="113401"/>
                    </a:lnTo>
                    <a:lnTo>
                      <a:pt x="63052" y="113123"/>
                    </a:lnTo>
                    <a:lnTo>
                      <a:pt x="62685" y="112845"/>
                    </a:lnTo>
                    <a:lnTo>
                      <a:pt x="62308" y="112585"/>
                    </a:lnTo>
                    <a:lnTo>
                      <a:pt x="61923" y="112325"/>
                    </a:lnTo>
                    <a:lnTo>
                      <a:pt x="61538" y="112075"/>
                    </a:lnTo>
                    <a:lnTo>
                      <a:pt x="60803" y="111609"/>
                    </a:lnTo>
                    <a:lnTo>
                      <a:pt x="60078" y="111134"/>
                    </a:lnTo>
                    <a:lnTo>
                      <a:pt x="59352" y="110650"/>
                    </a:lnTo>
                    <a:lnTo>
                      <a:pt x="58635" y="110166"/>
                    </a:lnTo>
                    <a:lnTo>
                      <a:pt x="57919" y="109674"/>
                    </a:lnTo>
                    <a:lnTo>
                      <a:pt x="57211" y="109172"/>
                    </a:lnTo>
                    <a:lnTo>
                      <a:pt x="56512" y="108670"/>
                    </a:lnTo>
                    <a:lnTo>
                      <a:pt x="55813" y="108151"/>
                    </a:lnTo>
                    <a:lnTo>
                      <a:pt x="55437" y="107864"/>
                    </a:lnTo>
                    <a:lnTo>
                      <a:pt x="55070" y="107577"/>
                    </a:lnTo>
                    <a:lnTo>
                      <a:pt x="54711" y="107282"/>
                    </a:lnTo>
                    <a:lnTo>
                      <a:pt x="54362" y="106977"/>
                    </a:lnTo>
                    <a:lnTo>
                      <a:pt x="54013" y="106664"/>
                    </a:lnTo>
                    <a:lnTo>
                      <a:pt x="53681" y="106341"/>
                    </a:lnTo>
                    <a:lnTo>
                      <a:pt x="53350" y="106010"/>
                    </a:lnTo>
                    <a:lnTo>
                      <a:pt x="53036" y="105669"/>
                    </a:lnTo>
                    <a:lnTo>
                      <a:pt x="52732" y="105320"/>
                    </a:lnTo>
                    <a:lnTo>
                      <a:pt x="52445" y="104961"/>
                    </a:lnTo>
                    <a:lnTo>
                      <a:pt x="52167" y="104594"/>
                    </a:lnTo>
                    <a:lnTo>
                      <a:pt x="51898" y="104209"/>
                    </a:lnTo>
                    <a:lnTo>
                      <a:pt x="51656" y="103815"/>
                    </a:lnTo>
                    <a:lnTo>
                      <a:pt x="51415" y="103403"/>
                    </a:lnTo>
                    <a:lnTo>
                      <a:pt x="51200" y="102981"/>
                    </a:lnTo>
                    <a:lnTo>
                      <a:pt x="51101" y="102766"/>
                    </a:lnTo>
                    <a:lnTo>
                      <a:pt x="51002" y="102551"/>
                    </a:lnTo>
                    <a:lnTo>
                      <a:pt x="50743" y="101933"/>
                    </a:lnTo>
                    <a:lnTo>
                      <a:pt x="50492" y="101306"/>
                    </a:lnTo>
                    <a:lnTo>
                      <a:pt x="50268" y="100679"/>
                    </a:lnTo>
                    <a:lnTo>
                      <a:pt x="50053" y="100052"/>
                    </a:lnTo>
                    <a:lnTo>
                      <a:pt x="49856" y="99416"/>
                    </a:lnTo>
                    <a:lnTo>
                      <a:pt x="49677" y="98780"/>
                    </a:lnTo>
                    <a:lnTo>
                      <a:pt x="49506" y="98135"/>
                    </a:lnTo>
                    <a:lnTo>
                      <a:pt x="49354" y="97490"/>
                    </a:lnTo>
                    <a:lnTo>
                      <a:pt x="49211" y="96845"/>
                    </a:lnTo>
                    <a:lnTo>
                      <a:pt x="49085" y="96191"/>
                    </a:lnTo>
                    <a:lnTo>
                      <a:pt x="48978" y="95546"/>
                    </a:lnTo>
                    <a:lnTo>
                      <a:pt x="48879" y="94883"/>
                    </a:lnTo>
                    <a:lnTo>
                      <a:pt x="48799" y="94229"/>
                    </a:lnTo>
                    <a:lnTo>
                      <a:pt x="48727" y="93566"/>
                    </a:lnTo>
                    <a:lnTo>
                      <a:pt x="48673" y="92912"/>
                    </a:lnTo>
                    <a:lnTo>
                      <a:pt x="48628" y="92249"/>
                    </a:lnTo>
                    <a:lnTo>
                      <a:pt x="48575" y="91183"/>
                    </a:lnTo>
                    <a:lnTo>
                      <a:pt x="48530" y="90117"/>
                    </a:lnTo>
                    <a:lnTo>
                      <a:pt x="48440" y="87985"/>
                    </a:lnTo>
                    <a:lnTo>
                      <a:pt x="48342" y="85861"/>
                    </a:lnTo>
                    <a:lnTo>
                      <a:pt x="48288" y="84795"/>
                    </a:lnTo>
                    <a:lnTo>
                      <a:pt x="48225" y="83729"/>
                    </a:lnTo>
                    <a:lnTo>
                      <a:pt x="48154" y="82672"/>
                    </a:lnTo>
                    <a:lnTo>
                      <a:pt x="48073" y="81606"/>
                    </a:lnTo>
                    <a:lnTo>
                      <a:pt x="47974" y="80549"/>
                    </a:lnTo>
                    <a:lnTo>
                      <a:pt x="47858" y="79492"/>
                    </a:lnTo>
                    <a:lnTo>
                      <a:pt x="47733" y="78434"/>
                    </a:lnTo>
                    <a:lnTo>
                      <a:pt x="47580" y="77377"/>
                    </a:lnTo>
                    <a:lnTo>
                      <a:pt x="47500" y="76849"/>
                    </a:lnTo>
                    <a:lnTo>
                      <a:pt x="47410" y="76320"/>
                    </a:lnTo>
                    <a:lnTo>
                      <a:pt x="47311" y="75792"/>
                    </a:lnTo>
                    <a:lnTo>
                      <a:pt x="47213" y="75272"/>
                    </a:lnTo>
                    <a:lnTo>
                      <a:pt x="46962" y="74000"/>
                    </a:lnTo>
                    <a:lnTo>
                      <a:pt x="46711" y="72728"/>
                    </a:lnTo>
                    <a:lnTo>
                      <a:pt x="46577" y="72092"/>
                    </a:lnTo>
                    <a:lnTo>
                      <a:pt x="46442" y="71456"/>
                    </a:lnTo>
                    <a:lnTo>
                      <a:pt x="46299" y="70828"/>
                    </a:lnTo>
                    <a:lnTo>
                      <a:pt x="46156" y="70192"/>
                    </a:lnTo>
                    <a:lnTo>
                      <a:pt x="45986" y="69565"/>
                    </a:lnTo>
                    <a:lnTo>
                      <a:pt x="45815" y="68947"/>
                    </a:lnTo>
                    <a:lnTo>
                      <a:pt x="45627" y="68329"/>
                    </a:lnTo>
                    <a:lnTo>
                      <a:pt x="45430" y="67711"/>
                    </a:lnTo>
                    <a:lnTo>
                      <a:pt x="45206" y="67102"/>
                    </a:lnTo>
                    <a:lnTo>
                      <a:pt x="44973" y="66501"/>
                    </a:lnTo>
                    <a:lnTo>
                      <a:pt x="44848" y="66206"/>
                    </a:lnTo>
                    <a:lnTo>
                      <a:pt x="44713" y="65901"/>
                    </a:lnTo>
                    <a:lnTo>
                      <a:pt x="44579" y="65606"/>
                    </a:lnTo>
                    <a:lnTo>
                      <a:pt x="44436" y="65310"/>
                    </a:lnTo>
                    <a:lnTo>
                      <a:pt x="43809" y="64065"/>
                    </a:lnTo>
                    <a:lnTo>
                      <a:pt x="43486" y="63446"/>
                    </a:lnTo>
                    <a:lnTo>
                      <a:pt x="43164" y="62828"/>
                    </a:lnTo>
                    <a:lnTo>
                      <a:pt x="42832" y="62219"/>
                    </a:lnTo>
                    <a:lnTo>
                      <a:pt x="42501" y="61610"/>
                    </a:lnTo>
                    <a:lnTo>
                      <a:pt x="42160" y="61001"/>
                    </a:lnTo>
                    <a:lnTo>
                      <a:pt x="41811" y="60400"/>
                    </a:lnTo>
                    <a:lnTo>
                      <a:pt x="41461" y="59800"/>
                    </a:lnTo>
                    <a:lnTo>
                      <a:pt x="41103" y="59209"/>
                    </a:lnTo>
                    <a:lnTo>
                      <a:pt x="40745" y="58618"/>
                    </a:lnTo>
                    <a:lnTo>
                      <a:pt x="40368" y="58035"/>
                    </a:lnTo>
                    <a:lnTo>
                      <a:pt x="39992" y="57462"/>
                    </a:lnTo>
                    <a:lnTo>
                      <a:pt x="39607" y="56889"/>
                    </a:lnTo>
                    <a:lnTo>
                      <a:pt x="39222" y="56324"/>
                    </a:lnTo>
                    <a:lnTo>
                      <a:pt x="38818" y="55760"/>
                    </a:lnTo>
                    <a:lnTo>
                      <a:pt x="38415" y="55204"/>
                    </a:lnTo>
                    <a:lnTo>
                      <a:pt x="38003" y="54649"/>
                    </a:lnTo>
                    <a:lnTo>
                      <a:pt x="37573" y="54111"/>
                    </a:lnTo>
                    <a:lnTo>
                      <a:pt x="37143" y="53574"/>
                    </a:lnTo>
                    <a:lnTo>
                      <a:pt x="36704" y="53045"/>
                    </a:lnTo>
                    <a:lnTo>
                      <a:pt x="36256" y="52517"/>
                    </a:lnTo>
                    <a:lnTo>
                      <a:pt x="35799" y="51997"/>
                    </a:lnTo>
                    <a:lnTo>
                      <a:pt x="35334" y="51486"/>
                    </a:lnTo>
                    <a:lnTo>
                      <a:pt x="34859" y="50985"/>
                    </a:lnTo>
                    <a:lnTo>
                      <a:pt x="34375" y="50492"/>
                    </a:lnTo>
                    <a:lnTo>
                      <a:pt x="33873" y="49999"/>
                    </a:lnTo>
                    <a:lnTo>
                      <a:pt x="33372" y="49525"/>
                    </a:lnTo>
                    <a:lnTo>
                      <a:pt x="32852" y="49050"/>
                    </a:lnTo>
                    <a:lnTo>
                      <a:pt x="32323" y="48584"/>
                    </a:lnTo>
                    <a:lnTo>
                      <a:pt x="31786" y="48136"/>
                    </a:lnTo>
                    <a:lnTo>
                      <a:pt x="31230" y="47688"/>
                    </a:lnTo>
                    <a:lnTo>
                      <a:pt x="31015" y="47509"/>
                    </a:lnTo>
                    <a:lnTo>
                      <a:pt x="30809" y="47330"/>
                    </a:lnTo>
                    <a:lnTo>
                      <a:pt x="30612" y="47150"/>
                    </a:lnTo>
                    <a:lnTo>
                      <a:pt x="30415" y="46971"/>
                    </a:lnTo>
                    <a:lnTo>
                      <a:pt x="30227" y="46783"/>
                    </a:lnTo>
                    <a:lnTo>
                      <a:pt x="30048" y="46595"/>
                    </a:lnTo>
                    <a:lnTo>
                      <a:pt x="29878" y="46407"/>
                    </a:lnTo>
                    <a:lnTo>
                      <a:pt x="29716" y="46210"/>
                    </a:lnTo>
                    <a:lnTo>
                      <a:pt x="29564" y="46013"/>
                    </a:lnTo>
                    <a:lnTo>
                      <a:pt x="29412" y="45816"/>
                    </a:lnTo>
                    <a:lnTo>
                      <a:pt x="29268" y="45610"/>
                    </a:lnTo>
                    <a:lnTo>
                      <a:pt x="29134" y="45412"/>
                    </a:lnTo>
                    <a:lnTo>
                      <a:pt x="29009" y="45197"/>
                    </a:lnTo>
                    <a:lnTo>
                      <a:pt x="28892" y="44982"/>
                    </a:lnTo>
                    <a:lnTo>
                      <a:pt x="28776" y="44767"/>
                    </a:lnTo>
                    <a:lnTo>
                      <a:pt x="28668" y="44552"/>
                    </a:lnTo>
                    <a:lnTo>
                      <a:pt x="28570" y="44328"/>
                    </a:lnTo>
                    <a:lnTo>
                      <a:pt x="28480" y="44104"/>
                    </a:lnTo>
                    <a:lnTo>
                      <a:pt x="28399" y="43872"/>
                    </a:lnTo>
                    <a:lnTo>
                      <a:pt x="28319" y="43639"/>
                    </a:lnTo>
                    <a:lnTo>
                      <a:pt x="28247" y="43397"/>
                    </a:lnTo>
                    <a:lnTo>
                      <a:pt x="28184" y="43155"/>
                    </a:lnTo>
                    <a:lnTo>
                      <a:pt x="28131" y="42913"/>
                    </a:lnTo>
                    <a:lnTo>
                      <a:pt x="28086" y="42662"/>
                    </a:lnTo>
                    <a:lnTo>
                      <a:pt x="28041" y="42402"/>
                    </a:lnTo>
                    <a:lnTo>
                      <a:pt x="28005" y="42142"/>
                    </a:lnTo>
                    <a:lnTo>
                      <a:pt x="27978" y="41883"/>
                    </a:lnTo>
                    <a:lnTo>
                      <a:pt x="27960" y="41614"/>
                    </a:lnTo>
                    <a:lnTo>
                      <a:pt x="27943" y="41336"/>
                    </a:lnTo>
                    <a:lnTo>
                      <a:pt x="27943" y="41058"/>
                    </a:lnTo>
                    <a:lnTo>
                      <a:pt x="27943" y="40781"/>
                    </a:lnTo>
                    <a:lnTo>
                      <a:pt x="27951" y="40494"/>
                    </a:lnTo>
                    <a:lnTo>
                      <a:pt x="27960" y="39921"/>
                    </a:lnTo>
                    <a:lnTo>
                      <a:pt x="27969" y="39347"/>
                    </a:lnTo>
                    <a:lnTo>
                      <a:pt x="27969" y="38783"/>
                    </a:lnTo>
                    <a:lnTo>
                      <a:pt x="27960" y="38210"/>
                    </a:lnTo>
                    <a:lnTo>
                      <a:pt x="27943" y="37645"/>
                    </a:lnTo>
                    <a:lnTo>
                      <a:pt x="27925" y="37081"/>
                    </a:lnTo>
                    <a:lnTo>
                      <a:pt x="27889" y="36516"/>
                    </a:lnTo>
                    <a:lnTo>
                      <a:pt x="27844" y="35952"/>
                    </a:lnTo>
                    <a:lnTo>
                      <a:pt x="27790" y="35397"/>
                    </a:lnTo>
                    <a:lnTo>
                      <a:pt x="27727" y="34832"/>
                    </a:lnTo>
                    <a:lnTo>
                      <a:pt x="27665" y="34277"/>
                    </a:lnTo>
                    <a:lnTo>
                      <a:pt x="27584" y="33721"/>
                    </a:lnTo>
                    <a:lnTo>
                      <a:pt x="27504" y="33166"/>
                    </a:lnTo>
                    <a:lnTo>
                      <a:pt x="27405" y="32610"/>
                    </a:lnTo>
                    <a:lnTo>
                      <a:pt x="27306" y="32064"/>
                    </a:lnTo>
                    <a:lnTo>
                      <a:pt x="27199" y="31508"/>
                    </a:lnTo>
                    <a:lnTo>
                      <a:pt x="27082" y="30962"/>
                    </a:lnTo>
                    <a:lnTo>
                      <a:pt x="26957" y="30415"/>
                    </a:lnTo>
                    <a:lnTo>
                      <a:pt x="26823" y="29869"/>
                    </a:lnTo>
                    <a:lnTo>
                      <a:pt x="26679" y="29322"/>
                    </a:lnTo>
                    <a:lnTo>
                      <a:pt x="26527" y="28785"/>
                    </a:lnTo>
                    <a:lnTo>
                      <a:pt x="26366" y="28247"/>
                    </a:lnTo>
                    <a:lnTo>
                      <a:pt x="26205" y="27701"/>
                    </a:lnTo>
                    <a:lnTo>
                      <a:pt x="26025" y="27163"/>
                    </a:lnTo>
                    <a:lnTo>
                      <a:pt x="25846" y="26635"/>
                    </a:lnTo>
                    <a:lnTo>
                      <a:pt x="25658" y="26097"/>
                    </a:lnTo>
                    <a:lnTo>
                      <a:pt x="25461" y="25569"/>
                    </a:lnTo>
                    <a:lnTo>
                      <a:pt x="25255" y="25040"/>
                    </a:lnTo>
                    <a:lnTo>
                      <a:pt x="25040" y="24512"/>
                    </a:lnTo>
                    <a:lnTo>
                      <a:pt x="24816" y="23983"/>
                    </a:lnTo>
                    <a:lnTo>
                      <a:pt x="24583" y="23463"/>
                    </a:lnTo>
                    <a:lnTo>
                      <a:pt x="24350" y="22935"/>
                    </a:lnTo>
                    <a:lnTo>
                      <a:pt x="24081" y="22370"/>
                    </a:lnTo>
                    <a:lnTo>
                      <a:pt x="23813" y="21806"/>
                    </a:lnTo>
                    <a:lnTo>
                      <a:pt x="23535" y="21242"/>
                    </a:lnTo>
                    <a:lnTo>
                      <a:pt x="23248" y="20686"/>
                    </a:lnTo>
                    <a:lnTo>
                      <a:pt x="22961" y="20131"/>
                    </a:lnTo>
                    <a:lnTo>
                      <a:pt x="22675" y="19584"/>
                    </a:lnTo>
                    <a:lnTo>
                      <a:pt x="22370" y="19038"/>
                    </a:lnTo>
                    <a:lnTo>
                      <a:pt x="22066" y="18500"/>
                    </a:lnTo>
                    <a:lnTo>
                      <a:pt x="21761" y="17963"/>
                    </a:lnTo>
                    <a:lnTo>
                      <a:pt x="21438" y="17425"/>
                    </a:lnTo>
                    <a:lnTo>
                      <a:pt x="21116" y="16906"/>
                    </a:lnTo>
                    <a:lnTo>
                      <a:pt x="20784" y="16377"/>
                    </a:lnTo>
                    <a:lnTo>
                      <a:pt x="20453" y="15857"/>
                    </a:lnTo>
                    <a:lnTo>
                      <a:pt x="20104" y="15347"/>
                    </a:lnTo>
                    <a:lnTo>
                      <a:pt x="19754" y="14845"/>
                    </a:lnTo>
                    <a:lnTo>
                      <a:pt x="19396" y="14343"/>
                    </a:lnTo>
                    <a:lnTo>
                      <a:pt x="19028" y="13842"/>
                    </a:lnTo>
                    <a:lnTo>
                      <a:pt x="18661" y="13358"/>
                    </a:lnTo>
                    <a:lnTo>
                      <a:pt x="18276" y="12865"/>
                    </a:lnTo>
                    <a:lnTo>
                      <a:pt x="17891" y="12390"/>
                    </a:lnTo>
                    <a:lnTo>
                      <a:pt x="17497" y="11916"/>
                    </a:lnTo>
                    <a:lnTo>
                      <a:pt x="17084" y="11450"/>
                    </a:lnTo>
                    <a:lnTo>
                      <a:pt x="16672" y="10993"/>
                    </a:lnTo>
                    <a:lnTo>
                      <a:pt x="16251" y="10536"/>
                    </a:lnTo>
                    <a:lnTo>
                      <a:pt x="15821" y="10088"/>
                    </a:lnTo>
                    <a:lnTo>
                      <a:pt x="15382" y="9649"/>
                    </a:lnTo>
                    <a:lnTo>
                      <a:pt x="14934" y="9210"/>
                    </a:lnTo>
                    <a:lnTo>
                      <a:pt x="14477" y="8789"/>
                    </a:lnTo>
                    <a:lnTo>
                      <a:pt x="14012" y="8368"/>
                    </a:lnTo>
                    <a:lnTo>
                      <a:pt x="13537" y="7956"/>
                    </a:lnTo>
                    <a:lnTo>
                      <a:pt x="13053" y="7553"/>
                    </a:lnTo>
                    <a:lnTo>
                      <a:pt x="12551" y="7150"/>
                    </a:lnTo>
                    <a:lnTo>
                      <a:pt x="12193" y="6872"/>
                    </a:lnTo>
                    <a:lnTo>
                      <a:pt x="11835" y="6594"/>
                    </a:lnTo>
                    <a:lnTo>
                      <a:pt x="11467" y="6325"/>
                    </a:lnTo>
                    <a:lnTo>
                      <a:pt x="11100" y="6066"/>
                    </a:lnTo>
                    <a:lnTo>
                      <a:pt x="10347" y="5546"/>
                    </a:lnTo>
                    <a:lnTo>
                      <a:pt x="9595" y="5053"/>
                    </a:lnTo>
                    <a:lnTo>
                      <a:pt x="8833" y="4569"/>
                    </a:lnTo>
                    <a:lnTo>
                      <a:pt x="8054" y="4104"/>
                    </a:lnTo>
                    <a:lnTo>
                      <a:pt x="7275" y="3656"/>
                    </a:lnTo>
                    <a:lnTo>
                      <a:pt x="6486" y="3217"/>
                    </a:lnTo>
                    <a:lnTo>
                      <a:pt x="5689" y="2787"/>
                    </a:lnTo>
                    <a:lnTo>
                      <a:pt x="4883" y="2375"/>
                    </a:lnTo>
                    <a:lnTo>
                      <a:pt x="4076" y="1962"/>
                    </a:lnTo>
                    <a:lnTo>
                      <a:pt x="3270" y="1559"/>
                    </a:lnTo>
                    <a:lnTo>
                      <a:pt x="2455" y="1165"/>
                    </a:lnTo>
                    <a:lnTo>
                      <a:pt x="1639" y="7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1"/>
              <p:cNvSpPr/>
              <p:nvPr/>
            </p:nvSpPr>
            <p:spPr>
              <a:xfrm>
                <a:off x="7657940" y="4235100"/>
                <a:ext cx="1486048" cy="918880"/>
              </a:xfrm>
              <a:custGeom>
                <a:avLst/>
                <a:gdLst/>
                <a:ahLst/>
                <a:cxnLst/>
                <a:rect l="l" t="t" r="r" b="b"/>
                <a:pathLst>
                  <a:path w="46439" h="28715" extrusionOk="0">
                    <a:moveTo>
                      <a:pt x="46438" y="1"/>
                    </a:moveTo>
                    <a:lnTo>
                      <a:pt x="46045" y="63"/>
                    </a:lnTo>
                    <a:lnTo>
                      <a:pt x="45867" y="90"/>
                    </a:lnTo>
                    <a:lnTo>
                      <a:pt x="45688" y="126"/>
                    </a:lnTo>
                    <a:lnTo>
                      <a:pt x="40697" y="1197"/>
                    </a:lnTo>
                    <a:lnTo>
                      <a:pt x="38197" y="1751"/>
                    </a:lnTo>
                    <a:lnTo>
                      <a:pt x="36956" y="2028"/>
                    </a:lnTo>
                    <a:lnTo>
                      <a:pt x="35715" y="2313"/>
                    </a:lnTo>
                    <a:lnTo>
                      <a:pt x="34054" y="2697"/>
                    </a:lnTo>
                    <a:lnTo>
                      <a:pt x="32394" y="3090"/>
                    </a:lnTo>
                    <a:lnTo>
                      <a:pt x="31563" y="3295"/>
                    </a:lnTo>
                    <a:lnTo>
                      <a:pt x="30742" y="3510"/>
                    </a:lnTo>
                    <a:lnTo>
                      <a:pt x="29920" y="3733"/>
                    </a:lnTo>
                    <a:lnTo>
                      <a:pt x="29099" y="3965"/>
                    </a:lnTo>
                    <a:lnTo>
                      <a:pt x="28278" y="4197"/>
                    </a:lnTo>
                    <a:lnTo>
                      <a:pt x="27465" y="4447"/>
                    </a:lnTo>
                    <a:lnTo>
                      <a:pt x="26661" y="4715"/>
                    </a:lnTo>
                    <a:lnTo>
                      <a:pt x="25849" y="4992"/>
                    </a:lnTo>
                    <a:lnTo>
                      <a:pt x="25054" y="5278"/>
                    </a:lnTo>
                    <a:lnTo>
                      <a:pt x="24260" y="5581"/>
                    </a:lnTo>
                    <a:lnTo>
                      <a:pt x="23465" y="5911"/>
                    </a:lnTo>
                    <a:lnTo>
                      <a:pt x="22679" y="6251"/>
                    </a:lnTo>
                    <a:lnTo>
                      <a:pt x="21867" y="6626"/>
                    </a:lnTo>
                    <a:lnTo>
                      <a:pt x="21072" y="7019"/>
                    </a:lnTo>
                    <a:lnTo>
                      <a:pt x="20278" y="7420"/>
                    </a:lnTo>
                    <a:lnTo>
                      <a:pt x="19501" y="7840"/>
                    </a:lnTo>
                    <a:lnTo>
                      <a:pt x="18742" y="8269"/>
                    </a:lnTo>
                    <a:lnTo>
                      <a:pt x="17992" y="8715"/>
                    </a:lnTo>
                    <a:lnTo>
                      <a:pt x="17251" y="9170"/>
                    </a:lnTo>
                    <a:lnTo>
                      <a:pt x="16528" y="9644"/>
                    </a:lnTo>
                    <a:lnTo>
                      <a:pt x="15804" y="10135"/>
                    </a:lnTo>
                    <a:lnTo>
                      <a:pt x="15108" y="10635"/>
                    </a:lnTo>
                    <a:lnTo>
                      <a:pt x="14411" y="11144"/>
                    </a:lnTo>
                    <a:lnTo>
                      <a:pt x="13733" y="11670"/>
                    </a:lnTo>
                    <a:lnTo>
                      <a:pt x="13063" y="12206"/>
                    </a:lnTo>
                    <a:lnTo>
                      <a:pt x="12403" y="12760"/>
                    </a:lnTo>
                    <a:lnTo>
                      <a:pt x="11760" y="13322"/>
                    </a:lnTo>
                    <a:lnTo>
                      <a:pt x="11117" y="13894"/>
                    </a:lnTo>
                    <a:lnTo>
                      <a:pt x="10492" y="14474"/>
                    </a:lnTo>
                    <a:lnTo>
                      <a:pt x="9876" y="15072"/>
                    </a:lnTo>
                    <a:lnTo>
                      <a:pt x="9269" y="15688"/>
                    </a:lnTo>
                    <a:lnTo>
                      <a:pt x="8679" y="16304"/>
                    </a:lnTo>
                    <a:lnTo>
                      <a:pt x="8090" y="16938"/>
                    </a:lnTo>
                    <a:lnTo>
                      <a:pt x="7519" y="17581"/>
                    </a:lnTo>
                    <a:lnTo>
                      <a:pt x="6947" y="18233"/>
                    </a:lnTo>
                    <a:lnTo>
                      <a:pt x="6394" y="18894"/>
                    </a:lnTo>
                    <a:lnTo>
                      <a:pt x="5849" y="19572"/>
                    </a:lnTo>
                    <a:lnTo>
                      <a:pt x="5313" y="20251"/>
                    </a:lnTo>
                    <a:lnTo>
                      <a:pt x="4786" y="20947"/>
                    </a:lnTo>
                    <a:lnTo>
                      <a:pt x="4269" y="21653"/>
                    </a:lnTo>
                    <a:lnTo>
                      <a:pt x="3760" y="22367"/>
                    </a:lnTo>
                    <a:lnTo>
                      <a:pt x="3260" y="23099"/>
                    </a:lnTo>
                    <a:lnTo>
                      <a:pt x="2769" y="23831"/>
                    </a:lnTo>
                    <a:lnTo>
                      <a:pt x="2278" y="24572"/>
                    </a:lnTo>
                    <a:lnTo>
                      <a:pt x="1974" y="25054"/>
                    </a:lnTo>
                    <a:lnTo>
                      <a:pt x="1688" y="25554"/>
                    </a:lnTo>
                    <a:lnTo>
                      <a:pt x="1403" y="26054"/>
                    </a:lnTo>
                    <a:lnTo>
                      <a:pt x="1126" y="26563"/>
                    </a:lnTo>
                    <a:lnTo>
                      <a:pt x="572" y="27581"/>
                    </a:lnTo>
                    <a:lnTo>
                      <a:pt x="286" y="28099"/>
                    </a:lnTo>
                    <a:lnTo>
                      <a:pt x="1" y="28617"/>
                    </a:lnTo>
                    <a:lnTo>
                      <a:pt x="224" y="28688"/>
                    </a:lnTo>
                    <a:lnTo>
                      <a:pt x="286" y="28706"/>
                    </a:lnTo>
                    <a:lnTo>
                      <a:pt x="331" y="28715"/>
                    </a:lnTo>
                    <a:lnTo>
                      <a:pt x="14331" y="28715"/>
                    </a:lnTo>
                    <a:lnTo>
                      <a:pt x="18992" y="28706"/>
                    </a:lnTo>
                    <a:lnTo>
                      <a:pt x="19090" y="28697"/>
                    </a:lnTo>
                    <a:lnTo>
                      <a:pt x="19179" y="28679"/>
                    </a:lnTo>
                    <a:lnTo>
                      <a:pt x="19269" y="28644"/>
                    </a:lnTo>
                    <a:lnTo>
                      <a:pt x="19367" y="28608"/>
                    </a:lnTo>
                    <a:lnTo>
                      <a:pt x="19456" y="28563"/>
                    </a:lnTo>
                    <a:lnTo>
                      <a:pt x="19545" y="28510"/>
                    </a:lnTo>
                    <a:lnTo>
                      <a:pt x="19626" y="28447"/>
                    </a:lnTo>
                    <a:lnTo>
                      <a:pt x="19697" y="28385"/>
                    </a:lnTo>
                    <a:lnTo>
                      <a:pt x="19992" y="28108"/>
                    </a:lnTo>
                    <a:lnTo>
                      <a:pt x="20286" y="27822"/>
                    </a:lnTo>
                    <a:lnTo>
                      <a:pt x="20876" y="27242"/>
                    </a:lnTo>
                    <a:lnTo>
                      <a:pt x="21170" y="26956"/>
                    </a:lnTo>
                    <a:lnTo>
                      <a:pt x="21465" y="26670"/>
                    </a:lnTo>
                    <a:lnTo>
                      <a:pt x="21769" y="26394"/>
                    </a:lnTo>
                    <a:lnTo>
                      <a:pt x="22072" y="26126"/>
                    </a:lnTo>
                    <a:lnTo>
                      <a:pt x="22626" y="25679"/>
                    </a:lnTo>
                    <a:lnTo>
                      <a:pt x="23179" y="25233"/>
                    </a:lnTo>
                    <a:lnTo>
                      <a:pt x="23733" y="24813"/>
                    </a:lnTo>
                    <a:lnTo>
                      <a:pt x="24304" y="24394"/>
                    </a:lnTo>
                    <a:lnTo>
                      <a:pt x="24867" y="23992"/>
                    </a:lnTo>
                    <a:lnTo>
                      <a:pt x="25447" y="23608"/>
                    </a:lnTo>
                    <a:lnTo>
                      <a:pt x="26028" y="23224"/>
                    </a:lnTo>
                    <a:lnTo>
                      <a:pt x="26617" y="22858"/>
                    </a:lnTo>
                    <a:lnTo>
                      <a:pt x="27206" y="22510"/>
                    </a:lnTo>
                    <a:lnTo>
                      <a:pt x="27804" y="22170"/>
                    </a:lnTo>
                    <a:lnTo>
                      <a:pt x="28403" y="21840"/>
                    </a:lnTo>
                    <a:lnTo>
                      <a:pt x="29010" y="21528"/>
                    </a:lnTo>
                    <a:lnTo>
                      <a:pt x="29626" y="21224"/>
                    </a:lnTo>
                    <a:lnTo>
                      <a:pt x="30242" y="20929"/>
                    </a:lnTo>
                    <a:lnTo>
                      <a:pt x="30858" y="20644"/>
                    </a:lnTo>
                    <a:lnTo>
                      <a:pt x="31492" y="20376"/>
                    </a:lnTo>
                    <a:lnTo>
                      <a:pt x="32117" y="20117"/>
                    </a:lnTo>
                    <a:lnTo>
                      <a:pt x="32760" y="19867"/>
                    </a:lnTo>
                    <a:lnTo>
                      <a:pt x="33394" y="19635"/>
                    </a:lnTo>
                    <a:lnTo>
                      <a:pt x="34045" y="19411"/>
                    </a:lnTo>
                    <a:lnTo>
                      <a:pt x="34697" y="19197"/>
                    </a:lnTo>
                    <a:lnTo>
                      <a:pt x="35349" y="18992"/>
                    </a:lnTo>
                    <a:lnTo>
                      <a:pt x="36010" y="18795"/>
                    </a:lnTo>
                    <a:lnTo>
                      <a:pt x="36670" y="18617"/>
                    </a:lnTo>
                    <a:lnTo>
                      <a:pt x="37340" y="18447"/>
                    </a:lnTo>
                    <a:lnTo>
                      <a:pt x="38019" y="18286"/>
                    </a:lnTo>
                    <a:lnTo>
                      <a:pt x="38697" y="18135"/>
                    </a:lnTo>
                    <a:lnTo>
                      <a:pt x="39376" y="17992"/>
                    </a:lnTo>
                    <a:lnTo>
                      <a:pt x="40063" y="17858"/>
                    </a:lnTo>
                    <a:lnTo>
                      <a:pt x="40751" y="17742"/>
                    </a:lnTo>
                    <a:lnTo>
                      <a:pt x="41447" y="17626"/>
                    </a:lnTo>
                    <a:lnTo>
                      <a:pt x="42144" y="17528"/>
                    </a:lnTo>
                    <a:lnTo>
                      <a:pt x="43215" y="17385"/>
                    </a:lnTo>
                    <a:lnTo>
                      <a:pt x="44286" y="17251"/>
                    </a:lnTo>
                    <a:lnTo>
                      <a:pt x="46438" y="16983"/>
                    </a:lnTo>
                    <a:lnTo>
                      <a:pt x="464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1"/>
              <p:cNvSpPr/>
              <p:nvPr/>
            </p:nvSpPr>
            <p:spPr>
              <a:xfrm>
                <a:off x="5358954" y="395853"/>
                <a:ext cx="486304" cy="460032"/>
              </a:xfrm>
              <a:custGeom>
                <a:avLst/>
                <a:gdLst/>
                <a:ahLst/>
                <a:cxnLst/>
                <a:rect l="l" t="t" r="r" b="b"/>
                <a:pathLst>
                  <a:path w="15197" h="14376" extrusionOk="0">
                    <a:moveTo>
                      <a:pt x="7126" y="1"/>
                    </a:moveTo>
                    <a:lnTo>
                      <a:pt x="6893" y="9"/>
                    </a:lnTo>
                    <a:lnTo>
                      <a:pt x="6661" y="9"/>
                    </a:lnTo>
                    <a:lnTo>
                      <a:pt x="6429" y="18"/>
                    </a:lnTo>
                    <a:lnTo>
                      <a:pt x="6206" y="27"/>
                    </a:lnTo>
                    <a:lnTo>
                      <a:pt x="5983" y="54"/>
                    </a:lnTo>
                    <a:lnTo>
                      <a:pt x="5768" y="81"/>
                    </a:lnTo>
                    <a:lnTo>
                      <a:pt x="5554" y="108"/>
                    </a:lnTo>
                    <a:lnTo>
                      <a:pt x="5340" y="152"/>
                    </a:lnTo>
                    <a:lnTo>
                      <a:pt x="5134" y="197"/>
                    </a:lnTo>
                    <a:lnTo>
                      <a:pt x="4929" y="242"/>
                    </a:lnTo>
                    <a:lnTo>
                      <a:pt x="4733" y="304"/>
                    </a:lnTo>
                    <a:lnTo>
                      <a:pt x="4536" y="367"/>
                    </a:lnTo>
                    <a:lnTo>
                      <a:pt x="4349" y="438"/>
                    </a:lnTo>
                    <a:lnTo>
                      <a:pt x="4161" y="509"/>
                    </a:lnTo>
                    <a:lnTo>
                      <a:pt x="3983" y="590"/>
                    </a:lnTo>
                    <a:lnTo>
                      <a:pt x="3804" y="679"/>
                    </a:lnTo>
                    <a:lnTo>
                      <a:pt x="3634" y="777"/>
                    </a:lnTo>
                    <a:lnTo>
                      <a:pt x="3465" y="876"/>
                    </a:lnTo>
                    <a:lnTo>
                      <a:pt x="3295" y="983"/>
                    </a:lnTo>
                    <a:lnTo>
                      <a:pt x="3134" y="1090"/>
                    </a:lnTo>
                    <a:lnTo>
                      <a:pt x="2983" y="1215"/>
                    </a:lnTo>
                    <a:lnTo>
                      <a:pt x="2831" y="1331"/>
                    </a:lnTo>
                    <a:lnTo>
                      <a:pt x="2679" y="1465"/>
                    </a:lnTo>
                    <a:lnTo>
                      <a:pt x="2536" y="1599"/>
                    </a:lnTo>
                    <a:lnTo>
                      <a:pt x="2393" y="1742"/>
                    </a:lnTo>
                    <a:lnTo>
                      <a:pt x="2259" y="1884"/>
                    </a:lnTo>
                    <a:lnTo>
                      <a:pt x="2134" y="2036"/>
                    </a:lnTo>
                    <a:lnTo>
                      <a:pt x="2009" y="2197"/>
                    </a:lnTo>
                    <a:lnTo>
                      <a:pt x="1884" y="2358"/>
                    </a:lnTo>
                    <a:lnTo>
                      <a:pt x="1768" y="2527"/>
                    </a:lnTo>
                    <a:lnTo>
                      <a:pt x="1661" y="2706"/>
                    </a:lnTo>
                    <a:lnTo>
                      <a:pt x="1554" y="2884"/>
                    </a:lnTo>
                    <a:lnTo>
                      <a:pt x="1447" y="3072"/>
                    </a:lnTo>
                    <a:lnTo>
                      <a:pt x="1206" y="3554"/>
                    </a:lnTo>
                    <a:lnTo>
                      <a:pt x="983" y="4027"/>
                    </a:lnTo>
                    <a:lnTo>
                      <a:pt x="777" y="4509"/>
                    </a:lnTo>
                    <a:lnTo>
                      <a:pt x="688" y="4751"/>
                    </a:lnTo>
                    <a:lnTo>
                      <a:pt x="599" y="4992"/>
                    </a:lnTo>
                    <a:lnTo>
                      <a:pt x="518" y="5233"/>
                    </a:lnTo>
                    <a:lnTo>
                      <a:pt x="438" y="5483"/>
                    </a:lnTo>
                    <a:lnTo>
                      <a:pt x="376" y="5724"/>
                    </a:lnTo>
                    <a:lnTo>
                      <a:pt x="304" y="5965"/>
                    </a:lnTo>
                    <a:lnTo>
                      <a:pt x="251" y="6215"/>
                    </a:lnTo>
                    <a:lnTo>
                      <a:pt x="197" y="6465"/>
                    </a:lnTo>
                    <a:lnTo>
                      <a:pt x="152" y="6706"/>
                    </a:lnTo>
                    <a:lnTo>
                      <a:pt x="108" y="6956"/>
                    </a:lnTo>
                    <a:lnTo>
                      <a:pt x="72" y="7206"/>
                    </a:lnTo>
                    <a:lnTo>
                      <a:pt x="45" y="7456"/>
                    </a:lnTo>
                    <a:lnTo>
                      <a:pt x="27" y="7706"/>
                    </a:lnTo>
                    <a:lnTo>
                      <a:pt x="9" y="7965"/>
                    </a:lnTo>
                    <a:lnTo>
                      <a:pt x="1" y="8215"/>
                    </a:lnTo>
                    <a:lnTo>
                      <a:pt x="1" y="8474"/>
                    </a:lnTo>
                    <a:lnTo>
                      <a:pt x="9" y="8724"/>
                    </a:lnTo>
                    <a:lnTo>
                      <a:pt x="27" y="8983"/>
                    </a:lnTo>
                    <a:lnTo>
                      <a:pt x="45" y="9242"/>
                    </a:lnTo>
                    <a:lnTo>
                      <a:pt x="72" y="9501"/>
                    </a:lnTo>
                    <a:lnTo>
                      <a:pt x="108" y="9768"/>
                    </a:lnTo>
                    <a:lnTo>
                      <a:pt x="152" y="10027"/>
                    </a:lnTo>
                    <a:lnTo>
                      <a:pt x="206" y="10286"/>
                    </a:lnTo>
                    <a:lnTo>
                      <a:pt x="259" y="10554"/>
                    </a:lnTo>
                    <a:lnTo>
                      <a:pt x="331" y="10822"/>
                    </a:lnTo>
                    <a:lnTo>
                      <a:pt x="402" y="11090"/>
                    </a:lnTo>
                    <a:lnTo>
                      <a:pt x="456" y="11268"/>
                    </a:lnTo>
                    <a:lnTo>
                      <a:pt x="527" y="11447"/>
                    </a:lnTo>
                    <a:lnTo>
                      <a:pt x="608" y="11626"/>
                    </a:lnTo>
                    <a:lnTo>
                      <a:pt x="706" y="11804"/>
                    </a:lnTo>
                    <a:lnTo>
                      <a:pt x="804" y="11983"/>
                    </a:lnTo>
                    <a:lnTo>
                      <a:pt x="920" y="12161"/>
                    </a:lnTo>
                    <a:lnTo>
                      <a:pt x="1045" y="12331"/>
                    </a:lnTo>
                    <a:lnTo>
                      <a:pt x="1179" y="12509"/>
                    </a:lnTo>
                    <a:lnTo>
                      <a:pt x="1322" y="12679"/>
                    </a:lnTo>
                    <a:lnTo>
                      <a:pt x="1483" y="12840"/>
                    </a:lnTo>
                    <a:lnTo>
                      <a:pt x="1643" y="13009"/>
                    </a:lnTo>
                    <a:lnTo>
                      <a:pt x="1813" y="13161"/>
                    </a:lnTo>
                    <a:lnTo>
                      <a:pt x="1983" y="13313"/>
                    </a:lnTo>
                    <a:lnTo>
                      <a:pt x="2170" y="13456"/>
                    </a:lnTo>
                    <a:lnTo>
                      <a:pt x="2358" y="13590"/>
                    </a:lnTo>
                    <a:lnTo>
                      <a:pt x="2554" y="13715"/>
                    </a:lnTo>
                    <a:lnTo>
                      <a:pt x="2759" y="13840"/>
                    </a:lnTo>
                    <a:lnTo>
                      <a:pt x="2965" y="13947"/>
                    </a:lnTo>
                    <a:lnTo>
                      <a:pt x="3170" y="14045"/>
                    </a:lnTo>
                    <a:lnTo>
                      <a:pt x="3384" y="14134"/>
                    </a:lnTo>
                    <a:lnTo>
                      <a:pt x="3608" y="14206"/>
                    </a:lnTo>
                    <a:lnTo>
                      <a:pt x="3822" y="14268"/>
                    </a:lnTo>
                    <a:lnTo>
                      <a:pt x="4054" y="14322"/>
                    </a:lnTo>
                    <a:lnTo>
                      <a:pt x="4277" y="14349"/>
                    </a:lnTo>
                    <a:lnTo>
                      <a:pt x="4501" y="14376"/>
                    </a:lnTo>
                    <a:lnTo>
                      <a:pt x="4733" y="14376"/>
                    </a:lnTo>
                    <a:lnTo>
                      <a:pt x="4965" y="14367"/>
                    </a:lnTo>
                    <a:lnTo>
                      <a:pt x="5188" y="14340"/>
                    </a:lnTo>
                    <a:lnTo>
                      <a:pt x="5420" y="14295"/>
                    </a:lnTo>
                    <a:lnTo>
                      <a:pt x="5652" y="14224"/>
                    </a:lnTo>
                    <a:lnTo>
                      <a:pt x="5876" y="14143"/>
                    </a:lnTo>
                    <a:lnTo>
                      <a:pt x="6108" y="14036"/>
                    </a:lnTo>
                    <a:lnTo>
                      <a:pt x="6492" y="13840"/>
                    </a:lnTo>
                    <a:lnTo>
                      <a:pt x="6876" y="13634"/>
                    </a:lnTo>
                    <a:lnTo>
                      <a:pt x="7259" y="13420"/>
                    </a:lnTo>
                    <a:lnTo>
                      <a:pt x="7634" y="13188"/>
                    </a:lnTo>
                    <a:lnTo>
                      <a:pt x="8001" y="12956"/>
                    </a:lnTo>
                    <a:lnTo>
                      <a:pt x="8367" y="12715"/>
                    </a:lnTo>
                    <a:lnTo>
                      <a:pt x="8715" y="12456"/>
                    </a:lnTo>
                    <a:lnTo>
                      <a:pt x="9054" y="12197"/>
                    </a:lnTo>
                    <a:lnTo>
                      <a:pt x="9545" y="11786"/>
                    </a:lnTo>
                    <a:lnTo>
                      <a:pt x="10036" y="11367"/>
                    </a:lnTo>
                    <a:lnTo>
                      <a:pt x="10518" y="10938"/>
                    </a:lnTo>
                    <a:lnTo>
                      <a:pt x="10992" y="10501"/>
                    </a:lnTo>
                    <a:lnTo>
                      <a:pt x="11456" y="10054"/>
                    </a:lnTo>
                    <a:lnTo>
                      <a:pt x="11920" y="9617"/>
                    </a:lnTo>
                    <a:lnTo>
                      <a:pt x="12849" y="8715"/>
                    </a:lnTo>
                    <a:lnTo>
                      <a:pt x="13081" y="8492"/>
                    </a:lnTo>
                    <a:lnTo>
                      <a:pt x="13304" y="8259"/>
                    </a:lnTo>
                    <a:lnTo>
                      <a:pt x="13536" y="8018"/>
                    </a:lnTo>
                    <a:lnTo>
                      <a:pt x="13751" y="7777"/>
                    </a:lnTo>
                    <a:lnTo>
                      <a:pt x="13965" y="7536"/>
                    </a:lnTo>
                    <a:lnTo>
                      <a:pt x="14170" y="7277"/>
                    </a:lnTo>
                    <a:lnTo>
                      <a:pt x="14367" y="7018"/>
                    </a:lnTo>
                    <a:lnTo>
                      <a:pt x="14554" y="6759"/>
                    </a:lnTo>
                    <a:lnTo>
                      <a:pt x="14661" y="6590"/>
                    </a:lnTo>
                    <a:lnTo>
                      <a:pt x="14759" y="6429"/>
                    </a:lnTo>
                    <a:lnTo>
                      <a:pt x="14840" y="6259"/>
                    </a:lnTo>
                    <a:lnTo>
                      <a:pt x="14920" y="6099"/>
                    </a:lnTo>
                    <a:lnTo>
                      <a:pt x="14992" y="5938"/>
                    </a:lnTo>
                    <a:lnTo>
                      <a:pt x="15045" y="5777"/>
                    </a:lnTo>
                    <a:lnTo>
                      <a:pt x="15099" y="5617"/>
                    </a:lnTo>
                    <a:lnTo>
                      <a:pt x="15134" y="5456"/>
                    </a:lnTo>
                    <a:lnTo>
                      <a:pt x="15161" y="5304"/>
                    </a:lnTo>
                    <a:lnTo>
                      <a:pt x="15188" y="5143"/>
                    </a:lnTo>
                    <a:lnTo>
                      <a:pt x="15197" y="4992"/>
                    </a:lnTo>
                    <a:lnTo>
                      <a:pt x="15197" y="4840"/>
                    </a:lnTo>
                    <a:lnTo>
                      <a:pt x="15197" y="4688"/>
                    </a:lnTo>
                    <a:lnTo>
                      <a:pt x="15179" y="4545"/>
                    </a:lnTo>
                    <a:lnTo>
                      <a:pt x="15152" y="4402"/>
                    </a:lnTo>
                    <a:lnTo>
                      <a:pt x="15117" y="4259"/>
                    </a:lnTo>
                    <a:lnTo>
                      <a:pt x="15072" y="4117"/>
                    </a:lnTo>
                    <a:lnTo>
                      <a:pt x="15027" y="3974"/>
                    </a:lnTo>
                    <a:lnTo>
                      <a:pt x="14965" y="3840"/>
                    </a:lnTo>
                    <a:lnTo>
                      <a:pt x="14893" y="3706"/>
                    </a:lnTo>
                    <a:lnTo>
                      <a:pt x="14813" y="3581"/>
                    </a:lnTo>
                    <a:lnTo>
                      <a:pt x="14724" y="3447"/>
                    </a:lnTo>
                    <a:lnTo>
                      <a:pt x="14626" y="3322"/>
                    </a:lnTo>
                    <a:lnTo>
                      <a:pt x="14527" y="3206"/>
                    </a:lnTo>
                    <a:lnTo>
                      <a:pt x="14411" y="3090"/>
                    </a:lnTo>
                    <a:lnTo>
                      <a:pt x="14286" y="2974"/>
                    </a:lnTo>
                    <a:lnTo>
                      <a:pt x="14152" y="2867"/>
                    </a:lnTo>
                    <a:lnTo>
                      <a:pt x="14018" y="2759"/>
                    </a:lnTo>
                    <a:lnTo>
                      <a:pt x="13867" y="2652"/>
                    </a:lnTo>
                    <a:lnTo>
                      <a:pt x="13706" y="2554"/>
                    </a:lnTo>
                    <a:lnTo>
                      <a:pt x="13545" y="2456"/>
                    </a:lnTo>
                    <a:lnTo>
                      <a:pt x="13367" y="2367"/>
                    </a:lnTo>
                    <a:lnTo>
                      <a:pt x="12706" y="2045"/>
                    </a:lnTo>
                    <a:lnTo>
                      <a:pt x="12027" y="1733"/>
                    </a:lnTo>
                    <a:lnTo>
                      <a:pt x="11688" y="1581"/>
                    </a:lnTo>
                    <a:lnTo>
                      <a:pt x="11340" y="1438"/>
                    </a:lnTo>
                    <a:lnTo>
                      <a:pt x="11001" y="1295"/>
                    </a:lnTo>
                    <a:lnTo>
                      <a:pt x="10652" y="1161"/>
                    </a:lnTo>
                    <a:lnTo>
                      <a:pt x="10411" y="1072"/>
                    </a:lnTo>
                    <a:lnTo>
                      <a:pt x="10170" y="965"/>
                    </a:lnTo>
                    <a:lnTo>
                      <a:pt x="9697" y="759"/>
                    </a:lnTo>
                    <a:lnTo>
                      <a:pt x="9224" y="554"/>
                    </a:lnTo>
                    <a:lnTo>
                      <a:pt x="8759" y="358"/>
                    </a:lnTo>
                    <a:lnTo>
                      <a:pt x="8527" y="268"/>
                    </a:lnTo>
                    <a:lnTo>
                      <a:pt x="8295" y="197"/>
                    </a:lnTo>
                    <a:lnTo>
                      <a:pt x="8063" y="126"/>
                    </a:lnTo>
                    <a:lnTo>
                      <a:pt x="7831" y="72"/>
                    </a:lnTo>
                    <a:lnTo>
                      <a:pt x="7599" y="27"/>
                    </a:lnTo>
                    <a:lnTo>
                      <a:pt x="73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6" name="Google Shape;296;p31"/>
          <p:cNvSpPr txBox="1">
            <a:spLocks noGrp="1"/>
          </p:cNvSpPr>
          <p:nvPr>
            <p:ph type="title"/>
          </p:nvPr>
        </p:nvSpPr>
        <p:spPr>
          <a:xfrm>
            <a:off x="5277175" y="2008125"/>
            <a:ext cx="3146700" cy="6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1"/>
          <p:cNvSpPr txBox="1">
            <a:spLocks noGrp="1"/>
          </p:cNvSpPr>
          <p:nvPr>
            <p:ph type="subTitle" idx="1"/>
          </p:nvPr>
        </p:nvSpPr>
        <p:spPr>
          <a:xfrm>
            <a:off x="5277175" y="2615025"/>
            <a:ext cx="3146700" cy="15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9065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32"/>
          <p:cNvGrpSpPr/>
          <p:nvPr/>
        </p:nvGrpSpPr>
        <p:grpSpPr>
          <a:xfrm>
            <a:off x="-6200" y="86533"/>
            <a:ext cx="9162070" cy="5056970"/>
            <a:chOff x="-6200" y="86533"/>
            <a:chExt cx="9162070" cy="5056970"/>
          </a:xfrm>
        </p:grpSpPr>
        <p:sp>
          <p:nvSpPr>
            <p:cNvPr id="300" name="Google Shape;300;p32"/>
            <p:cNvSpPr/>
            <p:nvPr/>
          </p:nvSpPr>
          <p:spPr>
            <a:xfrm>
              <a:off x="7681506" y="86533"/>
              <a:ext cx="1474364" cy="4431457"/>
            </a:xfrm>
            <a:custGeom>
              <a:avLst/>
              <a:gdLst/>
              <a:ahLst/>
              <a:cxnLst/>
              <a:rect l="l" t="t" r="r" b="b"/>
              <a:pathLst>
                <a:path w="45005" h="135291" extrusionOk="0">
                  <a:moveTo>
                    <a:pt x="45005" y="0"/>
                  </a:moveTo>
                  <a:lnTo>
                    <a:pt x="44227" y="523"/>
                  </a:lnTo>
                  <a:lnTo>
                    <a:pt x="43449" y="1034"/>
                  </a:lnTo>
                  <a:lnTo>
                    <a:pt x="42659" y="1521"/>
                  </a:lnTo>
                  <a:lnTo>
                    <a:pt x="41858" y="1998"/>
                  </a:lnTo>
                  <a:lnTo>
                    <a:pt x="41045" y="2451"/>
                  </a:lnTo>
                  <a:lnTo>
                    <a:pt x="40232" y="2904"/>
                  </a:lnTo>
                  <a:lnTo>
                    <a:pt x="39419" y="3333"/>
                  </a:lnTo>
                  <a:lnTo>
                    <a:pt x="38594" y="3763"/>
                  </a:lnTo>
                  <a:lnTo>
                    <a:pt x="37758" y="4181"/>
                  </a:lnTo>
                  <a:lnTo>
                    <a:pt x="36933" y="4588"/>
                  </a:lnTo>
                  <a:lnTo>
                    <a:pt x="35249" y="5401"/>
                  </a:lnTo>
                  <a:lnTo>
                    <a:pt x="33577" y="6190"/>
                  </a:lnTo>
                  <a:lnTo>
                    <a:pt x="31893" y="6968"/>
                  </a:lnTo>
                  <a:lnTo>
                    <a:pt x="29965" y="7874"/>
                  </a:lnTo>
                  <a:lnTo>
                    <a:pt x="28037" y="8792"/>
                  </a:lnTo>
                  <a:lnTo>
                    <a:pt x="27085" y="9256"/>
                  </a:lnTo>
                  <a:lnTo>
                    <a:pt x="26121" y="9721"/>
                  </a:lnTo>
                  <a:lnTo>
                    <a:pt x="25168" y="10197"/>
                  </a:lnTo>
                  <a:lnTo>
                    <a:pt x="24228" y="10685"/>
                  </a:lnTo>
                  <a:lnTo>
                    <a:pt x="23287" y="11184"/>
                  </a:lnTo>
                  <a:lnTo>
                    <a:pt x="22346" y="11684"/>
                  </a:lnTo>
                  <a:lnTo>
                    <a:pt x="21417" y="12195"/>
                  </a:lnTo>
                  <a:lnTo>
                    <a:pt x="20500" y="12717"/>
                  </a:lnTo>
                  <a:lnTo>
                    <a:pt x="19594" y="13263"/>
                  </a:lnTo>
                  <a:lnTo>
                    <a:pt x="18699" y="13821"/>
                  </a:lnTo>
                  <a:lnTo>
                    <a:pt x="17817" y="14390"/>
                  </a:lnTo>
                  <a:lnTo>
                    <a:pt x="16957" y="14970"/>
                  </a:lnTo>
                  <a:lnTo>
                    <a:pt x="16098" y="15574"/>
                  </a:lnTo>
                  <a:lnTo>
                    <a:pt x="15262" y="16190"/>
                  </a:lnTo>
                  <a:lnTo>
                    <a:pt x="14437" y="16829"/>
                  </a:lnTo>
                  <a:lnTo>
                    <a:pt x="14042" y="17154"/>
                  </a:lnTo>
                  <a:lnTo>
                    <a:pt x="13636" y="17491"/>
                  </a:lnTo>
                  <a:lnTo>
                    <a:pt x="13241" y="17827"/>
                  </a:lnTo>
                  <a:lnTo>
                    <a:pt x="12858" y="18176"/>
                  </a:lnTo>
                  <a:lnTo>
                    <a:pt x="12474" y="18524"/>
                  </a:lnTo>
                  <a:lnTo>
                    <a:pt x="12091" y="18873"/>
                  </a:lnTo>
                  <a:lnTo>
                    <a:pt x="11719" y="19233"/>
                  </a:lnTo>
                  <a:lnTo>
                    <a:pt x="11348" y="19604"/>
                  </a:lnTo>
                  <a:lnTo>
                    <a:pt x="10988" y="19976"/>
                  </a:lnTo>
                  <a:lnTo>
                    <a:pt x="10628" y="20359"/>
                  </a:lnTo>
                  <a:lnTo>
                    <a:pt x="10279" y="20743"/>
                  </a:lnTo>
                  <a:lnTo>
                    <a:pt x="9931" y="21137"/>
                  </a:lnTo>
                  <a:lnTo>
                    <a:pt x="9594" y="21532"/>
                  </a:lnTo>
                  <a:lnTo>
                    <a:pt x="9257" y="21939"/>
                  </a:lnTo>
                  <a:lnTo>
                    <a:pt x="8932" y="22345"/>
                  </a:lnTo>
                  <a:lnTo>
                    <a:pt x="8607" y="22763"/>
                  </a:lnTo>
                  <a:lnTo>
                    <a:pt x="8293" y="23193"/>
                  </a:lnTo>
                  <a:lnTo>
                    <a:pt x="7991" y="23623"/>
                  </a:lnTo>
                  <a:lnTo>
                    <a:pt x="7689" y="24064"/>
                  </a:lnTo>
                  <a:lnTo>
                    <a:pt x="7399" y="24517"/>
                  </a:lnTo>
                  <a:lnTo>
                    <a:pt x="7109" y="24970"/>
                  </a:lnTo>
                  <a:lnTo>
                    <a:pt x="6830" y="25435"/>
                  </a:lnTo>
                  <a:lnTo>
                    <a:pt x="6563" y="25911"/>
                  </a:lnTo>
                  <a:lnTo>
                    <a:pt x="6296" y="26387"/>
                  </a:lnTo>
                  <a:lnTo>
                    <a:pt x="6040" y="26875"/>
                  </a:lnTo>
                  <a:lnTo>
                    <a:pt x="5785" y="27374"/>
                  </a:lnTo>
                  <a:lnTo>
                    <a:pt x="5529" y="27932"/>
                  </a:lnTo>
                  <a:lnTo>
                    <a:pt x="5274" y="28501"/>
                  </a:lnTo>
                  <a:lnTo>
                    <a:pt x="5030" y="29070"/>
                  </a:lnTo>
                  <a:lnTo>
                    <a:pt x="4797" y="29650"/>
                  </a:lnTo>
                  <a:lnTo>
                    <a:pt x="4577" y="30243"/>
                  </a:lnTo>
                  <a:lnTo>
                    <a:pt x="4368" y="30835"/>
                  </a:lnTo>
                  <a:lnTo>
                    <a:pt x="4182" y="31427"/>
                  </a:lnTo>
                  <a:lnTo>
                    <a:pt x="3996" y="32031"/>
                  </a:lnTo>
                  <a:lnTo>
                    <a:pt x="3822" y="32635"/>
                  </a:lnTo>
                  <a:lnTo>
                    <a:pt x="3659" y="33239"/>
                  </a:lnTo>
                  <a:lnTo>
                    <a:pt x="3520" y="33855"/>
                  </a:lnTo>
                  <a:lnTo>
                    <a:pt x="3381" y="34470"/>
                  </a:lnTo>
                  <a:lnTo>
                    <a:pt x="3253" y="35086"/>
                  </a:lnTo>
                  <a:lnTo>
                    <a:pt x="3137" y="35713"/>
                  </a:lnTo>
                  <a:lnTo>
                    <a:pt x="3044" y="36328"/>
                  </a:lnTo>
                  <a:lnTo>
                    <a:pt x="2951" y="36956"/>
                  </a:lnTo>
                  <a:lnTo>
                    <a:pt x="2870" y="37583"/>
                  </a:lnTo>
                  <a:lnTo>
                    <a:pt x="2811" y="38210"/>
                  </a:lnTo>
                  <a:lnTo>
                    <a:pt x="2753" y="38837"/>
                  </a:lnTo>
                  <a:lnTo>
                    <a:pt x="2707" y="39476"/>
                  </a:lnTo>
                  <a:lnTo>
                    <a:pt x="2684" y="40103"/>
                  </a:lnTo>
                  <a:lnTo>
                    <a:pt x="2660" y="40730"/>
                  </a:lnTo>
                  <a:lnTo>
                    <a:pt x="2649" y="41357"/>
                  </a:lnTo>
                  <a:lnTo>
                    <a:pt x="2660" y="41984"/>
                  </a:lnTo>
                  <a:lnTo>
                    <a:pt x="2672" y="42612"/>
                  </a:lnTo>
                  <a:lnTo>
                    <a:pt x="2695" y="43239"/>
                  </a:lnTo>
                  <a:lnTo>
                    <a:pt x="2742" y="43866"/>
                  </a:lnTo>
                  <a:lnTo>
                    <a:pt x="2788" y="44493"/>
                  </a:lnTo>
                  <a:lnTo>
                    <a:pt x="2846" y="45109"/>
                  </a:lnTo>
                  <a:lnTo>
                    <a:pt x="2928" y="45724"/>
                  </a:lnTo>
                  <a:lnTo>
                    <a:pt x="3009" y="46340"/>
                  </a:lnTo>
                  <a:lnTo>
                    <a:pt x="3113" y="46944"/>
                  </a:lnTo>
                  <a:lnTo>
                    <a:pt x="3322" y="48256"/>
                  </a:lnTo>
                  <a:lnTo>
                    <a:pt x="3520" y="49557"/>
                  </a:lnTo>
                  <a:lnTo>
                    <a:pt x="3694" y="50869"/>
                  </a:lnTo>
                  <a:lnTo>
                    <a:pt x="3857" y="52181"/>
                  </a:lnTo>
                  <a:lnTo>
                    <a:pt x="3996" y="53494"/>
                  </a:lnTo>
                  <a:lnTo>
                    <a:pt x="4112" y="54818"/>
                  </a:lnTo>
                  <a:lnTo>
                    <a:pt x="4217" y="56130"/>
                  </a:lnTo>
                  <a:lnTo>
                    <a:pt x="4310" y="57454"/>
                  </a:lnTo>
                  <a:lnTo>
                    <a:pt x="4379" y="58767"/>
                  </a:lnTo>
                  <a:lnTo>
                    <a:pt x="4426" y="60091"/>
                  </a:lnTo>
                  <a:lnTo>
                    <a:pt x="4461" y="61415"/>
                  </a:lnTo>
                  <a:lnTo>
                    <a:pt x="4472" y="62739"/>
                  </a:lnTo>
                  <a:lnTo>
                    <a:pt x="4472" y="64063"/>
                  </a:lnTo>
                  <a:lnTo>
                    <a:pt x="4449" y="65387"/>
                  </a:lnTo>
                  <a:lnTo>
                    <a:pt x="4414" y="66699"/>
                  </a:lnTo>
                  <a:lnTo>
                    <a:pt x="4356" y="68023"/>
                  </a:lnTo>
                  <a:lnTo>
                    <a:pt x="4321" y="68662"/>
                  </a:lnTo>
                  <a:lnTo>
                    <a:pt x="4275" y="69300"/>
                  </a:lnTo>
                  <a:lnTo>
                    <a:pt x="4217" y="69939"/>
                  </a:lnTo>
                  <a:lnTo>
                    <a:pt x="4159" y="70578"/>
                  </a:lnTo>
                  <a:lnTo>
                    <a:pt x="4077" y="71228"/>
                  </a:lnTo>
                  <a:lnTo>
                    <a:pt x="4008" y="71867"/>
                  </a:lnTo>
                  <a:lnTo>
                    <a:pt x="3834" y="73156"/>
                  </a:lnTo>
                  <a:lnTo>
                    <a:pt x="3636" y="74434"/>
                  </a:lnTo>
                  <a:lnTo>
                    <a:pt x="3415" y="75723"/>
                  </a:lnTo>
                  <a:lnTo>
                    <a:pt x="3183" y="77024"/>
                  </a:lnTo>
                  <a:lnTo>
                    <a:pt x="2928" y="78313"/>
                  </a:lnTo>
                  <a:lnTo>
                    <a:pt x="2672" y="79602"/>
                  </a:lnTo>
                  <a:lnTo>
                    <a:pt x="2405" y="80903"/>
                  </a:lnTo>
                  <a:lnTo>
                    <a:pt x="1871" y="83493"/>
                  </a:lnTo>
                  <a:lnTo>
                    <a:pt x="1615" y="84782"/>
                  </a:lnTo>
                  <a:lnTo>
                    <a:pt x="1360" y="86083"/>
                  </a:lnTo>
                  <a:lnTo>
                    <a:pt x="1116" y="87372"/>
                  </a:lnTo>
                  <a:lnTo>
                    <a:pt x="895" y="88673"/>
                  </a:lnTo>
                  <a:lnTo>
                    <a:pt x="686" y="89962"/>
                  </a:lnTo>
                  <a:lnTo>
                    <a:pt x="489" y="91251"/>
                  </a:lnTo>
                  <a:lnTo>
                    <a:pt x="326" y="92552"/>
                  </a:lnTo>
                  <a:lnTo>
                    <a:pt x="256" y="93190"/>
                  </a:lnTo>
                  <a:lnTo>
                    <a:pt x="198" y="93841"/>
                  </a:lnTo>
                  <a:lnTo>
                    <a:pt x="140" y="94479"/>
                  </a:lnTo>
                  <a:lnTo>
                    <a:pt x="94" y="95130"/>
                  </a:lnTo>
                  <a:lnTo>
                    <a:pt x="59" y="95769"/>
                  </a:lnTo>
                  <a:lnTo>
                    <a:pt x="36" y="96407"/>
                  </a:lnTo>
                  <a:lnTo>
                    <a:pt x="13" y="97058"/>
                  </a:lnTo>
                  <a:lnTo>
                    <a:pt x="1" y="97697"/>
                  </a:lnTo>
                  <a:lnTo>
                    <a:pt x="1" y="98335"/>
                  </a:lnTo>
                  <a:lnTo>
                    <a:pt x="24" y="98974"/>
                  </a:lnTo>
                  <a:lnTo>
                    <a:pt x="47" y="99613"/>
                  </a:lnTo>
                  <a:lnTo>
                    <a:pt x="82" y="100252"/>
                  </a:lnTo>
                  <a:lnTo>
                    <a:pt x="129" y="100890"/>
                  </a:lnTo>
                  <a:lnTo>
                    <a:pt x="198" y="101529"/>
                  </a:lnTo>
                  <a:lnTo>
                    <a:pt x="268" y="102168"/>
                  </a:lnTo>
                  <a:lnTo>
                    <a:pt x="361" y="102807"/>
                  </a:lnTo>
                  <a:lnTo>
                    <a:pt x="465" y="103445"/>
                  </a:lnTo>
                  <a:lnTo>
                    <a:pt x="582" y="104073"/>
                  </a:lnTo>
                  <a:lnTo>
                    <a:pt x="721" y="104711"/>
                  </a:lnTo>
                  <a:lnTo>
                    <a:pt x="872" y="105339"/>
                  </a:lnTo>
                  <a:lnTo>
                    <a:pt x="1035" y="105977"/>
                  </a:lnTo>
                  <a:lnTo>
                    <a:pt x="1209" y="106604"/>
                  </a:lnTo>
                  <a:lnTo>
                    <a:pt x="1406" y="107232"/>
                  </a:lnTo>
                  <a:lnTo>
                    <a:pt x="1627" y="107870"/>
                  </a:lnTo>
                  <a:lnTo>
                    <a:pt x="1859" y="108498"/>
                  </a:lnTo>
                  <a:lnTo>
                    <a:pt x="2115" y="109125"/>
                  </a:lnTo>
                  <a:lnTo>
                    <a:pt x="2335" y="109636"/>
                  </a:lnTo>
                  <a:lnTo>
                    <a:pt x="2568" y="110147"/>
                  </a:lnTo>
                  <a:lnTo>
                    <a:pt x="2811" y="110646"/>
                  </a:lnTo>
                  <a:lnTo>
                    <a:pt x="3067" y="111134"/>
                  </a:lnTo>
                  <a:lnTo>
                    <a:pt x="3334" y="111610"/>
                  </a:lnTo>
                  <a:lnTo>
                    <a:pt x="3613" y="112075"/>
                  </a:lnTo>
                  <a:lnTo>
                    <a:pt x="3903" y="112539"/>
                  </a:lnTo>
                  <a:lnTo>
                    <a:pt x="4194" y="112992"/>
                  </a:lnTo>
                  <a:lnTo>
                    <a:pt x="4507" y="113433"/>
                  </a:lnTo>
                  <a:lnTo>
                    <a:pt x="4821" y="113863"/>
                  </a:lnTo>
                  <a:lnTo>
                    <a:pt x="5157" y="114281"/>
                  </a:lnTo>
                  <a:lnTo>
                    <a:pt x="5494" y="114688"/>
                  </a:lnTo>
                  <a:lnTo>
                    <a:pt x="5843" y="115094"/>
                  </a:lnTo>
                  <a:lnTo>
                    <a:pt x="6191" y="115489"/>
                  </a:lnTo>
                  <a:lnTo>
                    <a:pt x="6563" y="115872"/>
                  </a:lnTo>
                  <a:lnTo>
                    <a:pt x="6934" y="116244"/>
                  </a:lnTo>
                  <a:lnTo>
                    <a:pt x="7329" y="116616"/>
                  </a:lnTo>
                  <a:lnTo>
                    <a:pt x="7724" y="116964"/>
                  </a:lnTo>
                  <a:lnTo>
                    <a:pt x="8131" y="117312"/>
                  </a:lnTo>
                  <a:lnTo>
                    <a:pt x="8537" y="117649"/>
                  </a:lnTo>
                  <a:lnTo>
                    <a:pt x="8967" y="117974"/>
                  </a:lnTo>
                  <a:lnTo>
                    <a:pt x="9397" y="118300"/>
                  </a:lnTo>
                  <a:lnTo>
                    <a:pt x="9838" y="118602"/>
                  </a:lnTo>
                  <a:lnTo>
                    <a:pt x="10279" y="118904"/>
                  </a:lnTo>
                  <a:lnTo>
                    <a:pt x="10732" y="119194"/>
                  </a:lnTo>
                  <a:lnTo>
                    <a:pt x="11197" y="119484"/>
                  </a:lnTo>
                  <a:lnTo>
                    <a:pt x="11673" y="119751"/>
                  </a:lnTo>
                  <a:lnTo>
                    <a:pt x="12161" y="120019"/>
                  </a:lnTo>
                  <a:lnTo>
                    <a:pt x="12649" y="120274"/>
                  </a:lnTo>
                  <a:lnTo>
                    <a:pt x="13148" y="120518"/>
                  </a:lnTo>
                  <a:lnTo>
                    <a:pt x="13647" y="120750"/>
                  </a:lnTo>
                  <a:lnTo>
                    <a:pt x="14158" y="120983"/>
                  </a:lnTo>
                  <a:lnTo>
                    <a:pt x="14762" y="121238"/>
                  </a:lnTo>
                  <a:lnTo>
                    <a:pt x="15355" y="121470"/>
                  </a:lnTo>
                  <a:lnTo>
                    <a:pt x="15958" y="121691"/>
                  </a:lnTo>
                  <a:lnTo>
                    <a:pt x="16562" y="121900"/>
                  </a:lnTo>
                  <a:lnTo>
                    <a:pt x="17166" y="122097"/>
                  </a:lnTo>
                  <a:lnTo>
                    <a:pt x="17770" y="122283"/>
                  </a:lnTo>
                  <a:lnTo>
                    <a:pt x="18374" y="122457"/>
                  </a:lnTo>
                  <a:lnTo>
                    <a:pt x="18978" y="122632"/>
                  </a:lnTo>
                  <a:lnTo>
                    <a:pt x="19582" y="122783"/>
                  </a:lnTo>
                  <a:lnTo>
                    <a:pt x="20198" y="122922"/>
                  </a:lnTo>
                  <a:lnTo>
                    <a:pt x="20802" y="123061"/>
                  </a:lnTo>
                  <a:lnTo>
                    <a:pt x="21417" y="123189"/>
                  </a:lnTo>
                  <a:lnTo>
                    <a:pt x="22648" y="123433"/>
                  </a:lnTo>
                  <a:lnTo>
                    <a:pt x="23879" y="123654"/>
                  </a:lnTo>
                  <a:lnTo>
                    <a:pt x="25110" y="123851"/>
                  </a:lnTo>
                  <a:lnTo>
                    <a:pt x="26341" y="124037"/>
                  </a:lnTo>
                  <a:lnTo>
                    <a:pt x="28827" y="124397"/>
                  </a:lnTo>
                  <a:lnTo>
                    <a:pt x="30081" y="124583"/>
                  </a:lnTo>
                  <a:lnTo>
                    <a:pt x="31324" y="124769"/>
                  </a:lnTo>
                  <a:lnTo>
                    <a:pt x="32578" y="124978"/>
                  </a:lnTo>
                  <a:lnTo>
                    <a:pt x="33832" y="125210"/>
                  </a:lnTo>
                  <a:lnTo>
                    <a:pt x="34239" y="125291"/>
                  </a:lnTo>
                  <a:lnTo>
                    <a:pt x="34634" y="125384"/>
                  </a:lnTo>
                  <a:lnTo>
                    <a:pt x="35029" y="125489"/>
                  </a:lnTo>
                  <a:lnTo>
                    <a:pt x="35412" y="125593"/>
                  </a:lnTo>
                  <a:lnTo>
                    <a:pt x="35784" y="125721"/>
                  </a:lnTo>
                  <a:lnTo>
                    <a:pt x="36155" y="125849"/>
                  </a:lnTo>
                  <a:lnTo>
                    <a:pt x="36527" y="125988"/>
                  </a:lnTo>
                  <a:lnTo>
                    <a:pt x="36887" y="126127"/>
                  </a:lnTo>
                  <a:lnTo>
                    <a:pt x="37235" y="126290"/>
                  </a:lnTo>
                  <a:lnTo>
                    <a:pt x="37584" y="126453"/>
                  </a:lnTo>
                  <a:lnTo>
                    <a:pt x="37920" y="126627"/>
                  </a:lnTo>
                  <a:lnTo>
                    <a:pt x="38257" y="126813"/>
                  </a:lnTo>
                  <a:lnTo>
                    <a:pt x="38582" y="126999"/>
                  </a:lnTo>
                  <a:lnTo>
                    <a:pt x="38908" y="127208"/>
                  </a:lnTo>
                  <a:lnTo>
                    <a:pt x="39221" y="127417"/>
                  </a:lnTo>
                  <a:lnTo>
                    <a:pt x="39523" y="127637"/>
                  </a:lnTo>
                  <a:lnTo>
                    <a:pt x="39825" y="127858"/>
                  </a:lnTo>
                  <a:lnTo>
                    <a:pt x="40116" y="128102"/>
                  </a:lnTo>
                  <a:lnTo>
                    <a:pt x="40406" y="128346"/>
                  </a:lnTo>
                  <a:lnTo>
                    <a:pt x="40685" y="128601"/>
                  </a:lnTo>
                  <a:lnTo>
                    <a:pt x="40963" y="128868"/>
                  </a:lnTo>
                  <a:lnTo>
                    <a:pt x="41219" y="129147"/>
                  </a:lnTo>
                  <a:lnTo>
                    <a:pt x="41486" y="129426"/>
                  </a:lnTo>
                  <a:lnTo>
                    <a:pt x="41741" y="129728"/>
                  </a:lnTo>
                  <a:lnTo>
                    <a:pt x="41985" y="130030"/>
                  </a:lnTo>
                  <a:lnTo>
                    <a:pt x="42218" y="130343"/>
                  </a:lnTo>
                  <a:lnTo>
                    <a:pt x="42450" y="130657"/>
                  </a:lnTo>
                  <a:lnTo>
                    <a:pt x="42682" y="130994"/>
                  </a:lnTo>
                  <a:lnTo>
                    <a:pt x="42891" y="131331"/>
                  </a:lnTo>
                  <a:lnTo>
                    <a:pt x="43112" y="131679"/>
                  </a:lnTo>
                  <a:lnTo>
                    <a:pt x="43309" y="132039"/>
                  </a:lnTo>
                  <a:lnTo>
                    <a:pt x="43507" y="132399"/>
                  </a:lnTo>
                  <a:lnTo>
                    <a:pt x="45005" y="135291"/>
                  </a:lnTo>
                  <a:lnTo>
                    <a:pt x="450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-6200" y="4623452"/>
              <a:ext cx="4578243" cy="520051"/>
            </a:xfrm>
            <a:custGeom>
              <a:avLst/>
              <a:gdLst/>
              <a:ahLst/>
              <a:cxnLst/>
              <a:rect l="l" t="t" r="r" b="b"/>
              <a:pathLst>
                <a:path w="139751" h="15877" extrusionOk="0">
                  <a:moveTo>
                    <a:pt x="30974" y="1"/>
                  </a:moveTo>
                  <a:lnTo>
                    <a:pt x="30440" y="12"/>
                  </a:lnTo>
                  <a:lnTo>
                    <a:pt x="29906" y="24"/>
                  </a:lnTo>
                  <a:lnTo>
                    <a:pt x="29372" y="36"/>
                  </a:lnTo>
                  <a:lnTo>
                    <a:pt x="28837" y="70"/>
                  </a:lnTo>
                  <a:lnTo>
                    <a:pt x="28303" y="105"/>
                  </a:lnTo>
                  <a:lnTo>
                    <a:pt x="27769" y="140"/>
                  </a:lnTo>
                  <a:lnTo>
                    <a:pt x="27235" y="187"/>
                  </a:lnTo>
                  <a:lnTo>
                    <a:pt x="26701" y="245"/>
                  </a:lnTo>
                  <a:lnTo>
                    <a:pt x="25644" y="372"/>
                  </a:lnTo>
                  <a:lnTo>
                    <a:pt x="24587" y="535"/>
                  </a:lnTo>
                  <a:lnTo>
                    <a:pt x="23530" y="721"/>
                  </a:lnTo>
                  <a:lnTo>
                    <a:pt x="22473" y="930"/>
                  </a:lnTo>
                  <a:lnTo>
                    <a:pt x="21416" y="1162"/>
                  </a:lnTo>
                  <a:lnTo>
                    <a:pt x="20371" y="1418"/>
                  </a:lnTo>
                  <a:lnTo>
                    <a:pt x="19326" y="1696"/>
                  </a:lnTo>
                  <a:lnTo>
                    <a:pt x="18280" y="2010"/>
                  </a:lnTo>
                  <a:lnTo>
                    <a:pt x="17142" y="2358"/>
                  </a:lnTo>
                  <a:lnTo>
                    <a:pt x="16004" y="2718"/>
                  </a:lnTo>
                  <a:lnTo>
                    <a:pt x="14877" y="3102"/>
                  </a:lnTo>
                  <a:lnTo>
                    <a:pt x="13763" y="3497"/>
                  </a:lnTo>
                  <a:lnTo>
                    <a:pt x="12659" y="3903"/>
                  </a:lnTo>
                  <a:lnTo>
                    <a:pt x="11556" y="4333"/>
                  </a:lnTo>
                  <a:lnTo>
                    <a:pt x="10476" y="4797"/>
                  </a:lnTo>
                  <a:lnTo>
                    <a:pt x="9930" y="5030"/>
                  </a:lnTo>
                  <a:lnTo>
                    <a:pt x="9396" y="5273"/>
                  </a:lnTo>
                  <a:lnTo>
                    <a:pt x="8861" y="5517"/>
                  </a:lnTo>
                  <a:lnTo>
                    <a:pt x="8339" y="5773"/>
                  </a:lnTo>
                  <a:lnTo>
                    <a:pt x="7816" y="6040"/>
                  </a:lnTo>
                  <a:lnTo>
                    <a:pt x="7294" y="6307"/>
                  </a:lnTo>
                  <a:lnTo>
                    <a:pt x="6771" y="6586"/>
                  </a:lnTo>
                  <a:lnTo>
                    <a:pt x="6260" y="6876"/>
                  </a:lnTo>
                  <a:lnTo>
                    <a:pt x="5749" y="7167"/>
                  </a:lnTo>
                  <a:lnTo>
                    <a:pt x="5238" y="7469"/>
                  </a:lnTo>
                  <a:lnTo>
                    <a:pt x="4738" y="7782"/>
                  </a:lnTo>
                  <a:lnTo>
                    <a:pt x="4239" y="8107"/>
                  </a:lnTo>
                  <a:lnTo>
                    <a:pt x="3740" y="8432"/>
                  </a:lnTo>
                  <a:lnTo>
                    <a:pt x="3252" y="8769"/>
                  </a:lnTo>
                  <a:lnTo>
                    <a:pt x="2764" y="9118"/>
                  </a:lnTo>
                  <a:lnTo>
                    <a:pt x="2288" y="9478"/>
                  </a:lnTo>
                  <a:lnTo>
                    <a:pt x="1812" y="9838"/>
                  </a:lnTo>
                  <a:lnTo>
                    <a:pt x="1336" y="10221"/>
                  </a:lnTo>
                  <a:lnTo>
                    <a:pt x="1010" y="10477"/>
                  </a:lnTo>
                  <a:lnTo>
                    <a:pt x="674" y="10744"/>
                  </a:lnTo>
                  <a:lnTo>
                    <a:pt x="0" y="11266"/>
                  </a:lnTo>
                  <a:lnTo>
                    <a:pt x="0" y="15877"/>
                  </a:lnTo>
                  <a:lnTo>
                    <a:pt x="139751" y="15877"/>
                  </a:lnTo>
                  <a:lnTo>
                    <a:pt x="138752" y="15308"/>
                  </a:lnTo>
                  <a:lnTo>
                    <a:pt x="138253" y="15018"/>
                  </a:lnTo>
                  <a:lnTo>
                    <a:pt x="137753" y="14739"/>
                  </a:lnTo>
                  <a:lnTo>
                    <a:pt x="135465" y="13496"/>
                  </a:lnTo>
                  <a:lnTo>
                    <a:pt x="133189" y="12242"/>
                  </a:lnTo>
                  <a:lnTo>
                    <a:pt x="132039" y="11626"/>
                  </a:lnTo>
                  <a:lnTo>
                    <a:pt x="130901" y="11011"/>
                  </a:lnTo>
                  <a:lnTo>
                    <a:pt x="129740" y="10407"/>
                  </a:lnTo>
                  <a:lnTo>
                    <a:pt x="128590" y="9826"/>
                  </a:lnTo>
                  <a:lnTo>
                    <a:pt x="128090" y="9582"/>
                  </a:lnTo>
                  <a:lnTo>
                    <a:pt x="127603" y="9350"/>
                  </a:lnTo>
                  <a:lnTo>
                    <a:pt x="127115" y="9129"/>
                  </a:lnTo>
                  <a:lnTo>
                    <a:pt x="126615" y="8909"/>
                  </a:lnTo>
                  <a:lnTo>
                    <a:pt x="126116" y="8700"/>
                  </a:lnTo>
                  <a:lnTo>
                    <a:pt x="125617" y="8502"/>
                  </a:lnTo>
                  <a:lnTo>
                    <a:pt x="125117" y="8305"/>
                  </a:lnTo>
                  <a:lnTo>
                    <a:pt x="124606" y="8119"/>
                  </a:lnTo>
                  <a:lnTo>
                    <a:pt x="123596" y="7770"/>
                  </a:lnTo>
                  <a:lnTo>
                    <a:pt x="122574" y="7434"/>
                  </a:lnTo>
                  <a:lnTo>
                    <a:pt x="121540" y="7132"/>
                  </a:lnTo>
                  <a:lnTo>
                    <a:pt x="120507" y="6841"/>
                  </a:lnTo>
                  <a:lnTo>
                    <a:pt x="119473" y="6574"/>
                  </a:lnTo>
                  <a:lnTo>
                    <a:pt x="118428" y="6330"/>
                  </a:lnTo>
                  <a:lnTo>
                    <a:pt x="117371" y="6098"/>
                  </a:lnTo>
                  <a:lnTo>
                    <a:pt x="116314" y="5889"/>
                  </a:lnTo>
                  <a:lnTo>
                    <a:pt x="115257" y="5692"/>
                  </a:lnTo>
                  <a:lnTo>
                    <a:pt x="114189" y="5506"/>
                  </a:lnTo>
                  <a:lnTo>
                    <a:pt x="113132" y="5320"/>
                  </a:lnTo>
                  <a:lnTo>
                    <a:pt x="112063" y="5157"/>
                  </a:lnTo>
                  <a:lnTo>
                    <a:pt x="111122" y="5018"/>
                  </a:lnTo>
                  <a:lnTo>
                    <a:pt x="110193" y="4890"/>
                  </a:lnTo>
                  <a:lnTo>
                    <a:pt x="109264" y="4762"/>
                  </a:lnTo>
                  <a:lnTo>
                    <a:pt x="108335" y="4646"/>
                  </a:lnTo>
                  <a:lnTo>
                    <a:pt x="107394" y="4553"/>
                  </a:lnTo>
                  <a:lnTo>
                    <a:pt x="106465" y="4472"/>
                  </a:lnTo>
                  <a:lnTo>
                    <a:pt x="105524" y="4402"/>
                  </a:lnTo>
                  <a:lnTo>
                    <a:pt x="104595" y="4344"/>
                  </a:lnTo>
                  <a:lnTo>
                    <a:pt x="103655" y="4310"/>
                  </a:lnTo>
                  <a:lnTo>
                    <a:pt x="102726" y="4298"/>
                  </a:lnTo>
                  <a:lnTo>
                    <a:pt x="101785" y="4310"/>
                  </a:lnTo>
                  <a:lnTo>
                    <a:pt x="100856" y="4333"/>
                  </a:lnTo>
                  <a:lnTo>
                    <a:pt x="99915" y="4391"/>
                  </a:lnTo>
                  <a:lnTo>
                    <a:pt x="98974" y="4472"/>
                  </a:lnTo>
                  <a:lnTo>
                    <a:pt x="98510" y="4519"/>
                  </a:lnTo>
                  <a:lnTo>
                    <a:pt x="98045" y="4577"/>
                  </a:lnTo>
                  <a:lnTo>
                    <a:pt x="97569" y="4646"/>
                  </a:lnTo>
                  <a:lnTo>
                    <a:pt x="97104" y="4716"/>
                  </a:lnTo>
                  <a:lnTo>
                    <a:pt x="94294" y="5169"/>
                  </a:lnTo>
                  <a:lnTo>
                    <a:pt x="92900" y="5413"/>
                  </a:lnTo>
                  <a:lnTo>
                    <a:pt x="91495" y="5657"/>
                  </a:lnTo>
                  <a:lnTo>
                    <a:pt x="90101" y="5912"/>
                  </a:lnTo>
                  <a:lnTo>
                    <a:pt x="88696" y="6179"/>
                  </a:lnTo>
                  <a:lnTo>
                    <a:pt x="87302" y="6458"/>
                  </a:lnTo>
                  <a:lnTo>
                    <a:pt x="85920" y="6748"/>
                  </a:lnTo>
                  <a:lnTo>
                    <a:pt x="84945" y="6957"/>
                  </a:lnTo>
                  <a:lnTo>
                    <a:pt x="83969" y="7143"/>
                  </a:lnTo>
                  <a:lnTo>
                    <a:pt x="83005" y="7318"/>
                  </a:lnTo>
                  <a:lnTo>
                    <a:pt x="82029" y="7480"/>
                  </a:lnTo>
                  <a:lnTo>
                    <a:pt x="81065" y="7631"/>
                  </a:lnTo>
                  <a:lnTo>
                    <a:pt x="80090" y="7770"/>
                  </a:lnTo>
                  <a:lnTo>
                    <a:pt x="79126" y="7887"/>
                  </a:lnTo>
                  <a:lnTo>
                    <a:pt x="78150" y="7991"/>
                  </a:lnTo>
                  <a:lnTo>
                    <a:pt x="77186" y="8084"/>
                  </a:lnTo>
                  <a:lnTo>
                    <a:pt x="76211" y="8165"/>
                  </a:lnTo>
                  <a:lnTo>
                    <a:pt x="75247" y="8223"/>
                  </a:lnTo>
                  <a:lnTo>
                    <a:pt x="74283" y="8281"/>
                  </a:lnTo>
                  <a:lnTo>
                    <a:pt x="73307" y="8316"/>
                  </a:lnTo>
                  <a:lnTo>
                    <a:pt x="72343" y="8328"/>
                  </a:lnTo>
                  <a:lnTo>
                    <a:pt x="71379" y="8340"/>
                  </a:lnTo>
                  <a:lnTo>
                    <a:pt x="70415" y="8328"/>
                  </a:lnTo>
                  <a:lnTo>
                    <a:pt x="69452" y="8293"/>
                  </a:lnTo>
                  <a:lnTo>
                    <a:pt x="68488" y="8258"/>
                  </a:lnTo>
                  <a:lnTo>
                    <a:pt x="67512" y="8200"/>
                  </a:lnTo>
                  <a:lnTo>
                    <a:pt x="66548" y="8131"/>
                  </a:lnTo>
                  <a:lnTo>
                    <a:pt x="65584" y="8038"/>
                  </a:lnTo>
                  <a:lnTo>
                    <a:pt x="64632" y="7933"/>
                  </a:lnTo>
                  <a:lnTo>
                    <a:pt x="63668" y="7817"/>
                  </a:lnTo>
                  <a:lnTo>
                    <a:pt x="62704" y="7689"/>
                  </a:lnTo>
                  <a:lnTo>
                    <a:pt x="61740" y="7538"/>
                  </a:lnTo>
                  <a:lnTo>
                    <a:pt x="60776" y="7364"/>
                  </a:lnTo>
                  <a:lnTo>
                    <a:pt x="59812" y="7190"/>
                  </a:lnTo>
                  <a:lnTo>
                    <a:pt x="58860" y="6992"/>
                  </a:lnTo>
                  <a:lnTo>
                    <a:pt x="57896" y="6772"/>
                  </a:lnTo>
                  <a:lnTo>
                    <a:pt x="56932" y="6539"/>
                  </a:lnTo>
                  <a:lnTo>
                    <a:pt x="55979" y="6296"/>
                  </a:lnTo>
                  <a:lnTo>
                    <a:pt x="55015" y="6028"/>
                  </a:lnTo>
                  <a:lnTo>
                    <a:pt x="54388" y="5854"/>
                  </a:lnTo>
                  <a:lnTo>
                    <a:pt x="53761" y="5657"/>
                  </a:lnTo>
                  <a:lnTo>
                    <a:pt x="52495" y="5262"/>
                  </a:lnTo>
                  <a:lnTo>
                    <a:pt x="51252" y="4844"/>
                  </a:lnTo>
                  <a:lnTo>
                    <a:pt x="49998" y="4414"/>
                  </a:lnTo>
                  <a:lnTo>
                    <a:pt x="47513" y="3543"/>
                  </a:lnTo>
                  <a:lnTo>
                    <a:pt x="46258" y="3113"/>
                  </a:lnTo>
                  <a:lnTo>
                    <a:pt x="45016" y="2695"/>
                  </a:lnTo>
                  <a:lnTo>
                    <a:pt x="43819" y="2300"/>
                  </a:lnTo>
                  <a:lnTo>
                    <a:pt x="42635" y="1917"/>
                  </a:lnTo>
                  <a:lnTo>
                    <a:pt x="41439" y="1545"/>
                  </a:lnTo>
                  <a:lnTo>
                    <a:pt x="40835" y="1371"/>
                  </a:lnTo>
                  <a:lnTo>
                    <a:pt x="40231" y="1209"/>
                  </a:lnTo>
                  <a:lnTo>
                    <a:pt x="39627" y="1046"/>
                  </a:lnTo>
                  <a:lnTo>
                    <a:pt x="39011" y="895"/>
                  </a:lnTo>
                  <a:lnTo>
                    <a:pt x="38407" y="756"/>
                  </a:lnTo>
                  <a:lnTo>
                    <a:pt x="37792" y="628"/>
                  </a:lnTo>
                  <a:lnTo>
                    <a:pt x="37176" y="512"/>
                  </a:lnTo>
                  <a:lnTo>
                    <a:pt x="36561" y="407"/>
                  </a:lnTo>
                  <a:lnTo>
                    <a:pt x="35934" y="314"/>
                  </a:lnTo>
                  <a:lnTo>
                    <a:pt x="35306" y="233"/>
                  </a:lnTo>
                  <a:lnTo>
                    <a:pt x="34761" y="187"/>
                  </a:lnTo>
                  <a:lnTo>
                    <a:pt x="34226" y="128"/>
                  </a:lnTo>
                  <a:lnTo>
                    <a:pt x="33681" y="94"/>
                  </a:lnTo>
                  <a:lnTo>
                    <a:pt x="33135" y="59"/>
                  </a:lnTo>
                  <a:lnTo>
                    <a:pt x="32600" y="36"/>
                  </a:lnTo>
                  <a:lnTo>
                    <a:pt x="32055" y="12"/>
                  </a:lnTo>
                  <a:lnTo>
                    <a:pt x="315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368921" y="251618"/>
              <a:ext cx="2460538" cy="1039316"/>
            </a:xfrm>
            <a:custGeom>
              <a:avLst/>
              <a:gdLst/>
              <a:ahLst/>
              <a:cxnLst/>
              <a:rect l="l" t="t" r="r" b="b"/>
              <a:pathLst>
                <a:path w="75108" h="31730" extrusionOk="0">
                  <a:moveTo>
                    <a:pt x="66862" y="0"/>
                  </a:moveTo>
                  <a:lnTo>
                    <a:pt x="66629" y="12"/>
                  </a:lnTo>
                  <a:lnTo>
                    <a:pt x="66385" y="47"/>
                  </a:lnTo>
                  <a:lnTo>
                    <a:pt x="66130" y="105"/>
                  </a:lnTo>
                  <a:lnTo>
                    <a:pt x="65874" y="186"/>
                  </a:lnTo>
                  <a:lnTo>
                    <a:pt x="65619" y="291"/>
                  </a:lnTo>
                  <a:lnTo>
                    <a:pt x="65340" y="419"/>
                  </a:lnTo>
                  <a:lnTo>
                    <a:pt x="64132" y="1023"/>
                  </a:lnTo>
                  <a:lnTo>
                    <a:pt x="62913" y="1626"/>
                  </a:lnTo>
                  <a:lnTo>
                    <a:pt x="62309" y="1917"/>
                  </a:lnTo>
                  <a:lnTo>
                    <a:pt x="61693" y="2207"/>
                  </a:lnTo>
                  <a:lnTo>
                    <a:pt x="61078" y="2486"/>
                  </a:lnTo>
                  <a:lnTo>
                    <a:pt x="60451" y="2741"/>
                  </a:lnTo>
                  <a:lnTo>
                    <a:pt x="59371" y="3183"/>
                  </a:lnTo>
                  <a:lnTo>
                    <a:pt x="58279" y="3612"/>
                  </a:lnTo>
                  <a:lnTo>
                    <a:pt x="57176" y="4019"/>
                  </a:lnTo>
                  <a:lnTo>
                    <a:pt x="56630" y="4216"/>
                  </a:lnTo>
                  <a:lnTo>
                    <a:pt x="56072" y="4402"/>
                  </a:lnTo>
                  <a:lnTo>
                    <a:pt x="55526" y="4588"/>
                  </a:lnTo>
                  <a:lnTo>
                    <a:pt x="54957" y="4762"/>
                  </a:lnTo>
                  <a:lnTo>
                    <a:pt x="54400" y="4925"/>
                  </a:lnTo>
                  <a:lnTo>
                    <a:pt x="53842" y="5076"/>
                  </a:lnTo>
                  <a:lnTo>
                    <a:pt x="53273" y="5215"/>
                  </a:lnTo>
                  <a:lnTo>
                    <a:pt x="52693" y="5343"/>
                  </a:lnTo>
                  <a:lnTo>
                    <a:pt x="52123" y="5459"/>
                  </a:lnTo>
                  <a:lnTo>
                    <a:pt x="51543" y="5564"/>
                  </a:lnTo>
                  <a:lnTo>
                    <a:pt x="50463" y="5738"/>
                  </a:lnTo>
                  <a:lnTo>
                    <a:pt x="49371" y="5889"/>
                  </a:lnTo>
                  <a:lnTo>
                    <a:pt x="47199" y="6191"/>
                  </a:lnTo>
                  <a:lnTo>
                    <a:pt x="46119" y="6353"/>
                  </a:lnTo>
                  <a:lnTo>
                    <a:pt x="45039" y="6539"/>
                  </a:lnTo>
                  <a:lnTo>
                    <a:pt x="44505" y="6632"/>
                  </a:lnTo>
                  <a:lnTo>
                    <a:pt x="43959" y="6737"/>
                  </a:lnTo>
                  <a:lnTo>
                    <a:pt x="43425" y="6853"/>
                  </a:lnTo>
                  <a:lnTo>
                    <a:pt x="42902" y="6969"/>
                  </a:lnTo>
                  <a:lnTo>
                    <a:pt x="40835" y="7468"/>
                  </a:lnTo>
                  <a:lnTo>
                    <a:pt x="38791" y="7991"/>
                  </a:lnTo>
                  <a:lnTo>
                    <a:pt x="36735" y="8514"/>
                  </a:lnTo>
                  <a:lnTo>
                    <a:pt x="34691" y="9059"/>
                  </a:lnTo>
                  <a:lnTo>
                    <a:pt x="30591" y="10151"/>
                  </a:lnTo>
                  <a:lnTo>
                    <a:pt x="26503" y="11266"/>
                  </a:lnTo>
                  <a:lnTo>
                    <a:pt x="24041" y="11928"/>
                  </a:lnTo>
                  <a:lnTo>
                    <a:pt x="21567" y="12578"/>
                  </a:lnTo>
                  <a:lnTo>
                    <a:pt x="20336" y="12904"/>
                  </a:lnTo>
                  <a:lnTo>
                    <a:pt x="19105" y="13217"/>
                  </a:lnTo>
                  <a:lnTo>
                    <a:pt x="17862" y="13531"/>
                  </a:lnTo>
                  <a:lnTo>
                    <a:pt x="16620" y="13833"/>
                  </a:lnTo>
                  <a:lnTo>
                    <a:pt x="15377" y="14111"/>
                  </a:lnTo>
                  <a:lnTo>
                    <a:pt x="14134" y="14390"/>
                  </a:lnTo>
                  <a:lnTo>
                    <a:pt x="12880" y="14657"/>
                  </a:lnTo>
                  <a:lnTo>
                    <a:pt x="11626" y="14901"/>
                  </a:lnTo>
                  <a:lnTo>
                    <a:pt x="10371" y="15122"/>
                  </a:lnTo>
                  <a:lnTo>
                    <a:pt x="9117" y="15343"/>
                  </a:lnTo>
                  <a:lnTo>
                    <a:pt x="7851" y="15528"/>
                  </a:lnTo>
                  <a:lnTo>
                    <a:pt x="6574" y="15691"/>
                  </a:lnTo>
                  <a:lnTo>
                    <a:pt x="6028" y="15772"/>
                  </a:lnTo>
                  <a:lnTo>
                    <a:pt x="5493" y="15865"/>
                  </a:lnTo>
                  <a:lnTo>
                    <a:pt x="4959" y="15981"/>
                  </a:lnTo>
                  <a:lnTo>
                    <a:pt x="4692" y="16051"/>
                  </a:lnTo>
                  <a:lnTo>
                    <a:pt x="4437" y="16121"/>
                  </a:lnTo>
                  <a:lnTo>
                    <a:pt x="4169" y="16202"/>
                  </a:lnTo>
                  <a:lnTo>
                    <a:pt x="3914" y="16295"/>
                  </a:lnTo>
                  <a:lnTo>
                    <a:pt x="3658" y="16388"/>
                  </a:lnTo>
                  <a:lnTo>
                    <a:pt x="3403" y="16492"/>
                  </a:lnTo>
                  <a:lnTo>
                    <a:pt x="3159" y="16608"/>
                  </a:lnTo>
                  <a:lnTo>
                    <a:pt x="2904" y="16725"/>
                  </a:lnTo>
                  <a:lnTo>
                    <a:pt x="2660" y="16864"/>
                  </a:lnTo>
                  <a:lnTo>
                    <a:pt x="2427" y="17003"/>
                  </a:lnTo>
                  <a:lnTo>
                    <a:pt x="2218" y="17131"/>
                  </a:lnTo>
                  <a:lnTo>
                    <a:pt x="2009" y="17259"/>
                  </a:lnTo>
                  <a:lnTo>
                    <a:pt x="1823" y="17398"/>
                  </a:lnTo>
                  <a:lnTo>
                    <a:pt x="1626" y="17549"/>
                  </a:lnTo>
                  <a:lnTo>
                    <a:pt x="1452" y="17689"/>
                  </a:lnTo>
                  <a:lnTo>
                    <a:pt x="1278" y="17851"/>
                  </a:lnTo>
                  <a:lnTo>
                    <a:pt x="1115" y="18014"/>
                  </a:lnTo>
                  <a:lnTo>
                    <a:pt x="952" y="18188"/>
                  </a:lnTo>
                  <a:lnTo>
                    <a:pt x="813" y="18362"/>
                  </a:lnTo>
                  <a:lnTo>
                    <a:pt x="674" y="18548"/>
                  </a:lnTo>
                  <a:lnTo>
                    <a:pt x="557" y="18745"/>
                  </a:lnTo>
                  <a:lnTo>
                    <a:pt x="441" y="18954"/>
                  </a:lnTo>
                  <a:lnTo>
                    <a:pt x="348" y="19163"/>
                  </a:lnTo>
                  <a:lnTo>
                    <a:pt x="256" y="19396"/>
                  </a:lnTo>
                  <a:lnTo>
                    <a:pt x="186" y="19628"/>
                  </a:lnTo>
                  <a:lnTo>
                    <a:pt x="128" y="19872"/>
                  </a:lnTo>
                  <a:lnTo>
                    <a:pt x="70" y="20255"/>
                  </a:lnTo>
                  <a:lnTo>
                    <a:pt x="23" y="20627"/>
                  </a:lnTo>
                  <a:lnTo>
                    <a:pt x="0" y="20998"/>
                  </a:lnTo>
                  <a:lnTo>
                    <a:pt x="0" y="21370"/>
                  </a:lnTo>
                  <a:lnTo>
                    <a:pt x="12" y="21742"/>
                  </a:lnTo>
                  <a:lnTo>
                    <a:pt x="46" y="22102"/>
                  </a:lnTo>
                  <a:lnTo>
                    <a:pt x="93" y="22462"/>
                  </a:lnTo>
                  <a:lnTo>
                    <a:pt x="139" y="22810"/>
                  </a:lnTo>
                  <a:lnTo>
                    <a:pt x="209" y="23170"/>
                  </a:lnTo>
                  <a:lnTo>
                    <a:pt x="279" y="23530"/>
                  </a:lnTo>
                  <a:lnTo>
                    <a:pt x="453" y="24239"/>
                  </a:lnTo>
                  <a:lnTo>
                    <a:pt x="836" y="25691"/>
                  </a:lnTo>
                  <a:lnTo>
                    <a:pt x="871" y="25830"/>
                  </a:lnTo>
                  <a:lnTo>
                    <a:pt x="929" y="25992"/>
                  </a:lnTo>
                  <a:lnTo>
                    <a:pt x="1045" y="26353"/>
                  </a:lnTo>
                  <a:lnTo>
                    <a:pt x="1103" y="26538"/>
                  </a:lnTo>
                  <a:lnTo>
                    <a:pt x="1138" y="26724"/>
                  </a:lnTo>
                  <a:lnTo>
                    <a:pt x="1150" y="26887"/>
                  </a:lnTo>
                  <a:lnTo>
                    <a:pt x="1138" y="26968"/>
                  </a:lnTo>
                  <a:lnTo>
                    <a:pt x="1127" y="27038"/>
                  </a:lnTo>
                  <a:lnTo>
                    <a:pt x="1103" y="27084"/>
                  </a:lnTo>
                  <a:lnTo>
                    <a:pt x="1045" y="27166"/>
                  </a:lnTo>
                  <a:lnTo>
                    <a:pt x="987" y="27247"/>
                  </a:lnTo>
                  <a:lnTo>
                    <a:pt x="952" y="27340"/>
                  </a:lnTo>
                  <a:lnTo>
                    <a:pt x="918" y="27433"/>
                  </a:lnTo>
                  <a:lnTo>
                    <a:pt x="906" y="27526"/>
                  </a:lnTo>
                  <a:lnTo>
                    <a:pt x="906" y="27630"/>
                  </a:lnTo>
                  <a:lnTo>
                    <a:pt x="906" y="27723"/>
                  </a:lnTo>
                  <a:lnTo>
                    <a:pt x="941" y="27932"/>
                  </a:lnTo>
                  <a:lnTo>
                    <a:pt x="987" y="28188"/>
                  </a:lnTo>
                  <a:lnTo>
                    <a:pt x="1045" y="28431"/>
                  </a:lnTo>
                  <a:lnTo>
                    <a:pt x="1115" y="28675"/>
                  </a:lnTo>
                  <a:lnTo>
                    <a:pt x="1208" y="28908"/>
                  </a:lnTo>
                  <a:lnTo>
                    <a:pt x="1301" y="29117"/>
                  </a:lnTo>
                  <a:lnTo>
                    <a:pt x="1417" y="29326"/>
                  </a:lnTo>
                  <a:lnTo>
                    <a:pt x="1545" y="29523"/>
                  </a:lnTo>
                  <a:lnTo>
                    <a:pt x="1684" y="29697"/>
                  </a:lnTo>
                  <a:lnTo>
                    <a:pt x="1835" y="29872"/>
                  </a:lnTo>
                  <a:lnTo>
                    <a:pt x="1998" y="30023"/>
                  </a:lnTo>
                  <a:lnTo>
                    <a:pt x="2183" y="30162"/>
                  </a:lnTo>
                  <a:lnTo>
                    <a:pt x="2381" y="30290"/>
                  </a:lnTo>
                  <a:lnTo>
                    <a:pt x="2590" y="30406"/>
                  </a:lnTo>
                  <a:lnTo>
                    <a:pt x="2822" y="30499"/>
                  </a:lnTo>
                  <a:lnTo>
                    <a:pt x="3066" y="30580"/>
                  </a:lnTo>
                  <a:lnTo>
                    <a:pt x="3322" y="30650"/>
                  </a:lnTo>
                  <a:lnTo>
                    <a:pt x="4355" y="30882"/>
                  </a:lnTo>
                  <a:lnTo>
                    <a:pt x="5389" y="31114"/>
                  </a:lnTo>
                  <a:lnTo>
                    <a:pt x="5900" y="31219"/>
                  </a:lnTo>
                  <a:lnTo>
                    <a:pt x="6423" y="31323"/>
                  </a:lnTo>
                  <a:lnTo>
                    <a:pt x="6934" y="31416"/>
                  </a:lnTo>
                  <a:lnTo>
                    <a:pt x="7456" y="31498"/>
                  </a:lnTo>
                  <a:lnTo>
                    <a:pt x="8118" y="31590"/>
                  </a:lnTo>
                  <a:lnTo>
                    <a:pt x="8780" y="31660"/>
                  </a:lnTo>
                  <a:lnTo>
                    <a:pt x="9442" y="31707"/>
                  </a:lnTo>
                  <a:lnTo>
                    <a:pt x="9779" y="31718"/>
                  </a:lnTo>
                  <a:lnTo>
                    <a:pt x="10116" y="31730"/>
                  </a:lnTo>
                  <a:lnTo>
                    <a:pt x="10441" y="31730"/>
                  </a:lnTo>
                  <a:lnTo>
                    <a:pt x="10778" y="31718"/>
                  </a:lnTo>
                  <a:lnTo>
                    <a:pt x="11115" y="31707"/>
                  </a:lnTo>
                  <a:lnTo>
                    <a:pt x="11440" y="31672"/>
                  </a:lnTo>
                  <a:lnTo>
                    <a:pt x="11777" y="31637"/>
                  </a:lnTo>
                  <a:lnTo>
                    <a:pt x="12113" y="31590"/>
                  </a:lnTo>
                  <a:lnTo>
                    <a:pt x="12439" y="31532"/>
                  </a:lnTo>
                  <a:lnTo>
                    <a:pt x="12775" y="31463"/>
                  </a:lnTo>
                  <a:lnTo>
                    <a:pt x="16109" y="30685"/>
                  </a:lnTo>
                  <a:lnTo>
                    <a:pt x="17769" y="30301"/>
                  </a:lnTo>
                  <a:lnTo>
                    <a:pt x="19442" y="29930"/>
                  </a:lnTo>
                  <a:lnTo>
                    <a:pt x="20673" y="29674"/>
                  </a:lnTo>
                  <a:lnTo>
                    <a:pt x="21904" y="29419"/>
                  </a:lnTo>
                  <a:lnTo>
                    <a:pt x="24378" y="28919"/>
                  </a:lnTo>
                  <a:lnTo>
                    <a:pt x="25620" y="28664"/>
                  </a:lnTo>
                  <a:lnTo>
                    <a:pt x="26851" y="28397"/>
                  </a:lnTo>
                  <a:lnTo>
                    <a:pt x="28083" y="28129"/>
                  </a:lnTo>
                  <a:lnTo>
                    <a:pt x="29314" y="27827"/>
                  </a:lnTo>
                  <a:lnTo>
                    <a:pt x="30754" y="27467"/>
                  </a:lnTo>
                  <a:lnTo>
                    <a:pt x="32206" y="27073"/>
                  </a:lnTo>
                  <a:lnTo>
                    <a:pt x="33646" y="26678"/>
                  </a:lnTo>
                  <a:lnTo>
                    <a:pt x="35086" y="26271"/>
                  </a:lnTo>
                  <a:lnTo>
                    <a:pt x="36526" y="25876"/>
                  </a:lnTo>
                  <a:lnTo>
                    <a:pt x="37966" y="25470"/>
                  </a:lnTo>
                  <a:lnTo>
                    <a:pt x="39406" y="25087"/>
                  </a:lnTo>
                  <a:lnTo>
                    <a:pt x="40858" y="24727"/>
                  </a:lnTo>
                  <a:lnTo>
                    <a:pt x="42821" y="24262"/>
                  </a:lnTo>
                  <a:lnTo>
                    <a:pt x="44795" y="23797"/>
                  </a:lnTo>
                  <a:lnTo>
                    <a:pt x="46769" y="23356"/>
                  </a:lnTo>
                  <a:lnTo>
                    <a:pt x="48744" y="22915"/>
                  </a:lnTo>
                  <a:lnTo>
                    <a:pt x="52704" y="22044"/>
                  </a:lnTo>
                  <a:lnTo>
                    <a:pt x="54679" y="21602"/>
                  </a:lnTo>
                  <a:lnTo>
                    <a:pt x="56653" y="21149"/>
                  </a:lnTo>
                  <a:lnTo>
                    <a:pt x="57942" y="20848"/>
                  </a:lnTo>
                  <a:lnTo>
                    <a:pt x="59231" y="20522"/>
                  </a:lnTo>
                  <a:lnTo>
                    <a:pt x="60520" y="20186"/>
                  </a:lnTo>
                  <a:lnTo>
                    <a:pt x="61159" y="20000"/>
                  </a:lnTo>
                  <a:lnTo>
                    <a:pt x="61786" y="19814"/>
                  </a:lnTo>
                  <a:lnTo>
                    <a:pt x="62425" y="19628"/>
                  </a:lnTo>
                  <a:lnTo>
                    <a:pt x="63052" y="19419"/>
                  </a:lnTo>
                  <a:lnTo>
                    <a:pt x="63679" y="19210"/>
                  </a:lnTo>
                  <a:lnTo>
                    <a:pt x="64307" y="18989"/>
                  </a:lnTo>
                  <a:lnTo>
                    <a:pt x="64934" y="18757"/>
                  </a:lnTo>
                  <a:lnTo>
                    <a:pt x="65549" y="18525"/>
                  </a:lnTo>
                  <a:lnTo>
                    <a:pt x="66176" y="18269"/>
                  </a:lnTo>
                  <a:lnTo>
                    <a:pt x="66780" y="18014"/>
                  </a:lnTo>
                  <a:lnTo>
                    <a:pt x="67721" y="17596"/>
                  </a:lnTo>
                  <a:lnTo>
                    <a:pt x="68650" y="17154"/>
                  </a:lnTo>
                  <a:lnTo>
                    <a:pt x="69103" y="16934"/>
                  </a:lnTo>
                  <a:lnTo>
                    <a:pt x="69556" y="16701"/>
                  </a:lnTo>
                  <a:lnTo>
                    <a:pt x="70009" y="16457"/>
                  </a:lnTo>
                  <a:lnTo>
                    <a:pt x="70450" y="16214"/>
                  </a:lnTo>
                  <a:lnTo>
                    <a:pt x="70892" y="15958"/>
                  </a:lnTo>
                  <a:lnTo>
                    <a:pt x="71333" y="15691"/>
                  </a:lnTo>
                  <a:lnTo>
                    <a:pt x="71763" y="15412"/>
                  </a:lnTo>
                  <a:lnTo>
                    <a:pt x="72181" y="15122"/>
                  </a:lnTo>
                  <a:lnTo>
                    <a:pt x="72587" y="14831"/>
                  </a:lnTo>
                  <a:lnTo>
                    <a:pt x="72994" y="14518"/>
                  </a:lnTo>
                  <a:lnTo>
                    <a:pt x="73389" y="14193"/>
                  </a:lnTo>
                  <a:lnTo>
                    <a:pt x="73784" y="13844"/>
                  </a:lnTo>
                  <a:lnTo>
                    <a:pt x="74074" y="13566"/>
                  </a:lnTo>
                  <a:lnTo>
                    <a:pt x="74329" y="13310"/>
                  </a:lnTo>
                  <a:lnTo>
                    <a:pt x="74550" y="13055"/>
                  </a:lnTo>
                  <a:lnTo>
                    <a:pt x="74736" y="12799"/>
                  </a:lnTo>
                  <a:lnTo>
                    <a:pt x="74817" y="12683"/>
                  </a:lnTo>
                  <a:lnTo>
                    <a:pt x="74887" y="12555"/>
                  </a:lnTo>
                  <a:lnTo>
                    <a:pt x="74945" y="12439"/>
                  </a:lnTo>
                  <a:lnTo>
                    <a:pt x="74991" y="12311"/>
                  </a:lnTo>
                  <a:lnTo>
                    <a:pt x="75038" y="12195"/>
                  </a:lnTo>
                  <a:lnTo>
                    <a:pt x="75061" y="12079"/>
                  </a:lnTo>
                  <a:lnTo>
                    <a:pt x="75084" y="11951"/>
                  </a:lnTo>
                  <a:lnTo>
                    <a:pt x="75108" y="11835"/>
                  </a:lnTo>
                  <a:lnTo>
                    <a:pt x="75108" y="11719"/>
                  </a:lnTo>
                  <a:lnTo>
                    <a:pt x="75108" y="11591"/>
                  </a:lnTo>
                  <a:lnTo>
                    <a:pt x="75096" y="11463"/>
                  </a:lnTo>
                  <a:lnTo>
                    <a:pt x="75073" y="11347"/>
                  </a:lnTo>
                  <a:lnTo>
                    <a:pt x="75049" y="11220"/>
                  </a:lnTo>
                  <a:lnTo>
                    <a:pt x="75015" y="11092"/>
                  </a:lnTo>
                  <a:lnTo>
                    <a:pt x="74922" y="10825"/>
                  </a:lnTo>
                  <a:lnTo>
                    <a:pt x="74782" y="10546"/>
                  </a:lnTo>
                  <a:lnTo>
                    <a:pt x="74620" y="10256"/>
                  </a:lnTo>
                  <a:lnTo>
                    <a:pt x="74434" y="9942"/>
                  </a:lnTo>
                  <a:lnTo>
                    <a:pt x="74202" y="9617"/>
                  </a:lnTo>
                  <a:lnTo>
                    <a:pt x="74062" y="9408"/>
                  </a:lnTo>
                  <a:lnTo>
                    <a:pt x="73923" y="9175"/>
                  </a:lnTo>
                  <a:lnTo>
                    <a:pt x="73795" y="8943"/>
                  </a:lnTo>
                  <a:lnTo>
                    <a:pt x="73679" y="8699"/>
                  </a:lnTo>
                  <a:lnTo>
                    <a:pt x="73563" y="8455"/>
                  </a:lnTo>
                  <a:lnTo>
                    <a:pt x="73482" y="8200"/>
                  </a:lnTo>
                  <a:lnTo>
                    <a:pt x="73400" y="7944"/>
                  </a:lnTo>
                  <a:lnTo>
                    <a:pt x="73342" y="7701"/>
                  </a:lnTo>
                  <a:lnTo>
                    <a:pt x="73238" y="7259"/>
                  </a:lnTo>
                  <a:lnTo>
                    <a:pt x="73180" y="7050"/>
                  </a:lnTo>
                  <a:lnTo>
                    <a:pt x="73122" y="6841"/>
                  </a:lnTo>
                  <a:lnTo>
                    <a:pt x="73052" y="6632"/>
                  </a:lnTo>
                  <a:lnTo>
                    <a:pt x="72971" y="6435"/>
                  </a:lnTo>
                  <a:lnTo>
                    <a:pt x="72889" y="6249"/>
                  </a:lnTo>
                  <a:lnTo>
                    <a:pt x="72796" y="6051"/>
                  </a:lnTo>
                  <a:lnTo>
                    <a:pt x="72692" y="5866"/>
                  </a:lnTo>
                  <a:lnTo>
                    <a:pt x="72587" y="5691"/>
                  </a:lnTo>
                  <a:lnTo>
                    <a:pt x="72460" y="5517"/>
                  </a:lnTo>
                  <a:lnTo>
                    <a:pt x="72332" y="5355"/>
                  </a:lnTo>
                  <a:lnTo>
                    <a:pt x="72192" y="5204"/>
                  </a:lnTo>
                  <a:lnTo>
                    <a:pt x="72041" y="5053"/>
                  </a:lnTo>
                  <a:lnTo>
                    <a:pt x="71890" y="4913"/>
                  </a:lnTo>
                  <a:lnTo>
                    <a:pt x="71716" y="4774"/>
                  </a:lnTo>
                  <a:lnTo>
                    <a:pt x="71472" y="4600"/>
                  </a:lnTo>
                  <a:lnTo>
                    <a:pt x="71252" y="4414"/>
                  </a:lnTo>
                  <a:lnTo>
                    <a:pt x="71031" y="4228"/>
                  </a:lnTo>
                  <a:lnTo>
                    <a:pt x="70822" y="4042"/>
                  </a:lnTo>
                  <a:lnTo>
                    <a:pt x="70613" y="3845"/>
                  </a:lnTo>
                  <a:lnTo>
                    <a:pt x="70415" y="3636"/>
                  </a:lnTo>
                  <a:lnTo>
                    <a:pt x="70230" y="3427"/>
                  </a:lnTo>
                  <a:lnTo>
                    <a:pt x="70044" y="3218"/>
                  </a:lnTo>
                  <a:lnTo>
                    <a:pt x="69858" y="2997"/>
                  </a:lnTo>
                  <a:lnTo>
                    <a:pt x="69695" y="2765"/>
                  </a:lnTo>
                  <a:lnTo>
                    <a:pt x="69521" y="2544"/>
                  </a:lnTo>
                  <a:lnTo>
                    <a:pt x="69359" y="2300"/>
                  </a:lnTo>
                  <a:lnTo>
                    <a:pt x="69057" y="1824"/>
                  </a:lnTo>
                  <a:lnTo>
                    <a:pt x="68755" y="1324"/>
                  </a:lnTo>
                  <a:lnTo>
                    <a:pt x="68604" y="1069"/>
                  </a:lnTo>
                  <a:lnTo>
                    <a:pt x="68441" y="837"/>
                  </a:lnTo>
                  <a:lnTo>
                    <a:pt x="68267" y="639"/>
                  </a:lnTo>
                  <a:lnTo>
                    <a:pt x="68093" y="477"/>
                  </a:lnTo>
                  <a:lnTo>
                    <a:pt x="67907" y="326"/>
                  </a:lnTo>
                  <a:lnTo>
                    <a:pt x="67709" y="210"/>
                  </a:lnTo>
                  <a:lnTo>
                    <a:pt x="67512" y="117"/>
                  </a:lnTo>
                  <a:lnTo>
                    <a:pt x="67303" y="47"/>
                  </a:lnTo>
                  <a:lnTo>
                    <a:pt x="67082" y="12"/>
                  </a:lnTo>
                  <a:lnTo>
                    <a:pt x="668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8009961" y="4379502"/>
              <a:ext cx="565012" cy="661585"/>
            </a:xfrm>
            <a:custGeom>
              <a:avLst/>
              <a:gdLst/>
              <a:ahLst/>
              <a:cxnLst/>
              <a:rect l="l" t="t" r="r" b="b"/>
              <a:pathLst>
                <a:path w="17247" h="20198" extrusionOk="0">
                  <a:moveTo>
                    <a:pt x="9802" y="0"/>
                  </a:moveTo>
                  <a:lnTo>
                    <a:pt x="9593" y="12"/>
                  </a:lnTo>
                  <a:lnTo>
                    <a:pt x="9384" y="35"/>
                  </a:lnTo>
                  <a:lnTo>
                    <a:pt x="9175" y="58"/>
                  </a:lnTo>
                  <a:lnTo>
                    <a:pt x="8966" y="93"/>
                  </a:lnTo>
                  <a:lnTo>
                    <a:pt x="8769" y="140"/>
                  </a:lnTo>
                  <a:lnTo>
                    <a:pt x="8560" y="186"/>
                  </a:lnTo>
                  <a:lnTo>
                    <a:pt x="8362" y="244"/>
                  </a:lnTo>
                  <a:lnTo>
                    <a:pt x="8165" y="302"/>
                  </a:lnTo>
                  <a:lnTo>
                    <a:pt x="7782" y="442"/>
                  </a:lnTo>
                  <a:lnTo>
                    <a:pt x="7398" y="616"/>
                  </a:lnTo>
                  <a:lnTo>
                    <a:pt x="7027" y="802"/>
                  </a:lnTo>
                  <a:lnTo>
                    <a:pt x="6655" y="1022"/>
                  </a:lnTo>
                  <a:lnTo>
                    <a:pt x="6295" y="1266"/>
                  </a:lnTo>
                  <a:lnTo>
                    <a:pt x="5947" y="1522"/>
                  </a:lnTo>
                  <a:lnTo>
                    <a:pt x="5598" y="1801"/>
                  </a:lnTo>
                  <a:lnTo>
                    <a:pt x="5261" y="2103"/>
                  </a:lnTo>
                  <a:lnTo>
                    <a:pt x="4890" y="2451"/>
                  </a:lnTo>
                  <a:lnTo>
                    <a:pt x="4541" y="2799"/>
                  </a:lnTo>
                  <a:lnTo>
                    <a:pt x="4205" y="3159"/>
                  </a:lnTo>
                  <a:lnTo>
                    <a:pt x="3891" y="3531"/>
                  </a:lnTo>
                  <a:lnTo>
                    <a:pt x="3577" y="3914"/>
                  </a:lnTo>
                  <a:lnTo>
                    <a:pt x="3275" y="4309"/>
                  </a:lnTo>
                  <a:lnTo>
                    <a:pt x="2985" y="4704"/>
                  </a:lnTo>
                  <a:lnTo>
                    <a:pt x="2706" y="5099"/>
                  </a:lnTo>
                  <a:lnTo>
                    <a:pt x="2439" y="5517"/>
                  </a:lnTo>
                  <a:lnTo>
                    <a:pt x="2184" y="5935"/>
                  </a:lnTo>
                  <a:lnTo>
                    <a:pt x="1928" y="6353"/>
                  </a:lnTo>
                  <a:lnTo>
                    <a:pt x="1696" y="6783"/>
                  </a:lnTo>
                  <a:lnTo>
                    <a:pt x="1464" y="7213"/>
                  </a:lnTo>
                  <a:lnTo>
                    <a:pt x="1243" y="7654"/>
                  </a:lnTo>
                  <a:lnTo>
                    <a:pt x="1022" y="8107"/>
                  </a:lnTo>
                  <a:lnTo>
                    <a:pt x="813" y="8548"/>
                  </a:lnTo>
                  <a:lnTo>
                    <a:pt x="686" y="8873"/>
                  </a:lnTo>
                  <a:lnTo>
                    <a:pt x="558" y="9199"/>
                  </a:lnTo>
                  <a:lnTo>
                    <a:pt x="453" y="9524"/>
                  </a:lnTo>
                  <a:lnTo>
                    <a:pt x="349" y="9849"/>
                  </a:lnTo>
                  <a:lnTo>
                    <a:pt x="267" y="10186"/>
                  </a:lnTo>
                  <a:lnTo>
                    <a:pt x="198" y="10523"/>
                  </a:lnTo>
                  <a:lnTo>
                    <a:pt x="128" y="10859"/>
                  </a:lnTo>
                  <a:lnTo>
                    <a:pt x="82" y="11196"/>
                  </a:lnTo>
                  <a:lnTo>
                    <a:pt x="47" y="11533"/>
                  </a:lnTo>
                  <a:lnTo>
                    <a:pt x="24" y="11881"/>
                  </a:lnTo>
                  <a:lnTo>
                    <a:pt x="0" y="12218"/>
                  </a:lnTo>
                  <a:lnTo>
                    <a:pt x="0" y="12567"/>
                  </a:lnTo>
                  <a:lnTo>
                    <a:pt x="12" y="12915"/>
                  </a:lnTo>
                  <a:lnTo>
                    <a:pt x="24" y="13264"/>
                  </a:lnTo>
                  <a:lnTo>
                    <a:pt x="58" y="13600"/>
                  </a:lnTo>
                  <a:lnTo>
                    <a:pt x="93" y="13949"/>
                  </a:lnTo>
                  <a:lnTo>
                    <a:pt x="128" y="14146"/>
                  </a:lnTo>
                  <a:lnTo>
                    <a:pt x="163" y="14344"/>
                  </a:lnTo>
                  <a:lnTo>
                    <a:pt x="198" y="14529"/>
                  </a:lnTo>
                  <a:lnTo>
                    <a:pt x="256" y="14715"/>
                  </a:lnTo>
                  <a:lnTo>
                    <a:pt x="314" y="14889"/>
                  </a:lnTo>
                  <a:lnTo>
                    <a:pt x="372" y="15064"/>
                  </a:lnTo>
                  <a:lnTo>
                    <a:pt x="442" y="15238"/>
                  </a:lnTo>
                  <a:lnTo>
                    <a:pt x="511" y="15400"/>
                  </a:lnTo>
                  <a:lnTo>
                    <a:pt x="593" y="15563"/>
                  </a:lnTo>
                  <a:lnTo>
                    <a:pt x="686" y="15714"/>
                  </a:lnTo>
                  <a:lnTo>
                    <a:pt x="871" y="16016"/>
                  </a:lnTo>
                  <a:lnTo>
                    <a:pt x="1080" y="16306"/>
                  </a:lnTo>
                  <a:lnTo>
                    <a:pt x="1313" y="16574"/>
                  </a:lnTo>
                  <a:lnTo>
                    <a:pt x="1557" y="16829"/>
                  </a:lnTo>
                  <a:lnTo>
                    <a:pt x="1824" y="17073"/>
                  </a:lnTo>
                  <a:lnTo>
                    <a:pt x="2102" y="17305"/>
                  </a:lnTo>
                  <a:lnTo>
                    <a:pt x="2393" y="17526"/>
                  </a:lnTo>
                  <a:lnTo>
                    <a:pt x="2695" y="17735"/>
                  </a:lnTo>
                  <a:lnTo>
                    <a:pt x="3008" y="17944"/>
                  </a:lnTo>
                  <a:lnTo>
                    <a:pt x="3322" y="18141"/>
                  </a:lnTo>
                  <a:lnTo>
                    <a:pt x="3659" y="18327"/>
                  </a:lnTo>
                  <a:lnTo>
                    <a:pt x="4123" y="18583"/>
                  </a:lnTo>
                  <a:lnTo>
                    <a:pt x="4611" y="18815"/>
                  </a:lnTo>
                  <a:lnTo>
                    <a:pt x="5087" y="19024"/>
                  </a:lnTo>
                  <a:lnTo>
                    <a:pt x="5575" y="19210"/>
                  </a:lnTo>
                  <a:lnTo>
                    <a:pt x="6074" y="19372"/>
                  </a:lnTo>
                  <a:lnTo>
                    <a:pt x="6562" y="19523"/>
                  </a:lnTo>
                  <a:lnTo>
                    <a:pt x="7062" y="19651"/>
                  </a:lnTo>
                  <a:lnTo>
                    <a:pt x="7573" y="19767"/>
                  </a:lnTo>
                  <a:lnTo>
                    <a:pt x="8084" y="19860"/>
                  </a:lnTo>
                  <a:lnTo>
                    <a:pt x="8595" y="19942"/>
                  </a:lnTo>
                  <a:lnTo>
                    <a:pt x="9106" y="20011"/>
                  </a:lnTo>
                  <a:lnTo>
                    <a:pt x="9628" y="20069"/>
                  </a:lnTo>
                  <a:lnTo>
                    <a:pt x="10151" y="20116"/>
                  </a:lnTo>
                  <a:lnTo>
                    <a:pt x="10674" y="20151"/>
                  </a:lnTo>
                  <a:lnTo>
                    <a:pt x="11208" y="20185"/>
                  </a:lnTo>
                  <a:lnTo>
                    <a:pt x="11742" y="20197"/>
                  </a:lnTo>
                  <a:lnTo>
                    <a:pt x="11928" y="20197"/>
                  </a:lnTo>
                  <a:lnTo>
                    <a:pt x="12114" y="20185"/>
                  </a:lnTo>
                  <a:lnTo>
                    <a:pt x="12299" y="20162"/>
                  </a:lnTo>
                  <a:lnTo>
                    <a:pt x="12485" y="20139"/>
                  </a:lnTo>
                  <a:lnTo>
                    <a:pt x="12671" y="20093"/>
                  </a:lnTo>
                  <a:lnTo>
                    <a:pt x="12845" y="20046"/>
                  </a:lnTo>
                  <a:lnTo>
                    <a:pt x="13031" y="19988"/>
                  </a:lnTo>
                  <a:lnTo>
                    <a:pt x="13205" y="19918"/>
                  </a:lnTo>
                  <a:lnTo>
                    <a:pt x="13380" y="19849"/>
                  </a:lnTo>
                  <a:lnTo>
                    <a:pt x="13554" y="19767"/>
                  </a:lnTo>
                  <a:lnTo>
                    <a:pt x="13716" y="19674"/>
                  </a:lnTo>
                  <a:lnTo>
                    <a:pt x="13891" y="19582"/>
                  </a:lnTo>
                  <a:lnTo>
                    <a:pt x="14216" y="19372"/>
                  </a:lnTo>
                  <a:lnTo>
                    <a:pt x="14518" y="19140"/>
                  </a:lnTo>
                  <a:lnTo>
                    <a:pt x="14820" y="18896"/>
                  </a:lnTo>
                  <a:lnTo>
                    <a:pt x="15098" y="18641"/>
                  </a:lnTo>
                  <a:lnTo>
                    <a:pt x="15354" y="18362"/>
                  </a:lnTo>
                  <a:lnTo>
                    <a:pt x="15586" y="18083"/>
                  </a:lnTo>
                  <a:lnTo>
                    <a:pt x="15807" y="17805"/>
                  </a:lnTo>
                  <a:lnTo>
                    <a:pt x="15993" y="17514"/>
                  </a:lnTo>
                  <a:lnTo>
                    <a:pt x="16155" y="17236"/>
                  </a:lnTo>
                  <a:lnTo>
                    <a:pt x="16295" y="16957"/>
                  </a:lnTo>
                  <a:lnTo>
                    <a:pt x="16434" y="16643"/>
                  </a:lnTo>
                  <a:lnTo>
                    <a:pt x="16550" y="16318"/>
                  </a:lnTo>
                  <a:lnTo>
                    <a:pt x="16666" y="15993"/>
                  </a:lnTo>
                  <a:lnTo>
                    <a:pt x="16771" y="15668"/>
                  </a:lnTo>
                  <a:lnTo>
                    <a:pt x="16852" y="15342"/>
                  </a:lnTo>
                  <a:lnTo>
                    <a:pt x="16933" y="15006"/>
                  </a:lnTo>
                  <a:lnTo>
                    <a:pt x="17003" y="14669"/>
                  </a:lnTo>
                  <a:lnTo>
                    <a:pt x="17061" y="14332"/>
                  </a:lnTo>
                  <a:lnTo>
                    <a:pt x="17119" y="13995"/>
                  </a:lnTo>
                  <a:lnTo>
                    <a:pt x="17154" y="13658"/>
                  </a:lnTo>
                  <a:lnTo>
                    <a:pt x="17189" y="13310"/>
                  </a:lnTo>
                  <a:lnTo>
                    <a:pt x="17212" y="12973"/>
                  </a:lnTo>
                  <a:lnTo>
                    <a:pt x="17235" y="12625"/>
                  </a:lnTo>
                  <a:lnTo>
                    <a:pt x="17247" y="12276"/>
                  </a:lnTo>
                  <a:lnTo>
                    <a:pt x="17247" y="11580"/>
                  </a:lnTo>
                  <a:lnTo>
                    <a:pt x="17235" y="11092"/>
                  </a:lnTo>
                  <a:lnTo>
                    <a:pt x="17224" y="10604"/>
                  </a:lnTo>
                  <a:lnTo>
                    <a:pt x="17189" y="10128"/>
                  </a:lnTo>
                  <a:lnTo>
                    <a:pt x="17143" y="9640"/>
                  </a:lnTo>
                  <a:lnTo>
                    <a:pt x="17096" y="9164"/>
                  </a:lnTo>
                  <a:lnTo>
                    <a:pt x="17026" y="8688"/>
                  </a:lnTo>
                  <a:lnTo>
                    <a:pt x="16945" y="8211"/>
                  </a:lnTo>
                  <a:lnTo>
                    <a:pt x="16864" y="7735"/>
                  </a:lnTo>
                  <a:lnTo>
                    <a:pt x="16759" y="7271"/>
                  </a:lnTo>
                  <a:lnTo>
                    <a:pt x="16643" y="6806"/>
                  </a:lnTo>
                  <a:lnTo>
                    <a:pt x="16515" y="6342"/>
                  </a:lnTo>
                  <a:lnTo>
                    <a:pt x="16388" y="5877"/>
                  </a:lnTo>
                  <a:lnTo>
                    <a:pt x="16237" y="5424"/>
                  </a:lnTo>
                  <a:lnTo>
                    <a:pt x="16074" y="4971"/>
                  </a:lnTo>
                  <a:lnTo>
                    <a:pt x="15888" y="4518"/>
                  </a:lnTo>
                  <a:lnTo>
                    <a:pt x="15702" y="4065"/>
                  </a:lnTo>
                  <a:lnTo>
                    <a:pt x="15551" y="3717"/>
                  </a:lnTo>
                  <a:lnTo>
                    <a:pt x="15377" y="3392"/>
                  </a:lnTo>
                  <a:lnTo>
                    <a:pt x="15203" y="3066"/>
                  </a:lnTo>
                  <a:lnTo>
                    <a:pt x="15017" y="2753"/>
                  </a:lnTo>
                  <a:lnTo>
                    <a:pt x="14820" y="2451"/>
                  </a:lnTo>
                  <a:lnTo>
                    <a:pt x="14599" y="2161"/>
                  </a:lnTo>
                  <a:lnTo>
                    <a:pt x="14378" y="1882"/>
                  </a:lnTo>
                  <a:lnTo>
                    <a:pt x="14134" y="1615"/>
                  </a:lnTo>
                  <a:lnTo>
                    <a:pt x="13879" y="1371"/>
                  </a:lnTo>
                  <a:lnTo>
                    <a:pt x="13600" y="1150"/>
                  </a:lnTo>
                  <a:lnTo>
                    <a:pt x="13310" y="941"/>
                  </a:lnTo>
                  <a:lnTo>
                    <a:pt x="13008" y="744"/>
                  </a:lnTo>
                  <a:lnTo>
                    <a:pt x="12683" y="569"/>
                  </a:lnTo>
                  <a:lnTo>
                    <a:pt x="12334" y="419"/>
                  </a:lnTo>
                  <a:lnTo>
                    <a:pt x="12160" y="349"/>
                  </a:lnTo>
                  <a:lnTo>
                    <a:pt x="11974" y="291"/>
                  </a:lnTo>
                  <a:lnTo>
                    <a:pt x="11777" y="233"/>
                  </a:lnTo>
                  <a:lnTo>
                    <a:pt x="11591" y="186"/>
                  </a:lnTo>
                  <a:lnTo>
                    <a:pt x="11359" y="128"/>
                  </a:lnTo>
                  <a:lnTo>
                    <a:pt x="11126" y="93"/>
                  </a:lnTo>
                  <a:lnTo>
                    <a:pt x="10906" y="58"/>
                  </a:lnTo>
                  <a:lnTo>
                    <a:pt x="10674" y="35"/>
                  </a:lnTo>
                  <a:lnTo>
                    <a:pt x="10453" y="12"/>
                  </a:lnTo>
                  <a:lnTo>
                    <a:pt x="102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32"/>
          <p:cNvSpPr txBox="1">
            <a:spLocks noGrp="1"/>
          </p:cNvSpPr>
          <p:nvPr>
            <p:ph type="title"/>
          </p:nvPr>
        </p:nvSpPr>
        <p:spPr>
          <a:xfrm>
            <a:off x="720000" y="2008125"/>
            <a:ext cx="3054900" cy="6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2"/>
          <p:cNvSpPr txBox="1">
            <a:spLocks noGrp="1"/>
          </p:cNvSpPr>
          <p:nvPr>
            <p:ph type="subTitle" idx="1"/>
          </p:nvPr>
        </p:nvSpPr>
        <p:spPr>
          <a:xfrm>
            <a:off x="720000" y="2615025"/>
            <a:ext cx="3054900" cy="15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7547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33"/>
          <p:cNvGrpSpPr/>
          <p:nvPr/>
        </p:nvGrpSpPr>
        <p:grpSpPr>
          <a:xfrm>
            <a:off x="45" y="-1560"/>
            <a:ext cx="9144000" cy="5143584"/>
            <a:chOff x="45" y="-1560"/>
            <a:chExt cx="9144000" cy="5143584"/>
          </a:xfrm>
        </p:grpSpPr>
        <p:sp>
          <p:nvSpPr>
            <p:cNvPr id="308" name="Google Shape;308;p33"/>
            <p:cNvSpPr/>
            <p:nvPr/>
          </p:nvSpPr>
          <p:spPr>
            <a:xfrm>
              <a:off x="45" y="-1560"/>
              <a:ext cx="2462048" cy="2295520"/>
            </a:xfrm>
            <a:custGeom>
              <a:avLst/>
              <a:gdLst/>
              <a:ahLst/>
              <a:cxnLst/>
              <a:rect l="l" t="t" r="r" b="b"/>
              <a:pathLst>
                <a:path w="76939" h="71735" extrusionOk="0">
                  <a:moveTo>
                    <a:pt x="0" y="0"/>
                  </a:moveTo>
                  <a:lnTo>
                    <a:pt x="0" y="71735"/>
                  </a:lnTo>
                  <a:lnTo>
                    <a:pt x="1168" y="71278"/>
                  </a:lnTo>
                  <a:lnTo>
                    <a:pt x="1763" y="71055"/>
                  </a:lnTo>
                  <a:lnTo>
                    <a:pt x="2358" y="70843"/>
                  </a:lnTo>
                  <a:lnTo>
                    <a:pt x="2835" y="70662"/>
                  </a:lnTo>
                  <a:lnTo>
                    <a:pt x="3324" y="70482"/>
                  </a:lnTo>
                  <a:lnTo>
                    <a:pt x="3791" y="70301"/>
                  </a:lnTo>
                  <a:lnTo>
                    <a:pt x="4269" y="70099"/>
                  </a:lnTo>
                  <a:lnTo>
                    <a:pt x="4736" y="69898"/>
                  </a:lnTo>
                  <a:lnTo>
                    <a:pt x="5204" y="69685"/>
                  </a:lnTo>
                  <a:lnTo>
                    <a:pt x="5660" y="69473"/>
                  </a:lnTo>
                  <a:lnTo>
                    <a:pt x="6106" y="69239"/>
                  </a:lnTo>
                  <a:lnTo>
                    <a:pt x="6563" y="69006"/>
                  </a:lnTo>
                  <a:lnTo>
                    <a:pt x="6998" y="68751"/>
                  </a:lnTo>
                  <a:lnTo>
                    <a:pt x="7434" y="68485"/>
                  </a:lnTo>
                  <a:lnTo>
                    <a:pt x="7869" y="68220"/>
                  </a:lnTo>
                  <a:lnTo>
                    <a:pt x="8294" y="67933"/>
                  </a:lnTo>
                  <a:lnTo>
                    <a:pt x="8708" y="67625"/>
                  </a:lnTo>
                  <a:lnTo>
                    <a:pt x="9112" y="67317"/>
                  </a:lnTo>
                  <a:lnTo>
                    <a:pt x="9515" y="66988"/>
                  </a:lnTo>
                  <a:lnTo>
                    <a:pt x="10290" y="66319"/>
                  </a:lnTo>
                  <a:lnTo>
                    <a:pt x="11055" y="65639"/>
                  </a:lnTo>
                  <a:lnTo>
                    <a:pt x="11809" y="64949"/>
                  </a:lnTo>
                  <a:lnTo>
                    <a:pt x="12542" y="64248"/>
                  </a:lnTo>
                  <a:lnTo>
                    <a:pt x="13264" y="63526"/>
                  </a:lnTo>
                  <a:lnTo>
                    <a:pt x="13975" y="62804"/>
                  </a:lnTo>
                  <a:lnTo>
                    <a:pt x="14687" y="62071"/>
                  </a:lnTo>
                  <a:lnTo>
                    <a:pt x="15377" y="61328"/>
                  </a:lnTo>
                  <a:lnTo>
                    <a:pt x="16057" y="60574"/>
                  </a:lnTo>
                  <a:lnTo>
                    <a:pt x="16726" y="59809"/>
                  </a:lnTo>
                  <a:lnTo>
                    <a:pt x="17384" y="59034"/>
                  </a:lnTo>
                  <a:lnTo>
                    <a:pt x="18032" y="58248"/>
                  </a:lnTo>
                  <a:lnTo>
                    <a:pt x="18669" y="57452"/>
                  </a:lnTo>
                  <a:lnTo>
                    <a:pt x="19296" y="56655"/>
                  </a:lnTo>
                  <a:lnTo>
                    <a:pt x="19922" y="55848"/>
                  </a:lnTo>
                  <a:lnTo>
                    <a:pt x="20538" y="55030"/>
                  </a:lnTo>
                  <a:lnTo>
                    <a:pt x="21982" y="53076"/>
                  </a:lnTo>
                  <a:lnTo>
                    <a:pt x="23416" y="51112"/>
                  </a:lnTo>
                  <a:lnTo>
                    <a:pt x="26283" y="47172"/>
                  </a:lnTo>
                  <a:lnTo>
                    <a:pt x="29140" y="43221"/>
                  </a:lnTo>
                  <a:lnTo>
                    <a:pt x="30574" y="41257"/>
                  </a:lnTo>
                  <a:lnTo>
                    <a:pt x="32018" y="39292"/>
                  </a:lnTo>
                  <a:lnTo>
                    <a:pt x="32474" y="38676"/>
                  </a:lnTo>
                  <a:lnTo>
                    <a:pt x="32952" y="38071"/>
                  </a:lnTo>
                  <a:lnTo>
                    <a:pt x="33430" y="37476"/>
                  </a:lnTo>
                  <a:lnTo>
                    <a:pt x="33929" y="36903"/>
                  </a:lnTo>
                  <a:lnTo>
                    <a:pt x="34439" y="36329"/>
                  </a:lnTo>
                  <a:lnTo>
                    <a:pt x="34959" y="35777"/>
                  </a:lnTo>
                  <a:lnTo>
                    <a:pt x="35490" y="35236"/>
                  </a:lnTo>
                  <a:lnTo>
                    <a:pt x="36032" y="34705"/>
                  </a:lnTo>
                  <a:lnTo>
                    <a:pt x="36584" y="34195"/>
                  </a:lnTo>
                  <a:lnTo>
                    <a:pt x="37158" y="33696"/>
                  </a:lnTo>
                  <a:lnTo>
                    <a:pt x="37742" y="33207"/>
                  </a:lnTo>
                  <a:lnTo>
                    <a:pt x="38347" y="32740"/>
                  </a:lnTo>
                  <a:lnTo>
                    <a:pt x="38952" y="32283"/>
                  </a:lnTo>
                  <a:lnTo>
                    <a:pt x="39579" y="31848"/>
                  </a:lnTo>
                  <a:lnTo>
                    <a:pt x="40227" y="31434"/>
                  </a:lnTo>
                  <a:lnTo>
                    <a:pt x="40885" y="31030"/>
                  </a:lnTo>
                  <a:lnTo>
                    <a:pt x="42467" y="30096"/>
                  </a:lnTo>
                  <a:lnTo>
                    <a:pt x="44071" y="29182"/>
                  </a:lnTo>
                  <a:lnTo>
                    <a:pt x="45675" y="28269"/>
                  </a:lnTo>
                  <a:lnTo>
                    <a:pt x="47278" y="27377"/>
                  </a:lnTo>
                  <a:lnTo>
                    <a:pt x="48329" y="26804"/>
                  </a:lnTo>
                  <a:lnTo>
                    <a:pt x="49391" y="26241"/>
                  </a:lnTo>
                  <a:lnTo>
                    <a:pt x="51515" y="25126"/>
                  </a:lnTo>
                  <a:lnTo>
                    <a:pt x="52567" y="24552"/>
                  </a:lnTo>
                  <a:lnTo>
                    <a:pt x="53618" y="23979"/>
                  </a:lnTo>
                  <a:lnTo>
                    <a:pt x="54138" y="23682"/>
                  </a:lnTo>
                  <a:lnTo>
                    <a:pt x="54659" y="23374"/>
                  </a:lnTo>
                  <a:lnTo>
                    <a:pt x="55168" y="23066"/>
                  </a:lnTo>
                  <a:lnTo>
                    <a:pt x="55678" y="22758"/>
                  </a:lnTo>
                  <a:lnTo>
                    <a:pt x="56517" y="22216"/>
                  </a:lnTo>
                  <a:lnTo>
                    <a:pt x="57356" y="21664"/>
                  </a:lnTo>
                  <a:lnTo>
                    <a:pt x="58184" y="21112"/>
                  </a:lnTo>
                  <a:lnTo>
                    <a:pt x="59002" y="20538"/>
                  </a:lnTo>
                  <a:lnTo>
                    <a:pt x="59809" y="19965"/>
                  </a:lnTo>
                  <a:lnTo>
                    <a:pt x="60616" y="19381"/>
                  </a:lnTo>
                  <a:lnTo>
                    <a:pt x="61402" y="18797"/>
                  </a:lnTo>
                  <a:lnTo>
                    <a:pt x="62188" y="18191"/>
                  </a:lnTo>
                  <a:lnTo>
                    <a:pt x="62953" y="17575"/>
                  </a:lnTo>
                  <a:lnTo>
                    <a:pt x="63717" y="16949"/>
                  </a:lnTo>
                  <a:lnTo>
                    <a:pt x="64460" y="16322"/>
                  </a:lnTo>
                  <a:lnTo>
                    <a:pt x="65193" y="15674"/>
                  </a:lnTo>
                  <a:lnTo>
                    <a:pt x="65915" y="15016"/>
                  </a:lnTo>
                  <a:lnTo>
                    <a:pt x="66627" y="14347"/>
                  </a:lnTo>
                  <a:lnTo>
                    <a:pt x="67328" y="13667"/>
                  </a:lnTo>
                  <a:lnTo>
                    <a:pt x="68018" y="12977"/>
                  </a:lnTo>
                  <a:lnTo>
                    <a:pt x="68687" y="12276"/>
                  </a:lnTo>
                  <a:lnTo>
                    <a:pt x="69345" y="11554"/>
                  </a:lnTo>
                  <a:lnTo>
                    <a:pt x="69993" y="10821"/>
                  </a:lnTo>
                  <a:lnTo>
                    <a:pt x="70620" y="10078"/>
                  </a:lnTo>
                  <a:lnTo>
                    <a:pt x="71236" y="9324"/>
                  </a:lnTo>
                  <a:lnTo>
                    <a:pt x="71830" y="8549"/>
                  </a:lnTo>
                  <a:lnTo>
                    <a:pt x="72425" y="7763"/>
                  </a:lnTo>
                  <a:lnTo>
                    <a:pt x="72988" y="6966"/>
                  </a:lnTo>
                  <a:lnTo>
                    <a:pt x="73540" y="6149"/>
                  </a:lnTo>
                  <a:lnTo>
                    <a:pt x="74082" y="5320"/>
                  </a:lnTo>
                  <a:lnTo>
                    <a:pt x="74602" y="4471"/>
                  </a:lnTo>
                  <a:lnTo>
                    <a:pt x="75101" y="3611"/>
                  </a:lnTo>
                  <a:lnTo>
                    <a:pt x="75590" y="2729"/>
                  </a:lnTo>
                  <a:lnTo>
                    <a:pt x="76057" y="1837"/>
                  </a:lnTo>
                  <a:lnTo>
                    <a:pt x="76514" y="924"/>
                  </a:lnTo>
                  <a:lnTo>
                    <a:pt x="769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45" y="3267208"/>
              <a:ext cx="2114400" cy="1874816"/>
            </a:xfrm>
            <a:custGeom>
              <a:avLst/>
              <a:gdLst/>
              <a:ahLst/>
              <a:cxnLst/>
              <a:rect l="l" t="t" r="r" b="b"/>
              <a:pathLst>
                <a:path w="66075" h="58588" extrusionOk="0">
                  <a:moveTo>
                    <a:pt x="7264" y="0"/>
                  </a:moveTo>
                  <a:lnTo>
                    <a:pt x="6690" y="11"/>
                  </a:lnTo>
                  <a:lnTo>
                    <a:pt x="6127" y="21"/>
                  </a:lnTo>
                  <a:lnTo>
                    <a:pt x="5554" y="43"/>
                  </a:lnTo>
                  <a:lnTo>
                    <a:pt x="4163" y="117"/>
                  </a:lnTo>
                  <a:lnTo>
                    <a:pt x="2772" y="202"/>
                  </a:lnTo>
                  <a:lnTo>
                    <a:pt x="0" y="393"/>
                  </a:lnTo>
                  <a:lnTo>
                    <a:pt x="0" y="6351"/>
                  </a:lnTo>
                  <a:lnTo>
                    <a:pt x="478" y="6393"/>
                  </a:lnTo>
                  <a:lnTo>
                    <a:pt x="966" y="6436"/>
                  </a:lnTo>
                  <a:lnTo>
                    <a:pt x="1444" y="6489"/>
                  </a:lnTo>
                  <a:lnTo>
                    <a:pt x="1922" y="6552"/>
                  </a:lnTo>
                  <a:lnTo>
                    <a:pt x="2400" y="6616"/>
                  </a:lnTo>
                  <a:lnTo>
                    <a:pt x="2878" y="6690"/>
                  </a:lnTo>
                  <a:lnTo>
                    <a:pt x="3823" y="6860"/>
                  </a:lnTo>
                  <a:lnTo>
                    <a:pt x="4768" y="7051"/>
                  </a:lnTo>
                  <a:lnTo>
                    <a:pt x="5703" y="7264"/>
                  </a:lnTo>
                  <a:lnTo>
                    <a:pt x="6627" y="7498"/>
                  </a:lnTo>
                  <a:lnTo>
                    <a:pt x="7550" y="7752"/>
                  </a:lnTo>
                  <a:lnTo>
                    <a:pt x="8464" y="8039"/>
                  </a:lnTo>
                  <a:lnTo>
                    <a:pt x="9366" y="8336"/>
                  </a:lnTo>
                  <a:lnTo>
                    <a:pt x="10269" y="8666"/>
                  </a:lnTo>
                  <a:lnTo>
                    <a:pt x="11161" y="9005"/>
                  </a:lnTo>
                  <a:lnTo>
                    <a:pt x="12053" y="9377"/>
                  </a:lnTo>
                  <a:lnTo>
                    <a:pt x="12935" y="9759"/>
                  </a:lnTo>
                  <a:lnTo>
                    <a:pt x="13816" y="10163"/>
                  </a:lnTo>
                  <a:lnTo>
                    <a:pt x="14687" y="10588"/>
                  </a:lnTo>
                  <a:lnTo>
                    <a:pt x="15281" y="10896"/>
                  </a:lnTo>
                  <a:lnTo>
                    <a:pt x="15876" y="11204"/>
                  </a:lnTo>
                  <a:lnTo>
                    <a:pt x="16460" y="11522"/>
                  </a:lnTo>
                  <a:lnTo>
                    <a:pt x="17034" y="11841"/>
                  </a:lnTo>
                  <a:lnTo>
                    <a:pt x="17607" y="12181"/>
                  </a:lnTo>
                  <a:lnTo>
                    <a:pt x="18181" y="12521"/>
                  </a:lnTo>
                  <a:lnTo>
                    <a:pt x="18743" y="12860"/>
                  </a:lnTo>
                  <a:lnTo>
                    <a:pt x="19296" y="13211"/>
                  </a:lnTo>
                  <a:lnTo>
                    <a:pt x="19848" y="13572"/>
                  </a:lnTo>
                  <a:lnTo>
                    <a:pt x="20400" y="13944"/>
                  </a:lnTo>
                  <a:lnTo>
                    <a:pt x="20942" y="14315"/>
                  </a:lnTo>
                  <a:lnTo>
                    <a:pt x="21483" y="14687"/>
                  </a:lnTo>
                  <a:lnTo>
                    <a:pt x="22014" y="15069"/>
                  </a:lnTo>
                  <a:lnTo>
                    <a:pt x="22545" y="15462"/>
                  </a:lnTo>
                  <a:lnTo>
                    <a:pt x="23066" y="15855"/>
                  </a:lnTo>
                  <a:lnTo>
                    <a:pt x="23586" y="16259"/>
                  </a:lnTo>
                  <a:lnTo>
                    <a:pt x="24106" y="16673"/>
                  </a:lnTo>
                  <a:lnTo>
                    <a:pt x="24616" y="17076"/>
                  </a:lnTo>
                  <a:lnTo>
                    <a:pt x="25636" y="17915"/>
                  </a:lnTo>
                  <a:lnTo>
                    <a:pt x="26634" y="18775"/>
                  </a:lnTo>
                  <a:lnTo>
                    <a:pt x="27621" y="19646"/>
                  </a:lnTo>
                  <a:lnTo>
                    <a:pt x="28588" y="20538"/>
                  </a:lnTo>
                  <a:lnTo>
                    <a:pt x="29554" y="21452"/>
                  </a:lnTo>
                  <a:lnTo>
                    <a:pt x="30499" y="22365"/>
                  </a:lnTo>
                  <a:lnTo>
                    <a:pt x="31444" y="23299"/>
                  </a:lnTo>
                  <a:lnTo>
                    <a:pt x="32124" y="23990"/>
                  </a:lnTo>
                  <a:lnTo>
                    <a:pt x="32793" y="24680"/>
                  </a:lnTo>
                  <a:lnTo>
                    <a:pt x="33451" y="25381"/>
                  </a:lnTo>
                  <a:lnTo>
                    <a:pt x="34099" y="26092"/>
                  </a:lnTo>
                  <a:lnTo>
                    <a:pt x="34747" y="26804"/>
                  </a:lnTo>
                  <a:lnTo>
                    <a:pt x="35384" y="27526"/>
                  </a:lnTo>
                  <a:lnTo>
                    <a:pt x="36011" y="28259"/>
                  </a:lnTo>
                  <a:lnTo>
                    <a:pt x="36637" y="28991"/>
                  </a:lnTo>
                  <a:lnTo>
                    <a:pt x="37253" y="29735"/>
                  </a:lnTo>
                  <a:lnTo>
                    <a:pt x="37859" y="30478"/>
                  </a:lnTo>
                  <a:lnTo>
                    <a:pt x="38453" y="31232"/>
                  </a:lnTo>
                  <a:lnTo>
                    <a:pt x="39048" y="31997"/>
                  </a:lnTo>
                  <a:lnTo>
                    <a:pt x="39632" y="32751"/>
                  </a:lnTo>
                  <a:lnTo>
                    <a:pt x="40216" y="33526"/>
                  </a:lnTo>
                  <a:lnTo>
                    <a:pt x="40779" y="34301"/>
                  </a:lnTo>
                  <a:lnTo>
                    <a:pt x="41342" y="35076"/>
                  </a:lnTo>
                  <a:lnTo>
                    <a:pt x="41735" y="35629"/>
                  </a:lnTo>
                  <a:lnTo>
                    <a:pt x="42106" y="36181"/>
                  </a:lnTo>
                  <a:lnTo>
                    <a:pt x="42478" y="36733"/>
                  </a:lnTo>
                  <a:lnTo>
                    <a:pt x="42829" y="37296"/>
                  </a:lnTo>
                  <a:lnTo>
                    <a:pt x="43179" y="37859"/>
                  </a:lnTo>
                  <a:lnTo>
                    <a:pt x="43519" y="38422"/>
                  </a:lnTo>
                  <a:lnTo>
                    <a:pt x="43848" y="38995"/>
                  </a:lnTo>
                  <a:lnTo>
                    <a:pt x="44177" y="39568"/>
                  </a:lnTo>
                  <a:lnTo>
                    <a:pt x="44485" y="40142"/>
                  </a:lnTo>
                  <a:lnTo>
                    <a:pt x="44793" y="40726"/>
                  </a:lnTo>
                  <a:lnTo>
                    <a:pt x="45090" y="41310"/>
                  </a:lnTo>
                  <a:lnTo>
                    <a:pt x="45377" y="41905"/>
                  </a:lnTo>
                  <a:lnTo>
                    <a:pt x="45653" y="42489"/>
                  </a:lnTo>
                  <a:lnTo>
                    <a:pt x="45929" y="43094"/>
                  </a:lnTo>
                  <a:lnTo>
                    <a:pt x="46184" y="43689"/>
                  </a:lnTo>
                  <a:lnTo>
                    <a:pt x="46439" y="44294"/>
                  </a:lnTo>
                  <a:lnTo>
                    <a:pt x="46683" y="44899"/>
                  </a:lnTo>
                  <a:lnTo>
                    <a:pt x="46928" y="45515"/>
                  </a:lnTo>
                  <a:lnTo>
                    <a:pt x="47151" y="46131"/>
                  </a:lnTo>
                  <a:lnTo>
                    <a:pt x="47374" y="46747"/>
                  </a:lnTo>
                  <a:lnTo>
                    <a:pt x="47586" y="47363"/>
                  </a:lnTo>
                  <a:lnTo>
                    <a:pt x="47788" y="47990"/>
                  </a:lnTo>
                  <a:lnTo>
                    <a:pt x="47990" y="48616"/>
                  </a:lnTo>
                  <a:lnTo>
                    <a:pt x="48170" y="49253"/>
                  </a:lnTo>
                  <a:lnTo>
                    <a:pt x="48351" y="49891"/>
                  </a:lnTo>
                  <a:lnTo>
                    <a:pt x="48521" y="50528"/>
                  </a:lnTo>
                  <a:lnTo>
                    <a:pt x="48690" y="51165"/>
                  </a:lnTo>
                  <a:lnTo>
                    <a:pt x="48839" y="51813"/>
                  </a:lnTo>
                  <a:lnTo>
                    <a:pt x="48988" y="52461"/>
                  </a:lnTo>
                  <a:lnTo>
                    <a:pt x="49137" y="53108"/>
                  </a:lnTo>
                  <a:lnTo>
                    <a:pt x="49264" y="53767"/>
                  </a:lnTo>
                  <a:lnTo>
                    <a:pt x="49391" y="54415"/>
                  </a:lnTo>
                  <a:lnTo>
                    <a:pt x="50156" y="58588"/>
                  </a:lnTo>
                  <a:lnTo>
                    <a:pt x="66075" y="58588"/>
                  </a:lnTo>
                  <a:lnTo>
                    <a:pt x="65968" y="57738"/>
                  </a:lnTo>
                  <a:lnTo>
                    <a:pt x="65915" y="57314"/>
                  </a:lnTo>
                  <a:lnTo>
                    <a:pt x="65852" y="56889"/>
                  </a:lnTo>
                  <a:lnTo>
                    <a:pt x="65692" y="55912"/>
                  </a:lnTo>
                  <a:lnTo>
                    <a:pt x="65512" y="54935"/>
                  </a:lnTo>
                  <a:lnTo>
                    <a:pt x="65310" y="53969"/>
                  </a:lnTo>
                  <a:lnTo>
                    <a:pt x="65087" y="53013"/>
                  </a:lnTo>
                  <a:lnTo>
                    <a:pt x="64843" y="52057"/>
                  </a:lnTo>
                  <a:lnTo>
                    <a:pt x="64588" y="51112"/>
                  </a:lnTo>
                  <a:lnTo>
                    <a:pt x="64312" y="50167"/>
                  </a:lnTo>
                  <a:lnTo>
                    <a:pt x="64014" y="49232"/>
                  </a:lnTo>
                  <a:lnTo>
                    <a:pt x="63696" y="48298"/>
                  </a:lnTo>
                  <a:lnTo>
                    <a:pt x="63367" y="47374"/>
                  </a:lnTo>
                  <a:lnTo>
                    <a:pt x="63016" y="46461"/>
                  </a:lnTo>
                  <a:lnTo>
                    <a:pt x="62645" y="45547"/>
                  </a:lnTo>
                  <a:lnTo>
                    <a:pt x="62262" y="44645"/>
                  </a:lnTo>
                  <a:lnTo>
                    <a:pt x="61859" y="43742"/>
                  </a:lnTo>
                  <a:lnTo>
                    <a:pt x="61434" y="42850"/>
                  </a:lnTo>
                  <a:lnTo>
                    <a:pt x="60999" y="41968"/>
                  </a:lnTo>
                  <a:lnTo>
                    <a:pt x="60574" y="41151"/>
                  </a:lnTo>
                  <a:lnTo>
                    <a:pt x="60149" y="40333"/>
                  </a:lnTo>
                  <a:lnTo>
                    <a:pt x="59724" y="39515"/>
                  </a:lnTo>
                  <a:lnTo>
                    <a:pt x="59278" y="38719"/>
                  </a:lnTo>
                  <a:lnTo>
                    <a:pt x="58832" y="37912"/>
                  </a:lnTo>
                  <a:lnTo>
                    <a:pt x="58386" y="37115"/>
                  </a:lnTo>
                  <a:lnTo>
                    <a:pt x="57919" y="36319"/>
                  </a:lnTo>
                  <a:lnTo>
                    <a:pt x="57452" y="35533"/>
                  </a:lnTo>
                  <a:lnTo>
                    <a:pt x="56984" y="34758"/>
                  </a:lnTo>
                  <a:lnTo>
                    <a:pt x="56506" y="33983"/>
                  </a:lnTo>
                  <a:lnTo>
                    <a:pt x="56007" y="33207"/>
                  </a:lnTo>
                  <a:lnTo>
                    <a:pt x="55519" y="32443"/>
                  </a:lnTo>
                  <a:lnTo>
                    <a:pt x="55009" y="31689"/>
                  </a:lnTo>
                  <a:lnTo>
                    <a:pt x="54499" y="30935"/>
                  </a:lnTo>
                  <a:lnTo>
                    <a:pt x="53979" y="30181"/>
                  </a:lnTo>
                  <a:lnTo>
                    <a:pt x="53448" y="29437"/>
                  </a:lnTo>
                  <a:lnTo>
                    <a:pt x="52917" y="28705"/>
                  </a:lnTo>
                  <a:lnTo>
                    <a:pt x="52375" y="27972"/>
                  </a:lnTo>
                  <a:lnTo>
                    <a:pt x="51823" y="27239"/>
                  </a:lnTo>
                  <a:lnTo>
                    <a:pt x="51260" y="26528"/>
                  </a:lnTo>
                  <a:lnTo>
                    <a:pt x="50687" y="25816"/>
                  </a:lnTo>
                  <a:lnTo>
                    <a:pt x="50114" y="25105"/>
                  </a:lnTo>
                  <a:lnTo>
                    <a:pt x="49529" y="24404"/>
                  </a:lnTo>
                  <a:lnTo>
                    <a:pt x="48935" y="23714"/>
                  </a:lnTo>
                  <a:lnTo>
                    <a:pt x="48329" y="23023"/>
                  </a:lnTo>
                  <a:lnTo>
                    <a:pt x="47713" y="22344"/>
                  </a:lnTo>
                  <a:lnTo>
                    <a:pt x="47087" y="21664"/>
                  </a:lnTo>
                  <a:lnTo>
                    <a:pt x="46460" y="20995"/>
                  </a:lnTo>
                  <a:lnTo>
                    <a:pt x="45823" y="20337"/>
                  </a:lnTo>
                  <a:lnTo>
                    <a:pt x="45165" y="19689"/>
                  </a:lnTo>
                  <a:lnTo>
                    <a:pt x="44506" y="19041"/>
                  </a:lnTo>
                  <a:lnTo>
                    <a:pt x="43837" y="18393"/>
                  </a:lnTo>
                  <a:lnTo>
                    <a:pt x="42659" y="17289"/>
                  </a:lnTo>
                  <a:lnTo>
                    <a:pt x="41469" y="16206"/>
                  </a:lnTo>
                  <a:lnTo>
                    <a:pt x="40259" y="15144"/>
                  </a:lnTo>
                  <a:lnTo>
                    <a:pt x="39048" y="14092"/>
                  </a:lnTo>
                  <a:lnTo>
                    <a:pt x="38432" y="13572"/>
                  </a:lnTo>
                  <a:lnTo>
                    <a:pt x="37816" y="13062"/>
                  </a:lnTo>
                  <a:lnTo>
                    <a:pt x="37190" y="12552"/>
                  </a:lnTo>
                  <a:lnTo>
                    <a:pt x="36563" y="12053"/>
                  </a:lnTo>
                  <a:lnTo>
                    <a:pt x="35936" y="11554"/>
                  </a:lnTo>
                  <a:lnTo>
                    <a:pt x="35299" y="11066"/>
                  </a:lnTo>
                  <a:lnTo>
                    <a:pt x="34662" y="10588"/>
                  </a:lnTo>
                  <a:lnTo>
                    <a:pt x="34014" y="10110"/>
                  </a:lnTo>
                  <a:lnTo>
                    <a:pt x="33377" y="9632"/>
                  </a:lnTo>
                  <a:lnTo>
                    <a:pt x="32719" y="9175"/>
                  </a:lnTo>
                  <a:lnTo>
                    <a:pt x="32060" y="8719"/>
                  </a:lnTo>
                  <a:lnTo>
                    <a:pt x="31402" y="8262"/>
                  </a:lnTo>
                  <a:lnTo>
                    <a:pt x="30733" y="7816"/>
                  </a:lnTo>
                  <a:lnTo>
                    <a:pt x="30064" y="7381"/>
                  </a:lnTo>
                  <a:lnTo>
                    <a:pt x="29384" y="6956"/>
                  </a:lnTo>
                  <a:lnTo>
                    <a:pt x="28705" y="6531"/>
                  </a:lnTo>
                  <a:lnTo>
                    <a:pt x="28014" y="6117"/>
                  </a:lnTo>
                  <a:lnTo>
                    <a:pt x="27313" y="5713"/>
                  </a:lnTo>
                  <a:lnTo>
                    <a:pt x="26623" y="5321"/>
                  </a:lnTo>
                  <a:lnTo>
                    <a:pt x="25912" y="4928"/>
                  </a:lnTo>
                  <a:lnTo>
                    <a:pt x="25200" y="4545"/>
                  </a:lnTo>
                  <a:lnTo>
                    <a:pt x="24478" y="4174"/>
                  </a:lnTo>
                  <a:lnTo>
                    <a:pt x="23756" y="3813"/>
                  </a:lnTo>
                  <a:lnTo>
                    <a:pt x="23023" y="3451"/>
                  </a:lnTo>
                  <a:lnTo>
                    <a:pt x="22503" y="3207"/>
                  </a:lnTo>
                  <a:lnTo>
                    <a:pt x="21982" y="2974"/>
                  </a:lnTo>
                  <a:lnTo>
                    <a:pt x="21462" y="2751"/>
                  </a:lnTo>
                  <a:lnTo>
                    <a:pt x="20931" y="2538"/>
                  </a:lnTo>
                  <a:lnTo>
                    <a:pt x="20400" y="2336"/>
                  </a:lnTo>
                  <a:lnTo>
                    <a:pt x="19880" y="2135"/>
                  </a:lnTo>
                  <a:lnTo>
                    <a:pt x="19349" y="1944"/>
                  </a:lnTo>
                  <a:lnTo>
                    <a:pt x="18818" y="1763"/>
                  </a:lnTo>
                  <a:lnTo>
                    <a:pt x="18276" y="1593"/>
                  </a:lnTo>
                  <a:lnTo>
                    <a:pt x="17745" y="1434"/>
                  </a:lnTo>
                  <a:lnTo>
                    <a:pt x="17204" y="1285"/>
                  </a:lnTo>
                  <a:lnTo>
                    <a:pt x="16673" y="1136"/>
                  </a:lnTo>
                  <a:lnTo>
                    <a:pt x="16131" y="1009"/>
                  </a:lnTo>
                  <a:lnTo>
                    <a:pt x="15589" y="882"/>
                  </a:lnTo>
                  <a:lnTo>
                    <a:pt x="15037" y="765"/>
                  </a:lnTo>
                  <a:lnTo>
                    <a:pt x="14496" y="659"/>
                  </a:lnTo>
                  <a:lnTo>
                    <a:pt x="13954" y="552"/>
                  </a:lnTo>
                  <a:lnTo>
                    <a:pt x="13402" y="467"/>
                  </a:lnTo>
                  <a:lnTo>
                    <a:pt x="12850" y="382"/>
                  </a:lnTo>
                  <a:lnTo>
                    <a:pt x="12297" y="308"/>
                  </a:lnTo>
                  <a:lnTo>
                    <a:pt x="11745" y="234"/>
                  </a:lnTo>
                  <a:lnTo>
                    <a:pt x="11193" y="181"/>
                  </a:lnTo>
                  <a:lnTo>
                    <a:pt x="10630" y="128"/>
                  </a:lnTo>
                  <a:lnTo>
                    <a:pt x="10078" y="85"/>
                  </a:lnTo>
                  <a:lnTo>
                    <a:pt x="9515" y="53"/>
                  </a:lnTo>
                  <a:lnTo>
                    <a:pt x="8952" y="32"/>
                  </a:lnTo>
                  <a:lnTo>
                    <a:pt x="8389" y="11"/>
                  </a:lnTo>
                  <a:lnTo>
                    <a:pt x="78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3"/>
            <p:cNvSpPr/>
            <p:nvPr/>
          </p:nvSpPr>
          <p:spPr>
            <a:xfrm>
              <a:off x="7686509" y="4398472"/>
              <a:ext cx="1457536" cy="743552"/>
            </a:xfrm>
            <a:custGeom>
              <a:avLst/>
              <a:gdLst/>
              <a:ahLst/>
              <a:cxnLst/>
              <a:rect l="l" t="t" r="r" b="b"/>
              <a:pathLst>
                <a:path w="45548" h="23236" extrusionOk="0">
                  <a:moveTo>
                    <a:pt x="41831" y="1"/>
                  </a:moveTo>
                  <a:lnTo>
                    <a:pt x="40790" y="22"/>
                  </a:lnTo>
                  <a:lnTo>
                    <a:pt x="39760" y="54"/>
                  </a:lnTo>
                  <a:lnTo>
                    <a:pt x="38730" y="117"/>
                  </a:lnTo>
                  <a:lnTo>
                    <a:pt x="37711" y="192"/>
                  </a:lnTo>
                  <a:lnTo>
                    <a:pt x="36702" y="287"/>
                  </a:lnTo>
                  <a:lnTo>
                    <a:pt x="35693" y="404"/>
                  </a:lnTo>
                  <a:lnTo>
                    <a:pt x="34684" y="531"/>
                  </a:lnTo>
                  <a:lnTo>
                    <a:pt x="33686" y="691"/>
                  </a:lnTo>
                  <a:lnTo>
                    <a:pt x="32688" y="861"/>
                  </a:lnTo>
                  <a:lnTo>
                    <a:pt x="31700" y="1052"/>
                  </a:lnTo>
                  <a:lnTo>
                    <a:pt x="30723" y="1264"/>
                  </a:lnTo>
                  <a:lnTo>
                    <a:pt x="29746" y="1498"/>
                  </a:lnTo>
                  <a:lnTo>
                    <a:pt x="28769" y="1753"/>
                  </a:lnTo>
                  <a:lnTo>
                    <a:pt x="27803" y="2029"/>
                  </a:lnTo>
                  <a:lnTo>
                    <a:pt x="26847" y="2316"/>
                  </a:lnTo>
                  <a:lnTo>
                    <a:pt x="25891" y="2634"/>
                  </a:lnTo>
                  <a:lnTo>
                    <a:pt x="24936" y="2963"/>
                  </a:lnTo>
                  <a:lnTo>
                    <a:pt x="23990" y="3314"/>
                  </a:lnTo>
                  <a:lnTo>
                    <a:pt x="23056" y="3685"/>
                  </a:lnTo>
                  <a:lnTo>
                    <a:pt x="22121" y="4078"/>
                  </a:lnTo>
                  <a:lnTo>
                    <a:pt x="21197" y="4493"/>
                  </a:lnTo>
                  <a:lnTo>
                    <a:pt x="20274" y="4928"/>
                  </a:lnTo>
                  <a:lnTo>
                    <a:pt x="19350" y="5374"/>
                  </a:lnTo>
                  <a:lnTo>
                    <a:pt x="18447" y="5852"/>
                  </a:lnTo>
                  <a:lnTo>
                    <a:pt x="17534" y="6340"/>
                  </a:lnTo>
                  <a:lnTo>
                    <a:pt x="16642" y="6861"/>
                  </a:lnTo>
                  <a:lnTo>
                    <a:pt x="15750" y="7392"/>
                  </a:lnTo>
                  <a:lnTo>
                    <a:pt x="14858" y="7944"/>
                  </a:lnTo>
                  <a:lnTo>
                    <a:pt x="13976" y="8517"/>
                  </a:lnTo>
                  <a:lnTo>
                    <a:pt x="13445" y="8889"/>
                  </a:lnTo>
                  <a:lnTo>
                    <a:pt x="12914" y="9250"/>
                  </a:lnTo>
                  <a:lnTo>
                    <a:pt x="12383" y="9632"/>
                  </a:lnTo>
                  <a:lnTo>
                    <a:pt x="11874" y="10015"/>
                  </a:lnTo>
                  <a:lnTo>
                    <a:pt x="11364" y="10408"/>
                  </a:lnTo>
                  <a:lnTo>
                    <a:pt x="10865" y="10801"/>
                  </a:lnTo>
                  <a:lnTo>
                    <a:pt x="10366" y="11204"/>
                  </a:lnTo>
                  <a:lnTo>
                    <a:pt x="9877" y="11618"/>
                  </a:lnTo>
                  <a:lnTo>
                    <a:pt x="9399" y="12032"/>
                  </a:lnTo>
                  <a:lnTo>
                    <a:pt x="8921" y="12457"/>
                  </a:lnTo>
                  <a:lnTo>
                    <a:pt x="8454" y="12882"/>
                  </a:lnTo>
                  <a:lnTo>
                    <a:pt x="7987" y="13317"/>
                  </a:lnTo>
                  <a:lnTo>
                    <a:pt x="7530" y="13763"/>
                  </a:lnTo>
                  <a:lnTo>
                    <a:pt x="7084" y="14209"/>
                  </a:lnTo>
                  <a:lnTo>
                    <a:pt x="6638" y="14655"/>
                  </a:lnTo>
                  <a:lnTo>
                    <a:pt x="6203" y="15123"/>
                  </a:lnTo>
                  <a:lnTo>
                    <a:pt x="5767" y="15590"/>
                  </a:lnTo>
                  <a:lnTo>
                    <a:pt x="5343" y="16057"/>
                  </a:lnTo>
                  <a:lnTo>
                    <a:pt x="4928" y="16535"/>
                  </a:lnTo>
                  <a:lnTo>
                    <a:pt x="4514" y="17013"/>
                  </a:lnTo>
                  <a:lnTo>
                    <a:pt x="4111" y="17501"/>
                  </a:lnTo>
                  <a:lnTo>
                    <a:pt x="3707" y="18001"/>
                  </a:lnTo>
                  <a:lnTo>
                    <a:pt x="3314" y="18500"/>
                  </a:lnTo>
                  <a:lnTo>
                    <a:pt x="2921" y="18999"/>
                  </a:lnTo>
                  <a:lnTo>
                    <a:pt x="2539" y="19519"/>
                  </a:lnTo>
                  <a:lnTo>
                    <a:pt x="2157" y="20029"/>
                  </a:lnTo>
                  <a:lnTo>
                    <a:pt x="1785" y="20549"/>
                  </a:lnTo>
                  <a:lnTo>
                    <a:pt x="1413" y="21080"/>
                  </a:lnTo>
                  <a:lnTo>
                    <a:pt x="1052" y="21611"/>
                  </a:lnTo>
                  <a:lnTo>
                    <a:pt x="702" y="22142"/>
                  </a:lnTo>
                  <a:lnTo>
                    <a:pt x="351" y="22684"/>
                  </a:lnTo>
                  <a:lnTo>
                    <a:pt x="1" y="23236"/>
                  </a:lnTo>
                  <a:lnTo>
                    <a:pt x="28132" y="23236"/>
                  </a:lnTo>
                  <a:lnTo>
                    <a:pt x="28727" y="22832"/>
                  </a:lnTo>
                  <a:lnTo>
                    <a:pt x="29332" y="22450"/>
                  </a:lnTo>
                  <a:lnTo>
                    <a:pt x="29937" y="22089"/>
                  </a:lnTo>
                  <a:lnTo>
                    <a:pt x="30553" y="21739"/>
                  </a:lnTo>
                  <a:lnTo>
                    <a:pt x="31180" y="21420"/>
                  </a:lnTo>
                  <a:lnTo>
                    <a:pt x="31817" y="21112"/>
                  </a:lnTo>
                  <a:lnTo>
                    <a:pt x="32454" y="20825"/>
                  </a:lnTo>
                  <a:lnTo>
                    <a:pt x="33102" y="20560"/>
                  </a:lnTo>
                  <a:lnTo>
                    <a:pt x="33750" y="20316"/>
                  </a:lnTo>
                  <a:lnTo>
                    <a:pt x="34419" y="20093"/>
                  </a:lnTo>
                  <a:lnTo>
                    <a:pt x="35088" y="19891"/>
                  </a:lnTo>
                  <a:lnTo>
                    <a:pt x="35767" y="19710"/>
                  </a:lnTo>
                  <a:lnTo>
                    <a:pt x="36458" y="19562"/>
                  </a:lnTo>
                  <a:lnTo>
                    <a:pt x="36798" y="19487"/>
                  </a:lnTo>
                  <a:lnTo>
                    <a:pt x="37148" y="19424"/>
                  </a:lnTo>
                  <a:lnTo>
                    <a:pt x="37498" y="19371"/>
                  </a:lnTo>
                  <a:lnTo>
                    <a:pt x="37859" y="19317"/>
                  </a:lnTo>
                  <a:lnTo>
                    <a:pt x="38210" y="19275"/>
                  </a:lnTo>
                  <a:lnTo>
                    <a:pt x="38571" y="19243"/>
                  </a:lnTo>
                  <a:lnTo>
                    <a:pt x="39006" y="19201"/>
                  </a:lnTo>
                  <a:lnTo>
                    <a:pt x="39431" y="19179"/>
                  </a:lnTo>
                  <a:lnTo>
                    <a:pt x="40302" y="19126"/>
                  </a:lnTo>
                  <a:lnTo>
                    <a:pt x="41173" y="19105"/>
                  </a:lnTo>
                  <a:lnTo>
                    <a:pt x="42054" y="19094"/>
                  </a:lnTo>
                  <a:lnTo>
                    <a:pt x="43796" y="19084"/>
                  </a:lnTo>
                  <a:lnTo>
                    <a:pt x="44677" y="19084"/>
                  </a:lnTo>
                  <a:lnTo>
                    <a:pt x="45548" y="19063"/>
                  </a:lnTo>
                  <a:lnTo>
                    <a:pt x="45548" y="170"/>
                  </a:lnTo>
                  <a:lnTo>
                    <a:pt x="45261" y="107"/>
                  </a:lnTo>
                  <a:lnTo>
                    <a:pt x="45113" y="85"/>
                  </a:lnTo>
                  <a:lnTo>
                    <a:pt x="44964" y="75"/>
                  </a:lnTo>
                  <a:lnTo>
                    <a:pt x="43913" y="32"/>
                  </a:lnTo>
                  <a:lnTo>
                    <a:pt x="42872" y="11"/>
                  </a:lnTo>
                  <a:lnTo>
                    <a:pt x="41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3"/>
            <p:cNvSpPr/>
            <p:nvPr/>
          </p:nvSpPr>
          <p:spPr>
            <a:xfrm>
              <a:off x="8212237" y="-1560"/>
              <a:ext cx="931808" cy="893088"/>
            </a:xfrm>
            <a:custGeom>
              <a:avLst/>
              <a:gdLst/>
              <a:ahLst/>
              <a:cxnLst/>
              <a:rect l="l" t="t" r="r" b="b"/>
              <a:pathLst>
                <a:path w="29119" h="27909" extrusionOk="0">
                  <a:moveTo>
                    <a:pt x="4556" y="0"/>
                  </a:moveTo>
                  <a:lnTo>
                    <a:pt x="4545" y="425"/>
                  </a:lnTo>
                  <a:lnTo>
                    <a:pt x="4535" y="860"/>
                  </a:lnTo>
                  <a:lnTo>
                    <a:pt x="4535" y="1285"/>
                  </a:lnTo>
                  <a:lnTo>
                    <a:pt x="4545" y="1497"/>
                  </a:lnTo>
                  <a:lnTo>
                    <a:pt x="4556" y="1710"/>
                  </a:lnTo>
                  <a:lnTo>
                    <a:pt x="4588" y="1943"/>
                  </a:lnTo>
                  <a:lnTo>
                    <a:pt x="4599" y="2177"/>
                  </a:lnTo>
                  <a:lnTo>
                    <a:pt x="4609" y="2400"/>
                  </a:lnTo>
                  <a:lnTo>
                    <a:pt x="4609" y="2634"/>
                  </a:lnTo>
                  <a:lnTo>
                    <a:pt x="4609" y="2857"/>
                  </a:lnTo>
                  <a:lnTo>
                    <a:pt x="4599" y="3080"/>
                  </a:lnTo>
                  <a:lnTo>
                    <a:pt x="4556" y="3515"/>
                  </a:lnTo>
                  <a:lnTo>
                    <a:pt x="4492" y="3950"/>
                  </a:lnTo>
                  <a:lnTo>
                    <a:pt x="4407" y="4375"/>
                  </a:lnTo>
                  <a:lnTo>
                    <a:pt x="4301" y="4789"/>
                  </a:lnTo>
                  <a:lnTo>
                    <a:pt x="4163" y="5193"/>
                  </a:lnTo>
                  <a:lnTo>
                    <a:pt x="4014" y="5596"/>
                  </a:lnTo>
                  <a:lnTo>
                    <a:pt x="3845" y="6000"/>
                  </a:lnTo>
                  <a:lnTo>
                    <a:pt x="3653" y="6382"/>
                  </a:lnTo>
                  <a:lnTo>
                    <a:pt x="3452" y="6775"/>
                  </a:lnTo>
                  <a:lnTo>
                    <a:pt x="3229" y="7147"/>
                  </a:lnTo>
                  <a:lnTo>
                    <a:pt x="2984" y="7529"/>
                  </a:lnTo>
                  <a:lnTo>
                    <a:pt x="2730" y="7901"/>
                  </a:lnTo>
                  <a:lnTo>
                    <a:pt x="2464" y="8262"/>
                  </a:lnTo>
                  <a:lnTo>
                    <a:pt x="2114" y="8719"/>
                  </a:lnTo>
                  <a:lnTo>
                    <a:pt x="1774" y="9186"/>
                  </a:lnTo>
                  <a:lnTo>
                    <a:pt x="1604" y="9420"/>
                  </a:lnTo>
                  <a:lnTo>
                    <a:pt x="1445" y="9664"/>
                  </a:lnTo>
                  <a:lnTo>
                    <a:pt x="1296" y="9908"/>
                  </a:lnTo>
                  <a:lnTo>
                    <a:pt x="1147" y="10152"/>
                  </a:lnTo>
                  <a:lnTo>
                    <a:pt x="945" y="10545"/>
                  </a:lnTo>
                  <a:lnTo>
                    <a:pt x="765" y="10938"/>
                  </a:lnTo>
                  <a:lnTo>
                    <a:pt x="606" y="11331"/>
                  </a:lnTo>
                  <a:lnTo>
                    <a:pt x="457" y="11745"/>
                  </a:lnTo>
                  <a:lnTo>
                    <a:pt x="340" y="12149"/>
                  </a:lnTo>
                  <a:lnTo>
                    <a:pt x="234" y="12563"/>
                  </a:lnTo>
                  <a:lnTo>
                    <a:pt x="149" y="12977"/>
                  </a:lnTo>
                  <a:lnTo>
                    <a:pt x="85" y="13391"/>
                  </a:lnTo>
                  <a:lnTo>
                    <a:pt x="32" y="13816"/>
                  </a:lnTo>
                  <a:lnTo>
                    <a:pt x="11" y="14230"/>
                  </a:lnTo>
                  <a:lnTo>
                    <a:pt x="0" y="14655"/>
                  </a:lnTo>
                  <a:lnTo>
                    <a:pt x="11" y="15080"/>
                  </a:lnTo>
                  <a:lnTo>
                    <a:pt x="32" y="15504"/>
                  </a:lnTo>
                  <a:lnTo>
                    <a:pt x="85" y="15919"/>
                  </a:lnTo>
                  <a:lnTo>
                    <a:pt x="149" y="16343"/>
                  </a:lnTo>
                  <a:lnTo>
                    <a:pt x="223" y="16758"/>
                  </a:lnTo>
                  <a:lnTo>
                    <a:pt x="330" y="17172"/>
                  </a:lnTo>
                  <a:lnTo>
                    <a:pt x="446" y="17586"/>
                  </a:lnTo>
                  <a:lnTo>
                    <a:pt x="584" y="17989"/>
                  </a:lnTo>
                  <a:lnTo>
                    <a:pt x="733" y="18393"/>
                  </a:lnTo>
                  <a:lnTo>
                    <a:pt x="903" y="18786"/>
                  </a:lnTo>
                  <a:lnTo>
                    <a:pt x="1094" y="19179"/>
                  </a:lnTo>
                  <a:lnTo>
                    <a:pt x="1296" y="19572"/>
                  </a:lnTo>
                  <a:lnTo>
                    <a:pt x="1519" y="19943"/>
                  </a:lnTo>
                  <a:lnTo>
                    <a:pt x="1753" y="20315"/>
                  </a:lnTo>
                  <a:lnTo>
                    <a:pt x="2007" y="20687"/>
                  </a:lnTo>
                  <a:lnTo>
                    <a:pt x="2283" y="21037"/>
                  </a:lnTo>
                  <a:lnTo>
                    <a:pt x="2570" y="21388"/>
                  </a:lnTo>
                  <a:lnTo>
                    <a:pt x="2868" y="21728"/>
                  </a:lnTo>
                  <a:lnTo>
                    <a:pt x="3186" y="22046"/>
                  </a:lnTo>
                  <a:lnTo>
                    <a:pt x="3526" y="22365"/>
                  </a:lnTo>
                  <a:lnTo>
                    <a:pt x="3876" y="22673"/>
                  </a:lnTo>
                  <a:lnTo>
                    <a:pt x="4206" y="22938"/>
                  </a:lnTo>
                  <a:lnTo>
                    <a:pt x="4535" y="23193"/>
                  </a:lnTo>
                  <a:lnTo>
                    <a:pt x="4875" y="23448"/>
                  </a:lnTo>
                  <a:lnTo>
                    <a:pt x="5214" y="23692"/>
                  </a:lnTo>
                  <a:lnTo>
                    <a:pt x="5554" y="23936"/>
                  </a:lnTo>
                  <a:lnTo>
                    <a:pt x="5905" y="24170"/>
                  </a:lnTo>
                  <a:lnTo>
                    <a:pt x="6266" y="24393"/>
                  </a:lnTo>
                  <a:lnTo>
                    <a:pt x="6616" y="24616"/>
                  </a:lnTo>
                  <a:lnTo>
                    <a:pt x="6977" y="24828"/>
                  </a:lnTo>
                  <a:lnTo>
                    <a:pt x="7349" y="25030"/>
                  </a:lnTo>
                  <a:lnTo>
                    <a:pt x="7721" y="25221"/>
                  </a:lnTo>
                  <a:lnTo>
                    <a:pt x="8092" y="25413"/>
                  </a:lnTo>
                  <a:lnTo>
                    <a:pt x="8464" y="25604"/>
                  </a:lnTo>
                  <a:lnTo>
                    <a:pt x="8846" y="25774"/>
                  </a:lnTo>
                  <a:lnTo>
                    <a:pt x="9229" y="25954"/>
                  </a:lnTo>
                  <a:lnTo>
                    <a:pt x="9611" y="26113"/>
                  </a:lnTo>
                  <a:lnTo>
                    <a:pt x="10004" y="26273"/>
                  </a:lnTo>
                  <a:lnTo>
                    <a:pt x="10397" y="26421"/>
                  </a:lnTo>
                  <a:lnTo>
                    <a:pt x="10790" y="26559"/>
                  </a:lnTo>
                  <a:lnTo>
                    <a:pt x="11183" y="26697"/>
                  </a:lnTo>
                  <a:lnTo>
                    <a:pt x="11586" y="26825"/>
                  </a:lnTo>
                  <a:lnTo>
                    <a:pt x="11979" y="26942"/>
                  </a:lnTo>
                  <a:lnTo>
                    <a:pt x="12383" y="27059"/>
                  </a:lnTo>
                  <a:lnTo>
                    <a:pt x="12786" y="27165"/>
                  </a:lnTo>
                  <a:lnTo>
                    <a:pt x="13200" y="27260"/>
                  </a:lnTo>
                  <a:lnTo>
                    <a:pt x="13604" y="27356"/>
                  </a:lnTo>
                  <a:lnTo>
                    <a:pt x="14018" y="27441"/>
                  </a:lnTo>
                  <a:lnTo>
                    <a:pt x="14432" y="27515"/>
                  </a:lnTo>
                  <a:lnTo>
                    <a:pt x="14836" y="27590"/>
                  </a:lnTo>
                  <a:lnTo>
                    <a:pt x="15250" y="27653"/>
                  </a:lnTo>
                  <a:lnTo>
                    <a:pt x="15675" y="27717"/>
                  </a:lnTo>
                  <a:lnTo>
                    <a:pt x="16089" y="27759"/>
                  </a:lnTo>
                  <a:lnTo>
                    <a:pt x="16503" y="27802"/>
                  </a:lnTo>
                  <a:lnTo>
                    <a:pt x="16917" y="27834"/>
                  </a:lnTo>
                  <a:lnTo>
                    <a:pt x="17342" y="27866"/>
                  </a:lnTo>
                  <a:lnTo>
                    <a:pt x="17756" y="27887"/>
                  </a:lnTo>
                  <a:lnTo>
                    <a:pt x="18181" y="27897"/>
                  </a:lnTo>
                  <a:lnTo>
                    <a:pt x="18595" y="27908"/>
                  </a:lnTo>
                  <a:lnTo>
                    <a:pt x="19009" y="27908"/>
                  </a:lnTo>
                  <a:lnTo>
                    <a:pt x="19434" y="27897"/>
                  </a:lnTo>
                  <a:lnTo>
                    <a:pt x="19848" y="27876"/>
                  </a:lnTo>
                  <a:lnTo>
                    <a:pt x="20273" y="27855"/>
                  </a:lnTo>
                  <a:lnTo>
                    <a:pt x="20687" y="27823"/>
                  </a:lnTo>
                  <a:lnTo>
                    <a:pt x="21101" y="27791"/>
                  </a:lnTo>
                  <a:lnTo>
                    <a:pt x="21526" y="27738"/>
                  </a:lnTo>
                  <a:lnTo>
                    <a:pt x="21940" y="27685"/>
                  </a:lnTo>
                  <a:lnTo>
                    <a:pt x="22354" y="27632"/>
                  </a:lnTo>
                  <a:lnTo>
                    <a:pt x="22769" y="27558"/>
                  </a:lnTo>
                  <a:lnTo>
                    <a:pt x="23172" y="27483"/>
                  </a:lnTo>
                  <a:lnTo>
                    <a:pt x="23586" y="27398"/>
                  </a:lnTo>
                  <a:lnTo>
                    <a:pt x="24000" y="27313"/>
                  </a:lnTo>
                  <a:lnTo>
                    <a:pt x="24404" y="27218"/>
                  </a:lnTo>
                  <a:lnTo>
                    <a:pt x="24807" y="27112"/>
                  </a:lnTo>
                  <a:lnTo>
                    <a:pt x="25211" y="26995"/>
                  </a:lnTo>
                  <a:lnTo>
                    <a:pt x="25615" y="26878"/>
                  </a:lnTo>
                  <a:lnTo>
                    <a:pt x="26018" y="26751"/>
                  </a:lnTo>
                  <a:lnTo>
                    <a:pt x="26411" y="26613"/>
                  </a:lnTo>
                  <a:lnTo>
                    <a:pt x="26804" y="26464"/>
                  </a:lnTo>
                  <a:lnTo>
                    <a:pt x="27197" y="26315"/>
                  </a:lnTo>
                  <a:lnTo>
                    <a:pt x="27590" y="26156"/>
                  </a:lnTo>
                  <a:lnTo>
                    <a:pt x="27972" y="25997"/>
                  </a:lnTo>
                  <a:lnTo>
                    <a:pt x="28354" y="25816"/>
                  </a:lnTo>
                  <a:lnTo>
                    <a:pt x="28737" y="25636"/>
                  </a:lnTo>
                  <a:lnTo>
                    <a:pt x="29119" y="25455"/>
                  </a:lnTo>
                  <a:lnTo>
                    <a:pt x="291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3"/>
            <p:cNvSpPr/>
            <p:nvPr/>
          </p:nvSpPr>
          <p:spPr>
            <a:xfrm>
              <a:off x="45" y="3722568"/>
              <a:ext cx="1237984" cy="1419456"/>
            </a:xfrm>
            <a:custGeom>
              <a:avLst/>
              <a:gdLst/>
              <a:ahLst/>
              <a:cxnLst/>
              <a:rect l="l" t="t" r="r" b="b"/>
              <a:pathLst>
                <a:path w="38687" h="44358" extrusionOk="0">
                  <a:moveTo>
                    <a:pt x="0" y="0"/>
                  </a:moveTo>
                  <a:lnTo>
                    <a:pt x="0" y="10269"/>
                  </a:lnTo>
                  <a:lnTo>
                    <a:pt x="510" y="10535"/>
                  </a:lnTo>
                  <a:lnTo>
                    <a:pt x="1009" y="10800"/>
                  </a:lnTo>
                  <a:lnTo>
                    <a:pt x="1519" y="11076"/>
                  </a:lnTo>
                  <a:lnTo>
                    <a:pt x="2007" y="11353"/>
                  </a:lnTo>
                  <a:lnTo>
                    <a:pt x="2496" y="11650"/>
                  </a:lnTo>
                  <a:lnTo>
                    <a:pt x="2984" y="11947"/>
                  </a:lnTo>
                  <a:lnTo>
                    <a:pt x="3462" y="12245"/>
                  </a:lnTo>
                  <a:lnTo>
                    <a:pt x="3940" y="12563"/>
                  </a:lnTo>
                  <a:lnTo>
                    <a:pt x="4418" y="12882"/>
                  </a:lnTo>
                  <a:lnTo>
                    <a:pt x="4885" y="13200"/>
                  </a:lnTo>
                  <a:lnTo>
                    <a:pt x="5342" y="13530"/>
                  </a:lnTo>
                  <a:lnTo>
                    <a:pt x="5798" y="13869"/>
                  </a:lnTo>
                  <a:lnTo>
                    <a:pt x="6255" y="14220"/>
                  </a:lnTo>
                  <a:lnTo>
                    <a:pt x="6712" y="14570"/>
                  </a:lnTo>
                  <a:lnTo>
                    <a:pt x="7158" y="14921"/>
                  </a:lnTo>
                  <a:lnTo>
                    <a:pt x="7593" y="15282"/>
                  </a:lnTo>
                  <a:lnTo>
                    <a:pt x="8081" y="15696"/>
                  </a:lnTo>
                  <a:lnTo>
                    <a:pt x="8549" y="16099"/>
                  </a:lnTo>
                  <a:lnTo>
                    <a:pt x="9016" y="16524"/>
                  </a:lnTo>
                  <a:lnTo>
                    <a:pt x="9473" y="16949"/>
                  </a:lnTo>
                  <a:lnTo>
                    <a:pt x="9929" y="17374"/>
                  </a:lnTo>
                  <a:lnTo>
                    <a:pt x="10375" y="17809"/>
                  </a:lnTo>
                  <a:lnTo>
                    <a:pt x="10811" y="18245"/>
                  </a:lnTo>
                  <a:lnTo>
                    <a:pt x="11235" y="18691"/>
                  </a:lnTo>
                  <a:lnTo>
                    <a:pt x="11660" y="19147"/>
                  </a:lnTo>
                  <a:lnTo>
                    <a:pt x="12074" y="19604"/>
                  </a:lnTo>
                  <a:lnTo>
                    <a:pt x="12489" y="20061"/>
                  </a:lnTo>
                  <a:lnTo>
                    <a:pt x="12892" y="20528"/>
                  </a:lnTo>
                  <a:lnTo>
                    <a:pt x="13285" y="21006"/>
                  </a:lnTo>
                  <a:lnTo>
                    <a:pt x="13667" y="21484"/>
                  </a:lnTo>
                  <a:lnTo>
                    <a:pt x="14050" y="21961"/>
                  </a:lnTo>
                  <a:lnTo>
                    <a:pt x="14432" y="22450"/>
                  </a:lnTo>
                  <a:lnTo>
                    <a:pt x="14804" y="22938"/>
                  </a:lnTo>
                  <a:lnTo>
                    <a:pt x="15165" y="23438"/>
                  </a:lnTo>
                  <a:lnTo>
                    <a:pt x="15515" y="23947"/>
                  </a:lnTo>
                  <a:lnTo>
                    <a:pt x="15866" y="24446"/>
                  </a:lnTo>
                  <a:lnTo>
                    <a:pt x="16216" y="24956"/>
                  </a:lnTo>
                  <a:lnTo>
                    <a:pt x="16556" y="25477"/>
                  </a:lnTo>
                  <a:lnTo>
                    <a:pt x="16885" y="25997"/>
                  </a:lnTo>
                  <a:lnTo>
                    <a:pt x="17214" y="26517"/>
                  </a:lnTo>
                  <a:lnTo>
                    <a:pt x="17533" y="27048"/>
                  </a:lnTo>
                  <a:lnTo>
                    <a:pt x="17851" y="27590"/>
                  </a:lnTo>
                  <a:lnTo>
                    <a:pt x="18159" y="28121"/>
                  </a:lnTo>
                  <a:lnTo>
                    <a:pt x="18467" y="28662"/>
                  </a:lnTo>
                  <a:lnTo>
                    <a:pt x="18765" y="29215"/>
                  </a:lnTo>
                  <a:lnTo>
                    <a:pt x="19051" y="29756"/>
                  </a:lnTo>
                  <a:lnTo>
                    <a:pt x="19625" y="30871"/>
                  </a:lnTo>
                  <a:lnTo>
                    <a:pt x="20283" y="32177"/>
                  </a:lnTo>
                  <a:lnTo>
                    <a:pt x="20942" y="33494"/>
                  </a:lnTo>
                  <a:lnTo>
                    <a:pt x="21260" y="34153"/>
                  </a:lnTo>
                  <a:lnTo>
                    <a:pt x="21568" y="34811"/>
                  </a:lnTo>
                  <a:lnTo>
                    <a:pt x="21876" y="35480"/>
                  </a:lnTo>
                  <a:lnTo>
                    <a:pt x="22184" y="36149"/>
                  </a:lnTo>
                  <a:lnTo>
                    <a:pt x="22471" y="36818"/>
                  </a:lnTo>
                  <a:lnTo>
                    <a:pt x="22747" y="37498"/>
                  </a:lnTo>
                  <a:lnTo>
                    <a:pt x="23023" y="38177"/>
                  </a:lnTo>
                  <a:lnTo>
                    <a:pt x="23278" y="38857"/>
                  </a:lnTo>
                  <a:lnTo>
                    <a:pt x="23512" y="39558"/>
                  </a:lnTo>
                  <a:lnTo>
                    <a:pt x="23745" y="40248"/>
                  </a:lnTo>
                  <a:lnTo>
                    <a:pt x="23947" y="40960"/>
                  </a:lnTo>
                  <a:lnTo>
                    <a:pt x="24138" y="41671"/>
                  </a:lnTo>
                  <a:lnTo>
                    <a:pt x="24297" y="42340"/>
                  </a:lnTo>
                  <a:lnTo>
                    <a:pt x="24436" y="43009"/>
                  </a:lnTo>
                  <a:lnTo>
                    <a:pt x="24701" y="44358"/>
                  </a:lnTo>
                  <a:lnTo>
                    <a:pt x="38687" y="44358"/>
                  </a:lnTo>
                  <a:lnTo>
                    <a:pt x="38506" y="43647"/>
                  </a:lnTo>
                  <a:lnTo>
                    <a:pt x="38336" y="42935"/>
                  </a:lnTo>
                  <a:lnTo>
                    <a:pt x="37986" y="41512"/>
                  </a:lnTo>
                  <a:lnTo>
                    <a:pt x="37805" y="40800"/>
                  </a:lnTo>
                  <a:lnTo>
                    <a:pt x="37614" y="40089"/>
                  </a:lnTo>
                  <a:lnTo>
                    <a:pt x="37413" y="39388"/>
                  </a:lnTo>
                  <a:lnTo>
                    <a:pt x="37190" y="38698"/>
                  </a:lnTo>
                  <a:lnTo>
                    <a:pt x="36945" y="37965"/>
                  </a:lnTo>
                  <a:lnTo>
                    <a:pt x="36690" y="37232"/>
                  </a:lnTo>
                  <a:lnTo>
                    <a:pt x="36436" y="36510"/>
                  </a:lnTo>
                  <a:lnTo>
                    <a:pt x="36159" y="35799"/>
                  </a:lnTo>
                  <a:lnTo>
                    <a:pt x="35883" y="35087"/>
                  </a:lnTo>
                  <a:lnTo>
                    <a:pt x="35597" y="34376"/>
                  </a:lnTo>
                  <a:lnTo>
                    <a:pt x="35299" y="33675"/>
                  </a:lnTo>
                  <a:lnTo>
                    <a:pt x="35002" y="32974"/>
                  </a:lnTo>
                  <a:lnTo>
                    <a:pt x="34683" y="32284"/>
                  </a:lnTo>
                  <a:lnTo>
                    <a:pt x="34365" y="31593"/>
                  </a:lnTo>
                  <a:lnTo>
                    <a:pt x="34036" y="30914"/>
                  </a:lnTo>
                  <a:lnTo>
                    <a:pt x="33696" y="30234"/>
                  </a:lnTo>
                  <a:lnTo>
                    <a:pt x="33345" y="29565"/>
                  </a:lnTo>
                  <a:lnTo>
                    <a:pt x="32984" y="28896"/>
                  </a:lnTo>
                  <a:lnTo>
                    <a:pt x="32623" y="28238"/>
                  </a:lnTo>
                  <a:lnTo>
                    <a:pt x="32241" y="27579"/>
                  </a:lnTo>
                  <a:lnTo>
                    <a:pt x="31859" y="26931"/>
                  </a:lnTo>
                  <a:lnTo>
                    <a:pt x="31466" y="26294"/>
                  </a:lnTo>
                  <a:lnTo>
                    <a:pt x="31051" y="25657"/>
                  </a:lnTo>
                  <a:lnTo>
                    <a:pt x="30637" y="25020"/>
                  </a:lnTo>
                  <a:lnTo>
                    <a:pt x="30213" y="24404"/>
                  </a:lnTo>
                  <a:lnTo>
                    <a:pt x="29777" y="23777"/>
                  </a:lnTo>
                  <a:lnTo>
                    <a:pt x="29331" y="23172"/>
                  </a:lnTo>
                  <a:lnTo>
                    <a:pt x="28874" y="22567"/>
                  </a:lnTo>
                  <a:lnTo>
                    <a:pt x="28407" y="21961"/>
                  </a:lnTo>
                  <a:lnTo>
                    <a:pt x="27929" y="21367"/>
                  </a:lnTo>
                  <a:lnTo>
                    <a:pt x="27441" y="20783"/>
                  </a:lnTo>
                  <a:lnTo>
                    <a:pt x="26942" y="20199"/>
                  </a:lnTo>
                  <a:lnTo>
                    <a:pt x="26432" y="19625"/>
                  </a:lnTo>
                  <a:lnTo>
                    <a:pt x="25912" y="19062"/>
                  </a:lnTo>
                  <a:lnTo>
                    <a:pt x="25381" y="18510"/>
                  </a:lnTo>
                  <a:lnTo>
                    <a:pt x="24828" y="17958"/>
                  </a:lnTo>
                  <a:lnTo>
                    <a:pt x="23745" y="16875"/>
                  </a:lnTo>
                  <a:lnTo>
                    <a:pt x="22641" y="15802"/>
                  </a:lnTo>
                  <a:lnTo>
                    <a:pt x="21536" y="14751"/>
                  </a:lnTo>
                  <a:lnTo>
                    <a:pt x="20411" y="13699"/>
                  </a:lnTo>
                  <a:lnTo>
                    <a:pt x="19285" y="12659"/>
                  </a:lnTo>
                  <a:lnTo>
                    <a:pt x="18149" y="11639"/>
                  </a:lnTo>
                  <a:lnTo>
                    <a:pt x="16991" y="10630"/>
                  </a:lnTo>
                  <a:lnTo>
                    <a:pt x="15823" y="9632"/>
                  </a:lnTo>
                  <a:lnTo>
                    <a:pt x="14984" y="8931"/>
                  </a:lnTo>
                  <a:lnTo>
                    <a:pt x="14135" y="8241"/>
                  </a:lnTo>
                  <a:lnTo>
                    <a:pt x="13274" y="7561"/>
                  </a:lnTo>
                  <a:lnTo>
                    <a:pt x="12404" y="6892"/>
                  </a:lnTo>
                  <a:lnTo>
                    <a:pt x="11522" y="6245"/>
                  </a:lnTo>
                  <a:lnTo>
                    <a:pt x="10630" y="5607"/>
                  </a:lnTo>
                  <a:lnTo>
                    <a:pt x="9727" y="4991"/>
                  </a:lnTo>
                  <a:lnTo>
                    <a:pt x="8814" y="4397"/>
                  </a:lnTo>
                  <a:lnTo>
                    <a:pt x="7890" y="3813"/>
                  </a:lnTo>
                  <a:lnTo>
                    <a:pt x="6956" y="3250"/>
                  </a:lnTo>
                  <a:lnTo>
                    <a:pt x="6000" y="2708"/>
                  </a:lnTo>
                  <a:lnTo>
                    <a:pt x="5522" y="2443"/>
                  </a:lnTo>
                  <a:lnTo>
                    <a:pt x="5044" y="2188"/>
                  </a:lnTo>
                  <a:lnTo>
                    <a:pt x="4556" y="1933"/>
                  </a:lnTo>
                  <a:lnTo>
                    <a:pt x="4067" y="1689"/>
                  </a:lnTo>
                  <a:lnTo>
                    <a:pt x="3568" y="1445"/>
                  </a:lnTo>
                  <a:lnTo>
                    <a:pt x="3069" y="1211"/>
                  </a:lnTo>
                  <a:lnTo>
                    <a:pt x="2570" y="988"/>
                  </a:lnTo>
                  <a:lnTo>
                    <a:pt x="2060" y="765"/>
                  </a:lnTo>
                  <a:lnTo>
                    <a:pt x="1550" y="542"/>
                  </a:lnTo>
                  <a:lnTo>
                    <a:pt x="1041" y="340"/>
                  </a:lnTo>
                  <a:lnTo>
                    <a:pt x="786" y="245"/>
                  </a:lnTo>
                  <a:lnTo>
                    <a:pt x="52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33"/>
          <p:cNvSpPr txBox="1">
            <a:spLocks noGrp="1"/>
          </p:cNvSpPr>
          <p:nvPr>
            <p:ph type="title"/>
          </p:nvPr>
        </p:nvSpPr>
        <p:spPr>
          <a:xfrm>
            <a:off x="5369100" y="2008125"/>
            <a:ext cx="3054900" cy="6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3"/>
          <p:cNvSpPr txBox="1">
            <a:spLocks noGrp="1"/>
          </p:cNvSpPr>
          <p:nvPr>
            <p:ph type="subTitle" idx="1"/>
          </p:nvPr>
        </p:nvSpPr>
        <p:spPr>
          <a:xfrm>
            <a:off x="5369100" y="2615025"/>
            <a:ext cx="3054900" cy="15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50497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9">
  <p:cSld name="Title design 9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35"/>
          <p:cNvGrpSpPr/>
          <p:nvPr/>
        </p:nvGrpSpPr>
        <p:grpSpPr>
          <a:xfrm>
            <a:off x="-9" y="3"/>
            <a:ext cx="9144026" cy="5195232"/>
            <a:chOff x="-9" y="3"/>
            <a:chExt cx="9144026" cy="5195232"/>
          </a:xfrm>
        </p:grpSpPr>
        <p:sp>
          <p:nvSpPr>
            <p:cNvPr id="323" name="Google Shape;323;p35"/>
            <p:cNvSpPr/>
            <p:nvPr/>
          </p:nvSpPr>
          <p:spPr>
            <a:xfrm>
              <a:off x="-9" y="3"/>
              <a:ext cx="1483108" cy="2853396"/>
            </a:xfrm>
            <a:custGeom>
              <a:avLst/>
              <a:gdLst/>
              <a:ahLst/>
              <a:cxnLst/>
              <a:rect l="l" t="t" r="r" b="b"/>
              <a:pathLst>
                <a:path w="45550" h="87635" extrusionOk="0">
                  <a:moveTo>
                    <a:pt x="0" y="0"/>
                  </a:moveTo>
                  <a:lnTo>
                    <a:pt x="0" y="87634"/>
                  </a:lnTo>
                  <a:lnTo>
                    <a:pt x="372" y="87593"/>
                  </a:lnTo>
                  <a:lnTo>
                    <a:pt x="745" y="87562"/>
                  </a:lnTo>
                  <a:lnTo>
                    <a:pt x="1479" y="87489"/>
                  </a:lnTo>
                  <a:lnTo>
                    <a:pt x="1851" y="87448"/>
                  </a:lnTo>
                  <a:lnTo>
                    <a:pt x="2213" y="87407"/>
                  </a:lnTo>
                  <a:lnTo>
                    <a:pt x="2575" y="87345"/>
                  </a:lnTo>
                  <a:lnTo>
                    <a:pt x="2937" y="87272"/>
                  </a:lnTo>
                  <a:lnTo>
                    <a:pt x="3258" y="87179"/>
                  </a:lnTo>
                  <a:lnTo>
                    <a:pt x="3589" y="87086"/>
                  </a:lnTo>
                  <a:lnTo>
                    <a:pt x="3910" y="86983"/>
                  </a:lnTo>
                  <a:lnTo>
                    <a:pt x="4220" y="86869"/>
                  </a:lnTo>
                  <a:lnTo>
                    <a:pt x="4530" y="86745"/>
                  </a:lnTo>
                  <a:lnTo>
                    <a:pt x="4830" y="86600"/>
                  </a:lnTo>
                  <a:lnTo>
                    <a:pt x="5120" y="86455"/>
                  </a:lnTo>
                  <a:lnTo>
                    <a:pt x="5420" y="86300"/>
                  </a:lnTo>
                  <a:lnTo>
                    <a:pt x="5699" y="86134"/>
                  </a:lnTo>
                  <a:lnTo>
                    <a:pt x="5988" y="85959"/>
                  </a:lnTo>
                  <a:lnTo>
                    <a:pt x="6257" y="85772"/>
                  </a:lnTo>
                  <a:lnTo>
                    <a:pt x="6526" y="85576"/>
                  </a:lnTo>
                  <a:lnTo>
                    <a:pt x="6795" y="85369"/>
                  </a:lnTo>
                  <a:lnTo>
                    <a:pt x="7054" y="85152"/>
                  </a:lnTo>
                  <a:lnTo>
                    <a:pt x="7312" y="84935"/>
                  </a:lnTo>
                  <a:lnTo>
                    <a:pt x="7561" y="84697"/>
                  </a:lnTo>
                  <a:lnTo>
                    <a:pt x="8419" y="83869"/>
                  </a:lnTo>
                  <a:lnTo>
                    <a:pt x="8843" y="83456"/>
                  </a:lnTo>
                  <a:lnTo>
                    <a:pt x="9267" y="83032"/>
                  </a:lnTo>
                  <a:lnTo>
                    <a:pt x="9681" y="82597"/>
                  </a:lnTo>
                  <a:lnTo>
                    <a:pt x="10084" y="82163"/>
                  </a:lnTo>
                  <a:lnTo>
                    <a:pt x="10477" y="81728"/>
                  </a:lnTo>
                  <a:lnTo>
                    <a:pt x="10860" y="81273"/>
                  </a:lnTo>
                  <a:lnTo>
                    <a:pt x="11232" y="80808"/>
                  </a:lnTo>
                  <a:lnTo>
                    <a:pt x="11584" y="80343"/>
                  </a:lnTo>
                  <a:lnTo>
                    <a:pt x="11915" y="79856"/>
                  </a:lnTo>
                  <a:lnTo>
                    <a:pt x="12080" y="79608"/>
                  </a:lnTo>
                  <a:lnTo>
                    <a:pt x="12235" y="79350"/>
                  </a:lnTo>
                  <a:lnTo>
                    <a:pt x="12380" y="79101"/>
                  </a:lnTo>
                  <a:lnTo>
                    <a:pt x="12525" y="78843"/>
                  </a:lnTo>
                  <a:lnTo>
                    <a:pt x="12670" y="78574"/>
                  </a:lnTo>
                  <a:lnTo>
                    <a:pt x="12794" y="78305"/>
                  </a:lnTo>
                  <a:lnTo>
                    <a:pt x="12928" y="78036"/>
                  </a:lnTo>
                  <a:lnTo>
                    <a:pt x="13042" y="77767"/>
                  </a:lnTo>
                  <a:lnTo>
                    <a:pt x="13156" y="77488"/>
                  </a:lnTo>
                  <a:lnTo>
                    <a:pt x="13259" y="77198"/>
                  </a:lnTo>
                  <a:lnTo>
                    <a:pt x="13528" y="76402"/>
                  </a:lnTo>
                  <a:lnTo>
                    <a:pt x="13777" y="75595"/>
                  </a:lnTo>
                  <a:lnTo>
                    <a:pt x="14004" y="74788"/>
                  </a:lnTo>
                  <a:lnTo>
                    <a:pt x="14221" y="73971"/>
                  </a:lnTo>
                  <a:lnTo>
                    <a:pt x="14407" y="73144"/>
                  </a:lnTo>
                  <a:lnTo>
                    <a:pt x="14583" y="72317"/>
                  </a:lnTo>
                  <a:lnTo>
                    <a:pt x="14728" y="71489"/>
                  </a:lnTo>
                  <a:lnTo>
                    <a:pt x="14873" y="70662"/>
                  </a:lnTo>
                  <a:lnTo>
                    <a:pt x="14987" y="69824"/>
                  </a:lnTo>
                  <a:lnTo>
                    <a:pt x="15080" y="68986"/>
                  </a:lnTo>
                  <a:lnTo>
                    <a:pt x="15162" y="68159"/>
                  </a:lnTo>
                  <a:lnTo>
                    <a:pt x="15214" y="67321"/>
                  </a:lnTo>
                  <a:lnTo>
                    <a:pt x="15235" y="66494"/>
                  </a:lnTo>
                  <a:lnTo>
                    <a:pt x="15245" y="65656"/>
                  </a:lnTo>
                  <a:lnTo>
                    <a:pt x="15235" y="64828"/>
                  </a:lnTo>
                  <a:lnTo>
                    <a:pt x="15194" y="64001"/>
                  </a:lnTo>
                  <a:lnTo>
                    <a:pt x="15131" y="63174"/>
                  </a:lnTo>
                  <a:lnTo>
                    <a:pt x="15049" y="62346"/>
                  </a:lnTo>
                  <a:lnTo>
                    <a:pt x="14945" y="61519"/>
                  </a:lnTo>
                  <a:lnTo>
                    <a:pt x="14811" y="60691"/>
                  </a:lnTo>
                  <a:lnTo>
                    <a:pt x="14666" y="59864"/>
                  </a:lnTo>
                  <a:lnTo>
                    <a:pt x="14490" y="59047"/>
                  </a:lnTo>
                  <a:lnTo>
                    <a:pt x="14294" y="58230"/>
                  </a:lnTo>
                  <a:lnTo>
                    <a:pt x="14077" y="57402"/>
                  </a:lnTo>
                  <a:lnTo>
                    <a:pt x="13994" y="57082"/>
                  </a:lnTo>
                  <a:lnTo>
                    <a:pt x="13921" y="56771"/>
                  </a:lnTo>
                  <a:lnTo>
                    <a:pt x="13870" y="56461"/>
                  </a:lnTo>
                  <a:lnTo>
                    <a:pt x="13839" y="56151"/>
                  </a:lnTo>
                  <a:lnTo>
                    <a:pt x="13818" y="55861"/>
                  </a:lnTo>
                  <a:lnTo>
                    <a:pt x="13808" y="55572"/>
                  </a:lnTo>
                  <a:lnTo>
                    <a:pt x="13818" y="55282"/>
                  </a:lnTo>
                  <a:lnTo>
                    <a:pt x="13839" y="55013"/>
                  </a:lnTo>
                  <a:lnTo>
                    <a:pt x="13870" y="54744"/>
                  </a:lnTo>
                  <a:lnTo>
                    <a:pt x="13911" y="54475"/>
                  </a:lnTo>
                  <a:lnTo>
                    <a:pt x="13973" y="54227"/>
                  </a:lnTo>
                  <a:lnTo>
                    <a:pt x="14035" y="53968"/>
                  </a:lnTo>
                  <a:lnTo>
                    <a:pt x="14118" y="53731"/>
                  </a:lnTo>
                  <a:lnTo>
                    <a:pt x="14211" y="53493"/>
                  </a:lnTo>
                  <a:lnTo>
                    <a:pt x="14304" y="53265"/>
                  </a:lnTo>
                  <a:lnTo>
                    <a:pt x="14418" y="53038"/>
                  </a:lnTo>
                  <a:lnTo>
                    <a:pt x="14532" y="52820"/>
                  </a:lnTo>
                  <a:lnTo>
                    <a:pt x="14666" y="52614"/>
                  </a:lnTo>
                  <a:lnTo>
                    <a:pt x="14801" y="52407"/>
                  </a:lnTo>
                  <a:lnTo>
                    <a:pt x="14935" y="52210"/>
                  </a:lnTo>
                  <a:lnTo>
                    <a:pt x="15090" y="52014"/>
                  </a:lnTo>
                  <a:lnTo>
                    <a:pt x="15245" y="51828"/>
                  </a:lnTo>
                  <a:lnTo>
                    <a:pt x="15400" y="51652"/>
                  </a:lnTo>
                  <a:lnTo>
                    <a:pt x="15566" y="51476"/>
                  </a:lnTo>
                  <a:lnTo>
                    <a:pt x="15742" y="51310"/>
                  </a:lnTo>
                  <a:lnTo>
                    <a:pt x="15918" y="51145"/>
                  </a:lnTo>
                  <a:lnTo>
                    <a:pt x="16093" y="50990"/>
                  </a:lnTo>
                  <a:lnTo>
                    <a:pt x="16280" y="50835"/>
                  </a:lnTo>
                  <a:lnTo>
                    <a:pt x="16652" y="50555"/>
                  </a:lnTo>
                  <a:lnTo>
                    <a:pt x="17035" y="50286"/>
                  </a:lnTo>
                  <a:lnTo>
                    <a:pt x="17210" y="50183"/>
                  </a:lnTo>
                  <a:lnTo>
                    <a:pt x="17386" y="50080"/>
                  </a:lnTo>
                  <a:lnTo>
                    <a:pt x="17738" y="49883"/>
                  </a:lnTo>
                  <a:lnTo>
                    <a:pt x="18472" y="49511"/>
                  </a:lnTo>
                  <a:lnTo>
                    <a:pt x="19000" y="49232"/>
                  </a:lnTo>
                  <a:lnTo>
                    <a:pt x="19506" y="48932"/>
                  </a:lnTo>
                  <a:lnTo>
                    <a:pt x="19744" y="48776"/>
                  </a:lnTo>
                  <a:lnTo>
                    <a:pt x="19993" y="48621"/>
                  </a:lnTo>
                  <a:lnTo>
                    <a:pt x="20220" y="48456"/>
                  </a:lnTo>
                  <a:lnTo>
                    <a:pt x="20458" y="48290"/>
                  </a:lnTo>
                  <a:lnTo>
                    <a:pt x="20675" y="48114"/>
                  </a:lnTo>
                  <a:lnTo>
                    <a:pt x="20903" y="47939"/>
                  </a:lnTo>
                  <a:lnTo>
                    <a:pt x="21110" y="47752"/>
                  </a:lnTo>
                  <a:lnTo>
                    <a:pt x="21316" y="47566"/>
                  </a:lnTo>
                  <a:lnTo>
                    <a:pt x="21523" y="47380"/>
                  </a:lnTo>
                  <a:lnTo>
                    <a:pt x="21720" y="47184"/>
                  </a:lnTo>
                  <a:lnTo>
                    <a:pt x="21916" y="46977"/>
                  </a:lnTo>
                  <a:lnTo>
                    <a:pt x="22102" y="46780"/>
                  </a:lnTo>
                  <a:lnTo>
                    <a:pt x="22278" y="46563"/>
                  </a:lnTo>
                  <a:lnTo>
                    <a:pt x="22454" y="46346"/>
                  </a:lnTo>
                  <a:lnTo>
                    <a:pt x="22630" y="46129"/>
                  </a:lnTo>
                  <a:lnTo>
                    <a:pt x="22785" y="45901"/>
                  </a:lnTo>
                  <a:lnTo>
                    <a:pt x="22940" y="45674"/>
                  </a:lnTo>
                  <a:lnTo>
                    <a:pt x="23095" y="45436"/>
                  </a:lnTo>
                  <a:lnTo>
                    <a:pt x="23240" y="45198"/>
                  </a:lnTo>
                  <a:lnTo>
                    <a:pt x="23375" y="44950"/>
                  </a:lnTo>
                  <a:lnTo>
                    <a:pt x="23509" y="44701"/>
                  </a:lnTo>
                  <a:lnTo>
                    <a:pt x="23633" y="44443"/>
                  </a:lnTo>
                  <a:lnTo>
                    <a:pt x="23747" y="44174"/>
                  </a:lnTo>
                  <a:lnTo>
                    <a:pt x="23861" y="43905"/>
                  </a:lnTo>
                  <a:lnTo>
                    <a:pt x="23964" y="43636"/>
                  </a:lnTo>
                  <a:lnTo>
                    <a:pt x="24057" y="43357"/>
                  </a:lnTo>
                  <a:lnTo>
                    <a:pt x="24150" y="43067"/>
                  </a:lnTo>
                  <a:lnTo>
                    <a:pt x="24233" y="42778"/>
                  </a:lnTo>
                  <a:lnTo>
                    <a:pt x="24368" y="42281"/>
                  </a:lnTo>
                  <a:lnTo>
                    <a:pt x="24502" y="41774"/>
                  </a:lnTo>
                  <a:lnTo>
                    <a:pt x="24616" y="41268"/>
                  </a:lnTo>
                  <a:lnTo>
                    <a:pt x="24730" y="40750"/>
                  </a:lnTo>
                  <a:lnTo>
                    <a:pt x="24823" y="40244"/>
                  </a:lnTo>
                  <a:lnTo>
                    <a:pt x="24895" y="39727"/>
                  </a:lnTo>
                  <a:lnTo>
                    <a:pt x="24957" y="39220"/>
                  </a:lnTo>
                  <a:lnTo>
                    <a:pt x="24988" y="38703"/>
                  </a:lnTo>
                  <a:lnTo>
                    <a:pt x="25030" y="37575"/>
                  </a:lnTo>
                  <a:lnTo>
                    <a:pt x="25061" y="36458"/>
                  </a:lnTo>
                  <a:lnTo>
                    <a:pt x="25092" y="35331"/>
                  </a:lnTo>
                  <a:lnTo>
                    <a:pt x="25102" y="34203"/>
                  </a:lnTo>
                  <a:lnTo>
                    <a:pt x="25102" y="33086"/>
                  </a:lnTo>
                  <a:lnTo>
                    <a:pt x="25102" y="31959"/>
                  </a:lnTo>
                  <a:lnTo>
                    <a:pt x="25081" y="29715"/>
                  </a:lnTo>
                  <a:lnTo>
                    <a:pt x="25092" y="29198"/>
                  </a:lnTo>
                  <a:lnTo>
                    <a:pt x="25112" y="28701"/>
                  </a:lnTo>
                  <a:lnTo>
                    <a:pt x="25154" y="28205"/>
                  </a:lnTo>
                  <a:lnTo>
                    <a:pt x="25216" y="27719"/>
                  </a:lnTo>
                  <a:lnTo>
                    <a:pt x="25288" y="27243"/>
                  </a:lnTo>
                  <a:lnTo>
                    <a:pt x="25391" y="26777"/>
                  </a:lnTo>
                  <a:lnTo>
                    <a:pt x="25516" y="26312"/>
                  </a:lnTo>
                  <a:lnTo>
                    <a:pt x="25650" y="25847"/>
                  </a:lnTo>
                  <a:lnTo>
                    <a:pt x="25816" y="25402"/>
                  </a:lnTo>
                  <a:lnTo>
                    <a:pt x="25991" y="24947"/>
                  </a:lnTo>
                  <a:lnTo>
                    <a:pt x="26188" y="24512"/>
                  </a:lnTo>
                  <a:lnTo>
                    <a:pt x="26405" y="24078"/>
                  </a:lnTo>
                  <a:lnTo>
                    <a:pt x="26643" y="23644"/>
                  </a:lnTo>
                  <a:lnTo>
                    <a:pt x="26902" y="23219"/>
                  </a:lnTo>
                  <a:lnTo>
                    <a:pt x="27181" y="22806"/>
                  </a:lnTo>
                  <a:lnTo>
                    <a:pt x="27481" y="22392"/>
                  </a:lnTo>
                  <a:lnTo>
                    <a:pt x="27698" y="22113"/>
                  </a:lnTo>
                  <a:lnTo>
                    <a:pt x="27915" y="21834"/>
                  </a:lnTo>
                  <a:lnTo>
                    <a:pt x="28132" y="21575"/>
                  </a:lnTo>
                  <a:lnTo>
                    <a:pt x="28360" y="21306"/>
                  </a:lnTo>
                  <a:lnTo>
                    <a:pt x="28587" y="21058"/>
                  </a:lnTo>
                  <a:lnTo>
                    <a:pt x="28825" y="20799"/>
                  </a:lnTo>
                  <a:lnTo>
                    <a:pt x="29053" y="20561"/>
                  </a:lnTo>
                  <a:lnTo>
                    <a:pt x="29301" y="20313"/>
                  </a:lnTo>
                  <a:lnTo>
                    <a:pt x="29787" y="19858"/>
                  </a:lnTo>
                  <a:lnTo>
                    <a:pt x="30294" y="19413"/>
                  </a:lnTo>
                  <a:lnTo>
                    <a:pt x="30811" y="18979"/>
                  </a:lnTo>
                  <a:lnTo>
                    <a:pt x="31349" y="18576"/>
                  </a:lnTo>
                  <a:lnTo>
                    <a:pt x="31897" y="18193"/>
                  </a:lnTo>
                  <a:lnTo>
                    <a:pt x="32456" y="17821"/>
                  </a:lnTo>
                  <a:lnTo>
                    <a:pt x="33024" y="17459"/>
                  </a:lnTo>
                  <a:lnTo>
                    <a:pt x="33604" y="17117"/>
                  </a:lnTo>
                  <a:lnTo>
                    <a:pt x="34204" y="16797"/>
                  </a:lnTo>
                  <a:lnTo>
                    <a:pt x="34803" y="16486"/>
                  </a:lnTo>
                  <a:lnTo>
                    <a:pt x="35414" y="16197"/>
                  </a:lnTo>
                  <a:lnTo>
                    <a:pt x="36045" y="15907"/>
                  </a:lnTo>
                  <a:lnTo>
                    <a:pt x="36355" y="15773"/>
                  </a:lnTo>
                  <a:lnTo>
                    <a:pt x="36655" y="15628"/>
                  </a:lnTo>
                  <a:lnTo>
                    <a:pt x="36955" y="15473"/>
                  </a:lnTo>
                  <a:lnTo>
                    <a:pt x="37244" y="15318"/>
                  </a:lnTo>
                  <a:lnTo>
                    <a:pt x="37534" y="15152"/>
                  </a:lnTo>
                  <a:lnTo>
                    <a:pt x="37813" y="14987"/>
                  </a:lnTo>
                  <a:lnTo>
                    <a:pt x="38092" y="14811"/>
                  </a:lnTo>
                  <a:lnTo>
                    <a:pt x="38372" y="14635"/>
                  </a:lnTo>
                  <a:lnTo>
                    <a:pt x="38641" y="14449"/>
                  </a:lnTo>
                  <a:lnTo>
                    <a:pt x="38899" y="14263"/>
                  </a:lnTo>
                  <a:lnTo>
                    <a:pt x="39158" y="14066"/>
                  </a:lnTo>
                  <a:lnTo>
                    <a:pt x="39406" y="13870"/>
                  </a:lnTo>
                  <a:lnTo>
                    <a:pt x="39654" y="13663"/>
                  </a:lnTo>
                  <a:lnTo>
                    <a:pt x="39902" y="13456"/>
                  </a:lnTo>
                  <a:lnTo>
                    <a:pt x="40378" y="13022"/>
                  </a:lnTo>
                  <a:lnTo>
                    <a:pt x="40844" y="12577"/>
                  </a:lnTo>
                  <a:lnTo>
                    <a:pt x="41288" y="12111"/>
                  </a:lnTo>
                  <a:lnTo>
                    <a:pt x="41723" y="11636"/>
                  </a:lnTo>
                  <a:lnTo>
                    <a:pt x="42136" y="11139"/>
                  </a:lnTo>
                  <a:lnTo>
                    <a:pt x="42550" y="10632"/>
                  </a:lnTo>
                  <a:lnTo>
                    <a:pt x="42943" y="10105"/>
                  </a:lnTo>
                  <a:lnTo>
                    <a:pt x="43336" y="9567"/>
                  </a:lnTo>
                  <a:lnTo>
                    <a:pt x="43709" y="9019"/>
                  </a:lnTo>
                  <a:lnTo>
                    <a:pt x="43998" y="8564"/>
                  </a:lnTo>
                  <a:lnTo>
                    <a:pt x="44267" y="8109"/>
                  </a:lnTo>
                  <a:lnTo>
                    <a:pt x="44515" y="7643"/>
                  </a:lnTo>
                  <a:lnTo>
                    <a:pt x="44732" y="7188"/>
                  </a:lnTo>
                  <a:lnTo>
                    <a:pt x="44919" y="6723"/>
                  </a:lnTo>
                  <a:lnTo>
                    <a:pt x="45012" y="6485"/>
                  </a:lnTo>
                  <a:lnTo>
                    <a:pt x="45094" y="6247"/>
                  </a:lnTo>
                  <a:lnTo>
                    <a:pt x="45167" y="6019"/>
                  </a:lnTo>
                  <a:lnTo>
                    <a:pt x="45229" y="5782"/>
                  </a:lnTo>
                  <a:lnTo>
                    <a:pt x="45291" y="5544"/>
                  </a:lnTo>
                  <a:lnTo>
                    <a:pt x="45353" y="5306"/>
                  </a:lnTo>
                  <a:lnTo>
                    <a:pt x="45394" y="5058"/>
                  </a:lnTo>
                  <a:lnTo>
                    <a:pt x="45436" y="4820"/>
                  </a:lnTo>
                  <a:lnTo>
                    <a:pt x="45477" y="4571"/>
                  </a:lnTo>
                  <a:lnTo>
                    <a:pt x="45508" y="4334"/>
                  </a:lnTo>
                  <a:lnTo>
                    <a:pt x="45529" y="4085"/>
                  </a:lnTo>
                  <a:lnTo>
                    <a:pt x="45539" y="3837"/>
                  </a:lnTo>
                  <a:lnTo>
                    <a:pt x="45550" y="3589"/>
                  </a:lnTo>
                  <a:lnTo>
                    <a:pt x="45550" y="3341"/>
                  </a:lnTo>
                  <a:lnTo>
                    <a:pt x="45550" y="3082"/>
                  </a:lnTo>
                  <a:lnTo>
                    <a:pt x="45529" y="2834"/>
                  </a:lnTo>
                  <a:lnTo>
                    <a:pt x="45519" y="2575"/>
                  </a:lnTo>
                  <a:lnTo>
                    <a:pt x="45487" y="2317"/>
                  </a:lnTo>
                  <a:lnTo>
                    <a:pt x="45456" y="2058"/>
                  </a:lnTo>
                  <a:lnTo>
                    <a:pt x="45415" y="1800"/>
                  </a:lnTo>
                  <a:lnTo>
                    <a:pt x="45363" y="1541"/>
                  </a:lnTo>
                  <a:lnTo>
                    <a:pt x="45312" y="1272"/>
                  </a:lnTo>
                  <a:lnTo>
                    <a:pt x="45219" y="858"/>
                  </a:lnTo>
                  <a:lnTo>
                    <a:pt x="45146" y="548"/>
                  </a:lnTo>
                  <a:lnTo>
                    <a:pt x="45105" y="424"/>
                  </a:lnTo>
                  <a:lnTo>
                    <a:pt x="45063" y="321"/>
                  </a:lnTo>
                  <a:lnTo>
                    <a:pt x="45012" y="238"/>
                  </a:lnTo>
                  <a:lnTo>
                    <a:pt x="44950" y="165"/>
                  </a:lnTo>
                  <a:lnTo>
                    <a:pt x="44877" y="114"/>
                  </a:lnTo>
                  <a:lnTo>
                    <a:pt x="44784" y="72"/>
                  </a:lnTo>
                  <a:lnTo>
                    <a:pt x="44681" y="41"/>
                  </a:lnTo>
                  <a:lnTo>
                    <a:pt x="44557" y="21"/>
                  </a:lnTo>
                  <a:lnTo>
                    <a:pt x="44412" y="10"/>
                  </a:lnTo>
                  <a:lnTo>
                    <a:pt x="442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0" y="3873333"/>
              <a:ext cx="1483056" cy="1321902"/>
            </a:xfrm>
            <a:custGeom>
              <a:avLst/>
              <a:gdLst/>
              <a:ahLst/>
              <a:cxnLst/>
              <a:rect l="l" t="t" r="r" b="b"/>
              <a:pathLst>
                <a:path w="61923" h="55200" extrusionOk="0">
                  <a:moveTo>
                    <a:pt x="0" y="1"/>
                  </a:moveTo>
                  <a:lnTo>
                    <a:pt x="0" y="21865"/>
                  </a:lnTo>
                  <a:lnTo>
                    <a:pt x="559" y="22507"/>
                  </a:lnTo>
                  <a:lnTo>
                    <a:pt x="827" y="22827"/>
                  </a:lnTo>
                  <a:lnTo>
                    <a:pt x="1117" y="23137"/>
                  </a:lnTo>
                  <a:lnTo>
                    <a:pt x="1810" y="23913"/>
                  </a:lnTo>
                  <a:lnTo>
                    <a:pt x="2503" y="24689"/>
                  </a:lnTo>
                  <a:lnTo>
                    <a:pt x="3889" y="26251"/>
                  </a:lnTo>
                  <a:lnTo>
                    <a:pt x="4582" y="27016"/>
                  </a:lnTo>
                  <a:lnTo>
                    <a:pt x="5295" y="27781"/>
                  </a:lnTo>
                  <a:lnTo>
                    <a:pt x="6019" y="28526"/>
                  </a:lnTo>
                  <a:lnTo>
                    <a:pt x="6392" y="28888"/>
                  </a:lnTo>
                  <a:lnTo>
                    <a:pt x="6764" y="29250"/>
                  </a:lnTo>
                  <a:lnTo>
                    <a:pt x="6981" y="29447"/>
                  </a:lnTo>
                  <a:lnTo>
                    <a:pt x="7199" y="29633"/>
                  </a:lnTo>
                  <a:lnTo>
                    <a:pt x="7426" y="29809"/>
                  </a:lnTo>
                  <a:lnTo>
                    <a:pt x="7664" y="29984"/>
                  </a:lnTo>
                  <a:lnTo>
                    <a:pt x="7912" y="30160"/>
                  </a:lnTo>
                  <a:lnTo>
                    <a:pt x="8150" y="30315"/>
                  </a:lnTo>
                  <a:lnTo>
                    <a:pt x="8657" y="30636"/>
                  </a:lnTo>
                  <a:lnTo>
                    <a:pt x="9174" y="30936"/>
                  </a:lnTo>
                  <a:lnTo>
                    <a:pt x="9702" y="31226"/>
                  </a:lnTo>
                  <a:lnTo>
                    <a:pt x="10229" y="31515"/>
                  </a:lnTo>
                  <a:lnTo>
                    <a:pt x="10746" y="31805"/>
                  </a:lnTo>
                  <a:lnTo>
                    <a:pt x="11449" y="32198"/>
                  </a:lnTo>
                  <a:lnTo>
                    <a:pt x="12153" y="32591"/>
                  </a:lnTo>
                  <a:lnTo>
                    <a:pt x="13590" y="33346"/>
                  </a:lnTo>
                  <a:lnTo>
                    <a:pt x="14294" y="33718"/>
                  </a:lnTo>
                  <a:lnTo>
                    <a:pt x="15007" y="34111"/>
                  </a:lnTo>
                  <a:lnTo>
                    <a:pt x="15711" y="34504"/>
                  </a:lnTo>
                  <a:lnTo>
                    <a:pt x="16404" y="34908"/>
                  </a:lnTo>
                  <a:lnTo>
                    <a:pt x="16817" y="35176"/>
                  </a:lnTo>
                  <a:lnTo>
                    <a:pt x="17221" y="35456"/>
                  </a:lnTo>
                  <a:lnTo>
                    <a:pt x="17614" y="35745"/>
                  </a:lnTo>
                  <a:lnTo>
                    <a:pt x="17986" y="36045"/>
                  </a:lnTo>
                  <a:lnTo>
                    <a:pt x="18348" y="36366"/>
                  </a:lnTo>
                  <a:lnTo>
                    <a:pt x="18689" y="36697"/>
                  </a:lnTo>
                  <a:lnTo>
                    <a:pt x="19031" y="37038"/>
                  </a:lnTo>
                  <a:lnTo>
                    <a:pt x="19362" y="37390"/>
                  </a:lnTo>
                  <a:lnTo>
                    <a:pt x="19672" y="37752"/>
                  </a:lnTo>
                  <a:lnTo>
                    <a:pt x="19972" y="38124"/>
                  </a:lnTo>
                  <a:lnTo>
                    <a:pt x="20261" y="38507"/>
                  </a:lnTo>
                  <a:lnTo>
                    <a:pt x="20551" y="38900"/>
                  </a:lnTo>
                  <a:lnTo>
                    <a:pt x="20820" y="39293"/>
                  </a:lnTo>
                  <a:lnTo>
                    <a:pt x="21089" y="39707"/>
                  </a:lnTo>
                  <a:lnTo>
                    <a:pt x="21337" y="40120"/>
                  </a:lnTo>
                  <a:lnTo>
                    <a:pt x="21585" y="40544"/>
                  </a:lnTo>
                  <a:lnTo>
                    <a:pt x="23302" y="43585"/>
                  </a:lnTo>
                  <a:lnTo>
                    <a:pt x="24171" y="45105"/>
                  </a:lnTo>
                  <a:lnTo>
                    <a:pt x="25050" y="46616"/>
                  </a:lnTo>
                  <a:lnTo>
                    <a:pt x="25298" y="47009"/>
                  </a:lnTo>
                  <a:lnTo>
                    <a:pt x="25547" y="47402"/>
                  </a:lnTo>
                  <a:lnTo>
                    <a:pt x="25826" y="47774"/>
                  </a:lnTo>
                  <a:lnTo>
                    <a:pt x="26105" y="48136"/>
                  </a:lnTo>
                  <a:lnTo>
                    <a:pt x="26395" y="48488"/>
                  </a:lnTo>
                  <a:lnTo>
                    <a:pt x="26705" y="48829"/>
                  </a:lnTo>
                  <a:lnTo>
                    <a:pt x="27015" y="49149"/>
                  </a:lnTo>
                  <a:lnTo>
                    <a:pt x="27346" y="49470"/>
                  </a:lnTo>
                  <a:lnTo>
                    <a:pt x="27688" y="49770"/>
                  </a:lnTo>
                  <a:lnTo>
                    <a:pt x="28039" y="50060"/>
                  </a:lnTo>
                  <a:lnTo>
                    <a:pt x="28401" y="50329"/>
                  </a:lnTo>
                  <a:lnTo>
                    <a:pt x="28774" y="50597"/>
                  </a:lnTo>
                  <a:lnTo>
                    <a:pt x="29167" y="50846"/>
                  </a:lnTo>
                  <a:lnTo>
                    <a:pt x="29560" y="51084"/>
                  </a:lnTo>
                  <a:lnTo>
                    <a:pt x="29963" y="51311"/>
                  </a:lnTo>
                  <a:lnTo>
                    <a:pt x="30387" y="51528"/>
                  </a:lnTo>
                  <a:lnTo>
                    <a:pt x="31473" y="52066"/>
                  </a:lnTo>
                  <a:lnTo>
                    <a:pt x="32549" y="52604"/>
                  </a:lnTo>
                  <a:lnTo>
                    <a:pt x="33614" y="53162"/>
                  </a:lnTo>
                  <a:lnTo>
                    <a:pt x="34679" y="53742"/>
                  </a:lnTo>
                  <a:lnTo>
                    <a:pt x="34969" y="53907"/>
                  </a:lnTo>
                  <a:lnTo>
                    <a:pt x="35258" y="54073"/>
                  </a:lnTo>
                  <a:lnTo>
                    <a:pt x="35538" y="54259"/>
                  </a:lnTo>
                  <a:lnTo>
                    <a:pt x="35807" y="54445"/>
                  </a:lnTo>
                  <a:lnTo>
                    <a:pt x="36365" y="54817"/>
                  </a:lnTo>
                  <a:lnTo>
                    <a:pt x="36913" y="55200"/>
                  </a:lnTo>
                  <a:lnTo>
                    <a:pt x="61922" y="55200"/>
                  </a:lnTo>
                  <a:lnTo>
                    <a:pt x="61560" y="54269"/>
                  </a:lnTo>
                  <a:lnTo>
                    <a:pt x="61198" y="53328"/>
                  </a:lnTo>
                  <a:lnTo>
                    <a:pt x="60826" y="52407"/>
                  </a:lnTo>
                  <a:lnTo>
                    <a:pt x="60629" y="51942"/>
                  </a:lnTo>
                  <a:lnTo>
                    <a:pt x="60433" y="51487"/>
                  </a:lnTo>
                  <a:lnTo>
                    <a:pt x="60267" y="51125"/>
                  </a:lnTo>
                  <a:lnTo>
                    <a:pt x="60091" y="50773"/>
                  </a:lnTo>
                  <a:lnTo>
                    <a:pt x="59916" y="50422"/>
                  </a:lnTo>
                  <a:lnTo>
                    <a:pt x="59729" y="50091"/>
                  </a:lnTo>
                  <a:lnTo>
                    <a:pt x="59533" y="49760"/>
                  </a:lnTo>
                  <a:lnTo>
                    <a:pt x="59336" y="49439"/>
                  </a:lnTo>
                  <a:lnTo>
                    <a:pt x="59130" y="49129"/>
                  </a:lnTo>
                  <a:lnTo>
                    <a:pt x="58912" y="48819"/>
                  </a:lnTo>
                  <a:lnTo>
                    <a:pt x="58695" y="48529"/>
                  </a:lnTo>
                  <a:lnTo>
                    <a:pt x="58468" y="48239"/>
                  </a:lnTo>
                  <a:lnTo>
                    <a:pt x="58240" y="47960"/>
                  </a:lnTo>
                  <a:lnTo>
                    <a:pt x="57992" y="47691"/>
                  </a:lnTo>
                  <a:lnTo>
                    <a:pt x="57744" y="47433"/>
                  </a:lnTo>
                  <a:lnTo>
                    <a:pt x="57495" y="47174"/>
                  </a:lnTo>
                  <a:lnTo>
                    <a:pt x="57227" y="46936"/>
                  </a:lnTo>
                  <a:lnTo>
                    <a:pt x="56958" y="46698"/>
                  </a:lnTo>
                  <a:lnTo>
                    <a:pt x="56678" y="46481"/>
                  </a:lnTo>
                  <a:lnTo>
                    <a:pt x="56389" y="46264"/>
                  </a:lnTo>
                  <a:lnTo>
                    <a:pt x="56099" y="46057"/>
                  </a:lnTo>
                  <a:lnTo>
                    <a:pt x="55799" y="45861"/>
                  </a:lnTo>
                  <a:lnTo>
                    <a:pt x="55489" y="45674"/>
                  </a:lnTo>
                  <a:lnTo>
                    <a:pt x="55168" y="45499"/>
                  </a:lnTo>
                  <a:lnTo>
                    <a:pt x="54848" y="45333"/>
                  </a:lnTo>
                  <a:lnTo>
                    <a:pt x="54517" y="45178"/>
                  </a:lnTo>
                  <a:lnTo>
                    <a:pt x="54175" y="45033"/>
                  </a:lnTo>
                  <a:lnTo>
                    <a:pt x="53824" y="44899"/>
                  </a:lnTo>
                  <a:lnTo>
                    <a:pt x="53462" y="44775"/>
                  </a:lnTo>
                  <a:lnTo>
                    <a:pt x="53100" y="44661"/>
                  </a:lnTo>
                  <a:lnTo>
                    <a:pt x="52717" y="44557"/>
                  </a:lnTo>
                  <a:lnTo>
                    <a:pt x="52334" y="44464"/>
                  </a:lnTo>
                  <a:lnTo>
                    <a:pt x="51941" y="44381"/>
                  </a:lnTo>
                  <a:lnTo>
                    <a:pt x="51538" y="44319"/>
                  </a:lnTo>
                  <a:lnTo>
                    <a:pt x="49521" y="43988"/>
                  </a:lnTo>
                  <a:lnTo>
                    <a:pt x="47515" y="43647"/>
                  </a:lnTo>
                  <a:lnTo>
                    <a:pt x="45498" y="43316"/>
                  </a:lnTo>
                  <a:lnTo>
                    <a:pt x="44484" y="43151"/>
                  </a:lnTo>
                  <a:lnTo>
                    <a:pt x="43481" y="43006"/>
                  </a:lnTo>
                  <a:lnTo>
                    <a:pt x="42974" y="42923"/>
                  </a:lnTo>
                  <a:lnTo>
                    <a:pt x="42478" y="42830"/>
                  </a:lnTo>
                  <a:lnTo>
                    <a:pt x="41992" y="42706"/>
                  </a:lnTo>
                  <a:lnTo>
                    <a:pt x="41516" y="42582"/>
                  </a:lnTo>
                  <a:lnTo>
                    <a:pt x="41050" y="42427"/>
                  </a:lnTo>
                  <a:lnTo>
                    <a:pt x="40595" y="42251"/>
                  </a:lnTo>
                  <a:lnTo>
                    <a:pt x="40151" y="42065"/>
                  </a:lnTo>
                  <a:lnTo>
                    <a:pt x="39716" y="41858"/>
                  </a:lnTo>
                  <a:lnTo>
                    <a:pt x="39509" y="41744"/>
                  </a:lnTo>
                  <a:lnTo>
                    <a:pt x="39292" y="41620"/>
                  </a:lnTo>
                  <a:lnTo>
                    <a:pt x="39096" y="41496"/>
                  </a:lnTo>
                  <a:lnTo>
                    <a:pt x="38889" y="41361"/>
                  </a:lnTo>
                  <a:lnTo>
                    <a:pt x="38692" y="41227"/>
                  </a:lnTo>
                  <a:lnTo>
                    <a:pt x="38496" y="41082"/>
                  </a:lnTo>
                  <a:lnTo>
                    <a:pt x="38299" y="40937"/>
                  </a:lnTo>
                  <a:lnTo>
                    <a:pt x="38103" y="40782"/>
                  </a:lnTo>
                  <a:lnTo>
                    <a:pt x="37917" y="40627"/>
                  </a:lnTo>
                  <a:lnTo>
                    <a:pt x="37730" y="40451"/>
                  </a:lnTo>
                  <a:lnTo>
                    <a:pt x="37555" y="40286"/>
                  </a:lnTo>
                  <a:lnTo>
                    <a:pt x="37379" y="40100"/>
                  </a:lnTo>
                  <a:lnTo>
                    <a:pt x="37203" y="39913"/>
                  </a:lnTo>
                  <a:lnTo>
                    <a:pt x="37027" y="39727"/>
                  </a:lnTo>
                  <a:lnTo>
                    <a:pt x="36862" y="39520"/>
                  </a:lnTo>
                  <a:lnTo>
                    <a:pt x="36696" y="39314"/>
                  </a:lnTo>
                  <a:lnTo>
                    <a:pt x="36200" y="38672"/>
                  </a:lnTo>
                  <a:lnTo>
                    <a:pt x="35734" y="38010"/>
                  </a:lnTo>
                  <a:lnTo>
                    <a:pt x="35507" y="37669"/>
                  </a:lnTo>
                  <a:lnTo>
                    <a:pt x="35279" y="37338"/>
                  </a:lnTo>
                  <a:lnTo>
                    <a:pt x="35062" y="36997"/>
                  </a:lnTo>
                  <a:lnTo>
                    <a:pt x="34855" y="36655"/>
                  </a:lnTo>
                  <a:lnTo>
                    <a:pt x="34648" y="36304"/>
                  </a:lnTo>
                  <a:lnTo>
                    <a:pt x="34452" y="35962"/>
                  </a:lnTo>
                  <a:lnTo>
                    <a:pt x="34255" y="35600"/>
                  </a:lnTo>
                  <a:lnTo>
                    <a:pt x="34069" y="35249"/>
                  </a:lnTo>
                  <a:lnTo>
                    <a:pt x="33893" y="34887"/>
                  </a:lnTo>
                  <a:lnTo>
                    <a:pt x="33717" y="34525"/>
                  </a:lnTo>
                  <a:lnTo>
                    <a:pt x="33542" y="34163"/>
                  </a:lnTo>
                  <a:lnTo>
                    <a:pt x="33376" y="33791"/>
                  </a:lnTo>
                  <a:lnTo>
                    <a:pt x="33014" y="32922"/>
                  </a:lnTo>
                  <a:lnTo>
                    <a:pt x="32652" y="32053"/>
                  </a:lnTo>
                  <a:lnTo>
                    <a:pt x="31938" y="30295"/>
                  </a:lnTo>
                  <a:lnTo>
                    <a:pt x="31235" y="28536"/>
                  </a:lnTo>
                  <a:lnTo>
                    <a:pt x="30532" y="26778"/>
                  </a:lnTo>
                  <a:lnTo>
                    <a:pt x="30346" y="26333"/>
                  </a:lnTo>
                  <a:lnTo>
                    <a:pt x="30149" y="25889"/>
                  </a:lnTo>
                  <a:lnTo>
                    <a:pt x="29932" y="25444"/>
                  </a:lnTo>
                  <a:lnTo>
                    <a:pt x="29715" y="25020"/>
                  </a:lnTo>
                  <a:lnTo>
                    <a:pt x="29487" y="24596"/>
                  </a:lnTo>
                  <a:lnTo>
                    <a:pt x="29239" y="24182"/>
                  </a:lnTo>
                  <a:lnTo>
                    <a:pt x="28991" y="23779"/>
                  </a:lnTo>
                  <a:lnTo>
                    <a:pt x="28722" y="23375"/>
                  </a:lnTo>
                  <a:lnTo>
                    <a:pt x="28443" y="22993"/>
                  </a:lnTo>
                  <a:lnTo>
                    <a:pt x="28153" y="22610"/>
                  </a:lnTo>
                  <a:lnTo>
                    <a:pt x="27853" y="22238"/>
                  </a:lnTo>
                  <a:lnTo>
                    <a:pt x="27532" y="21876"/>
                  </a:lnTo>
                  <a:lnTo>
                    <a:pt x="27201" y="21524"/>
                  </a:lnTo>
                  <a:lnTo>
                    <a:pt x="26860" y="21183"/>
                  </a:lnTo>
                  <a:lnTo>
                    <a:pt x="26498" y="20852"/>
                  </a:lnTo>
                  <a:lnTo>
                    <a:pt x="26126" y="20531"/>
                  </a:lnTo>
                  <a:lnTo>
                    <a:pt x="25681" y="20169"/>
                  </a:lnTo>
                  <a:lnTo>
                    <a:pt x="25226" y="19828"/>
                  </a:lnTo>
                  <a:lnTo>
                    <a:pt x="24761" y="19497"/>
                  </a:lnTo>
                  <a:lnTo>
                    <a:pt x="24295" y="19187"/>
                  </a:lnTo>
                  <a:lnTo>
                    <a:pt x="23819" y="18887"/>
                  </a:lnTo>
                  <a:lnTo>
                    <a:pt x="23333" y="18597"/>
                  </a:lnTo>
                  <a:lnTo>
                    <a:pt x="22837" y="18318"/>
                  </a:lnTo>
                  <a:lnTo>
                    <a:pt x="22340" y="18070"/>
                  </a:lnTo>
                  <a:lnTo>
                    <a:pt x="21834" y="17821"/>
                  </a:lnTo>
                  <a:lnTo>
                    <a:pt x="21327" y="17594"/>
                  </a:lnTo>
                  <a:lnTo>
                    <a:pt x="20810" y="17377"/>
                  </a:lnTo>
                  <a:lnTo>
                    <a:pt x="20282" y="17170"/>
                  </a:lnTo>
                  <a:lnTo>
                    <a:pt x="19744" y="16984"/>
                  </a:lnTo>
                  <a:lnTo>
                    <a:pt x="19207" y="16808"/>
                  </a:lnTo>
                  <a:lnTo>
                    <a:pt x="18658" y="16642"/>
                  </a:lnTo>
                  <a:lnTo>
                    <a:pt x="18100" y="16497"/>
                  </a:lnTo>
                  <a:lnTo>
                    <a:pt x="17097" y="16239"/>
                  </a:lnTo>
                  <a:lnTo>
                    <a:pt x="16590" y="16104"/>
                  </a:lnTo>
                  <a:lnTo>
                    <a:pt x="16093" y="15960"/>
                  </a:lnTo>
                  <a:lnTo>
                    <a:pt x="15597" y="15815"/>
                  </a:lnTo>
                  <a:lnTo>
                    <a:pt x="15100" y="15660"/>
                  </a:lnTo>
                  <a:lnTo>
                    <a:pt x="14614" y="15494"/>
                  </a:lnTo>
                  <a:lnTo>
                    <a:pt x="14128" y="15318"/>
                  </a:lnTo>
                  <a:lnTo>
                    <a:pt x="13652" y="15122"/>
                  </a:lnTo>
                  <a:lnTo>
                    <a:pt x="13177" y="14915"/>
                  </a:lnTo>
                  <a:lnTo>
                    <a:pt x="12711" y="14698"/>
                  </a:lnTo>
                  <a:lnTo>
                    <a:pt x="12246" y="14460"/>
                  </a:lnTo>
                  <a:lnTo>
                    <a:pt x="11801" y="14201"/>
                  </a:lnTo>
                  <a:lnTo>
                    <a:pt x="11356" y="13932"/>
                  </a:lnTo>
                  <a:lnTo>
                    <a:pt x="10912" y="13632"/>
                  </a:lnTo>
                  <a:lnTo>
                    <a:pt x="10488" y="13312"/>
                  </a:lnTo>
                  <a:lnTo>
                    <a:pt x="10053" y="12971"/>
                  </a:lnTo>
                  <a:lnTo>
                    <a:pt x="9629" y="12619"/>
                  </a:lnTo>
                  <a:lnTo>
                    <a:pt x="9205" y="12257"/>
                  </a:lnTo>
                  <a:lnTo>
                    <a:pt x="8791" y="11895"/>
                  </a:lnTo>
                  <a:lnTo>
                    <a:pt x="8388" y="11523"/>
                  </a:lnTo>
                  <a:lnTo>
                    <a:pt x="7985" y="11140"/>
                  </a:lnTo>
                  <a:lnTo>
                    <a:pt x="7592" y="10757"/>
                  </a:lnTo>
                  <a:lnTo>
                    <a:pt x="7199" y="10364"/>
                  </a:lnTo>
                  <a:lnTo>
                    <a:pt x="6826" y="9971"/>
                  </a:lnTo>
                  <a:lnTo>
                    <a:pt x="6444" y="9568"/>
                  </a:lnTo>
                  <a:lnTo>
                    <a:pt x="6082" y="9154"/>
                  </a:lnTo>
                  <a:lnTo>
                    <a:pt x="5720" y="8740"/>
                  </a:lnTo>
                  <a:lnTo>
                    <a:pt x="5358" y="8316"/>
                  </a:lnTo>
                  <a:lnTo>
                    <a:pt x="5006" y="7892"/>
                  </a:lnTo>
                  <a:lnTo>
                    <a:pt x="4665" y="7458"/>
                  </a:lnTo>
                  <a:lnTo>
                    <a:pt x="4323" y="7013"/>
                  </a:lnTo>
                  <a:lnTo>
                    <a:pt x="4013" y="6599"/>
                  </a:lnTo>
                  <a:lnTo>
                    <a:pt x="3723" y="6165"/>
                  </a:lnTo>
                  <a:lnTo>
                    <a:pt x="3454" y="5731"/>
                  </a:lnTo>
                  <a:lnTo>
                    <a:pt x="3196" y="5286"/>
                  </a:lnTo>
                  <a:lnTo>
                    <a:pt x="2937" y="4841"/>
                  </a:lnTo>
                  <a:lnTo>
                    <a:pt x="2689" y="4386"/>
                  </a:lnTo>
                  <a:lnTo>
                    <a:pt x="2203" y="3476"/>
                  </a:lnTo>
                  <a:lnTo>
                    <a:pt x="1717" y="2566"/>
                  </a:lnTo>
                  <a:lnTo>
                    <a:pt x="1458" y="2121"/>
                  </a:lnTo>
                  <a:lnTo>
                    <a:pt x="1200" y="1676"/>
                  </a:lnTo>
                  <a:lnTo>
                    <a:pt x="921" y="1242"/>
                  </a:lnTo>
                  <a:lnTo>
                    <a:pt x="631" y="818"/>
                  </a:lnTo>
                  <a:lnTo>
                    <a:pt x="331" y="4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7389111" y="12"/>
              <a:ext cx="1754886" cy="2485989"/>
            </a:xfrm>
            <a:custGeom>
              <a:avLst/>
              <a:gdLst/>
              <a:ahLst/>
              <a:cxnLst/>
              <a:rect l="l" t="t" r="r" b="b"/>
              <a:pathLst>
                <a:path w="53897" h="76351" extrusionOk="0">
                  <a:moveTo>
                    <a:pt x="238" y="0"/>
                  </a:moveTo>
                  <a:lnTo>
                    <a:pt x="135" y="817"/>
                  </a:lnTo>
                  <a:lnTo>
                    <a:pt x="83" y="1334"/>
                  </a:lnTo>
                  <a:lnTo>
                    <a:pt x="42" y="1841"/>
                  </a:lnTo>
                  <a:lnTo>
                    <a:pt x="10" y="2348"/>
                  </a:lnTo>
                  <a:lnTo>
                    <a:pt x="0" y="2844"/>
                  </a:lnTo>
                  <a:lnTo>
                    <a:pt x="0" y="3341"/>
                  </a:lnTo>
                  <a:lnTo>
                    <a:pt x="21" y="3837"/>
                  </a:lnTo>
                  <a:lnTo>
                    <a:pt x="42" y="4323"/>
                  </a:lnTo>
                  <a:lnTo>
                    <a:pt x="93" y="4799"/>
                  </a:lnTo>
                  <a:lnTo>
                    <a:pt x="145" y="5275"/>
                  </a:lnTo>
                  <a:lnTo>
                    <a:pt x="217" y="5740"/>
                  </a:lnTo>
                  <a:lnTo>
                    <a:pt x="300" y="6206"/>
                  </a:lnTo>
                  <a:lnTo>
                    <a:pt x="404" y="6671"/>
                  </a:lnTo>
                  <a:lnTo>
                    <a:pt x="517" y="7116"/>
                  </a:lnTo>
                  <a:lnTo>
                    <a:pt x="641" y="7571"/>
                  </a:lnTo>
                  <a:lnTo>
                    <a:pt x="786" y="8005"/>
                  </a:lnTo>
                  <a:lnTo>
                    <a:pt x="941" y="8450"/>
                  </a:lnTo>
                  <a:lnTo>
                    <a:pt x="1117" y="8874"/>
                  </a:lnTo>
                  <a:lnTo>
                    <a:pt x="1293" y="9298"/>
                  </a:lnTo>
                  <a:lnTo>
                    <a:pt x="1500" y="9722"/>
                  </a:lnTo>
                  <a:lnTo>
                    <a:pt x="1707" y="10136"/>
                  </a:lnTo>
                  <a:lnTo>
                    <a:pt x="1945" y="10539"/>
                  </a:lnTo>
                  <a:lnTo>
                    <a:pt x="2182" y="10943"/>
                  </a:lnTo>
                  <a:lnTo>
                    <a:pt x="2441" y="11336"/>
                  </a:lnTo>
                  <a:lnTo>
                    <a:pt x="2710" y="11729"/>
                  </a:lnTo>
                  <a:lnTo>
                    <a:pt x="3000" y="12111"/>
                  </a:lnTo>
                  <a:lnTo>
                    <a:pt x="3300" y="12494"/>
                  </a:lnTo>
                  <a:lnTo>
                    <a:pt x="3620" y="12866"/>
                  </a:lnTo>
                  <a:lnTo>
                    <a:pt x="3951" y="13228"/>
                  </a:lnTo>
                  <a:lnTo>
                    <a:pt x="4292" y="13590"/>
                  </a:lnTo>
                  <a:lnTo>
                    <a:pt x="4654" y="13942"/>
                  </a:lnTo>
                  <a:lnTo>
                    <a:pt x="5027" y="14283"/>
                  </a:lnTo>
                  <a:lnTo>
                    <a:pt x="5420" y="14625"/>
                  </a:lnTo>
                  <a:lnTo>
                    <a:pt x="5730" y="14883"/>
                  </a:lnTo>
                  <a:lnTo>
                    <a:pt x="6051" y="15131"/>
                  </a:lnTo>
                  <a:lnTo>
                    <a:pt x="6371" y="15380"/>
                  </a:lnTo>
                  <a:lnTo>
                    <a:pt x="6702" y="15618"/>
                  </a:lnTo>
                  <a:lnTo>
                    <a:pt x="7044" y="15855"/>
                  </a:lnTo>
                  <a:lnTo>
                    <a:pt x="7375" y="16083"/>
                  </a:lnTo>
                  <a:lnTo>
                    <a:pt x="7726" y="16311"/>
                  </a:lnTo>
                  <a:lnTo>
                    <a:pt x="8068" y="16528"/>
                  </a:lnTo>
                  <a:lnTo>
                    <a:pt x="8771" y="16941"/>
                  </a:lnTo>
                  <a:lnTo>
                    <a:pt x="9484" y="17355"/>
                  </a:lnTo>
                  <a:lnTo>
                    <a:pt x="10208" y="17738"/>
                  </a:lnTo>
                  <a:lnTo>
                    <a:pt x="10932" y="18121"/>
                  </a:lnTo>
                  <a:lnTo>
                    <a:pt x="11739" y="18514"/>
                  </a:lnTo>
                  <a:lnTo>
                    <a:pt x="12546" y="18896"/>
                  </a:lnTo>
                  <a:lnTo>
                    <a:pt x="13373" y="19258"/>
                  </a:lnTo>
                  <a:lnTo>
                    <a:pt x="14201" y="19600"/>
                  </a:lnTo>
                  <a:lnTo>
                    <a:pt x="15039" y="19941"/>
                  </a:lnTo>
                  <a:lnTo>
                    <a:pt x="15876" y="20272"/>
                  </a:lnTo>
                  <a:lnTo>
                    <a:pt x="17552" y="20923"/>
                  </a:lnTo>
                  <a:lnTo>
                    <a:pt x="17821" y="21027"/>
                  </a:lnTo>
                  <a:lnTo>
                    <a:pt x="18079" y="21130"/>
                  </a:lnTo>
                  <a:lnTo>
                    <a:pt x="18328" y="21254"/>
                  </a:lnTo>
                  <a:lnTo>
                    <a:pt x="18576" y="21368"/>
                  </a:lnTo>
                  <a:lnTo>
                    <a:pt x="18814" y="21492"/>
                  </a:lnTo>
                  <a:lnTo>
                    <a:pt x="19052" y="21627"/>
                  </a:lnTo>
                  <a:lnTo>
                    <a:pt x="19279" y="21761"/>
                  </a:lnTo>
                  <a:lnTo>
                    <a:pt x="19496" y="21906"/>
                  </a:lnTo>
                  <a:lnTo>
                    <a:pt x="19713" y="22051"/>
                  </a:lnTo>
                  <a:lnTo>
                    <a:pt x="19931" y="22206"/>
                  </a:lnTo>
                  <a:lnTo>
                    <a:pt x="20138" y="22361"/>
                  </a:lnTo>
                  <a:lnTo>
                    <a:pt x="20334" y="22516"/>
                  </a:lnTo>
                  <a:lnTo>
                    <a:pt x="20531" y="22682"/>
                  </a:lnTo>
                  <a:lnTo>
                    <a:pt x="20717" y="22858"/>
                  </a:lnTo>
                  <a:lnTo>
                    <a:pt x="20903" y="23033"/>
                  </a:lnTo>
                  <a:lnTo>
                    <a:pt x="21079" y="23220"/>
                  </a:lnTo>
                  <a:lnTo>
                    <a:pt x="21255" y="23406"/>
                  </a:lnTo>
                  <a:lnTo>
                    <a:pt x="21420" y="23602"/>
                  </a:lnTo>
                  <a:lnTo>
                    <a:pt x="21575" y="23799"/>
                  </a:lnTo>
                  <a:lnTo>
                    <a:pt x="21730" y="24006"/>
                  </a:lnTo>
                  <a:lnTo>
                    <a:pt x="21875" y="24212"/>
                  </a:lnTo>
                  <a:lnTo>
                    <a:pt x="22020" y="24430"/>
                  </a:lnTo>
                  <a:lnTo>
                    <a:pt x="22154" y="24647"/>
                  </a:lnTo>
                  <a:lnTo>
                    <a:pt x="22289" y="24874"/>
                  </a:lnTo>
                  <a:lnTo>
                    <a:pt x="22413" y="25102"/>
                  </a:lnTo>
                  <a:lnTo>
                    <a:pt x="22537" y="25340"/>
                  </a:lnTo>
                  <a:lnTo>
                    <a:pt x="22651" y="25578"/>
                  </a:lnTo>
                  <a:lnTo>
                    <a:pt x="22765" y="25826"/>
                  </a:lnTo>
                  <a:lnTo>
                    <a:pt x="22868" y="26074"/>
                  </a:lnTo>
                  <a:lnTo>
                    <a:pt x="22961" y="26333"/>
                  </a:lnTo>
                  <a:lnTo>
                    <a:pt x="23054" y="26591"/>
                  </a:lnTo>
                  <a:lnTo>
                    <a:pt x="23137" y="26860"/>
                  </a:lnTo>
                  <a:lnTo>
                    <a:pt x="23820" y="29063"/>
                  </a:lnTo>
                  <a:lnTo>
                    <a:pt x="24151" y="30170"/>
                  </a:lnTo>
                  <a:lnTo>
                    <a:pt x="24306" y="30718"/>
                  </a:lnTo>
                  <a:lnTo>
                    <a:pt x="24461" y="31277"/>
                  </a:lnTo>
                  <a:lnTo>
                    <a:pt x="24626" y="31825"/>
                  </a:lnTo>
                  <a:lnTo>
                    <a:pt x="24792" y="32373"/>
                  </a:lnTo>
                  <a:lnTo>
                    <a:pt x="24988" y="32900"/>
                  </a:lnTo>
                  <a:lnTo>
                    <a:pt x="25195" y="33428"/>
                  </a:lnTo>
                  <a:lnTo>
                    <a:pt x="25412" y="33935"/>
                  </a:lnTo>
                  <a:lnTo>
                    <a:pt x="25661" y="34431"/>
                  </a:lnTo>
                  <a:lnTo>
                    <a:pt x="25919" y="34917"/>
                  </a:lnTo>
                  <a:lnTo>
                    <a:pt x="26198" y="35393"/>
                  </a:lnTo>
                  <a:lnTo>
                    <a:pt x="26498" y="35858"/>
                  </a:lnTo>
                  <a:lnTo>
                    <a:pt x="26653" y="36076"/>
                  </a:lnTo>
                  <a:lnTo>
                    <a:pt x="26819" y="36303"/>
                  </a:lnTo>
                  <a:lnTo>
                    <a:pt x="26984" y="36520"/>
                  </a:lnTo>
                  <a:lnTo>
                    <a:pt x="27160" y="36737"/>
                  </a:lnTo>
                  <a:lnTo>
                    <a:pt x="27346" y="36944"/>
                  </a:lnTo>
                  <a:lnTo>
                    <a:pt x="27533" y="37151"/>
                  </a:lnTo>
                  <a:lnTo>
                    <a:pt x="27719" y="37358"/>
                  </a:lnTo>
                  <a:lnTo>
                    <a:pt x="27915" y="37565"/>
                  </a:lnTo>
                  <a:lnTo>
                    <a:pt x="28122" y="37761"/>
                  </a:lnTo>
                  <a:lnTo>
                    <a:pt x="28329" y="37948"/>
                  </a:lnTo>
                  <a:lnTo>
                    <a:pt x="28546" y="38144"/>
                  </a:lnTo>
                  <a:lnTo>
                    <a:pt x="28763" y="38330"/>
                  </a:lnTo>
                  <a:lnTo>
                    <a:pt x="28991" y="38506"/>
                  </a:lnTo>
                  <a:lnTo>
                    <a:pt x="29229" y="38692"/>
                  </a:lnTo>
                  <a:lnTo>
                    <a:pt x="30025" y="39271"/>
                  </a:lnTo>
                  <a:lnTo>
                    <a:pt x="30832" y="39840"/>
                  </a:lnTo>
                  <a:lnTo>
                    <a:pt x="31649" y="40388"/>
                  </a:lnTo>
                  <a:lnTo>
                    <a:pt x="32476" y="40916"/>
                  </a:lnTo>
                  <a:lnTo>
                    <a:pt x="32890" y="41175"/>
                  </a:lnTo>
                  <a:lnTo>
                    <a:pt x="33314" y="41433"/>
                  </a:lnTo>
                  <a:lnTo>
                    <a:pt x="33738" y="41681"/>
                  </a:lnTo>
                  <a:lnTo>
                    <a:pt x="34162" y="41919"/>
                  </a:lnTo>
                  <a:lnTo>
                    <a:pt x="34597" y="42157"/>
                  </a:lnTo>
                  <a:lnTo>
                    <a:pt x="35031" y="42385"/>
                  </a:lnTo>
                  <a:lnTo>
                    <a:pt x="35476" y="42602"/>
                  </a:lnTo>
                  <a:lnTo>
                    <a:pt x="35921" y="42819"/>
                  </a:lnTo>
                  <a:lnTo>
                    <a:pt x="36303" y="43005"/>
                  </a:lnTo>
                  <a:lnTo>
                    <a:pt x="36686" y="43202"/>
                  </a:lnTo>
                  <a:lnTo>
                    <a:pt x="37069" y="43398"/>
                  </a:lnTo>
                  <a:lnTo>
                    <a:pt x="37441" y="43595"/>
                  </a:lnTo>
                  <a:lnTo>
                    <a:pt x="37813" y="43812"/>
                  </a:lnTo>
                  <a:lnTo>
                    <a:pt x="38186" y="44029"/>
                  </a:lnTo>
                  <a:lnTo>
                    <a:pt x="38548" y="44246"/>
                  </a:lnTo>
                  <a:lnTo>
                    <a:pt x="38910" y="44474"/>
                  </a:lnTo>
                  <a:lnTo>
                    <a:pt x="39323" y="44763"/>
                  </a:lnTo>
                  <a:lnTo>
                    <a:pt x="39716" y="45063"/>
                  </a:lnTo>
                  <a:lnTo>
                    <a:pt x="40099" y="45384"/>
                  </a:lnTo>
                  <a:lnTo>
                    <a:pt x="40275" y="45539"/>
                  </a:lnTo>
                  <a:lnTo>
                    <a:pt x="40451" y="45705"/>
                  </a:lnTo>
                  <a:lnTo>
                    <a:pt x="40627" y="45880"/>
                  </a:lnTo>
                  <a:lnTo>
                    <a:pt x="40792" y="46056"/>
                  </a:lnTo>
                  <a:lnTo>
                    <a:pt x="40947" y="46232"/>
                  </a:lnTo>
                  <a:lnTo>
                    <a:pt x="41102" y="46408"/>
                  </a:lnTo>
                  <a:lnTo>
                    <a:pt x="41247" y="46594"/>
                  </a:lnTo>
                  <a:lnTo>
                    <a:pt x="41382" y="46780"/>
                  </a:lnTo>
                  <a:lnTo>
                    <a:pt x="41526" y="46977"/>
                  </a:lnTo>
                  <a:lnTo>
                    <a:pt x="41650" y="47163"/>
                  </a:lnTo>
                  <a:lnTo>
                    <a:pt x="41775" y="47370"/>
                  </a:lnTo>
                  <a:lnTo>
                    <a:pt x="41888" y="47566"/>
                  </a:lnTo>
                  <a:lnTo>
                    <a:pt x="42002" y="47773"/>
                  </a:lnTo>
                  <a:lnTo>
                    <a:pt x="42106" y="47990"/>
                  </a:lnTo>
                  <a:lnTo>
                    <a:pt x="42199" y="48197"/>
                  </a:lnTo>
                  <a:lnTo>
                    <a:pt x="42292" y="48414"/>
                  </a:lnTo>
                  <a:lnTo>
                    <a:pt x="42374" y="48642"/>
                  </a:lnTo>
                  <a:lnTo>
                    <a:pt x="42447" y="48870"/>
                  </a:lnTo>
                  <a:lnTo>
                    <a:pt x="42519" y="49097"/>
                  </a:lnTo>
                  <a:lnTo>
                    <a:pt x="42581" y="49335"/>
                  </a:lnTo>
                  <a:lnTo>
                    <a:pt x="42633" y="49563"/>
                  </a:lnTo>
                  <a:lnTo>
                    <a:pt x="42685" y="49811"/>
                  </a:lnTo>
                  <a:lnTo>
                    <a:pt x="42726" y="50059"/>
                  </a:lnTo>
                  <a:lnTo>
                    <a:pt x="42757" y="50307"/>
                  </a:lnTo>
                  <a:lnTo>
                    <a:pt x="42788" y="50555"/>
                  </a:lnTo>
                  <a:lnTo>
                    <a:pt x="42809" y="50814"/>
                  </a:lnTo>
                  <a:lnTo>
                    <a:pt x="42850" y="51662"/>
                  </a:lnTo>
                  <a:lnTo>
                    <a:pt x="42871" y="52500"/>
                  </a:lnTo>
                  <a:lnTo>
                    <a:pt x="42892" y="53348"/>
                  </a:lnTo>
                  <a:lnTo>
                    <a:pt x="42902" y="54196"/>
                  </a:lnTo>
                  <a:lnTo>
                    <a:pt x="42912" y="55892"/>
                  </a:lnTo>
                  <a:lnTo>
                    <a:pt x="42923" y="57578"/>
                  </a:lnTo>
                  <a:lnTo>
                    <a:pt x="42954" y="58333"/>
                  </a:lnTo>
                  <a:lnTo>
                    <a:pt x="42995" y="59078"/>
                  </a:lnTo>
                  <a:lnTo>
                    <a:pt x="43067" y="59812"/>
                  </a:lnTo>
                  <a:lnTo>
                    <a:pt x="43109" y="60174"/>
                  </a:lnTo>
                  <a:lnTo>
                    <a:pt x="43150" y="60536"/>
                  </a:lnTo>
                  <a:lnTo>
                    <a:pt x="43212" y="60898"/>
                  </a:lnTo>
                  <a:lnTo>
                    <a:pt x="43274" y="61260"/>
                  </a:lnTo>
                  <a:lnTo>
                    <a:pt x="43336" y="61622"/>
                  </a:lnTo>
                  <a:lnTo>
                    <a:pt x="43409" y="61974"/>
                  </a:lnTo>
                  <a:lnTo>
                    <a:pt x="43492" y="62325"/>
                  </a:lnTo>
                  <a:lnTo>
                    <a:pt x="43585" y="62677"/>
                  </a:lnTo>
                  <a:lnTo>
                    <a:pt x="43678" y="63029"/>
                  </a:lnTo>
                  <a:lnTo>
                    <a:pt x="43781" y="63370"/>
                  </a:lnTo>
                  <a:lnTo>
                    <a:pt x="43885" y="63711"/>
                  </a:lnTo>
                  <a:lnTo>
                    <a:pt x="44009" y="64053"/>
                  </a:lnTo>
                  <a:lnTo>
                    <a:pt x="44133" y="64394"/>
                  </a:lnTo>
                  <a:lnTo>
                    <a:pt x="44257" y="64735"/>
                  </a:lnTo>
                  <a:lnTo>
                    <a:pt x="44402" y="65066"/>
                  </a:lnTo>
                  <a:lnTo>
                    <a:pt x="44546" y="65397"/>
                  </a:lnTo>
                  <a:lnTo>
                    <a:pt x="44702" y="65718"/>
                  </a:lnTo>
                  <a:lnTo>
                    <a:pt x="44867" y="66049"/>
                  </a:lnTo>
                  <a:lnTo>
                    <a:pt x="45043" y="66369"/>
                  </a:lnTo>
                  <a:lnTo>
                    <a:pt x="45219" y="66690"/>
                  </a:lnTo>
                  <a:lnTo>
                    <a:pt x="45415" y="67000"/>
                  </a:lnTo>
                  <a:lnTo>
                    <a:pt x="45612" y="67321"/>
                  </a:lnTo>
                  <a:lnTo>
                    <a:pt x="45819" y="67631"/>
                  </a:lnTo>
                  <a:lnTo>
                    <a:pt x="46036" y="67931"/>
                  </a:lnTo>
                  <a:lnTo>
                    <a:pt x="46263" y="68242"/>
                  </a:lnTo>
                  <a:lnTo>
                    <a:pt x="46501" y="68541"/>
                  </a:lnTo>
                  <a:lnTo>
                    <a:pt x="47101" y="69265"/>
                  </a:lnTo>
                  <a:lnTo>
                    <a:pt x="47711" y="69989"/>
                  </a:lnTo>
                  <a:lnTo>
                    <a:pt x="48332" y="70713"/>
                  </a:lnTo>
                  <a:lnTo>
                    <a:pt x="48963" y="71417"/>
                  </a:lnTo>
                  <a:lnTo>
                    <a:pt x="49594" y="72120"/>
                  </a:lnTo>
                  <a:lnTo>
                    <a:pt x="50235" y="72823"/>
                  </a:lnTo>
                  <a:lnTo>
                    <a:pt x="51517" y="74220"/>
                  </a:lnTo>
                  <a:lnTo>
                    <a:pt x="51776" y="74499"/>
                  </a:lnTo>
                  <a:lnTo>
                    <a:pt x="52055" y="74768"/>
                  </a:lnTo>
                  <a:lnTo>
                    <a:pt x="52345" y="75026"/>
                  </a:lnTo>
                  <a:lnTo>
                    <a:pt x="52645" y="75285"/>
                  </a:lnTo>
                  <a:lnTo>
                    <a:pt x="53265" y="75802"/>
                  </a:lnTo>
                  <a:lnTo>
                    <a:pt x="53896" y="76350"/>
                  </a:lnTo>
                  <a:lnTo>
                    <a:pt x="538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8634601" y="3227500"/>
              <a:ext cx="509416" cy="1121560"/>
            </a:xfrm>
            <a:custGeom>
              <a:avLst/>
              <a:gdLst/>
              <a:ahLst/>
              <a:cxnLst/>
              <a:rect l="l" t="t" r="r" b="b"/>
              <a:pathLst>
                <a:path w="22568" h="49687" extrusionOk="0">
                  <a:moveTo>
                    <a:pt x="21265" y="0"/>
                  </a:moveTo>
                  <a:lnTo>
                    <a:pt x="20841" y="10"/>
                  </a:lnTo>
                  <a:lnTo>
                    <a:pt x="20417" y="41"/>
                  </a:lnTo>
                  <a:lnTo>
                    <a:pt x="20013" y="93"/>
                  </a:lnTo>
                  <a:lnTo>
                    <a:pt x="19600" y="166"/>
                  </a:lnTo>
                  <a:lnTo>
                    <a:pt x="19196" y="259"/>
                  </a:lnTo>
                  <a:lnTo>
                    <a:pt x="18803" y="362"/>
                  </a:lnTo>
                  <a:lnTo>
                    <a:pt x="18410" y="486"/>
                  </a:lnTo>
                  <a:lnTo>
                    <a:pt x="18017" y="621"/>
                  </a:lnTo>
                  <a:lnTo>
                    <a:pt x="17635" y="776"/>
                  </a:lnTo>
                  <a:lnTo>
                    <a:pt x="17252" y="941"/>
                  </a:lnTo>
                  <a:lnTo>
                    <a:pt x="16869" y="1117"/>
                  </a:lnTo>
                  <a:lnTo>
                    <a:pt x="16486" y="1303"/>
                  </a:lnTo>
                  <a:lnTo>
                    <a:pt x="16114" y="1500"/>
                  </a:lnTo>
                  <a:lnTo>
                    <a:pt x="15700" y="1727"/>
                  </a:lnTo>
                  <a:lnTo>
                    <a:pt x="15287" y="1965"/>
                  </a:lnTo>
                  <a:lnTo>
                    <a:pt x="14894" y="2203"/>
                  </a:lnTo>
                  <a:lnTo>
                    <a:pt x="14490" y="2451"/>
                  </a:lnTo>
                  <a:lnTo>
                    <a:pt x="14108" y="2700"/>
                  </a:lnTo>
                  <a:lnTo>
                    <a:pt x="13715" y="2958"/>
                  </a:lnTo>
                  <a:lnTo>
                    <a:pt x="13342" y="3227"/>
                  </a:lnTo>
                  <a:lnTo>
                    <a:pt x="12970" y="3496"/>
                  </a:lnTo>
                  <a:lnTo>
                    <a:pt x="12598" y="3775"/>
                  </a:lnTo>
                  <a:lnTo>
                    <a:pt x="12236" y="4054"/>
                  </a:lnTo>
                  <a:lnTo>
                    <a:pt x="11874" y="4344"/>
                  </a:lnTo>
                  <a:lnTo>
                    <a:pt x="11522" y="4634"/>
                  </a:lnTo>
                  <a:lnTo>
                    <a:pt x="11181" y="4934"/>
                  </a:lnTo>
                  <a:lnTo>
                    <a:pt x="10829" y="5244"/>
                  </a:lnTo>
                  <a:lnTo>
                    <a:pt x="10498" y="5554"/>
                  </a:lnTo>
                  <a:lnTo>
                    <a:pt x="10167" y="5864"/>
                  </a:lnTo>
                  <a:lnTo>
                    <a:pt x="9836" y="6185"/>
                  </a:lnTo>
                  <a:lnTo>
                    <a:pt x="9515" y="6506"/>
                  </a:lnTo>
                  <a:lnTo>
                    <a:pt x="9195" y="6837"/>
                  </a:lnTo>
                  <a:lnTo>
                    <a:pt x="8874" y="7168"/>
                  </a:lnTo>
                  <a:lnTo>
                    <a:pt x="8564" y="7509"/>
                  </a:lnTo>
                  <a:lnTo>
                    <a:pt x="8264" y="7850"/>
                  </a:lnTo>
                  <a:lnTo>
                    <a:pt x="7664" y="8554"/>
                  </a:lnTo>
                  <a:lnTo>
                    <a:pt x="7075" y="9267"/>
                  </a:lnTo>
                  <a:lnTo>
                    <a:pt x="6506" y="10001"/>
                  </a:lnTo>
                  <a:lnTo>
                    <a:pt x="5958" y="10746"/>
                  </a:lnTo>
                  <a:lnTo>
                    <a:pt x="5409" y="11512"/>
                  </a:lnTo>
                  <a:lnTo>
                    <a:pt x="4985" y="12142"/>
                  </a:lnTo>
                  <a:lnTo>
                    <a:pt x="4582" y="12773"/>
                  </a:lnTo>
                  <a:lnTo>
                    <a:pt x="4189" y="13415"/>
                  </a:lnTo>
                  <a:lnTo>
                    <a:pt x="3817" y="14056"/>
                  </a:lnTo>
                  <a:lnTo>
                    <a:pt x="3455" y="14707"/>
                  </a:lnTo>
                  <a:lnTo>
                    <a:pt x="3124" y="15359"/>
                  </a:lnTo>
                  <a:lnTo>
                    <a:pt x="2803" y="16011"/>
                  </a:lnTo>
                  <a:lnTo>
                    <a:pt x="2503" y="16673"/>
                  </a:lnTo>
                  <a:lnTo>
                    <a:pt x="2213" y="17335"/>
                  </a:lnTo>
                  <a:lnTo>
                    <a:pt x="1945" y="18007"/>
                  </a:lnTo>
                  <a:lnTo>
                    <a:pt x="1696" y="18679"/>
                  </a:lnTo>
                  <a:lnTo>
                    <a:pt x="1458" y="19351"/>
                  </a:lnTo>
                  <a:lnTo>
                    <a:pt x="1252" y="20034"/>
                  </a:lnTo>
                  <a:lnTo>
                    <a:pt x="1045" y="20717"/>
                  </a:lnTo>
                  <a:lnTo>
                    <a:pt x="869" y="21399"/>
                  </a:lnTo>
                  <a:lnTo>
                    <a:pt x="703" y="22092"/>
                  </a:lnTo>
                  <a:lnTo>
                    <a:pt x="559" y="22785"/>
                  </a:lnTo>
                  <a:lnTo>
                    <a:pt x="424" y="23488"/>
                  </a:lnTo>
                  <a:lnTo>
                    <a:pt x="321" y="24192"/>
                  </a:lnTo>
                  <a:lnTo>
                    <a:pt x="217" y="24895"/>
                  </a:lnTo>
                  <a:lnTo>
                    <a:pt x="145" y="25598"/>
                  </a:lnTo>
                  <a:lnTo>
                    <a:pt x="83" y="26312"/>
                  </a:lnTo>
                  <a:lnTo>
                    <a:pt x="31" y="27026"/>
                  </a:lnTo>
                  <a:lnTo>
                    <a:pt x="10" y="27739"/>
                  </a:lnTo>
                  <a:lnTo>
                    <a:pt x="0" y="28463"/>
                  </a:lnTo>
                  <a:lnTo>
                    <a:pt x="0" y="29187"/>
                  </a:lnTo>
                  <a:lnTo>
                    <a:pt x="21" y="29911"/>
                  </a:lnTo>
                  <a:lnTo>
                    <a:pt x="62" y="30635"/>
                  </a:lnTo>
                  <a:lnTo>
                    <a:pt x="124" y="31370"/>
                  </a:lnTo>
                  <a:lnTo>
                    <a:pt x="197" y="32104"/>
                  </a:lnTo>
                  <a:lnTo>
                    <a:pt x="279" y="32838"/>
                  </a:lnTo>
                  <a:lnTo>
                    <a:pt x="393" y="33573"/>
                  </a:lnTo>
                  <a:lnTo>
                    <a:pt x="497" y="34224"/>
                  </a:lnTo>
                  <a:lnTo>
                    <a:pt x="631" y="34855"/>
                  </a:lnTo>
                  <a:lnTo>
                    <a:pt x="786" y="35476"/>
                  </a:lnTo>
                  <a:lnTo>
                    <a:pt x="952" y="36086"/>
                  </a:lnTo>
                  <a:lnTo>
                    <a:pt x="1148" y="36675"/>
                  </a:lnTo>
                  <a:lnTo>
                    <a:pt x="1355" y="37255"/>
                  </a:lnTo>
                  <a:lnTo>
                    <a:pt x="1583" y="37823"/>
                  </a:lnTo>
                  <a:lnTo>
                    <a:pt x="1831" y="38372"/>
                  </a:lnTo>
                  <a:lnTo>
                    <a:pt x="2100" y="38909"/>
                  </a:lnTo>
                  <a:lnTo>
                    <a:pt x="2379" y="39437"/>
                  </a:lnTo>
                  <a:lnTo>
                    <a:pt x="2679" y="39944"/>
                  </a:lnTo>
                  <a:lnTo>
                    <a:pt x="2999" y="40440"/>
                  </a:lnTo>
                  <a:lnTo>
                    <a:pt x="3330" y="40926"/>
                  </a:lnTo>
                  <a:lnTo>
                    <a:pt x="3682" y="41402"/>
                  </a:lnTo>
                  <a:lnTo>
                    <a:pt x="4054" y="41857"/>
                  </a:lnTo>
                  <a:lnTo>
                    <a:pt x="4437" y="42312"/>
                  </a:lnTo>
                  <a:lnTo>
                    <a:pt x="4830" y="42747"/>
                  </a:lnTo>
                  <a:lnTo>
                    <a:pt x="5254" y="43160"/>
                  </a:lnTo>
                  <a:lnTo>
                    <a:pt x="5678" y="43574"/>
                  </a:lnTo>
                  <a:lnTo>
                    <a:pt x="6123" y="43967"/>
                  </a:lnTo>
                  <a:lnTo>
                    <a:pt x="6578" y="44360"/>
                  </a:lnTo>
                  <a:lnTo>
                    <a:pt x="7054" y="44732"/>
                  </a:lnTo>
                  <a:lnTo>
                    <a:pt x="7540" y="45084"/>
                  </a:lnTo>
                  <a:lnTo>
                    <a:pt x="8036" y="45436"/>
                  </a:lnTo>
                  <a:lnTo>
                    <a:pt x="8554" y="45777"/>
                  </a:lnTo>
                  <a:lnTo>
                    <a:pt x="9081" y="46098"/>
                  </a:lnTo>
                  <a:lnTo>
                    <a:pt x="9619" y="46408"/>
                  </a:lnTo>
                  <a:lnTo>
                    <a:pt x="10167" y="46708"/>
                  </a:lnTo>
                  <a:lnTo>
                    <a:pt x="10726" y="46998"/>
                  </a:lnTo>
                  <a:lnTo>
                    <a:pt x="11294" y="47277"/>
                  </a:lnTo>
                  <a:lnTo>
                    <a:pt x="11884" y="47546"/>
                  </a:lnTo>
                  <a:lnTo>
                    <a:pt x="12473" y="47804"/>
                  </a:lnTo>
                  <a:lnTo>
                    <a:pt x="12846" y="47949"/>
                  </a:lnTo>
                  <a:lnTo>
                    <a:pt x="13218" y="48084"/>
                  </a:lnTo>
                  <a:lnTo>
                    <a:pt x="13601" y="48218"/>
                  </a:lnTo>
                  <a:lnTo>
                    <a:pt x="13984" y="48332"/>
                  </a:lnTo>
                  <a:lnTo>
                    <a:pt x="14366" y="48446"/>
                  </a:lnTo>
                  <a:lnTo>
                    <a:pt x="14759" y="48549"/>
                  </a:lnTo>
                  <a:lnTo>
                    <a:pt x="15545" y="48735"/>
                  </a:lnTo>
                  <a:lnTo>
                    <a:pt x="16342" y="48911"/>
                  </a:lnTo>
                  <a:lnTo>
                    <a:pt x="17138" y="49066"/>
                  </a:lnTo>
                  <a:lnTo>
                    <a:pt x="18721" y="49376"/>
                  </a:lnTo>
                  <a:lnTo>
                    <a:pt x="19186" y="49449"/>
                  </a:lnTo>
                  <a:lnTo>
                    <a:pt x="19662" y="49511"/>
                  </a:lnTo>
                  <a:lnTo>
                    <a:pt x="20137" y="49552"/>
                  </a:lnTo>
                  <a:lnTo>
                    <a:pt x="20624" y="49583"/>
                  </a:lnTo>
                  <a:lnTo>
                    <a:pt x="21585" y="49625"/>
                  </a:lnTo>
                  <a:lnTo>
                    <a:pt x="22082" y="49656"/>
                  </a:lnTo>
                  <a:lnTo>
                    <a:pt x="22568" y="49687"/>
                  </a:lnTo>
                  <a:lnTo>
                    <a:pt x="22568" y="114"/>
                  </a:lnTo>
                  <a:lnTo>
                    <a:pt x="22123" y="52"/>
                  </a:lnTo>
                  <a:lnTo>
                    <a:pt x="21689" y="10"/>
                  </a:lnTo>
                  <a:lnTo>
                    <a:pt x="212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35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045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8"/>
          <p:cNvGrpSpPr/>
          <p:nvPr/>
        </p:nvGrpSpPr>
        <p:grpSpPr>
          <a:xfrm>
            <a:off x="117401" y="295575"/>
            <a:ext cx="9026423" cy="4890458"/>
            <a:chOff x="117400" y="295575"/>
            <a:chExt cx="9026423" cy="4890458"/>
          </a:xfrm>
        </p:grpSpPr>
        <p:sp>
          <p:nvSpPr>
            <p:cNvPr id="70" name="Google Shape;70;p8"/>
            <p:cNvSpPr/>
            <p:nvPr/>
          </p:nvSpPr>
          <p:spPr>
            <a:xfrm rot="-771318">
              <a:off x="7844694" y="594996"/>
              <a:ext cx="928158" cy="928128"/>
            </a:xfrm>
            <a:custGeom>
              <a:avLst/>
              <a:gdLst/>
              <a:ahLst/>
              <a:cxnLst/>
              <a:rect l="l" t="t" r="r" b="b"/>
              <a:pathLst>
                <a:path w="31612" h="31611" extrusionOk="0">
                  <a:moveTo>
                    <a:pt x="3490" y="0"/>
                  </a:moveTo>
                  <a:lnTo>
                    <a:pt x="3239" y="29"/>
                  </a:lnTo>
                  <a:lnTo>
                    <a:pt x="3004" y="74"/>
                  </a:lnTo>
                  <a:lnTo>
                    <a:pt x="2768" y="118"/>
                  </a:lnTo>
                  <a:lnTo>
                    <a:pt x="2533" y="191"/>
                  </a:lnTo>
                  <a:lnTo>
                    <a:pt x="2312" y="280"/>
                  </a:lnTo>
                  <a:lnTo>
                    <a:pt x="2091" y="383"/>
                  </a:lnTo>
                  <a:lnTo>
                    <a:pt x="1885" y="501"/>
                  </a:lnTo>
                  <a:lnTo>
                    <a:pt x="1679" y="618"/>
                  </a:lnTo>
                  <a:lnTo>
                    <a:pt x="1487" y="766"/>
                  </a:lnTo>
                  <a:lnTo>
                    <a:pt x="1296" y="928"/>
                  </a:lnTo>
                  <a:lnTo>
                    <a:pt x="1119" y="1090"/>
                  </a:lnTo>
                  <a:lnTo>
                    <a:pt x="957" y="1266"/>
                  </a:lnTo>
                  <a:lnTo>
                    <a:pt x="795" y="1458"/>
                  </a:lnTo>
                  <a:lnTo>
                    <a:pt x="663" y="1664"/>
                  </a:lnTo>
                  <a:lnTo>
                    <a:pt x="530" y="1885"/>
                  </a:lnTo>
                  <a:lnTo>
                    <a:pt x="412" y="2105"/>
                  </a:lnTo>
                  <a:lnTo>
                    <a:pt x="309" y="2356"/>
                  </a:lnTo>
                  <a:lnTo>
                    <a:pt x="221" y="2591"/>
                  </a:lnTo>
                  <a:lnTo>
                    <a:pt x="133" y="2856"/>
                  </a:lnTo>
                  <a:lnTo>
                    <a:pt x="74" y="3121"/>
                  </a:lnTo>
                  <a:lnTo>
                    <a:pt x="30" y="3401"/>
                  </a:lnTo>
                  <a:lnTo>
                    <a:pt x="0" y="3681"/>
                  </a:lnTo>
                  <a:lnTo>
                    <a:pt x="0" y="3975"/>
                  </a:lnTo>
                  <a:lnTo>
                    <a:pt x="44" y="4343"/>
                  </a:lnTo>
                  <a:lnTo>
                    <a:pt x="89" y="4697"/>
                  </a:lnTo>
                  <a:lnTo>
                    <a:pt x="147" y="5050"/>
                  </a:lnTo>
                  <a:lnTo>
                    <a:pt x="192" y="5227"/>
                  </a:lnTo>
                  <a:lnTo>
                    <a:pt x="236" y="5403"/>
                  </a:lnTo>
                  <a:lnTo>
                    <a:pt x="471" y="6169"/>
                  </a:lnTo>
                  <a:lnTo>
                    <a:pt x="736" y="6920"/>
                  </a:lnTo>
                  <a:lnTo>
                    <a:pt x="1016" y="7656"/>
                  </a:lnTo>
                  <a:lnTo>
                    <a:pt x="1325" y="8378"/>
                  </a:lnTo>
                  <a:lnTo>
                    <a:pt x="1649" y="9084"/>
                  </a:lnTo>
                  <a:lnTo>
                    <a:pt x="1988" y="9762"/>
                  </a:lnTo>
                  <a:lnTo>
                    <a:pt x="2371" y="10439"/>
                  </a:lnTo>
                  <a:lnTo>
                    <a:pt x="2768" y="11087"/>
                  </a:lnTo>
                  <a:lnTo>
                    <a:pt x="3195" y="11720"/>
                  </a:lnTo>
                  <a:lnTo>
                    <a:pt x="3431" y="12029"/>
                  </a:lnTo>
                  <a:lnTo>
                    <a:pt x="3666" y="12338"/>
                  </a:lnTo>
                  <a:lnTo>
                    <a:pt x="3902" y="12647"/>
                  </a:lnTo>
                  <a:lnTo>
                    <a:pt x="4152" y="12942"/>
                  </a:lnTo>
                  <a:lnTo>
                    <a:pt x="4417" y="13222"/>
                  </a:lnTo>
                  <a:lnTo>
                    <a:pt x="4682" y="13501"/>
                  </a:lnTo>
                  <a:lnTo>
                    <a:pt x="4947" y="13781"/>
                  </a:lnTo>
                  <a:lnTo>
                    <a:pt x="5227" y="14061"/>
                  </a:lnTo>
                  <a:lnTo>
                    <a:pt x="5521" y="14326"/>
                  </a:lnTo>
                  <a:lnTo>
                    <a:pt x="5831" y="14591"/>
                  </a:lnTo>
                  <a:lnTo>
                    <a:pt x="6140" y="14841"/>
                  </a:lnTo>
                  <a:lnTo>
                    <a:pt x="6449" y="15091"/>
                  </a:lnTo>
                  <a:lnTo>
                    <a:pt x="6788" y="15327"/>
                  </a:lnTo>
                  <a:lnTo>
                    <a:pt x="7126" y="15563"/>
                  </a:lnTo>
                  <a:lnTo>
                    <a:pt x="7597" y="15901"/>
                  </a:lnTo>
                  <a:lnTo>
                    <a:pt x="8069" y="16240"/>
                  </a:lnTo>
                  <a:lnTo>
                    <a:pt x="8525" y="16593"/>
                  </a:lnTo>
                  <a:lnTo>
                    <a:pt x="8967" y="16961"/>
                  </a:lnTo>
                  <a:lnTo>
                    <a:pt x="9394" y="17329"/>
                  </a:lnTo>
                  <a:lnTo>
                    <a:pt x="9806" y="17712"/>
                  </a:lnTo>
                  <a:lnTo>
                    <a:pt x="10218" y="18110"/>
                  </a:lnTo>
                  <a:lnTo>
                    <a:pt x="10616" y="18522"/>
                  </a:lnTo>
                  <a:lnTo>
                    <a:pt x="10984" y="18949"/>
                  </a:lnTo>
                  <a:lnTo>
                    <a:pt x="11352" y="19391"/>
                  </a:lnTo>
                  <a:lnTo>
                    <a:pt x="11691" y="19847"/>
                  </a:lnTo>
                  <a:lnTo>
                    <a:pt x="12014" y="20318"/>
                  </a:lnTo>
                  <a:lnTo>
                    <a:pt x="12324" y="20804"/>
                  </a:lnTo>
                  <a:lnTo>
                    <a:pt x="12618" y="21305"/>
                  </a:lnTo>
                  <a:lnTo>
                    <a:pt x="12883" y="21835"/>
                  </a:lnTo>
                  <a:lnTo>
                    <a:pt x="13148" y="22365"/>
                  </a:lnTo>
                  <a:lnTo>
                    <a:pt x="13325" y="22747"/>
                  </a:lnTo>
                  <a:lnTo>
                    <a:pt x="13516" y="23116"/>
                  </a:lnTo>
                  <a:lnTo>
                    <a:pt x="13737" y="23469"/>
                  </a:lnTo>
                  <a:lnTo>
                    <a:pt x="13973" y="23808"/>
                  </a:lnTo>
                  <a:lnTo>
                    <a:pt x="14223" y="24131"/>
                  </a:lnTo>
                  <a:lnTo>
                    <a:pt x="14473" y="24455"/>
                  </a:lnTo>
                  <a:lnTo>
                    <a:pt x="14753" y="24750"/>
                  </a:lnTo>
                  <a:lnTo>
                    <a:pt x="15033" y="25044"/>
                  </a:lnTo>
                  <a:lnTo>
                    <a:pt x="15342" y="25324"/>
                  </a:lnTo>
                  <a:lnTo>
                    <a:pt x="15651" y="25589"/>
                  </a:lnTo>
                  <a:lnTo>
                    <a:pt x="15960" y="25854"/>
                  </a:lnTo>
                  <a:lnTo>
                    <a:pt x="16299" y="26090"/>
                  </a:lnTo>
                  <a:lnTo>
                    <a:pt x="16638" y="26340"/>
                  </a:lnTo>
                  <a:lnTo>
                    <a:pt x="16976" y="26576"/>
                  </a:lnTo>
                  <a:lnTo>
                    <a:pt x="17330" y="26796"/>
                  </a:lnTo>
                  <a:lnTo>
                    <a:pt x="17698" y="27017"/>
                  </a:lnTo>
                  <a:lnTo>
                    <a:pt x="18257" y="27371"/>
                  </a:lnTo>
                  <a:lnTo>
                    <a:pt x="18802" y="27739"/>
                  </a:lnTo>
                  <a:lnTo>
                    <a:pt x="19082" y="27945"/>
                  </a:lnTo>
                  <a:lnTo>
                    <a:pt x="19332" y="28151"/>
                  </a:lnTo>
                  <a:lnTo>
                    <a:pt x="19597" y="28357"/>
                  </a:lnTo>
                  <a:lnTo>
                    <a:pt x="19833" y="28578"/>
                  </a:lnTo>
                  <a:lnTo>
                    <a:pt x="20098" y="28828"/>
                  </a:lnTo>
                  <a:lnTo>
                    <a:pt x="20377" y="29064"/>
                  </a:lnTo>
                  <a:lnTo>
                    <a:pt x="20657" y="29270"/>
                  </a:lnTo>
                  <a:lnTo>
                    <a:pt x="20937" y="29491"/>
                  </a:lnTo>
                  <a:lnTo>
                    <a:pt x="21231" y="29682"/>
                  </a:lnTo>
                  <a:lnTo>
                    <a:pt x="21526" y="29874"/>
                  </a:lnTo>
                  <a:lnTo>
                    <a:pt x="21820" y="30050"/>
                  </a:lnTo>
                  <a:lnTo>
                    <a:pt x="22129" y="30227"/>
                  </a:lnTo>
                  <a:lnTo>
                    <a:pt x="22439" y="30389"/>
                  </a:lnTo>
                  <a:lnTo>
                    <a:pt x="22748" y="30536"/>
                  </a:lnTo>
                  <a:lnTo>
                    <a:pt x="23396" y="30816"/>
                  </a:lnTo>
                  <a:lnTo>
                    <a:pt x="24043" y="31066"/>
                  </a:lnTo>
                  <a:lnTo>
                    <a:pt x="24721" y="31302"/>
                  </a:lnTo>
                  <a:lnTo>
                    <a:pt x="25162" y="31434"/>
                  </a:lnTo>
                  <a:lnTo>
                    <a:pt x="25604" y="31523"/>
                  </a:lnTo>
                  <a:lnTo>
                    <a:pt x="26031" y="31581"/>
                  </a:lnTo>
                  <a:lnTo>
                    <a:pt x="26458" y="31611"/>
                  </a:lnTo>
                  <a:lnTo>
                    <a:pt x="26870" y="31611"/>
                  </a:lnTo>
                  <a:lnTo>
                    <a:pt x="27283" y="31581"/>
                  </a:lnTo>
                  <a:lnTo>
                    <a:pt x="27665" y="31508"/>
                  </a:lnTo>
                  <a:lnTo>
                    <a:pt x="28048" y="31405"/>
                  </a:lnTo>
                  <a:lnTo>
                    <a:pt x="28416" y="31287"/>
                  </a:lnTo>
                  <a:lnTo>
                    <a:pt x="28784" y="31125"/>
                  </a:lnTo>
                  <a:lnTo>
                    <a:pt x="29123" y="30934"/>
                  </a:lnTo>
                  <a:lnTo>
                    <a:pt x="29447" y="30713"/>
                  </a:lnTo>
                  <a:lnTo>
                    <a:pt x="29771" y="30462"/>
                  </a:lnTo>
                  <a:lnTo>
                    <a:pt x="30065" y="30183"/>
                  </a:lnTo>
                  <a:lnTo>
                    <a:pt x="30345" y="29874"/>
                  </a:lnTo>
                  <a:lnTo>
                    <a:pt x="30610" y="29535"/>
                  </a:lnTo>
                  <a:lnTo>
                    <a:pt x="30846" y="29182"/>
                  </a:lnTo>
                  <a:lnTo>
                    <a:pt x="31052" y="28828"/>
                  </a:lnTo>
                  <a:lnTo>
                    <a:pt x="31214" y="28475"/>
                  </a:lnTo>
                  <a:lnTo>
                    <a:pt x="31361" y="28121"/>
                  </a:lnTo>
                  <a:lnTo>
                    <a:pt x="31464" y="27768"/>
                  </a:lnTo>
                  <a:lnTo>
                    <a:pt x="31538" y="27400"/>
                  </a:lnTo>
                  <a:lnTo>
                    <a:pt x="31596" y="27047"/>
                  </a:lnTo>
                  <a:lnTo>
                    <a:pt x="31611" y="26679"/>
                  </a:lnTo>
                  <a:lnTo>
                    <a:pt x="31611" y="26325"/>
                  </a:lnTo>
                  <a:lnTo>
                    <a:pt x="31567" y="25957"/>
                  </a:lnTo>
                  <a:lnTo>
                    <a:pt x="31508" y="25604"/>
                  </a:lnTo>
                  <a:lnTo>
                    <a:pt x="31420" y="25236"/>
                  </a:lnTo>
                  <a:lnTo>
                    <a:pt x="31302" y="24868"/>
                  </a:lnTo>
                  <a:lnTo>
                    <a:pt x="31155" y="24500"/>
                  </a:lnTo>
                  <a:lnTo>
                    <a:pt x="30993" y="24146"/>
                  </a:lnTo>
                  <a:lnTo>
                    <a:pt x="30801" y="23778"/>
                  </a:lnTo>
                  <a:lnTo>
                    <a:pt x="30654" y="23498"/>
                  </a:lnTo>
                  <a:lnTo>
                    <a:pt x="30477" y="23219"/>
                  </a:lnTo>
                  <a:lnTo>
                    <a:pt x="30301" y="22968"/>
                  </a:lnTo>
                  <a:lnTo>
                    <a:pt x="30109" y="22718"/>
                  </a:lnTo>
                  <a:lnTo>
                    <a:pt x="29903" y="22468"/>
                  </a:lnTo>
                  <a:lnTo>
                    <a:pt x="29697" y="22232"/>
                  </a:lnTo>
                  <a:lnTo>
                    <a:pt x="29476" y="22011"/>
                  </a:lnTo>
                  <a:lnTo>
                    <a:pt x="29255" y="21805"/>
                  </a:lnTo>
                  <a:lnTo>
                    <a:pt x="29020" y="21599"/>
                  </a:lnTo>
                  <a:lnTo>
                    <a:pt x="28784" y="21393"/>
                  </a:lnTo>
                  <a:lnTo>
                    <a:pt x="28534" y="21202"/>
                  </a:lnTo>
                  <a:lnTo>
                    <a:pt x="28284" y="21025"/>
                  </a:lnTo>
                  <a:lnTo>
                    <a:pt x="28019" y="20848"/>
                  </a:lnTo>
                  <a:lnTo>
                    <a:pt x="27754" y="20686"/>
                  </a:lnTo>
                  <a:lnTo>
                    <a:pt x="27474" y="20524"/>
                  </a:lnTo>
                  <a:lnTo>
                    <a:pt x="27194" y="20377"/>
                  </a:lnTo>
                  <a:lnTo>
                    <a:pt x="26870" y="20200"/>
                  </a:lnTo>
                  <a:lnTo>
                    <a:pt x="26561" y="20009"/>
                  </a:lnTo>
                  <a:lnTo>
                    <a:pt x="26252" y="19803"/>
                  </a:lnTo>
                  <a:lnTo>
                    <a:pt x="25972" y="19597"/>
                  </a:lnTo>
                  <a:lnTo>
                    <a:pt x="25692" y="19376"/>
                  </a:lnTo>
                  <a:lnTo>
                    <a:pt x="25442" y="19140"/>
                  </a:lnTo>
                  <a:lnTo>
                    <a:pt x="25192" y="18890"/>
                  </a:lnTo>
                  <a:lnTo>
                    <a:pt x="24956" y="18640"/>
                  </a:lnTo>
                  <a:lnTo>
                    <a:pt x="24735" y="18375"/>
                  </a:lnTo>
                  <a:lnTo>
                    <a:pt x="24529" y="18095"/>
                  </a:lnTo>
                  <a:lnTo>
                    <a:pt x="24323" y="17800"/>
                  </a:lnTo>
                  <a:lnTo>
                    <a:pt x="24146" y="17506"/>
                  </a:lnTo>
                  <a:lnTo>
                    <a:pt x="23970" y="17197"/>
                  </a:lnTo>
                  <a:lnTo>
                    <a:pt x="23808" y="16873"/>
                  </a:lnTo>
                  <a:lnTo>
                    <a:pt x="23661" y="16549"/>
                  </a:lnTo>
                  <a:lnTo>
                    <a:pt x="23528" y="16196"/>
                  </a:lnTo>
                  <a:lnTo>
                    <a:pt x="22659" y="13914"/>
                  </a:lnTo>
                  <a:lnTo>
                    <a:pt x="22218" y="12765"/>
                  </a:lnTo>
                  <a:lnTo>
                    <a:pt x="21805" y="11602"/>
                  </a:lnTo>
                  <a:lnTo>
                    <a:pt x="21702" y="11322"/>
                  </a:lnTo>
                  <a:lnTo>
                    <a:pt x="21570" y="11042"/>
                  </a:lnTo>
                  <a:lnTo>
                    <a:pt x="21452" y="10763"/>
                  </a:lnTo>
                  <a:lnTo>
                    <a:pt x="21305" y="10498"/>
                  </a:lnTo>
                  <a:lnTo>
                    <a:pt x="21158" y="10247"/>
                  </a:lnTo>
                  <a:lnTo>
                    <a:pt x="20996" y="10012"/>
                  </a:lnTo>
                  <a:lnTo>
                    <a:pt x="20819" y="9776"/>
                  </a:lnTo>
                  <a:lnTo>
                    <a:pt x="20628" y="9555"/>
                  </a:lnTo>
                  <a:lnTo>
                    <a:pt x="20436" y="9349"/>
                  </a:lnTo>
                  <a:lnTo>
                    <a:pt x="20230" y="9158"/>
                  </a:lnTo>
                  <a:lnTo>
                    <a:pt x="20009" y="8966"/>
                  </a:lnTo>
                  <a:lnTo>
                    <a:pt x="19774" y="8790"/>
                  </a:lnTo>
                  <a:lnTo>
                    <a:pt x="19523" y="8628"/>
                  </a:lnTo>
                  <a:lnTo>
                    <a:pt x="19273" y="8481"/>
                  </a:lnTo>
                  <a:lnTo>
                    <a:pt x="19008" y="8348"/>
                  </a:lnTo>
                  <a:lnTo>
                    <a:pt x="18714" y="8216"/>
                  </a:lnTo>
                  <a:lnTo>
                    <a:pt x="17712" y="7803"/>
                  </a:lnTo>
                  <a:lnTo>
                    <a:pt x="16696" y="7421"/>
                  </a:lnTo>
                  <a:lnTo>
                    <a:pt x="16181" y="7244"/>
                  </a:lnTo>
                  <a:lnTo>
                    <a:pt x="15666" y="7067"/>
                  </a:lnTo>
                  <a:lnTo>
                    <a:pt x="15136" y="6905"/>
                  </a:lnTo>
                  <a:lnTo>
                    <a:pt x="14620" y="6773"/>
                  </a:lnTo>
                  <a:lnTo>
                    <a:pt x="14179" y="6640"/>
                  </a:lnTo>
                  <a:lnTo>
                    <a:pt x="13752" y="6522"/>
                  </a:lnTo>
                  <a:lnTo>
                    <a:pt x="13325" y="6375"/>
                  </a:lnTo>
                  <a:lnTo>
                    <a:pt x="12913" y="6213"/>
                  </a:lnTo>
                  <a:lnTo>
                    <a:pt x="12500" y="6051"/>
                  </a:lnTo>
                  <a:lnTo>
                    <a:pt x="12103" y="5860"/>
                  </a:lnTo>
                  <a:lnTo>
                    <a:pt x="11720" y="5668"/>
                  </a:lnTo>
                  <a:lnTo>
                    <a:pt x="11337" y="5462"/>
                  </a:lnTo>
                  <a:lnTo>
                    <a:pt x="10969" y="5227"/>
                  </a:lnTo>
                  <a:lnTo>
                    <a:pt x="10601" y="4991"/>
                  </a:lnTo>
                  <a:lnTo>
                    <a:pt x="10248" y="4726"/>
                  </a:lnTo>
                  <a:lnTo>
                    <a:pt x="9909" y="4461"/>
                  </a:lnTo>
                  <a:lnTo>
                    <a:pt x="9570" y="4167"/>
                  </a:lnTo>
                  <a:lnTo>
                    <a:pt x="9261" y="3858"/>
                  </a:lnTo>
                  <a:lnTo>
                    <a:pt x="8937" y="3534"/>
                  </a:lnTo>
                  <a:lnTo>
                    <a:pt x="8643" y="3195"/>
                  </a:lnTo>
                  <a:lnTo>
                    <a:pt x="8127" y="2591"/>
                  </a:lnTo>
                  <a:lnTo>
                    <a:pt x="7862" y="2312"/>
                  </a:lnTo>
                  <a:lnTo>
                    <a:pt x="7568" y="2032"/>
                  </a:lnTo>
                  <a:lnTo>
                    <a:pt x="7156" y="1634"/>
                  </a:lnTo>
                  <a:lnTo>
                    <a:pt x="6729" y="1251"/>
                  </a:lnTo>
                  <a:lnTo>
                    <a:pt x="6508" y="1075"/>
                  </a:lnTo>
                  <a:lnTo>
                    <a:pt x="6272" y="898"/>
                  </a:lnTo>
                  <a:lnTo>
                    <a:pt x="6052" y="721"/>
                  </a:lnTo>
                  <a:lnTo>
                    <a:pt x="5801" y="574"/>
                  </a:lnTo>
                  <a:lnTo>
                    <a:pt x="5551" y="442"/>
                  </a:lnTo>
                  <a:lnTo>
                    <a:pt x="5286" y="324"/>
                  </a:lnTo>
                  <a:lnTo>
                    <a:pt x="5021" y="221"/>
                  </a:lnTo>
                  <a:lnTo>
                    <a:pt x="4771" y="147"/>
                  </a:lnTo>
                  <a:lnTo>
                    <a:pt x="4506" y="74"/>
                  </a:lnTo>
                  <a:lnTo>
                    <a:pt x="4255" y="29"/>
                  </a:lnTo>
                  <a:lnTo>
                    <a:pt x="39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117400" y="295575"/>
              <a:ext cx="648152" cy="620170"/>
            </a:xfrm>
            <a:custGeom>
              <a:avLst/>
              <a:gdLst/>
              <a:ahLst/>
              <a:cxnLst/>
              <a:rect l="l" t="t" r="r" b="b"/>
              <a:pathLst>
                <a:path w="17743" h="16977" extrusionOk="0">
                  <a:moveTo>
                    <a:pt x="8820" y="0"/>
                  </a:moveTo>
                  <a:lnTo>
                    <a:pt x="8364" y="15"/>
                  </a:lnTo>
                  <a:lnTo>
                    <a:pt x="7922" y="30"/>
                  </a:lnTo>
                  <a:lnTo>
                    <a:pt x="7480" y="89"/>
                  </a:lnTo>
                  <a:lnTo>
                    <a:pt x="7053" y="148"/>
                  </a:lnTo>
                  <a:lnTo>
                    <a:pt x="6626" y="236"/>
                  </a:lnTo>
                  <a:lnTo>
                    <a:pt x="6214" y="339"/>
                  </a:lnTo>
                  <a:lnTo>
                    <a:pt x="5802" y="457"/>
                  </a:lnTo>
                  <a:lnTo>
                    <a:pt x="5404" y="604"/>
                  </a:lnTo>
                  <a:lnTo>
                    <a:pt x="5022" y="766"/>
                  </a:lnTo>
                  <a:lnTo>
                    <a:pt x="4639" y="957"/>
                  </a:lnTo>
                  <a:lnTo>
                    <a:pt x="4271" y="1163"/>
                  </a:lnTo>
                  <a:lnTo>
                    <a:pt x="3917" y="1399"/>
                  </a:lnTo>
                  <a:lnTo>
                    <a:pt x="3564" y="1664"/>
                  </a:lnTo>
                  <a:lnTo>
                    <a:pt x="3225" y="1958"/>
                  </a:lnTo>
                  <a:lnTo>
                    <a:pt x="2901" y="2268"/>
                  </a:lnTo>
                  <a:lnTo>
                    <a:pt x="2592" y="2606"/>
                  </a:lnTo>
                  <a:lnTo>
                    <a:pt x="2371" y="2871"/>
                  </a:lnTo>
                  <a:lnTo>
                    <a:pt x="2151" y="3151"/>
                  </a:lnTo>
                  <a:lnTo>
                    <a:pt x="1944" y="3431"/>
                  </a:lnTo>
                  <a:lnTo>
                    <a:pt x="1753" y="3725"/>
                  </a:lnTo>
                  <a:lnTo>
                    <a:pt x="1562" y="4020"/>
                  </a:lnTo>
                  <a:lnTo>
                    <a:pt x="1370" y="4314"/>
                  </a:lnTo>
                  <a:lnTo>
                    <a:pt x="1208" y="4609"/>
                  </a:lnTo>
                  <a:lnTo>
                    <a:pt x="1046" y="4918"/>
                  </a:lnTo>
                  <a:lnTo>
                    <a:pt x="899" y="5227"/>
                  </a:lnTo>
                  <a:lnTo>
                    <a:pt x="752" y="5551"/>
                  </a:lnTo>
                  <a:lnTo>
                    <a:pt x="634" y="5875"/>
                  </a:lnTo>
                  <a:lnTo>
                    <a:pt x="516" y="6199"/>
                  </a:lnTo>
                  <a:lnTo>
                    <a:pt x="399" y="6537"/>
                  </a:lnTo>
                  <a:lnTo>
                    <a:pt x="310" y="6861"/>
                  </a:lnTo>
                  <a:lnTo>
                    <a:pt x="222" y="7215"/>
                  </a:lnTo>
                  <a:lnTo>
                    <a:pt x="148" y="7553"/>
                  </a:lnTo>
                  <a:lnTo>
                    <a:pt x="89" y="7921"/>
                  </a:lnTo>
                  <a:lnTo>
                    <a:pt x="45" y="8290"/>
                  </a:lnTo>
                  <a:lnTo>
                    <a:pt x="16" y="8672"/>
                  </a:lnTo>
                  <a:lnTo>
                    <a:pt x="1" y="9055"/>
                  </a:lnTo>
                  <a:lnTo>
                    <a:pt x="1" y="9438"/>
                  </a:lnTo>
                  <a:lnTo>
                    <a:pt x="30" y="9806"/>
                  </a:lnTo>
                  <a:lnTo>
                    <a:pt x="60" y="10189"/>
                  </a:lnTo>
                  <a:lnTo>
                    <a:pt x="119" y="10557"/>
                  </a:lnTo>
                  <a:lnTo>
                    <a:pt x="178" y="10910"/>
                  </a:lnTo>
                  <a:lnTo>
                    <a:pt x="266" y="11249"/>
                  </a:lnTo>
                  <a:lnTo>
                    <a:pt x="384" y="11588"/>
                  </a:lnTo>
                  <a:lnTo>
                    <a:pt x="502" y="11926"/>
                  </a:lnTo>
                  <a:lnTo>
                    <a:pt x="649" y="12250"/>
                  </a:lnTo>
                  <a:lnTo>
                    <a:pt x="811" y="12574"/>
                  </a:lnTo>
                  <a:lnTo>
                    <a:pt x="987" y="12883"/>
                  </a:lnTo>
                  <a:lnTo>
                    <a:pt x="1179" y="13192"/>
                  </a:lnTo>
                  <a:lnTo>
                    <a:pt x="1385" y="13487"/>
                  </a:lnTo>
                  <a:lnTo>
                    <a:pt x="1606" y="13767"/>
                  </a:lnTo>
                  <a:lnTo>
                    <a:pt x="1841" y="14046"/>
                  </a:lnTo>
                  <a:lnTo>
                    <a:pt x="2077" y="14311"/>
                  </a:lnTo>
                  <a:lnTo>
                    <a:pt x="2342" y="14576"/>
                  </a:lnTo>
                  <a:lnTo>
                    <a:pt x="2607" y="14812"/>
                  </a:lnTo>
                  <a:lnTo>
                    <a:pt x="2901" y="15047"/>
                  </a:lnTo>
                  <a:lnTo>
                    <a:pt x="3196" y="15268"/>
                  </a:lnTo>
                  <a:lnTo>
                    <a:pt x="3490" y="15489"/>
                  </a:lnTo>
                  <a:lnTo>
                    <a:pt x="3800" y="15681"/>
                  </a:lnTo>
                  <a:lnTo>
                    <a:pt x="4123" y="15872"/>
                  </a:lnTo>
                  <a:lnTo>
                    <a:pt x="4447" y="16049"/>
                  </a:lnTo>
                  <a:lnTo>
                    <a:pt x="4786" y="16211"/>
                  </a:lnTo>
                  <a:lnTo>
                    <a:pt x="5125" y="16358"/>
                  </a:lnTo>
                  <a:lnTo>
                    <a:pt x="5478" y="16490"/>
                  </a:lnTo>
                  <a:lnTo>
                    <a:pt x="5831" y="16608"/>
                  </a:lnTo>
                  <a:lnTo>
                    <a:pt x="6199" y="16711"/>
                  </a:lnTo>
                  <a:lnTo>
                    <a:pt x="6553" y="16785"/>
                  </a:lnTo>
                  <a:lnTo>
                    <a:pt x="6921" y="16858"/>
                  </a:lnTo>
                  <a:lnTo>
                    <a:pt x="7304" y="16917"/>
                  </a:lnTo>
                  <a:lnTo>
                    <a:pt x="7672" y="16947"/>
                  </a:lnTo>
                  <a:lnTo>
                    <a:pt x="8040" y="16962"/>
                  </a:lnTo>
                  <a:lnTo>
                    <a:pt x="8423" y="16976"/>
                  </a:lnTo>
                  <a:lnTo>
                    <a:pt x="8806" y="16947"/>
                  </a:lnTo>
                  <a:lnTo>
                    <a:pt x="9232" y="16917"/>
                  </a:lnTo>
                  <a:lnTo>
                    <a:pt x="9659" y="16844"/>
                  </a:lnTo>
                  <a:lnTo>
                    <a:pt x="10072" y="16770"/>
                  </a:lnTo>
                  <a:lnTo>
                    <a:pt x="10484" y="16667"/>
                  </a:lnTo>
                  <a:lnTo>
                    <a:pt x="10896" y="16535"/>
                  </a:lnTo>
                  <a:lnTo>
                    <a:pt x="11308" y="16402"/>
                  </a:lnTo>
                  <a:lnTo>
                    <a:pt x="11706" y="16240"/>
                  </a:lnTo>
                  <a:lnTo>
                    <a:pt x="12089" y="16063"/>
                  </a:lnTo>
                  <a:lnTo>
                    <a:pt x="12472" y="15857"/>
                  </a:lnTo>
                  <a:lnTo>
                    <a:pt x="12854" y="15651"/>
                  </a:lnTo>
                  <a:lnTo>
                    <a:pt x="13208" y="15416"/>
                  </a:lnTo>
                  <a:lnTo>
                    <a:pt x="13561" y="15180"/>
                  </a:lnTo>
                  <a:lnTo>
                    <a:pt x="13915" y="14915"/>
                  </a:lnTo>
                  <a:lnTo>
                    <a:pt x="14238" y="14635"/>
                  </a:lnTo>
                  <a:lnTo>
                    <a:pt x="14562" y="14355"/>
                  </a:lnTo>
                  <a:lnTo>
                    <a:pt x="14872" y="14061"/>
                  </a:lnTo>
                  <a:lnTo>
                    <a:pt x="15181" y="13737"/>
                  </a:lnTo>
                  <a:lnTo>
                    <a:pt x="15460" y="13413"/>
                  </a:lnTo>
                  <a:lnTo>
                    <a:pt x="15725" y="13089"/>
                  </a:lnTo>
                  <a:lnTo>
                    <a:pt x="15990" y="12736"/>
                  </a:lnTo>
                  <a:lnTo>
                    <a:pt x="16226" y="12383"/>
                  </a:lnTo>
                  <a:lnTo>
                    <a:pt x="16447" y="12014"/>
                  </a:lnTo>
                  <a:lnTo>
                    <a:pt x="16668" y="11632"/>
                  </a:lnTo>
                  <a:lnTo>
                    <a:pt x="16859" y="11249"/>
                  </a:lnTo>
                  <a:lnTo>
                    <a:pt x="17036" y="10866"/>
                  </a:lnTo>
                  <a:lnTo>
                    <a:pt x="17183" y="10469"/>
                  </a:lnTo>
                  <a:lnTo>
                    <a:pt x="17330" y="10056"/>
                  </a:lnTo>
                  <a:lnTo>
                    <a:pt x="17448" y="9644"/>
                  </a:lnTo>
                  <a:lnTo>
                    <a:pt x="17551" y="9232"/>
                  </a:lnTo>
                  <a:lnTo>
                    <a:pt x="17625" y="8805"/>
                  </a:lnTo>
                  <a:lnTo>
                    <a:pt x="17684" y="8378"/>
                  </a:lnTo>
                  <a:lnTo>
                    <a:pt x="17728" y="7951"/>
                  </a:lnTo>
                  <a:lnTo>
                    <a:pt x="17743" y="7642"/>
                  </a:lnTo>
                  <a:lnTo>
                    <a:pt x="17743" y="7318"/>
                  </a:lnTo>
                  <a:lnTo>
                    <a:pt x="17743" y="7009"/>
                  </a:lnTo>
                  <a:lnTo>
                    <a:pt x="17728" y="6714"/>
                  </a:lnTo>
                  <a:lnTo>
                    <a:pt x="17698" y="6420"/>
                  </a:lnTo>
                  <a:lnTo>
                    <a:pt x="17654" y="6125"/>
                  </a:lnTo>
                  <a:lnTo>
                    <a:pt x="17610" y="5845"/>
                  </a:lnTo>
                  <a:lnTo>
                    <a:pt x="17551" y="5566"/>
                  </a:lnTo>
                  <a:lnTo>
                    <a:pt x="17478" y="5286"/>
                  </a:lnTo>
                  <a:lnTo>
                    <a:pt x="17404" y="5021"/>
                  </a:lnTo>
                  <a:lnTo>
                    <a:pt x="17316" y="4771"/>
                  </a:lnTo>
                  <a:lnTo>
                    <a:pt x="17213" y="4520"/>
                  </a:lnTo>
                  <a:lnTo>
                    <a:pt x="17109" y="4270"/>
                  </a:lnTo>
                  <a:lnTo>
                    <a:pt x="16992" y="4020"/>
                  </a:lnTo>
                  <a:lnTo>
                    <a:pt x="16859" y="3799"/>
                  </a:lnTo>
                  <a:lnTo>
                    <a:pt x="16727" y="3563"/>
                  </a:lnTo>
                  <a:lnTo>
                    <a:pt x="16565" y="3342"/>
                  </a:lnTo>
                  <a:lnTo>
                    <a:pt x="16417" y="3136"/>
                  </a:lnTo>
                  <a:lnTo>
                    <a:pt x="16241" y="2916"/>
                  </a:lnTo>
                  <a:lnTo>
                    <a:pt x="16064" y="2724"/>
                  </a:lnTo>
                  <a:lnTo>
                    <a:pt x="15873" y="2533"/>
                  </a:lnTo>
                  <a:lnTo>
                    <a:pt x="15681" y="2341"/>
                  </a:lnTo>
                  <a:lnTo>
                    <a:pt x="15460" y="2165"/>
                  </a:lnTo>
                  <a:lnTo>
                    <a:pt x="15240" y="1988"/>
                  </a:lnTo>
                  <a:lnTo>
                    <a:pt x="15019" y="1811"/>
                  </a:lnTo>
                  <a:lnTo>
                    <a:pt x="14783" y="1664"/>
                  </a:lnTo>
                  <a:lnTo>
                    <a:pt x="14533" y="1502"/>
                  </a:lnTo>
                  <a:lnTo>
                    <a:pt x="14268" y="1355"/>
                  </a:lnTo>
                  <a:lnTo>
                    <a:pt x="14003" y="1222"/>
                  </a:lnTo>
                  <a:lnTo>
                    <a:pt x="13723" y="1090"/>
                  </a:lnTo>
                  <a:lnTo>
                    <a:pt x="13443" y="957"/>
                  </a:lnTo>
                  <a:lnTo>
                    <a:pt x="13149" y="840"/>
                  </a:lnTo>
                  <a:lnTo>
                    <a:pt x="12619" y="663"/>
                  </a:lnTo>
                  <a:lnTo>
                    <a:pt x="12089" y="486"/>
                  </a:lnTo>
                  <a:lnTo>
                    <a:pt x="11559" y="339"/>
                  </a:lnTo>
                  <a:lnTo>
                    <a:pt x="11014" y="221"/>
                  </a:lnTo>
                  <a:lnTo>
                    <a:pt x="10484" y="133"/>
                  </a:lnTo>
                  <a:lnTo>
                    <a:pt x="9924" y="59"/>
                  </a:lnTo>
                  <a:lnTo>
                    <a:pt x="9380" y="15"/>
                  </a:lnTo>
                  <a:lnTo>
                    <a:pt x="88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4394942" y="1866376"/>
              <a:ext cx="4748881" cy="3319657"/>
            </a:xfrm>
            <a:custGeom>
              <a:avLst/>
              <a:gdLst/>
              <a:ahLst/>
              <a:cxnLst/>
              <a:rect l="l" t="t" r="r" b="b"/>
              <a:pathLst>
                <a:path w="120202" h="84026" extrusionOk="0">
                  <a:moveTo>
                    <a:pt x="94082" y="0"/>
                  </a:moveTo>
                  <a:lnTo>
                    <a:pt x="93317" y="15"/>
                  </a:lnTo>
                  <a:lnTo>
                    <a:pt x="92551" y="30"/>
                  </a:lnTo>
                  <a:lnTo>
                    <a:pt x="91800" y="59"/>
                  </a:lnTo>
                  <a:lnTo>
                    <a:pt x="91035" y="118"/>
                  </a:lnTo>
                  <a:lnTo>
                    <a:pt x="90269" y="177"/>
                  </a:lnTo>
                  <a:lnTo>
                    <a:pt x="89518" y="250"/>
                  </a:lnTo>
                  <a:lnTo>
                    <a:pt x="88752" y="339"/>
                  </a:lnTo>
                  <a:lnTo>
                    <a:pt x="88002" y="442"/>
                  </a:lnTo>
                  <a:lnTo>
                    <a:pt x="87265" y="560"/>
                  </a:lnTo>
                  <a:lnTo>
                    <a:pt x="86514" y="692"/>
                  </a:lnTo>
                  <a:lnTo>
                    <a:pt x="85778" y="825"/>
                  </a:lnTo>
                  <a:lnTo>
                    <a:pt x="85057" y="972"/>
                  </a:lnTo>
                  <a:lnTo>
                    <a:pt x="84321" y="1134"/>
                  </a:lnTo>
                  <a:lnTo>
                    <a:pt x="83614" y="1311"/>
                  </a:lnTo>
                  <a:lnTo>
                    <a:pt x="82907" y="1487"/>
                  </a:lnTo>
                  <a:lnTo>
                    <a:pt x="82201" y="1679"/>
                  </a:lnTo>
                  <a:lnTo>
                    <a:pt x="81509" y="1870"/>
                  </a:lnTo>
                  <a:lnTo>
                    <a:pt x="80861" y="2076"/>
                  </a:lnTo>
                  <a:lnTo>
                    <a:pt x="80228" y="2282"/>
                  </a:lnTo>
                  <a:lnTo>
                    <a:pt x="79595" y="2503"/>
                  </a:lnTo>
                  <a:lnTo>
                    <a:pt x="78976" y="2739"/>
                  </a:lnTo>
                  <a:lnTo>
                    <a:pt x="78343" y="2974"/>
                  </a:lnTo>
                  <a:lnTo>
                    <a:pt x="77725" y="3225"/>
                  </a:lnTo>
                  <a:lnTo>
                    <a:pt x="76503" y="3755"/>
                  </a:lnTo>
                  <a:lnTo>
                    <a:pt x="75281" y="4314"/>
                  </a:lnTo>
                  <a:lnTo>
                    <a:pt x="74073" y="4874"/>
                  </a:lnTo>
                  <a:lnTo>
                    <a:pt x="71659" y="6007"/>
                  </a:lnTo>
                  <a:lnTo>
                    <a:pt x="70437" y="6567"/>
                  </a:lnTo>
                  <a:lnTo>
                    <a:pt x="69215" y="7111"/>
                  </a:lnTo>
                  <a:lnTo>
                    <a:pt x="68611" y="7362"/>
                  </a:lnTo>
                  <a:lnTo>
                    <a:pt x="67993" y="7612"/>
                  </a:lnTo>
                  <a:lnTo>
                    <a:pt x="67374" y="7862"/>
                  </a:lnTo>
                  <a:lnTo>
                    <a:pt x="66756" y="8098"/>
                  </a:lnTo>
                  <a:lnTo>
                    <a:pt x="66123" y="8319"/>
                  </a:lnTo>
                  <a:lnTo>
                    <a:pt x="65490" y="8525"/>
                  </a:lnTo>
                  <a:lnTo>
                    <a:pt x="64857" y="8716"/>
                  </a:lnTo>
                  <a:lnTo>
                    <a:pt x="64209" y="8908"/>
                  </a:lnTo>
                  <a:lnTo>
                    <a:pt x="63561" y="9070"/>
                  </a:lnTo>
                  <a:lnTo>
                    <a:pt x="62898" y="9217"/>
                  </a:lnTo>
                  <a:lnTo>
                    <a:pt x="62236" y="9349"/>
                  </a:lnTo>
                  <a:lnTo>
                    <a:pt x="61573" y="9467"/>
                  </a:lnTo>
                  <a:lnTo>
                    <a:pt x="60646" y="9585"/>
                  </a:lnTo>
                  <a:lnTo>
                    <a:pt x="59718" y="9688"/>
                  </a:lnTo>
                  <a:lnTo>
                    <a:pt x="58790" y="9762"/>
                  </a:lnTo>
                  <a:lnTo>
                    <a:pt x="57863" y="9806"/>
                  </a:lnTo>
                  <a:lnTo>
                    <a:pt x="56935" y="9835"/>
                  </a:lnTo>
                  <a:lnTo>
                    <a:pt x="55993" y="9850"/>
                  </a:lnTo>
                  <a:lnTo>
                    <a:pt x="55066" y="9835"/>
                  </a:lnTo>
                  <a:lnTo>
                    <a:pt x="54138" y="9806"/>
                  </a:lnTo>
                  <a:lnTo>
                    <a:pt x="53210" y="9762"/>
                  </a:lnTo>
                  <a:lnTo>
                    <a:pt x="52268" y="9703"/>
                  </a:lnTo>
                  <a:lnTo>
                    <a:pt x="51341" y="9629"/>
                  </a:lnTo>
                  <a:lnTo>
                    <a:pt x="50413" y="9556"/>
                  </a:lnTo>
                  <a:lnTo>
                    <a:pt x="48558" y="9394"/>
                  </a:lnTo>
                  <a:lnTo>
                    <a:pt x="46703" y="9202"/>
                  </a:lnTo>
                  <a:lnTo>
                    <a:pt x="45230" y="9055"/>
                  </a:lnTo>
                  <a:lnTo>
                    <a:pt x="43743" y="8893"/>
                  </a:lnTo>
                  <a:lnTo>
                    <a:pt x="42992" y="8834"/>
                  </a:lnTo>
                  <a:lnTo>
                    <a:pt x="42241" y="8775"/>
                  </a:lnTo>
                  <a:lnTo>
                    <a:pt x="41491" y="8731"/>
                  </a:lnTo>
                  <a:lnTo>
                    <a:pt x="40754" y="8702"/>
                  </a:lnTo>
                  <a:lnTo>
                    <a:pt x="40004" y="8702"/>
                  </a:lnTo>
                  <a:lnTo>
                    <a:pt x="39267" y="8731"/>
                  </a:lnTo>
                  <a:lnTo>
                    <a:pt x="38517" y="8775"/>
                  </a:lnTo>
                  <a:lnTo>
                    <a:pt x="38148" y="8819"/>
                  </a:lnTo>
                  <a:lnTo>
                    <a:pt x="37780" y="8864"/>
                  </a:lnTo>
                  <a:lnTo>
                    <a:pt x="37427" y="8922"/>
                  </a:lnTo>
                  <a:lnTo>
                    <a:pt x="37059" y="8996"/>
                  </a:lnTo>
                  <a:lnTo>
                    <a:pt x="36691" y="9070"/>
                  </a:lnTo>
                  <a:lnTo>
                    <a:pt x="36337" y="9158"/>
                  </a:lnTo>
                  <a:lnTo>
                    <a:pt x="35969" y="9246"/>
                  </a:lnTo>
                  <a:lnTo>
                    <a:pt x="35616" y="9364"/>
                  </a:lnTo>
                  <a:lnTo>
                    <a:pt x="35263" y="9482"/>
                  </a:lnTo>
                  <a:lnTo>
                    <a:pt x="34909" y="9614"/>
                  </a:lnTo>
                  <a:lnTo>
                    <a:pt x="34247" y="9879"/>
                  </a:lnTo>
                  <a:lnTo>
                    <a:pt x="33599" y="10174"/>
                  </a:lnTo>
                  <a:lnTo>
                    <a:pt x="32966" y="10483"/>
                  </a:lnTo>
                  <a:lnTo>
                    <a:pt x="32347" y="10807"/>
                  </a:lnTo>
                  <a:lnTo>
                    <a:pt x="31744" y="11146"/>
                  </a:lnTo>
                  <a:lnTo>
                    <a:pt x="31140" y="11499"/>
                  </a:lnTo>
                  <a:lnTo>
                    <a:pt x="30551" y="11867"/>
                  </a:lnTo>
                  <a:lnTo>
                    <a:pt x="29962" y="12250"/>
                  </a:lnTo>
                  <a:lnTo>
                    <a:pt x="29388" y="12647"/>
                  </a:lnTo>
                  <a:lnTo>
                    <a:pt x="28829" y="13060"/>
                  </a:lnTo>
                  <a:lnTo>
                    <a:pt x="28269" y="13487"/>
                  </a:lnTo>
                  <a:lnTo>
                    <a:pt x="27724" y="13914"/>
                  </a:lnTo>
                  <a:lnTo>
                    <a:pt x="27194" y="14370"/>
                  </a:lnTo>
                  <a:lnTo>
                    <a:pt x="26664" y="14826"/>
                  </a:lnTo>
                  <a:lnTo>
                    <a:pt x="26134" y="15298"/>
                  </a:lnTo>
                  <a:lnTo>
                    <a:pt x="25619" y="15783"/>
                  </a:lnTo>
                  <a:lnTo>
                    <a:pt x="25177" y="16210"/>
                  </a:lnTo>
                  <a:lnTo>
                    <a:pt x="24750" y="16652"/>
                  </a:lnTo>
                  <a:lnTo>
                    <a:pt x="24323" y="17094"/>
                  </a:lnTo>
                  <a:lnTo>
                    <a:pt x="23926" y="17550"/>
                  </a:lnTo>
                  <a:lnTo>
                    <a:pt x="23528" y="17992"/>
                  </a:lnTo>
                  <a:lnTo>
                    <a:pt x="23160" y="18448"/>
                  </a:lnTo>
                  <a:lnTo>
                    <a:pt x="22792" y="18905"/>
                  </a:lnTo>
                  <a:lnTo>
                    <a:pt x="22439" y="19376"/>
                  </a:lnTo>
                  <a:lnTo>
                    <a:pt x="22085" y="19847"/>
                  </a:lnTo>
                  <a:lnTo>
                    <a:pt x="21761" y="20318"/>
                  </a:lnTo>
                  <a:lnTo>
                    <a:pt x="21437" y="20789"/>
                  </a:lnTo>
                  <a:lnTo>
                    <a:pt x="21128" y="21275"/>
                  </a:lnTo>
                  <a:lnTo>
                    <a:pt x="20834" y="21761"/>
                  </a:lnTo>
                  <a:lnTo>
                    <a:pt x="20539" y="22247"/>
                  </a:lnTo>
                  <a:lnTo>
                    <a:pt x="20260" y="22748"/>
                  </a:lnTo>
                  <a:lnTo>
                    <a:pt x="19995" y="23248"/>
                  </a:lnTo>
                  <a:lnTo>
                    <a:pt x="19730" y="23764"/>
                  </a:lnTo>
                  <a:lnTo>
                    <a:pt x="19465" y="24264"/>
                  </a:lnTo>
                  <a:lnTo>
                    <a:pt x="18979" y="25309"/>
                  </a:lnTo>
                  <a:lnTo>
                    <a:pt x="18522" y="26370"/>
                  </a:lnTo>
                  <a:lnTo>
                    <a:pt x="18081" y="27444"/>
                  </a:lnTo>
                  <a:lnTo>
                    <a:pt x="17668" y="28549"/>
                  </a:lnTo>
                  <a:lnTo>
                    <a:pt x="17271" y="29668"/>
                  </a:lnTo>
                  <a:lnTo>
                    <a:pt x="16888" y="30801"/>
                  </a:lnTo>
                  <a:lnTo>
                    <a:pt x="16505" y="31979"/>
                  </a:lnTo>
                  <a:lnTo>
                    <a:pt x="16122" y="33186"/>
                  </a:lnTo>
                  <a:lnTo>
                    <a:pt x="15916" y="33790"/>
                  </a:lnTo>
                  <a:lnTo>
                    <a:pt x="15695" y="34394"/>
                  </a:lnTo>
                  <a:lnTo>
                    <a:pt x="15460" y="34997"/>
                  </a:lnTo>
                  <a:lnTo>
                    <a:pt x="15224" y="35586"/>
                  </a:lnTo>
                  <a:lnTo>
                    <a:pt x="14974" y="36175"/>
                  </a:lnTo>
                  <a:lnTo>
                    <a:pt x="14709" y="36764"/>
                  </a:lnTo>
                  <a:lnTo>
                    <a:pt x="14429" y="37338"/>
                  </a:lnTo>
                  <a:lnTo>
                    <a:pt x="14120" y="37913"/>
                  </a:lnTo>
                  <a:lnTo>
                    <a:pt x="13811" y="38472"/>
                  </a:lnTo>
                  <a:lnTo>
                    <a:pt x="13472" y="39017"/>
                  </a:lnTo>
                  <a:lnTo>
                    <a:pt x="13119" y="39547"/>
                  </a:lnTo>
                  <a:lnTo>
                    <a:pt x="12736" y="40062"/>
                  </a:lnTo>
                  <a:lnTo>
                    <a:pt x="12338" y="40563"/>
                  </a:lnTo>
                  <a:lnTo>
                    <a:pt x="11926" y="41034"/>
                  </a:lnTo>
                  <a:lnTo>
                    <a:pt x="11514" y="41446"/>
                  </a:lnTo>
                  <a:lnTo>
                    <a:pt x="11102" y="41844"/>
                  </a:lnTo>
                  <a:lnTo>
                    <a:pt x="10675" y="42212"/>
                  </a:lnTo>
                  <a:lnTo>
                    <a:pt x="10233" y="42580"/>
                  </a:lnTo>
                  <a:lnTo>
                    <a:pt x="9777" y="42933"/>
                  </a:lnTo>
                  <a:lnTo>
                    <a:pt x="9320" y="43272"/>
                  </a:lnTo>
                  <a:lnTo>
                    <a:pt x="8393" y="43934"/>
                  </a:lnTo>
                  <a:lnTo>
                    <a:pt x="7465" y="44612"/>
                  </a:lnTo>
                  <a:lnTo>
                    <a:pt x="7009" y="44965"/>
                  </a:lnTo>
                  <a:lnTo>
                    <a:pt x="6552" y="45318"/>
                  </a:lnTo>
                  <a:lnTo>
                    <a:pt x="6125" y="45686"/>
                  </a:lnTo>
                  <a:lnTo>
                    <a:pt x="5698" y="46084"/>
                  </a:lnTo>
                  <a:lnTo>
                    <a:pt x="5286" y="46496"/>
                  </a:lnTo>
                  <a:lnTo>
                    <a:pt x="4903" y="46923"/>
                  </a:lnTo>
                  <a:lnTo>
                    <a:pt x="4388" y="47542"/>
                  </a:lnTo>
                  <a:lnTo>
                    <a:pt x="3917" y="48189"/>
                  </a:lnTo>
                  <a:lnTo>
                    <a:pt x="3460" y="48837"/>
                  </a:lnTo>
                  <a:lnTo>
                    <a:pt x="3033" y="49515"/>
                  </a:lnTo>
                  <a:lnTo>
                    <a:pt x="2651" y="50207"/>
                  </a:lnTo>
                  <a:lnTo>
                    <a:pt x="2282" y="50899"/>
                  </a:lnTo>
                  <a:lnTo>
                    <a:pt x="1944" y="51620"/>
                  </a:lnTo>
                  <a:lnTo>
                    <a:pt x="1635" y="52356"/>
                  </a:lnTo>
                  <a:lnTo>
                    <a:pt x="1355" y="53092"/>
                  </a:lnTo>
                  <a:lnTo>
                    <a:pt x="1105" y="53843"/>
                  </a:lnTo>
                  <a:lnTo>
                    <a:pt x="869" y="54609"/>
                  </a:lnTo>
                  <a:lnTo>
                    <a:pt x="678" y="55374"/>
                  </a:lnTo>
                  <a:lnTo>
                    <a:pt x="501" y="56155"/>
                  </a:lnTo>
                  <a:lnTo>
                    <a:pt x="354" y="56935"/>
                  </a:lnTo>
                  <a:lnTo>
                    <a:pt x="236" y="57715"/>
                  </a:lnTo>
                  <a:lnTo>
                    <a:pt x="148" y="58510"/>
                  </a:lnTo>
                  <a:lnTo>
                    <a:pt x="74" y="59320"/>
                  </a:lnTo>
                  <a:lnTo>
                    <a:pt x="30" y="60130"/>
                  </a:lnTo>
                  <a:lnTo>
                    <a:pt x="0" y="60940"/>
                  </a:lnTo>
                  <a:lnTo>
                    <a:pt x="0" y="61750"/>
                  </a:lnTo>
                  <a:lnTo>
                    <a:pt x="15" y="62559"/>
                  </a:lnTo>
                  <a:lnTo>
                    <a:pt x="59" y="63384"/>
                  </a:lnTo>
                  <a:lnTo>
                    <a:pt x="118" y="64194"/>
                  </a:lnTo>
                  <a:lnTo>
                    <a:pt x="192" y="65003"/>
                  </a:lnTo>
                  <a:lnTo>
                    <a:pt x="295" y="65813"/>
                  </a:lnTo>
                  <a:lnTo>
                    <a:pt x="413" y="66623"/>
                  </a:lnTo>
                  <a:lnTo>
                    <a:pt x="545" y="67418"/>
                  </a:lnTo>
                  <a:lnTo>
                    <a:pt x="707" y="68228"/>
                  </a:lnTo>
                  <a:lnTo>
                    <a:pt x="869" y="69023"/>
                  </a:lnTo>
                  <a:lnTo>
                    <a:pt x="1060" y="69833"/>
                  </a:lnTo>
                  <a:lnTo>
                    <a:pt x="1267" y="70628"/>
                  </a:lnTo>
                  <a:lnTo>
                    <a:pt x="1473" y="71423"/>
                  </a:lnTo>
                  <a:lnTo>
                    <a:pt x="1708" y="72203"/>
                  </a:lnTo>
                  <a:lnTo>
                    <a:pt x="1959" y="72998"/>
                  </a:lnTo>
                  <a:lnTo>
                    <a:pt x="2224" y="73779"/>
                  </a:lnTo>
                  <a:lnTo>
                    <a:pt x="2489" y="74544"/>
                  </a:lnTo>
                  <a:lnTo>
                    <a:pt x="2783" y="75324"/>
                  </a:lnTo>
                  <a:lnTo>
                    <a:pt x="3077" y="76075"/>
                  </a:lnTo>
                  <a:lnTo>
                    <a:pt x="3387" y="76841"/>
                  </a:lnTo>
                  <a:lnTo>
                    <a:pt x="3711" y="77592"/>
                  </a:lnTo>
                  <a:lnTo>
                    <a:pt x="4035" y="78343"/>
                  </a:lnTo>
                  <a:lnTo>
                    <a:pt x="4373" y="79079"/>
                  </a:lnTo>
                  <a:lnTo>
                    <a:pt x="4727" y="79815"/>
                  </a:lnTo>
                  <a:lnTo>
                    <a:pt x="5080" y="80536"/>
                  </a:lnTo>
                  <a:lnTo>
                    <a:pt x="5448" y="81243"/>
                  </a:lnTo>
                  <a:lnTo>
                    <a:pt x="5816" y="81950"/>
                  </a:lnTo>
                  <a:lnTo>
                    <a:pt x="6199" y="82657"/>
                  </a:lnTo>
                  <a:lnTo>
                    <a:pt x="6596" y="83349"/>
                  </a:lnTo>
                  <a:lnTo>
                    <a:pt x="6699" y="83511"/>
                  </a:lnTo>
                  <a:lnTo>
                    <a:pt x="6817" y="83658"/>
                  </a:lnTo>
                  <a:lnTo>
                    <a:pt x="6935" y="83776"/>
                  </a:lnTo>
                  <a:lnTo>
                    <a:pt x="7053" y="83879"/>
                  </a:lnTo>
                  <a:lnTo>
                    <a:pt x="7200" y="83938"/>
                  </a:lnTo>
                  <a:lnTo>
                    <a:pt x="7362" y="83996"/>
                  </a:lnTo>
                  <a:lnTo>
                    <a:pt x="7553" y="84026"/>
                  </a:lnTo>
                  <a:lnTo>
                    <a:pt x="7760" y="84026"/>
                  </a:lnTo>
                  <a:lnTo>
                    <a:pt x="63973" y="84011"/>
                  </a:lnTo>
                  <a:lnTo>
                    <a:pt x="120201" y="84011"/>
                  </a:lnTo>
                  <a:lnTo>
                    <a:pt x="120201" y="22527"/>
                  </a:lnTo>
                  <a:lnTo>
                    <a:pt x="120054" y="22483"/>
                  </a:lnTo>
                  <a:lnTo>
                    <a:pt x="119922" y="22424"/>
                  </a:lnTo>
                  <a:lnTo>
                    <a:pt x="119421" y="22144"/>
                  </a:lnTo>
                  <a:lnTo>
                    <a:pt x="118950" y="21849"/>
                  </a:lnTo>
                  <a:lnTo>
                    <a:pt x="118508" y="21540"/>
                  </a:lnTo>
                  <a:lnTo>
                    <a:pt x="118111" y="21231"/>
                  </a:lnTo>
                  <a:lnTo>
                    <a:pt x="117743" y="20922"/>
                  </a:lnTo>
                  <a:lnTo>
                    <a:pt x="117404" y="20583"/>
                  </a:lnTo>
                  <a:lnTo>
                    <a:pt x="117095" y="20245"/>
                  </a:lnTo>
                  <a:lnTo>
                    <a:pt x="116815" y="19906"/>
                  </a:lnTo>
                  <a:lnTo>
                    <a:pt x="116550" y="19553"/>
                  </a:lnTo>
                  <a:lnTo>
                    <a:pt x="116314" y="19185"/>
                  </a:lnTo>
                  <a:lnTo>
                    <a:pt x="116094" y="18816"/>
                  </a:lnTo>
                  <a:lnTo>
                    <a:pt x="115902" y="18448"/>
                  </a:lnTo>
                  <a:lnTo>
                    <a:pt x="115711" y="18066"/>
                  </a:lnTo>
                  <a:lnTo>
                    <a:pt x="115549" y="17668"/>
                  </a:lnTo>
                  <a:lnTo>
                    <a:pt x="115402" y="17271"/>
                  </a:lnTo>
                  <a:lnTo>
                    <a:pt x="115254" y="16873"/>
                  </a:lnTo>
                  <a:lnTo>
                    <a:pt x="115122" y="16461"/>
                  </a:lnTo>
                  <a:lnTo>
                    <a:pt x="115004" y="16049"/>
                  </a:lnTo>
                  <a:lnTo>
                    <a:pt x="114783" y="15209"/>
                  </a:lnTo>
                  <a:lnTo>
                    <a:pt x="114356" y="13472"/>
                  </a:lnTo>
                  <a:lnTo>
                    <a:pt x="114135" y="12574"/>
                  </a:lnTo>
                  <a:lnTo>
                    <a:pt x="113870" y="11661"/>
                  </a:lnTo>
                  <a:lnTo>
                    <a:pt x="113738" y="11205"/>
                  </a:lnTo>
                  <a:lnTo>
                    <a:pt x="113576" y="10748"/>
                  </a:lnTo>
                  <a:lnTo>
                    <a:pt x="113399" y="10277"/>
                  </a:lnTo>
                  <a:lnTo>
                    <a:pt x="113223" y="9821"/>
                  </a:lnTo>
                  <a:lnTo>
                    <a:pt x="113061" y="9482"/>
                  </a:lnTo>
                  <a:lnTo>
                    <a:pt x="112913" y="9143"/>
                  </a:lnTo>
                  <a:lnTo>
                    <a:pt x="112751" y="8819"/>
                  </a:lnTo>
                  <a:lnTo>
                    <a:pt x="112575" y="8495"/>
                  </a:lnTo>
                  <a:lnTo>
                    <a:pt x="112398" y="8186"/>
                  </a:lnTo>
                  <a:lnTo>
                    <a:pt x="112207" y="7877"/>
                  </a:lnTo>
                  <a:lnTo>
                    <a:pt x="112001" y="7568"/>
                  </a:lnTo>
                  <a:lnTo>
                    <a:pt x="111809" y="7273"/>
                  </a:lnTo>
                  <a:lnTo>
                    <a:pt x="111588" y="6994"/>
                  </a:lnTo>
                  <a:lnTo>
                    <a:pt x="111367" y="6699"/>
                  </a:lnTo>
                  <a:lnTo>
                    <a:pt x="111147" y="6434"/>
                  </a:lnTo>
                  <a:lnTo>
                    <a:pt x="110911" y="6154"/>
                  </a:lnTo>
                  <a:lnTo>
                    <a:pt x="110675" y="5889"/>
                  </a:lnTo>
                  <a:lnTo>
                    <a:pt x="110425" y="5639"/>
                  </a:lnTo>
                  <a:lnTo>
                    <a:pt x="110175" y="5374"/>
                  </a:lnTo>
                  <a:lnTo>
                    <a:pt x="109925" y="5139"/>
                  </a:lnTo>
                  <a:lnTo>
                    <a:pt x="109380" y="4667"/>
                  </a:lnTo>
                  <a:lnTo>
                    <a:pt x="108820" y="4211"/>
                  </a:lnTo>
                  <a:lnTo>
                    <a:pt x="108246" y="3784"/>
                  </a:lnTo>
                  <a:lnTo>
                    <a:pt x="107642" y="3386"/>
                  </a:lnTo>
                  <a:lnTo>
                    <a:pt x="107024" y="3018"/>
                  </a:lnTo>
                  <a:lnTo>
                    <a:pt x="106391" y="2665"/>
                  </a:lnTo>
                  <a:lnTo>
                    <a:pt x="105743" y="2341"/>
                  </a:lnTo>
                  <a:lnTo>
                    <a:pt x="105066" y="2047"/>
                  </a:lnTo>
                  <a:lnTo>
                    <a:pt x="104389" y="1782"/>
                  </a:lnTo>
                  <a:lnTo>
                    <a:pt x="103697" y="1517"/>
                  </a:lnTo>
                  <a:lnTo>
                    <a:pt x="102990" y="1296"/>
                  </a:lnTo>
                  <a:lnTo>
                    <a:pt x="102283" y="1075"/>
                  </a:lnTo>
                  <a:lnTo>
                    <a:pt x="101562" y="884"/>
                  </a:lnTo>
                  <a:lnTo>
                    <a:pt x="100826" y="722"/>
                  </a:lnTo>
                  <a:lnTo>
                    <a:pt x="100104" y="560"/>
                  </a:lnTo>
                  <a:lnTo>
                    <a:pt x="99353" y="427"/>
                  </a:lnTo>
                  <a:lnTo>
                    <a:pt x="98617" y="324"/>
                  </a:lnTo>
                  <a:lnTo>
                    <a:pt x="97866" y="221"/>
                  </a:lnTo>
                  <a:lnTo>
                    <a:pt x="97115" y="147"/>
                  </a:lnTo>
                  <a:lnTo>
                    <a:pt x="96364" y="88"/>
                  </a:lnTo>
                  <a:lnTo>
                    <a:pt x="95599" y="44"/>
                  </a:lnTo>
                  <a:lnTo>
                    <a:pt x="94848" y="15"/>
                  </a:lnTo>
                  <a:lnTo>
                    <a:pt x="940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8"/>
            <p:cNvSpPr/>
            <p:nvPr/>
          </p:nvSpPr>
          <p:spPr>
            <a:xfrm rot="1353849">
              <a:off x="3452820" y="4295938"/>
              <a:ext cx="551940" cy="651860"/>
            </a:xfrm>
            <a:custGeom>
              <a:avLst/>
              <a:gdLst/>
              <a:ahLst/>
              <a:cxnLst/>
              <a:rect l="l" t="t" r="r" b="b"/>
              <a:pathLst>
                <a:path w="6431" h="7565" extrusionOk="0">
                  <a:moveTo>
                    <a:pt x="4609" y="0"/>
                  </a:moveTo>
                  <a:lnTo>
                    <a:pt x="4439" y="27"/>
                  </a:lnTo>
                  <a:lnTo>
                    <a:pt x="3894" y="125"/>
                  </a:lnTo>
                  <a:lnTo>
                    <a:pt x="2823" y="331"/>
                  </a:lnTo>
                  <a:lnTo>
                    <a:pt x="2296" y="474"/>
                  </a:lnTo>
                  <a:lnTo>
                    <a:pt x="2064" y="545"/>
                  </a:lnTo>
                  <a:lnTo>
                    <a:pt x="1590" y="751"/>
                  </a:lnTo>
                  <a:lnTo>
                    <a:pt x="1117" y="1027"/>
                  </a:lnTo>
                  <a:lnTo>
                    <a:pt x="697" y="1376"/>
                  </a:lnTo>
                  <a:lnTo>
                    <a:pt x="340" y="1778"/>
                  </a:lnTo>
                  <a:lnTo>
                    <a:pt x="99" y="2242"/>
                  </a:lnTo>
                  <a:lnTo>
                    <a:pt x="10" y="2626"/>
                  </a:lnTo>
                  <a:lnTo>
                    <a:pt x="1" y="2894"/>
                  </a:lnTo>
                  <a:lnTo>
                    <a:pt x="37" y="3180"/>
                  </a:lnTo>
                  <a:lnTo>
                    <a:pt x="117" y="3474"/>
                  </a:lnTo>
                  <a:lnTo>
                    <a:pt x="179" y="3626"/>
                  </a:lnTo>
                  <a:lnTo>
                    <a:pt x="510" y="4403"/>
                  </a:lnTo>
                  <a:lnTo>
                    <a:pt x="1010" y="5555"/>
                  </a:lnTo>
                  <a:lnTo>
                    <a:pt x="1385" y="6296"/>
                  </a:lnTo>
                  <a:lnTo>
                    <a:pt x="1599" y="6653"/>
                  </a:lnTo>
                  <a:lnTo>
                    <a:pt x="1724" y="6850"/>
                  </a:lnTo>
                  <a:lnTo>
                    <a:pt x="2001" y="7162"/>
                  </a:lnTo>
                  <a:lnTo>
                    <a:pt x="2305" y="7386"/>
                  </a:lnTo>
                  <a:lnTo>
                    <a:pt x="2626" y="7519"/>
                  </a:lnTo>
                  <a:lnTo>
                    <a:pt x="2957" y="7564"/>
                  </a:lnTo>
                  <a:lnTo>
                    <a:pt x="3296" y="7511"/>
                  </a:lnTo>
                  <a:lnTo>
                    <a:pt x="3626" y="7377"/>
                  </a:lnTo>
                  <a:lnTo>
                    <a:pt x="3948" y="7144"/>
                  </a:lnTo>
                  <a:lnTo>
                    <a:pt x="4100" y="6984"/>
                  </a:lnTo>
                  <a:lnTo>
                    <a:pt x="4350" y="6707"/>
                  </a:lnTo>
                  <a:lnTo>
                    <a:pt x="4796" y="6135"/>
                  </a:lnTo>
                  <a:lnTo>
                    <a:pt x="5198" y="5546"/>
                  </a:lnTo>
                  <a:lnTo>
                    <a:pt x="5537" y="4948"/>
                  </a:lnTo>
                  <a:lnTo>
                    <a:pt x="5823" y="4331"/>
                  </a:lnTo>
                  <a:lnTo>
                    <a:pt x="6064" y="3715"/>
                  </a:lnTo>
                  <a:lnTo>
                    <a:pt x="6252" y="3099"/>
                  </a:lnTo>
                  <a:lnTo>
                    <a:pt x="6386" y="2492"/>
                  </a:lnTo>
                  <a:lnTo>
                    <a:pt x="6430" y="2197"/>
                  </a:lnTo>
                  <a:lnTo>
                    <a:pt x="6422" y="1947"/>
                  </a:lnTo>
                  <a:lnTo>
                    <a:pt x="6323" y="1465"/>
                  </a:lnTo>
                  <a:lnTo>
                    <a:pt x="6154" y="1045"/>
                  </a:lnTo>
                  <a:lnTo>
                    <a:pt x="5921" y="679"/>
                  </a:lnTo>
                  <a:lnTo>
                    <a:pt x="5627" y="384"/>
                  </a:lnTo>
                  <a:lnTo>
                    <a:pt x="5305" y="170"/>
                  </a:lnTo>
                  <a:lnTo>
                    <a:pt x="4966" y="36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4415400" y="2571750"/>
            <a:ext cx="4008600" cy="18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59711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0646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7"/>
          <p:cNvGrpSpPr/>
          <p:nvPr/>
        </p:nvGrpSpPr>
        <p:grpSpPr>
          <a:xfrm>
            <a:off x="-24749" y="-24844"/>
            <a:ext cx="9167950" cy="5168179"/>
            <a:chOff x="-24749" y="-24844"/>
            <a:chExt cx="9167950" cy="5168179"/>
          </a:xfrm>
        </p:grpSpPr>
        <p:sp>
          <p:nvSpPr>
            <p:cNvPr id="331" name="Google Shape;331;p37"/>
            <p:cNvSpPr/>
            <p:nvPr/>
          </p:nvSpPr>
          <p:spPr>
            <a:xfrm flipH="1">
              <a:off x="7314409" y="3637953"/>
              <a:ext cx="1828792" cy="1505382"/>
            </a:xfrm>
            <a:custGeom>
              <a:avLst/>
              <a:gdLst/>
              <a:ahLst/>
              <a:cxnLst/>
              <a:rect l="l" t="t" r="r" b="b"/>
              <a:pathLst>
                <a:path w="118772" h="34539" extrusionOk="0">
                  <a:moveTo>
                    <a:pt x="0" y="0"/>
                  </a:moveTo>
                  <a:lnTo>
                    <a:pt x="0" y="34539"/>
                  </a:lnTo>
                  <a:lnTo>
                    <a:pt x="118772" y="34539"/>
                  </a:lnTo>
                  <a:lnTo>
                    <a:pt x="118370" y="34029"/>
                  </a:lnTo>
                  <a:lnTo>
                    <a:pt x="117968" y="33519"/>
                  </a:lnTo>
                  <a:lnTo>
                    <a:pt x="117196" y="32492"/>
                  </a:lnTo>
                  <a:lnTo>
                    <a:pt x="116794" y="31982"/>
                  </a:lnTo>
                  <a:lnTo>
                    <a:pt x="116361" y="31478"/>
                  </a:lnTo>
                  <a:lnTo>
                    <a:pt x="116145" y="31228"/>
                  </a:lnTo>
                  <a:lnTo>
                    <a:pt x="115898" y="30979"/>
                  </a:lnTo>
                  <a:lnTo>
                    <a:pt x="115651" y="30730"/>
                  </a:lnTo>
                  <a:lnTo>
                    <a:pt x="115403" y="30487"/>
                  </a:lnTo>
                  <a:lnTo>
                    <a:pt x="114909" y="30038"/>
                  </a:lnTo>
                  <a:lnTo>
                    <a:pt x="114415" y="29588"/>
                  </a:lnTo>
                  <a:lnTo>
                    <a:pt x="113920" y="29145"/>
                  </a:lnTo>
                  <a:lnTo>
                    <a:pt x="113410" y="28702"/>
                  </a:lnTo>
                  <a:lnTo>
                    <a:pt x="112885" y="28258"/>
                  </a:lnTo>
                  <a:lnTo>
                    <a:pt x="112360" y="27821"/>
                  </a:lnTo>
                  <a:lnTo>
                    <a:pt x="111819" y="27383"/>
                  </a:lnTo>
                  <a:lnTo>
                    <a:pt x="111278" y="26952"/>
                  </a:lnTo>
                  <a:lnTo>
                    <a:pt x="110722" y="26515"/>
                  </a:lnTo>
                  <a:lnTo>
                    <a:pt x="110150" y="26084"/>
                  </a:lnTo>
                  <a:lnTo>
                    <a:pt x="109578" y="25658"/>
                  </a:lnTo>
                  <a:lnTo>
                    <a:pt x="108991" y="25233"/>
                  </a:lnTo>
                  <a:lnTo>
                    <a:pt x="108404" y="24808"/>
                  </a:lnTo>
                  <a:lnTo>
                    <a:pt x="107786" y="24389"/>
                  </a:lnTo>
                  <a:lnTo>
                    <a:pt x="107184" y="23970"/>
                  </a:lnTo>
                  <a:lnTo>
                    <a:pt x="106550" y="23551"/>
                  </a:lnTo>
                  <a:lnTo>
                    <a:pt x="105917" y="23137"/>
                  </a:lnTo>
                  <a:lnTo>
                    <a:pt x="105268" y="22724"/>
                  </a:lnTo>
                  <a:lnTo>
                    <a:pt x="104619" y="22317"/>
                  </a:lnTo>
                  <a:lnTo>
                    <a:pt x="103954" y="21910"/>
                  </a:lnTo>
                  <a:lnTo>
                    <a:pt x="103274" y="21510"/>
                  </a:lnTo>
                  <a:lnTo>
                    <a:pt x="102579" y="21109"/>
                  </a:lnTo>
                  <a:lnTo>
                    <a:pt x="101884" y="20708"/>
                  </a:lnTo>
                  <a:lnTo>
                    <a:pt x="101173" y="20313"/>
                  </a:lnTo>
                  <a:lnTo>
                    <a:pt x="100447" y="19918"/>
                  </a:lnTo>
                  <a:lnTo>
                    <a:pt x="99705" y="19529"/>
                  </a:lnTo>
                  <a:lnTo>
                    <a:pt x="98964" y="19147"/>
                  </a:lnTo>
                  <a:lnTo>
                    <a:pt x="98191" y="18764"/>
                  </a:lnTo>
                  <a:lnTo>
                    <a:pt x="97419" y="18381"/>
                  </a:lnTo>
                  <a:lnTo>
                    <a:pt x="96646" y="18005"/>
                  </a:lnTo>
                  <a:lnTo>
                    <a:pt x="95843" y="17628"/>
                  </a:lnTo>
                  <a:lnTo>
                    <a:pt x="95039" y="17258"/>
                  </a:lnTo>
                  <a:lnTo>
                    <a:pt x="93927" y="16772"/>
                  </a:lnTo>
                  <a:lnTo>
                    <a:pt x="92799" y="16292"/>
                  </a:lnTo>
                  <a:lnTo>
                    <a:pt x="91655" y="15830"/>
                  </a:lnTo>
                  <a:lnTo>
                    <a:pt x="90497" y="15381"/>
                  </a:lnTo>
                  <a:lnTo>
                    <a:pt x="89322" y="14943"/>
                  </a:lnTo>
                  <a:lnTo>
                    <a:pt x="88117" y="14512"/>
                  </a:lnTo>
                  <a:lnTo>
                    <a:pt x="86896" y="14099"/>
                  </a:lnTo>
                  <a:lnTo>
                    <a:pt x="85660" y="13698"/>
                  </a:lnTo>
                  <a:lnTo>
                    <a:pt x="84409" y="13309"/>
                  </a:lnTo>
                  <a:lnTo>
                    <a:pt x="83142" y="12933"/>
                  </a:lnTo>
                  <a:lnTo>
                    <a:pt x="81859" y="12562"/>
                  </a:lnTo>
                  <a:lnTo>
                    <a:pt x="80546" y="12210"/>
                  </a:lnTo>
                  <a:lnTo>
                    <a:pt x="79233" y="11864"/>
                  </a:lnTo>
                  <a:lnTo>
                    <a:pt x="77889" y="11536"/>
                  </a:lnTo>
                  <a:lnTo>
                    <a:pt x="76544" y="11214"/>
                  </a:lnTo>
                  <a:lnTo>
                    <a:pt x="75169" y="10904"/>
                  </a:lnTo>
                  <a:lnTo>
                    <a:pt x="73779" y="10606"/>
                  </a:lnTo>
                  <a:lnTo>
                    <a:pt x="72373" y="10321"/>
                  </a:lnTo>
                  <a:lnTo>
                    <a:pt x="70951" y="10041"/>
                  </a:lnTo>
                  <a:lnTo>
                    <a:pt x="69514" y="9780"/>
                  </a:lnTo>
                  <a:lnTo>
                    <a:pt x="68062" y="9525"/>
                  </a:lnTo>
                  <a:lnTo>
                    <a:pt x="66594" y="9282"/>
                  </a:lnTo>
                  <a:lnTo>
                    <a:pt x="65111" y="9045"/>
                  </a:lnTo>
                  <a:lnTo>
                    <a:pt x="63612" y="8820"/>
                  </a:lnTo>
                  <a:lnTo>
                    <a:pt x="62098" y="8608"/>
                  </a:lnTo>
                  <a:lnTo>
                    <a:pt x="60568" y="8407"/>
                  </a:lnTo>
                  <a:lnTo>
                    <a:pt x="59038" y="8213"/>
                  </a:lnTo>
                  <a:lnTo>
                    <a:pt x="57478" y="8031"/>
                  </a:lnTo>
                  <a:lnTo>
                    <a:pt x="55902" y="7861"/>
                  </a:lnTo>
                  <a:lnTo>
                    <a:pt x="54326" y="7697"/>
                  </a:lnTo>
                  <a:lnTo>
                    <a:pt x="52719" y="7545"/>
                  </a:lnTo>
                  <a:lnTo>
                    <a:pt x="51112" y="7399"/>
                  </a:lnTo>
                  <a:lnTo>
                    <a:pt x="45071" y="6883"/>
                  </a:lnTo>
                  <a:lnTo>
                    <a:pt x="42058" y="6621"/>
                  </a:lnTo>
                  <a:lnTo>
                    <a:pt x="39045" y="6354"/>
                  </a:lnTo>
                  <a:lnTo>
                    <a:pt x="37546" y="6220"/>
                  </a:lnTo>
                  <a:lnTo>
                    <a:pt x="36047" y="6075"/>
                  </a:lnTo>
                  <a:lnTo>
                    <a:pt x="34549" y="5935"/>
                  </a:lnTo>
                  <a:lnTo>
                    <a:pt x="33065" y="5783"/>
                  </a:lnTo>
                  <a:lnTo>
                    <a:pt x="31567" y="5625"/>
                  </a:lnTo>
                  <a:lnTo>
                    <a:pt x="30083" y="5467"/>
                  </a:lnTo>
                  <a:lnTo>
                    <a:pt x="28600" y="5303"/>
                  </a:lnTo>
                  <a:lnTo>
                    <a:pt x="27132" y="5127"/>
                  </a:lnTo>
                  <a:lnTo>
                    <a:pt x="25263" y="4902"/>
                  </a:lnTo>
                  <a:lnTo>
                    <a:pt x="23548" y="4684"/>
                  </a:lnTo>
                  <a:lnTo>
                    <a:pt x="21956" y="4471"/>
                  </a:lnTo>
                  <a:lnTo>
                    <a:pt x="20473" y="4258"/>
                  </a:lnTo>
                  <a:lnTo>
                    <a:pt x="19051" y="4046"/>
                  </a:lnTo>
                  <a:lnTo>
                    <a:pt x="18371" y="3930"/>
                  </a:lnTo>
                  <a:lnTo>
                    <a:pt x="17692" y="3815"/>
                  </a:lnTo>
                  <a:lnTo>
                    <a:pt x="17012" y="3700"/>
                  </a:lnTo>
                  <a:lnTo>
                    <a:pt x="16332" y="3578"/>
                  </a:lnTo>
                  <a:lnTo>
                    <a:pt x="14957" y="3323"/>
                  </a:lnTo>
                  <a:lnTo>
                    <a:pt x="13535" y="3038"/>
                  </a:lnTo>
                  <a:lnTo>
                    <a:pt x="12052" y="2728"/>
                  </a:lnTo>
                  <a:lnTo>
                    <a:pt x="10461" y="2388"/>
                  </a:lnTo>
                  <a:lnTo>
                    <a:pt x="8746" y="2005"/>
                  </a:lnTo>
                  <a:lnTo>
                    <a:pt x="6876" y="1580"/>
                  </a:lnTo>
                  <a:lnTo>
                    <a:pt x="4806" y="1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 flipH="1">
              <a:off x="7155245" y="-24844"/>
              <a:ext cx="1986770" cy="1979544"/>
            </a:xfrm>
            <a:custGeom>
              <a:avLst/>
              <a:gdLst/>
              <a:ahLst/>
              <a:cxnLst/>
              <a:rect l="l" t="t" r="r" b="b"/>
              <a:pathLst>
                <a:path w="129032" h="45418" extrusionOk="0">
                  <a:moveTo>
                    <a:pt x="70395" y="0"/>
                  </a:moveTo>
                  <a:lnTo>
                    <a:pt x="70380" y="182"/>
                  </a:lnTo>
                  <a:lnTo>
                    <a:pt x="70380" y="273"/>
                  </a:lnTo>
                  <a:lnTo>
                    <a:pt x="70411" y="364"/>
                  </a:lnTo>
                  <a:lnTo>
                    <a:pt x="70488" y="547"/>
                  </a:lnTo>
                  <a:lnTo>
                    <a:pt x="70550" y="729"/>
                  </a:lnTo>
                  <a:lnTo>
                    <a:pt x="70596" y="905"/>
                  </a:lnTo>
                  <a:lnTo>
                    <a:pt x="70611" y="1081"/>
                  </a:lnTo>
                  <a:lnTo>
                    <a:pt x="70627" y="1257"/>
                  </a:lnTo>
                  <a:lnTo>
                    <a:pt x="70627" y="1427"/>
                  </a:lnTo>
                  <a:lnTo>
                    <a:pt x="70611" y="1598"/>
                  </a:lnTo>
                  <a:lnTo>
                    <a:pt x="70565" y="1762"/>
                  </a:lnTo>
                  <a:lnTo>
                    <a:pt x="70519" y="1926"/>
                  </a:lnTo>
                  <a:lnTo>
                    <a:pt x="70441" y="2090"/>
                  </a:lnTo>
                  <a:lnTo>
                    <a:pt x="70364" y="2248"/>
                  </a:lnTo>
                  <a:lnTo>
                    <a:pt x="70271" y="2405"/>
                  </a:lnTo>
                  <a:lnTo>
                    <a:pt x="70163" y="2563"/>
                  </a:lnTo>
                  <a:lnTo>
                    <a:pt x="70040" y="2715"/>
                  </a:lnTo>
                  <a:lnTo>
                    <a:pt x="69901" y="2867"/>
                  </a:lnTo>
                  <a:lnTo>
                    <a:pt x="69746" y="3019"/>
                  </a:lnTo>
                  <a:lnTo>
                    <a:pt x="69576" y="3165"/>
                  </a:lnTo>
                  <a:lnTo>
                    <a:pt x="69406" y="3311"/>
                  </a:lnTo>
                  <a:lnTo>
                    <a:pt x="69221" y="3450"/>
                  </a:lnTo>
                  <a:lnTo>
                    <a:pt x="69020" y="3596"/>
                  </a:lnTo>
                  <a:lnTo>
                    <a:pt x="68804" y="3736"/>
                  </a:lnTo>
                  <a:lnTo>
                    <a:pt x="68572" y="3869"/>
                  </a:lnTo>
                  <a:lnTo>
                    <a:pt x="68340" y="4003"/>
                  </a:lnTo>
                  <a:lnTo>
                    <a:pt x="68093" y="4143"/>
                  </a:lnTo>
                  <a:lnTo>
                    <a:pt x="67830" y="4270"/>
                  </a:lnTo>
                  <a:lnTo>
                    <a:pt x="67552" y="4404"/>
                  </a:lnTo>
                  <a:lnTo>
                    <a:pt x="67274" y="4531"/>
                  </a:lnTo>
                  <a:lnTo>
                    <a:pt x="66980" y="4659"/>
                  </a:lnTo>
                  <a:lnTo>
                    <a:pt x="66687" y="4780"/>
                  </a:lnTo>
                  <a:lnTo>
                    <a:pt x="66378" y="4908"/>
                  </a:lnTo>
                  <a:lnTo>
                    <a:pt x="65729" y="5151"/>
                  </a:lnTo>
                  <a:lnTo>
                    <a:pt x="65404" y="5260"/>
                  </a:lnTo>
                  <a:lnTo>
                    <a:pt x="65080" y="5370"/>
                  </a:lnTo>
                  <a:lnTo>
                    <a:pt x="64740" y="5479"/>
                  </a:lnTo>
                  <a:lnTo>
                    <a:pt x="64416" y="5576"/>
                  </a:lnTo>
                  <a:lnTo>
                    <a:pt x="64060" y="5680"/>
                  </a:lnTo>
                  <a:lnTo>
                    <a:pt x="63720" y="5771"/>
                  </a:lnTo>
                  <a:lnTo>
                    <a:pt x="63380" y="5862"/>
                  </a:lnTo>
                  <a:lnTo>
                    <a:pt x="63025" y="5953"/>
                  </a:lnTo>
                  <a:lnTo>
                    <a:pt x="62670" y="6032"/>
                  </a:lnTo>
                  <a:lnTo>
                    <a:pt x="62299" y="6117"/>
                  </a:lnTo>
                  <a:lnTo>
                    <a:pt x="61943" y="6190"/>
                  </a:lnTo>
                  <a:lnTo>
                    <a:pt x="61573" y="6263"/>
                  </a:lnTo>
                  <a:lnTo>
                    <a:pt x="60815" y="6402"/>
                  </a:lnTo>
                  <a:lnTo>
                    <a:pt x="60058" y="6524"/>
                  </a:lnTo>
                  <a:lnTo>
                    <a:pt x="59286" y="6639"/>
                  </a:lnTo>
                  <a:lnTo>
                    <a:pt x="58498" y="6736"/>
                  </a:lnTo>
                  <a:lnTo>
                    <a:pt x="57694" y="6821"/>
                  </a:lnTo>
                  <a:lnTo>
                    <a:pt x="56891" y="6900"/>
                  </a:lnTo>
                  <a:lnTo>
                    <a:pt x="56057" y="6961"/>
                  </a:lnTo>
                  <a:lnTo>
                    <a:pt x="55222" y="7016"/>
                  </a:lnTo>
                  <a:lnTo>
                    <a:pt x="54388" y="7058"/>
                  </a:lnTo>
                  <a:lnTo>
                    <a:pt x="53538" y="7089"/>
                  </a:lnTo>
                  <a:lnTo>
                    <a:pt x="52642" y="7113"/>
                  </a:lnTo>
                  <a:lnTo>
                    <a:pt x="51761" y="7131"/>
                  </a:lnTo>
                  <a:lnTo>
                    <a:pt x="50865" y="7137"/>
                  </a:lnTo>
                  <a:lnTo>
                    <a:pt x="49984" y="7149"/>
                  </a:lnTo>
                  <a:lnTo>
                    <a:pt x="48208" y="7162"/>
                  </a:lnTo>
                  <a:lnTo>
                    <a:pt x="47311" y="7168"/>
                  </a:lnTo>
                  <a:lnTo>
                    <a:pt x="46415" y="7186"/>
                  </a:lnTo>
                  <a:lnTo>
                    <a:pt x="44499" y="7222"/>
                  </a:lnTo>
                  <a:lnTo>
                    <a:pt x="43541" y="7241"/>
                  </a:lnTo>
                  <a:lnTo>
                    <a:pt x="42583" y="7259"/>
                  </a:lnTo>
                  <a:lnTo>
                    <a:pt x="41625" y="7289"/>
                  </a:lnTo>
                  <a:lnTo>
                    <a:pt x="40683" y="7326"/>
                  </a:lnTo>
                  <a:lnTo>
                    <a:pt x="40204" y="7350"/>
                  </a:lnTo>
                  <a:lnTo>
                    <a:pt x="39740" y="7374"/>
                  </a:lnTo>
                  <a:lnTo>
                    <a:pt x="39261" y="7411"/>
                  </a:lnTo>
                  <a:lnTo>
                    <a:pt x="38798" y="7441"/>
                  </a:lnTo>
                  <a:lnTo>
                    <a:pt x="38427" y="7478"/>
                  </a:lnTo>
                  <a:lnTo>
                    <a:pt x="38056" y="7514"/>
                  </a:lnTo>
                  <a:lnTo>
                    <a:pt x="37701" y="7550"/>
                  </a:lnTo>
                  <a:lnTo>
                    <a:pt x="37345" y="7593"/>
                  </a:lnTo>
                  <a:lnTo>
                    <a:pt x="36990" y="7642"/>
                  </a:lnTo>
                  <a:lnTo>
                    <a:pt x="36650" y="7690"/>
                  </a:lnTo>
                  <a:lnTo>
                    <a:pt x="36310" y="7745"/>
                  </a:lnTo>
                  <a:lnTo>
                    <a:pt x="35970" y="7799"/>
                  </a:lnTo>
                  <a:lnTo>
                    <a:pt x="35646" y="7860"/>
                  </a:lnTo>
                  <a:lnTo>
                    <a:pt x="35321" y="7921"/>
                  </a:lnTo>
                  <a:lnTo>
                    <a:pt x="35012" y="7988"/>
                  </a:lnTo>
                  <a:lnTo>
                    <a:pt x="34703" y="8055"/>
                  </a:lnTo>
                  <a:lnTo>
                    <a:pt x="34394" y="8127"/>
                  </a:lnTo>
                  <a:lnTo>
                    <a:pt x="34085" y="8206"/>
                  </a:lnTo>
                  <a:lnTo>
                    <a:pt x="33792" y="8285"/>
                  </a:lnTo>
                  <a:lnTo>
                    <a:pt x="33514" y="8364"/>
                  </a:lnTo>
                  <a:lnTo>
                    <a:pt x="33220" y="8449"/>
                  </a:lnTo>
                  <a:lnTo>
                    <a:pt x="32957" y="8541"/>
                  </a:lnTo>
                  <a:lnTo>
                    <a:pt x="32679" y="8632"/>
                  </a:lnTo>
                  <a:lnTo>
                    <a:pt x="32417" y="8729"/>
                  </a:lnTo>
                  <a:lnTo>
                    <a:pt x="32154" y="8826"/>
                  </a:lnTo>
                  <a:lnTo>
                    <a:pt x="31907" y="8929"/>
                  </a:lnTo>
                  <a:lnTo>
                    <a:pt x="31660" y="9033"/>
                  </a:lnTo>
                  <a:lnTo>
                    <a:pt x="31412" y="9142"/>
                  </a:lnTo>
                  <a:lnTo>
                    <a:pt x="31181" y="9251"/>
                  </a:lnTo>
                  <a:lnTo>
                    <a:pt x="30949" y="9367"/>
                  </a:lnTo>
                  <a:lnTo>
                    <a:pt x="30732" y="9482"/>
                  </a:lnTo>
                  <a:lnTo>
                    <a:pt x="30516" y="9604"/>
                  </a:lnTo>
                  <a:lnTo>
                    <a:pt x="30300" y="9725"/>
                  </a:lnTo>
                  <a:lnTo>
                    <a:pt x="30099" y="9853"/>
                  </a:lnTo>
                  <a:lnTo>
                    <a:pt x="29898" y="9986"/>
                  </a:lnTo>
                  <a:lnTo>
                    <a:pt x="29713" y="10120"/>
                  </a:lnTo>
                  <a:lnTo>
                    <a:pt x="29203" y="10490"/>
                  </a:lnTo>
                  <a:lnTo>
                    <a:pt x="28739" y="10861"/>
                  </a:lnTo>
                  <a:lnTo>
                    <a:pt x="28307" y="11238"/>
                  </a:lnTo>
                  <a:lnTo>
                    <a:pt x="27890" y="11620"/>
                  </a:lnTo>
                  <a:lnTo>
                    <a:pt x="27488" y="12003"/>
                  </a:lnTo>
                  <a:lnTo>
                    <a:pt x="27132" y="12392"/>
                  </a:lnTo>
                  <a:lnTo>
                    <a:pt x="26777" y="12780"/>
                  </a:lnTo>
                  <a:lnTo>
                    <a:pt x="26453" y="13175"/>
                  </a:lnTo>
                  <a:lnTo>
                    <a:pt x="26128" y="13564"/>
                  </a:lnTo>
                  <a:lnTo>
                    <a:pt x="25835" y="13965"/>
                  </a:lnTo>
                  <a:lnTo>
                    <a:pt x="25541" y="14360"/>
                  </a:lnTo>
                  <a:lnTo>
                    <a:pt x="25263" y="14761"/>
                  </a:lnTo>
                  <a:lnTo>
                    <a:pt x="24738" y="15562"/>
                  </a:lnTo>
                  <a:lnTo>
                    <a:pt x="24228" y="16364"/>
                  </a:lnTo>
                  <a:lnTo>
                    <a:pt x="23795" y="17014"/>
                  </a:lnTo>
                  <a:lnTo>
                    <a:pt x="23331" y="17664"/>
                  </a:lnTo>
                  <a:lnTo>
                    <a:pt x="22868" y="18308"/>
                  </a:lnTo>
                  <a:lnTo>
                    <a:pt x="22374" y="18952"/>
                  </a:lnTo>
                  <a:lnTo>
                    <a:pt x="22204" y="19152"/>
                  </a:lnTo>
                  <a:lnTo>
                    <a:pt x="22003" y="19347"/>
                  </a:lnTo>
                  <a:lnTo>
                    <a:pt x="21771" y="19535"/>
                  </a:lnTo>
                  <a:lnTo>
                    <a:pt x="21524" y="19711"/>
                  </a:lnTo>
                  <a:lnTo>
                    <a:pt x="21246" y="19875"/>
                  </a:lnTo>
                  <a:lnTo>
                    <a:pt x="20952" y="20039"/>
                  </a:lnTo>
                  <a:lnTo>
                    <a:pt x="20643" y="20185"/>
                  </a:lnTo>
                  <a:lnTo>
                    <a:pt x="20288" y="20331"/>
                  </a:lnTo>
                  <a:lnTo>
                    <a:pt x="19932" y="20464"/>
                  </a:lnTo>
                  <a:lnTo>
                    <a:pt x="19546" y="20592"/>
                  </a:lnTo>
                  <a:lnTo>
                    <a:pt x="19144" y="20707"/>
                  </a:lnTo>
                  <a:lnTo>
                    <a:pt x="18727" y="20823"/>
                  </a:lnTo>
                  <a:lnTo>
                    <a:pt x="18279" y="20926"/>
                  </a:lnTo>
                  <a:lnTo>
                    <a:pt x="17831" y="21023"/>
                  </a:lnTo>
                  <a:lnTo>
                    <a:pt x="17352" y="21114"/>
                  </a:lnTo>
                  <a:lnTo>
                    <a:pt x="16858" y="21199"/>
                  </a:lnTo>
                  <a:lnTo>
                    <a:pt x="16100" y="21315"/>
                  </a:lnTo>
                  <a:lnTo>
                    <a:pt x="15359" y="21424"/>
                  </a:lnTo>
                  <a:lnTo>
                    <a:pt x="14602" y="21521"/>
                  </a:lnTo>
                  <a:lnTo>
                    <a:pt x="13845" y="21612"/>
                  </a:lnTo>
                  <a:lnTo>
                    <a:pt x="13087" y="21698"/>
                  </a:lnTo>
                  <a:lnTo>
                    <a:pt x="12315" y="21770"/>
                  </a:lnTo>
                  <a:lnTo>
                    <a:pt x="11542" y="21837"/>
                  </a:lnTo>
                  <a:lnTo>
                    <a:pt x="10770" y="21892"/>
                  </a:lnTo>
                  <a:lnTo>
                    <a:pt x="9997" y="21947"/>
                  </a:lnTo>
                  <a:lnTo>
                    <a:pt x="9209" y="21989"/>
                  </a:lnTo>
                  <a:lnTo>
                    <a:pt x="8421" y="22026"/>
                  </a:lnTo>
                  <a:lnTo>
                    <a:pt x="7633" y="22050"/>
                  </a:lnTo>
                  <a:lnTo>
                    <a:pt x="6845" y="22074"/>
                  </a:lnTo>
                  <a:lnTo>
                    <a:pt x="6057" y="22086"/>
                  </a:lnTo>
                  <a:lnTo>
                    <a:pt x="5254" y="22098"/>
                  </a:lnTo>
                  <a:lnTo>
                    <a:pt x="3894" y="22098"/>
                  </a:lnTo>
                  <a:lnTo>
                    <a:pt x="3338" y="22104"/>
                  </a:lnTo>
                  <a:lnTo>
                    <a:pt x="2241" y="22129"/>
                  </a:lnTo>
                  <a:lnTo>
                    <a:pt x="1113" y="22159"/>
                  </a:lnTo>
                  <a:lnTo>
                    <a:pt x="1" y="22190"/>
                  </a:lnTo>
                  <a:lnTo>
                    <a:pt x="1" y="45393"/>
                  </a:lnTo>
                  <a:lnTo>
                    <a:pt x="325" y="45418"/>
                  </a:lnTo>
                  <a:lnTo>
                    <a:pt x="958" y="44349"/>
                  </a:lnTo>
                  <a:lnTo>
                    <a:pt x="1607" y="43274"/>
                  </a:lnTo>
                  <a:lnTo>
                    <a:pt x="2395" y="41998"/>
                  </a:lnTo>
                  <a:lnTo>
                    <a:pt x="2813" y="41360"/>
                  </a:lnTo>
                  <a:lnTo>
                    <a:pt x="3029" y="41044"/>
                  </a:lnTo>
                  <a:lnTo>
                    <a:pt x="3245" y="40728"/>
                  </a:lnTo>
                  <a:lnTo>
                    <a:pt x="3446" y="40479"/>
                  </a:lnTo>
                  <a:lnTo>
                    <a:pt x="3662" y="40249"/>
                  </a:lnTo>
                  <a:lnTo>
                    <a:pt x="3910" y="40018"/>
                  </a:lnTo>
                  <a:lnTo>
                    <a:pt x="4172" y="39793"/>
                  </a:lnTo>
                  <a:lnTo>
                    <a:pt x="4466" y="39580"/>
                  </a:lnTo>
                  <a:lnTo>
                    <a:pt x="4790" y="39374"/>
                  </a:lnTo>
                  <a:lnTo>
                    <a:pt x="5130" y="39167"/>
                  </a:lnTo>
                  <a:lnTo>
                    <a:pt x="5486" y="38973"/>
                  </a:lnTo>
                  <a:lnTo>
                    <a:pt x="5872" y="38785"/>
                  </a:lnTo>
                  <a:lnTo>
                    <a:pt x="6289" y="38602"/>
                  </a:lnTo>
                  <a:lnTo>
                    <a:pt x="6706" y="38426"/>
                  </a:lnTo>
                  <a:lnTo>
                    <a:pt x="7170" y="38262"/>
                  </a:lnTo>
                  <a:lnTo>
                    <a:pt x="7633" y="38098"/>
                  </a:lnTo>
                  <a:lnTo>
                    <a:pt x="8128" y="37940"/>
                  </a:lnTo>
                  <a:lnTo>
                    <a:pt x="8638" y="37788"/>
                  </a:lnTo>
                  <a:lnTo>
                    <a:pt x="9178" y="37643"/>
                  </a:lnTo>
                  <a:lnTo>
                    <a:pt x="9796" y="37485"/>
                  </a:lnTo>
                  <a:lnTo>
                    <a:pt x="10399" y="37333"/>
                  </a:lnTo>
                  <a:lnTo>
                    <a:pt x="11033" y="37181"/>
                  </a:lnTo>
                  <a:lnTo>
                    <a:pt x="11651" y="37035"/>
                  </a:lnTo>
                  <a:lnTo>
                    <a:pt x="12269" y="36889"/>
                  </a:lnTo>
                  <a:lnTo>
                    <a:pt x="12902" y="36750"/>
                  </a:lnTo>
                  <a:lnTo>
                    <a:pt x="14185" y="36476"/>
                  </a:lnTo>
                  <a:lnTo>
                    <a:pt x="15467" y="36221"/>
                  </a:lnTo>
                  <a:lnTo>
                    <a:pt x="16765" y="35978"/>
                  </a:lnTo>
                  <a:lnTo>
                    <a:pt x="18078" y="35741"/>
                  </a:lnTo>
                  <a:lnTo>
                    <a:pt x="19391" y="35523"/>
                  </a:lnTo>
                  <a:lnTo>
                    <a:pt x="20736" y="35310"/>
                  </a:lnTo>
                  <a:lnTo>
                    <a:pt x="22080" y="35116"/>
                  </a:lnTo>
                  <a:lnTo>
                    <a:pt x="23440" y="34927"/>
                  </a:lnTo>
                  <a:lnTo>
                    <a:pt x="24815" y="34745"/>
                  </a:lnTo>
                  <a:lnTo>
                    <a:pt x="26190" y="34575"/>
                  </a:lnTo>
                  <a:lnTo>
                    <a:pt x="27580" y="34417"/>
                  </a:lnTo>
                  <a:lnTo>
                    <a:pt x="28987" y="34265"/>
                  </a:lnTo>
                  <a:lnTo>
                    <a:pt x="30393" y="34126"/>
                  </a:lnTo>
                  <a:lnTo>
                    <a:pt x="31613" y="33998"/>
                  </a:lnTo>
                  <a:lnTo>
                    <a:pt x="32818" y="33870"/>
                  </a:lnTo>
                  <a:lnTo>
                    <a:pt x="34024" y="33737"/>
                  </a:lnTo>
                  <a:lnTo>
                    <a:pt x="35229" y="33597"/>
                  </a:lnTo>
                  <a:lnTo>
                    <a:pt x="36434" y="33457"/>
                  </a:lnTo>
                  <a:lnTo>
                    <a:pt x="37624" y="33312"/>
                  </a:lnTo>
                  <a:lnTo>
                    <a:pt x="40019" y="33008"/>
                  </a:lnTo>
                  <a:lnTo>
                    <a:pt x="40930" y="32886"/>
                  </a:lnTo>
                  <a:lnTo>
                    <a:pt x="41811" y="32759"/>
                  </a:lnTo>
                  <a:lnTo>
                    <a:pt x="42692" y="32619"/>
                  </a:lnTo>
                  <a:lnTo>
                    <a:pt x="43557" y="32473"/>
                  </a:lnTo>
                  <a:lnTo>
                    <a:pt x="44407" y="32322"/>
                  </a:lnTo>
                  <a:lnTo>
                    <a:pt x="45225" y="32164"/>
                  </a:lnTo>
                  <a:lnTo>
                    <a:pt x="46044" y="32000"/>
                  </a:lnTo>
                  <a:lnTo>
                    <a:pt x="46848" y="31823"/>
                  </a:lnTo>
                  <a:lnTo>
                    <a:pt x="47620" y="31641"/>
                  </a:lnTo>
                  <a:lnTo>
                    <a:pt x="48393" y="31453"/>
                  </a:lnTo>
                  <a:lnTo>
                    <a:pt x="49150" y="31259"/>
                  </a:lnTo>
                  <a:lnTo>
                    <a:pt x="49892" y="31058"/>
                  </a:lnTo>
                  <a:lnTo>
                    <a:pt x="50602" y="30852"/>
                  </a:lnTo>
                  <a:lnTo>
                    <a:pt x="51313" y="30633"/>
                  </a:lnTo>
                  <a:lnTo>
                    <a:pt x="52008" y="30414"/>
                  </a:lnTo>
                  <a:lnTo>
                    <a:pt x="52688" y="30183"/>
                  </a:lnTo>
                  <a:lnTo>
                    <a:pt x="53353" y="29946"/>
                  </a:lnTo>
                  <a:lnTo>
                    <a:pt x="54002" y="29703"/>
                  </a:lnTo>
                  <a:lnTo>
                    <a:pt x="54635" y="29461"/>
                  </a:lnTo>
                  <a:lnTo>
                    <a:pt x="55253" y="29205"/>
                  </a:lnTo>
                  <a:lnTo>
                    <a:pt x="55856" y="28944"/>
                  </a:lnTo>
                  <a:lnTo>
                    <a:pt x="56458" y="28677"/>
                  </a:lnTo>
                  <a:lnTo>
                    <a:pt x="57045" y="28404"/>
                  </a:lnTo>
                  <a:lnTo>
                    <a:pt x="57602" y="28124"/>
                  </a:lnTo>
                  <a:lnTo>
                    <a:pt x="58158" y="27839"/>
                  </a:lnTo>
                  <a:lnTo>
                    <a:pt x="58699" y="27547"/>
                  </a:lnTo>
                  <a:lnTo>
                    <a:pt x="59224" y="27249"/>
                  </a:lnTo>
                  <a:lnTo>
                    <a:pt x="59734" y="26946"/>
                  </a:lnTo>
                  <a:lnTo>
                    <a:pt x="60244" y="26636"/>
                  </a:lnTo>
                  <a:lnTo>
                    <a:pt x="60738" y="26320"/>
                  </a:lnTo>
                  <a:lnTo>
                    <a:pt x="61202" y="26004"/>
                  </a:lnTo>
                  <a:lnTo>
                    <a:pt x="61665" y="25676"/>
                  </a:lnTo>
                  <a:lnTo>
                    <a:pt x="62113" y="25354"/>
                  </a:lnTo>
                  <a:lnTo>
                    <a:pt x="62531" y="25032"/>
                  </a:lnTo>
                  <a:lnTo>
                    <a:pt x="63349" y="24382"/>
                  </a:lnTo>
                  <a:lnTo>
                    <a:pt x="64168" y="23732"/>
                  </a:lnTo>
                  <a:lnTo>
                    <a:pt x="64987" y="23082"/>
                  </a:lnTo>
                  <a:lnTo>
                    <a:pt x="65574" y="22645"/>
                  </a:lnTo>
                  <a:lnTo>
                    <a:pt x="66162" y="22208"/>
                  </a:lnTo>
                  <a:lnTo>
                    <a:pt x="66749" y="21770"/>
                  </a:lnTo>
                  <a:lnTo>
                    <a:pt x="67336" y="21333"/>
                  </a:lnTo>
                  <a:lnTo>
                    <a:pt x="67552" y="21169"/>
                  </a:lnTo>
                  <a:lnTo>
                    <a:pt x="67784" y="21011"/>
                  </a:lnTo>
                  <a:lnTo>
                    <a:pt x="68016" y="20853"/>
                  </a:lnTo>
                  <a:lnTo>
                    <a:pt x="68263" y="20707"/>
                  </a:lnTo>
                  <a:lnTo>
                    <a:pt x="68510" y="20556"/>
                  </a:lnTo>
                  <a:lnTo>
                    <a:pt x="68773" y="20416"/>
                  </a:lnTo>
                  <a:lnTo>
                    <a:pt x="69051" y="20276"/>
                  </a:lnTo>
                  <a:lnTo>
                    <a:pt x="69329" y="20142"/>
                  </a:lnTo>
                  <a:lnTo>
                    <a:pt x="69607" y="20015"/>
                  </a:lnTo>
                  <a:lnTo>
                    <a:pt x="69901" y="19887"/>
                  </a:lnTo>
                  <a:lnTo>
                    <a:pt x="70210" y="19772"/>
                  </a:lnTo>
                  <a:lnTo>
                    <a:pt x="70519" y="19650"/>
                  </a:lnTo>
                  <a:lnTo>
                    <a:pt x="70843" y="19541"/>
                  </a:lnTo>
                  <a:lnTo>
                    <a:pt x="71168" y="19432"/>
                  </a:lnTo>
                  <a:lnTo>
                    <a:pt x="71492" y="19329"/>
                  </a:lnTo>
                  <a:lnTo>
                    <a:pt x="71832" y="19231"/>
                  </a:lnTo>
                  <a:lnTo>
                    <a:pt x="72187" y="19134"/>
                  </a:lnTo>
                  <a:lnTo>
                    <a:pt x="72543" y="19043"/>
                  </a:lnTo>
                  <a:lnTo>
                    <a:pt x="72898" y="18958"/>
                  </a:lnTo>
                  <a:lnTo>
                    <a:pt x="73269" y="18879"/>
                  </a:lnTo>
                  <a:lnTo>
                    <a:pt x="73655" y="18800"/>
                  </a:lnTo>
                  <a:lnTo>
                    <a:pt x="74042" y="18727"/>
                  </a:lnTo>
                  <a:lnTo>
                    <a:pt x="74443" y="18654"/>
                  </a:lnTo>
                  <a:lnTo>
                    <a:pt x="74845" y="18587"/>
                  </a:lnTo>
                  <a:lnTo>
                    <a:pt x="75247" y="18527"/>
                  </a:lnTo>
                  <a:lnTo>
                    <a:pt x="75664" y="18472"/>
                  </a:lnTo>
                  <a:lnTo>
                    <a:pt x="76081" y="18417"/>
                  </a:lnTo>
                  <a:lnTo>
                    <a:pt x="76514" y="18369"/>
                  </a:lnTo>
                  <a:lnTo>
                    <a:pt x="76962" y="18326"/>
                  </a:lnTo>
                  <a:lnTo>
                    <a:pt x="77410" y="18284"/>
                  </a:lnTo>
                  <a:lnTo>
                    <a:pt x="77858" y="18247"/>
                  </a:lnTo>
                  <a:lnTo>
                    <a:pt x="78321" y="18217"/>
                  </a:lnTo>
                  <a:lnTo>
                    <a:pt x="79975" y="18114"/>
                  </a:lnTo>
                  <a:lnTo>
                    <a:pt x="81628" y="18010"/>
                  </a:lnTo>
                  <a:lnTo>
                    <a:pt x="84934" y="17822"/>
                  </a:lnTo>
                  <a:lnTo>
                    <a:pt x="88241" y="17634"/>
                  </a:lnTo>
                  <a:lnTo>
                    <a:pt x="89894" y="17531"/>
                  </a:lnTo>
                  <a:lnTo>
                    <a:pt x="91547" y="17421"/>
                  </a:lnTo>
                  <a:lnTo>
                    <a:pt x="92598" y="17354"/>
                  </a:lnTo>
                  <a:lnTo>
                    <a:pt x="93649" y="17275"/>
                  </a:lnTo>
                  <a:lnTo>
                    <a:pt x="94684" y="17196"/>
                  </a:lnTo>
                  <a:lnTo>
                    <a:pt x="95735" y="17111"/>
                  </a:lnTo>
                  <a:lnTo>
                    <a:pt x="96770" y="17020"/>
                  </a:lnTo>
                  <a:lnTo>
                    <a:pt x="97790" y="16923"/>
                  </a:lnTo>
                  <a:lnTo>
                    <a:pt x="98825" y="16820"/>
                  </a:lnTo>
                  <a:lnTo>
                    <a:pt x="99845" y="16710"/>
                  </a:lnTo>
                  <a:lnTo>
                    <a:pt x="100864" y="16595"/>
                  </a:lnTo>
                  <a:lnTo>
                    <a:pt x="101884" y="16474"/>
                  </a:lnTo>
                  <a:lnTo>
                    <a:pt x="102888" y="16346"/>
                  </a:lnTo>
                  <a:lnTo>
                    <a:pt x="103893" y="16212"/>
                  </a:lnTo>
                  <a:lnTo>
                    <a:pt x="104897" y="16067"/>
                  </a:lnTo>
                  <a:lnTo>
                    <a:pt x="105886" y="15915"/>
                  </a:lnTo>
                  <a:lnTo>
                    <a:pt x="106875" y="15751"/>
                  </a:lnTo>
                  <a:lnTo>
                    <a:pt x="107848" y="15581"/>
                  </a:lnTo>
                  <a:lnTo>
                    <a:pt x="108590" y="15441"/>
                  </a:lnTo>
                  <a:lnTo>
                    <a:pt x="109316" y="15301"/>
                  </a:lnTo>
                  <a:lnTo>
                    <a:pt x="110042" y="15149"/>
                  </a:lnTo>
                  <a:lnTo>
                    <a:pt x="110738" y="14991"/>
                  </a:lnTo>
                  <a:lnTo>
                    <a:pt x="111433" y="14834"/>
                  </a:lnTo>
                  <a:lnTo>
                    <a:pt x="112128" y="14663"/>
                  </a:lnTo>
                  <a:lnTo>
                    <a:pt x="112808" y="14487"/>
                  </a:lnTo>
                  <a:lnTo>
                    <a:pt x="113472" y="14311"/>
                  </a:lnTo>
                  <a:lnTo>
                    <a:pt x="114121" y="14129"/>
                  </a:lnTo>
                  <a:lnTo>
                    <a:pt x="114770" y="13941"/>
                  </a:lnTo>
                  <a:lnTo>
                    <a:pt x="115419" y="13746"/>
                  </a:lnTo>
                  <a:lnTo>
                    <a:pt x="116053" y="13546"/>
                  </a:lnTo>
                  <a:lnTo>
                    <a:pt x="116671" y="13345"/>
                  </a:lnTo>
                  <a:lnTo>
                    <a:pt x="117304" y="13139"/>
                  </a:lnTo>
                  <a:lnTo>
                    <a:pt x="117907" y="12926"/>
                  </a:lnTo>
                  <a:lnTo>
                    <a:pt x="118509" y="12714"/>
                  </a:lnTo>
                  <a:lnTo>
                    <a:pt x="119019" y="12525"/>
                  </a:lnTo>
                  <a:lnTo>
                    <a:pt x="119498" y="12337"/>
                  </a:lnTo>
                  <a:lnTo>
                    <a:pt x="119962" y="12149"/>
                  </a:lnTo>
                  <a:lnTo>
                    <a:pt x="120410" y="11948"/>
                  </a:lnTo>
                  <a:lnTo>
                    <a:pt x="120842" y="11754"/>
                  </a:lnTo>
                  <a:lnTo>
                    <a:pt x="121260" y="11553"/>
                  </a:lnTo>
                  <a:lnTo>
                    <a:pt x="121661" y="11347"/>
                  </a:lnTo>
                  <a:lnTo>
                    <a:pt x="122048" y="11140"/>
                  </a:lnTo>
                  <a:lnTo>
                    <a:pt x="122418" y="10928"/>
                  </a:lnTo>
                  <a:lnTo>
                    <a:pt x="122774" y="10715"/>
                  </a:lnTo>
                  <a:lnTo>
                    <a:pt x="123114" y="10496"/>
                  </a:lnTo>
                  <a:lnTo>
                    <a:pt x="123438" y="10278"/>
                  </a:lnTo>
                  <a:lnTo>
                    <a:pt x="123747" y="10059"/>
                  </a:lnTo>
                  <a:lnTo>
                    <a:pt x="124041" y="9834"/>
                  </a:lnTo>
                  <a:lnTo>
                    <a:pt x="124334" y="9610"/>
                  </a:lnTo>
                  <a:lnTo>
                    <a:pt x="124612" y="9379"/>
                  </a:lnTo>
                  <a:lnTo>
                    <a:pt x="124860" y="9148"/>
                  </a:lnTo>
                  <a:lnTo>
                    <a:pt x="125122" y="8917"/>
                  </a:lnTo>
                  <a:lnTo>
                    <a:pt x="125354" y="8680"/>
                  </a:lnTo>
                  <a:lnTo>
                    <a:pt x="125586" y="8443"/>
                  </a:lnTo>
                  <a:lnTo>
                    <a:pt x="125802" y="8206"/>
                  </a:lnTo>
                  <a:lnTo>
                    <a:pt x="126003" y="7963"/>
                  </a:lnTo>
                  <a:lnTo>
                    <a:pt x="126204" y="7720"/>
                  </a:lnTo>
                  <a:lnTo>
                    <a:pt x="126389" y="7478"/>
                  </a:lnTo>
                  <a:lnTo>
                    <a:pt x="126575" y="7228"/>
                  </a:lnTo>
                  <a:lnTo>
                    <a:pt x="126745" y="6979"/>
                  </a:lnTo>
                  <a:lnTo>
                    <a:pt x="127054" y="6481"/>
                  </a:lnTo>
                  <a:lnTo>
                    <a:pt x="127332" y="5977"/>
                  </a:lnTo>
                  <a:lnTo>
                    <a:pt x="127595" y="5467"/>
                  </a:lnTo>
                  <a:lnTo>
                    <a:pt x="127718" y="5187"/>
                  </a:lnTo>
                  <a:lnTo>
                    <a:pt x="127842" y="4908"/>
                  </a:lnTo>
                  <a:lnTo>
                    <a:pt x="128058" y="4343"/>
                  </a:lnTo>
                  <a:lnTo>
                    <a:pt x="128243" y="3778"/>
                  </a:lnTo>
                  <a:lnTo>
                    <a:pt x="128398" y="3213"/>
                  </a:lnTo>
                  <a:lnTo>
                    <a:pt x="128692" y="2083"/>
                  </a:lnTo>
                  <a:lnTo>
                    <a:pt x="128846" y="1519"/>
                  </a:lnTo>
                  <a:lnTo>
                    <a:pt x="129001" y="948"/>
                  </a:lnTo>
                  <a:lnTo>
                    <a:pt x="129016" y="838"/>
                  </a:lnTo>
                  <a:lnTo>
                    <a:pt x="129031" y="723"/>
                  </a:lnTo>
                  <a:lnTo>
                    <a:pt x="129031" y="486"/>
                  </a:lnTo>
                  <a:lnTo>
                    <a:pt x="129016" y="249"/>
                  </a:lnTo>
                  <a:lnTo>
                    <a:pt x="1290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 flipH="1">
              <a:off x="-24749" y="3271777"/>
              <a:ext cx="3703499" cy="1871547"/>
            </a:xfrm>
            <a:custGeom>
              <a:avLst/>
              <a:gdLst/>
              <a:ahLst/>
              <a:cxnLst/>
              <a:rect l="l" t="t" r="r" b="b"/>
              <a:pathLst>
                <a:path w="240526" h="55155" extrusionOk="0">
                  <a:moveTo>
                    <a:pt x="199209" y="0"/>
                  </a:moveTo>
                  <a:lnTo>
                    <a:pt x="198514" y="6"/>
                  </a:lnTo>
                  <a:lnTo>
                    <a:pt x="197819" y="18"/>
                  </a:lnTo>
                  <a:lnTo>
                    <a:pt x="196243" y="49"/>
                  </a:lnTo>
                  <a:lnTo>
                    <a:pt x="194667" y="97"/>
                  </a:lnTo>
                  <a:lnTo>
                    <a:pt x="193106" y="146"/>
                  </a:lnTo>
                  <a:lnTo>
                    <a:pt x="191546" y="207"/>
                  </a:lnTo>
                  <a:lnTo>
                    <a:pt x="190001" y="273"/>
                  </a:lnTo>
                  <a:lnTo>
                    <a:pt x="188455" y="352"/>
                  </a:lnTo>
                  <a:lnTo>
                    <a:pt x="186910" y="444"/>
                  </a:lnTo>
                  <a:lnTo>
                    <a:pt x="185381" y="541"/>
                  </a:lnTo>
                  <a:lnTo>
                    <a:pt x="183851" y="644"/>
                  </a:lnTo>
                  <a:lnTo>
                    <a:pt x="182337" y="759"/>
                  </a:lnTo>
                  <a:lnTo>
                    <a:pt x="180823" y="881"/>
                  </a:lnTo>
                  <a:lnTo>
                    <a:pt x="179324" y="1014"/>
                  </a:lnTo>
                  <a:lnTo>
                    <a:pt x="177825" y="1154"/>
                  </a:lnTo>
                  <a:lnTo>
                    <a:pt x="176342" y="1300"/>
                  </a:lnTo>
                  <a:lnTo>
                    <a:pt x="174859" y="1464"/>
                  </a:lnTo>
                  <a:lnTo>
                    <a:pt x="173375" y="1628"/>
                  </a:lnTo>
                  <a:lnTo>
                    <a:pt x="171907" y="1804"/>
                  </a:lnTo>
                  <a:lnTo>
                    <a:pt x="170440" y="1992"/>
                  </a:lnTo>
                  <a:lnTo>
                    <a:pt x="168987" y="2187"/>
                  </a:lnTo>
                  <a:lnTo>
                    <a:pt x="167535" y="2387"/>
                  </a:lnTo>
                  <a:lnTo>
                    <a:pt x="166098" y="2600"/>
                  </a:lnTo>
                  <a:lnTo>
                    <a:pt x="164661" y="2825"/>
                  </a:lnTo>
                  <a:lnTo>
                    <a:pt x="163239" y="3049"/>
                  </a:lnTo>
                  <a:lnTo>
                    <a:pt x="161818" y="3292"/>
                  </a:lnTo>
                  <a:lnTo>
                    <a:pt x="160396" y="3541"/>
                  </a:lnTo>
                  <a:lnTo>
                    <a:pt x="158990" y="3797"/>
                  </a:lnTo>
                  <a:lnTo>
                    <a:pt x="157584" y="4064"/>
                  </a:lnTo>
                  <a:lnTo>
                    <a:pt x="156194" y="4337"/>
                  </a:lnTo>
                  <a:lnTo>
                    <a:pt x="154803" y="4623"/>
                  </a:lnTo>
                  <a:lnTo>
                    <a:pt x="153428" y="4914"/>
                  </a:lnTo>
                  <a:lnTo>
                    <a:pt x="152053" y="5218"/>
                  </a:lnTo>
                  <a:lnTo>
                    <a:pt x="150693" y="5528"/>
                  </a:lnTo>
                  <a:lnTo>
                    <a:pt x="144976" y="6858"/>
                  </a:lnTo>
                  <a:lnTo>
                    <a:pt x="139275" y="8188"/>
                  </a:lnTo>
                  <a:lnTo>
                    <a:pt x="133574" y="9512"/>
                  </a:lnTo>
                  <a:lnTo>
                    <a:pt x="130715" y="10175"/>
                  </a:lnTo>
                  <a:lnTo>
                    <a:pt x="127857" y="10831"/>
                  </a:lnTo>
                  <a:lnTo>
                    <a:pt x="126976" y="11031"/>
                  </a:lnTo>
                  <a:lnTo>
                    <a:pt x="126080" y="11225"/>
                  </a:lnTo>
                  <a:lnTo>
                    <a:pt x="125184" y="11414"/>
                  </a:lnTo>
                  <a:lnTo>
                    <a:pt x="124288" y="11590"/>
                  </a:lnTo>
                  <a:lnTo>
                    <a:pt x="123376" y="11766"/>
                  </a:lnTo>
                  <a:lnTo>
                    <a:pt x="122480" y="11936"/>
                  </a:lnTo>
                  <a:lnTo>
                    <a:pt x="121568" y="12094"/>
                  </a:lnTo>
                  <a:lnTo>
                    <a:pt x="120641" y="12252"/>
                  </a:lnTo>
                  <a:lnTo>
                    <a:pt x="119714" y="12404"/>
                  </a:lnTo>
                  <a:lnTo>
                    <a:pt x="118787" y="12550"/>
                  </a:lnTo>
                  <a:lnTo>
                    <a:pt x="117860" y="12695"/>
                  </a:lnTo>
                  <a:lnTo>
                    <a:pt x="116933" y="12829"/>
                  </a:lnTo>
                  <a:lnTo>
                    <a:pt x="115990" y="12963"/>
                  </a:lnTo>
                  <a:lnTo>
                    <a:pt x="115048" y="13084"/>
                  </a:lnTo>
                  <a:lnTo>
                    <a:pt x="114090" y="13206"/>
                  </a:lnTo>
                  <a:lnTo>
                    <a:pt x="113147" y="13321"/>
                  </a:lnTo>
                  <a:lnTo>
                    <a:pt x="112190" y="13437"/>
                  </a:lnTo>
                  <a:lnTo>
                    <a:pt x="111232" y="13540"/>
                  </a:lnTo>
                  <a:lnTo>
                    <a:pt x="110274" y="13643"/>
                  </a:lnTo>
                  <a:lnTo>
                    <a:pt x="109300" y="13746"/>
                  </a:lnTo>
                  <a:lnTo>
                    <a:pt x="108327" y="13837"/>
                  </a:lnTo>
                  <a:lnTo>
                    <a:pt x="107353" y="13929"/>
                  </a:lnTo>
                  <a:lnTo>
                    <a:pt x="106380" y="14014"/>
                  </a:lnTo>
                  <a:lnTo>
                    <a:pt x="105407" y="14099"/>
                  </a:lnTo>
                  <a:lnTo>
                    <a:pt x="104418" y="14178"/>
                  </a:lnTo>
                  <a:lnTo>
                    <a:pt x="103429" y="14250"/>
                  </a:lnTo>
                  <a:lnTo>
                    <a:pt x="102440" y="14323"/>
                  </a:lnTo>
                  <a:lnTo>
                    <a:pt x="101451" y="14390"/>
                  </a:lnTo>
                  <a:lnTo>
                    <a:pt x="99473" y="14512"/>
                  </a:lnTo>
                  <a:lnTo>
                    <a:pt x="97465" y="14627"/>
                  </a:lnTo>
                  <a:lnTo>
                    <a:pt x="93865" y="14809"/>
                  </a:lnTo>
                  <a:lnTo>
                    <a:pt x="90265" y="14992"/>
                  </a:lnTo>
                  <a:lnTo>
                    <a:pt x="86665" y="15174"/>
                  </a:lnTo>
                  <a:lnTo>
                    <a:pt x="83064" y="15356"/>
                  </a:lnTo>
                  <a:lnTo>
                    <a:pt x="79464" y="15544"/>
                  </a:lnTo>
                  <a:lnTo>
                    <a:pt x="75864" y="15745"/>
                  </a:lnTo>
                  <a:lnTo>
                    <a:pt x="74072" y="15848"/>
                  </a:lnTo>
                  <a:lnTo>
                    <a:pt x="72280" y="15957"/>
                  </a:lnTo>
                  <a:lnTo>
                    <a:pt x="70487" y="16073"/>
                  </a:lnTo>
                  <a:lnTo>
                    <a:pt x="68695" y="16194"/>
                  </a:lnTo>
                  <a:lnTo>
                    <a:pt x="66949" y="16316"/>
                  </a:lnTo>
                  <a:lnTo>
                    <a:pt x="65219" y="16455"/>
                  </a:lnTo>
                  <a:lnTo>
                    <a:pt x="63504" y="16607"/>
                  </a:lnTo>
                  <a:lnTo>
                    <a:pt x="61773" y="16765"/>
                  </a:lnTo>
                  <a:lnTo>
                    <a:pt x="60058" y="16935"/>
                  </a:lnTo>
                  <a:lnTo>
                    <a:pt x="58358" y="17118"/>
                  </a:lnTo>
                  <a:lnTo>
                    <a:pt x="56659" y="17312"/>
                  </a:lnTo>
                  <a:lnTo>
                    <a:pt x="54975" y="17512"/>
                  </a:lnTo>
                  <a:lnTo>
                    <a:pt x="53290" y="17725"/>
                  </a:lnTo>
                  <a:lnTo>
                    <a:pt x="51606" y="17944"/>
                  </a:lnTo>
                  <a:lnTo>
                    <a:pt x="49938" y="18174"/>
                  </a:lnTo>
                  <a:lnTo>
                    <a:pt x="48269" y="18411"/>
                  </a:lnTo>
                  <a:lnTo>
                    <a:pt x="46616" y="18660"/>
                  </a:lnTo>
                  <a:lnTo>
                    <a:pt x="44962" y="18909"/>
                  </a:lnTo>
                  <a:lnTo>
                    <a:pt x="43325" y="19171"/>
                  </a:lnTo>
                  <a:lnTo>
                    <a:pt x="41687" y="19438"/>
                  </a:lnTo>
                  <a:lnTo>
                    <a:pt x="40713" y="19602"/>
                  </a:lnTo>
                  <a:lnTo>
                    <a:pt x="39755" y="19778"/>
                  </a:lnTo>
                  <a:lnTo>
                    <a:pt x="38813" y="19954"/>
                  </a:lnTo>
                  <a:lnTo>
                    <a:pt x="37870" y="20143"/>
                  </a:lnTo>
                  <a:lnTo>
                    <a:pt x="36959" y="20331"/>
                  </a:lnTo>
                  <a:lnTo>
                    <a:pt x="36063" y="20531"/>
                  </a:lnTo>
                  <a:lnTo>
                    <a:pt x="35182" y="20732"/>
                  </a:lnTo>
                  <a:lnTo>
                    <a:pt x="34317" y="20944"/>
                  </a:lnTo>
                  <a:lnTo>
                    <a:pt x="33451" y="21163"/>
                  </a:lnTo>
                  <a:lnTo>
                    <a:pt x="32617" y="21382"/>
                  </a:lnTo>
                  <a:lnTo>
                    <a:pt x="31798" y="21613"/>
                  </a:lnTo>
                  <a:lnTo>
                    <a:pt x="30979" y="21849"/>
                  </a:lnTo>
                  <a:lnTo>
                    <a:pt x="30191" y="22092"/>
                  </a:lnTo>
                  <a:lnTo>
                    <a:pt x="29419" y="22341"/>
                  </a:lnTo>
                  <a:lnTo>
                    <a:pt x="28646" y="22597"/>
                  </a:lnTo>
                  <a:lnTo>
                    <a:pt x="27889" y="22858"/>
                  </a:lnTo>
                  <a:lnTo>
                    <a:pt x="27163" y="23125"/>
                  </a:lnTo>
                  <a:lnTo>
                    <a:pt x="26437" y="23398"/>
                  </a:lnTo>
                  <a:lnTo>
                    <a:pt x="25726" y="23684"/>
                  </a:lnTo>
                  <a:lnTo>
                    <a:pt x="25046" y="23969"/>
                  </a:lnTo>
                  <a:lnTo>
                    <a:pt x="24366" y="24261"/>
                  </a:lnTo>
                  <a:lnTo>
                    <a:pt x="23702" y="24565"/>
                  </a:lnTo>
                  <a:lnTo>
                    <a:pt x="23053" y="24868"/>
                  </a:lnTo>
                  <a:lnTo>
                    <a:pt x="22419" y="25184"/>
                  </a:lnTo>
                  <a:lnTo>
                    <a:pt x="21801" y="25500"/>
                  </a:lnTo>
                  <a:lnTo>
                    <a:pt x="21183" y="25828"/>
                  </a:lnTo>
                  <a:lnTo>
                    <a:pt x="20596" y="26162"/>
                  </a:lnTo>
                  <a:lnTo>
                    <a:pt x="20025" y="26502"/>
                  </a:lnTo>
                  <a:lnTo>
                    <a:pt x="19453" y="26849"/>
                  </a:lnTo>
                  <a:lnTo>
                    <a:pt x="18912" y="27201"/>
                  </a:lnTo>
                  <a:lnTo>
                    <a:pt x="18371" y="27559"/>
                  </a:lnTo>
                  <a:lnTo>
                    <a:pt x="17846" y="27924"/>
                  </a:lnTo>
                  <a:lnTo>
                    <a:pt x="17352" y="28282"/>
                  </a:lnTo>
                  <a:lnTo>
                    <a:pt x="16873" y="28647"/>
                  </a:lnTo>
                  <a:lnTo>
                    <a:pt x="16394" y="29011"/>
                  </a:lnTo>
                  <a:lnTo>
                    <a:pt x="15930" y="29376"/>
                  </a:lnTo>
                  <a:lnTo>
                    <a:pt x="15467" y="29746"/>
                  </a:lnTo>
                  <a:lnTo>
                    <a:pt x="15018" y="30117"/>
                  </a:lnTo>
                  <a:lnTo>
                    <a:pt x="14586" y="30487"/>
                  </a:lnTo>
                  <a:lnTo>
                    <a:pt x="14169" y="30858"/>
                  </a:lnTo>
                  <a:lnTo>
                    <a:pt x="13736" y="31228"/>
                  </a:lnTo>
                  <a:lnTo>
                    <a:pt x="13334" y="31605"/>
                  </a:lnTo>
                  <a:lnTo>
                    <a:pt x="12546" y="32352"/>
                  </a:lnTo>
                  <a:lnTo>
                    <a:pt x="11789" y="33111"/>
                  </a:lnTo>
                  <a:lnTo>
                    <a:pt x="11048" y="33871"/>
                  </a:lnTo>
                  <a:lnTo>
                    <a:pt x="10352" y="34636"/>
                  </a:lnTo>
                  <a:lnTo>
                    <a:pt x="9672" y="35401"/>
                  </a:lnTo>
                  <a:lnTo>
                    <a:pt x="9023" y="36173"/>
                  </a:lnTo>
                  <a:lnTo>
                    <a:pt x="8390" y="36950"/>
                  </a:lnTo>
                  <a:lnTo>
                    <a:pt x="7787" y="37728"/>
                  </a:lnTo>
                  <a:lnTo>
                    <a:pt x="7200" y="38505"/>
                  </a:lnTo>
                  <a:lnTo>
                    <a:pt x="6613" y="39289"/>
                  </a:lnTo>
                  <a:lnTo>
                    <a:pt x="6057" y="40079"/>
                  </a:lnTo>
                  <a:lnTo>
                    <a:pt x="5454" y="40965"/>
                  </a:lnTo>
                  <a:lnTo>
                    <a:pt x="4867" y="41852"/>
                  </a:lnTo>
                  <a:lnTo>
                    <a:pt x="4326" y="42745"/>
                  </a:lnTo>
                  <a:lnTo>
                    <a:pt x="3816" y="43638"/>
                  </a:lnTo>
                  <a:lnTo>
                    <a:pt x="3338" y="44531"/>
                  </a:lnTo>
                  <a:lnTo>
                    <a:pt x="2889" y="45424"/>
                  </a:lnTo>
                  <a:lnTo>
                    <a:pt x="2457" y="46323"/>
                  </a:lnTo>
                  <a:lnTo>
                    <a:pt x="2071" y="47228"/>
                  </a:lnTo>
                  <a:lnTo>
                    <a:pt x="1715" y="48127"/>
                  </a:lnTo>
                  <a:lnTo>
                    <a:pt x="1375" y="49032"/>
                  </a:lnTo>
                  <a:lnTo>
                    <a:pt x="1082" y="49937"/>
                  </a:lnTo>
                  <a:lnTo>
                    <a:pt x="804" y="50848"/>
                  </a:lnTo>
                  <a:lnTo>
                    <a:pt x="572" y="51759"/>
                  </a:lnTo>
                  <a:lnTo>
                    <a:pt x="355" y="52671"/>
                  </a:lnTo>
                  <a:lnTo>
                    <a:pt x="170" y="53582"/>
                  </a:lnTo>
                  <a:lnTo>
                    <a:pt x="16" y="54499"/>
                  </a:lnTo>
                  <a:lnTo>
                    <a:pt x="0" y="54663"/>
                  </a:lnTo>
                  <a:lnTo>
                    <a:pt x="16" y="54827"/>
                  </a:lnTo>
                  <a:lnTo>
                    <a:pt x="46" y="55155"/>
                  </a:lnTo>
                  <a:lnTo>
                    <a:pt x="240525" y="55155"/>
                  </a:lnTo>
                  <a:lnTo>
                    <a:pt x="240525" y="4635"/>
                  </a:lnTo>
                  <a:lnTo>
                    <a:pt x="239335" y="4355"/>
                  </a:lnTo>
                  <a:lnTo>
                    <a:pt x="238748" y="4222"/>
                  </a:lnTo>
                  <a:lnTo>
                    <a:pt x="238161" y="4076"/>
                  </a:lnTo>
                  <a:lnTo>
                    <a:pt x="237620" y="3942"/>
                  </a:lnTo>
                  <a:lnTo>
                    <a:pt x="237080" y="3809"/>
                  </a:lnTo>
                  <a:lnTo>
                    <a:pt x="236539" y="3681"/>
                  </a:lnTo>
                  <a:lnTo>
                    <a:pt x="235983" y="3554"/>
                  </a:lnTo>
                  <a:lnTo>
                    <a:pt x="235426" y="3438"/>
                  </a:lnTo>
                  <a:lnTo>
                    <a:pt x="234870" y="3317"/>
                  </a:lnTo>
                  <a:lnTo>
                    <a:pt x="233742" y="3092"/>
                  </a:lnTo>
                  <a:lnTo>
                    <a:pt x="232599" y="2879"/>
                  </a:lnTo>
                  <a:lnTo>
                    <a:pt x="231455" y="2679"/>
                  </a:lnTo>
                  <a:lnTo>
                    <a:pt x="230297" y="2491"/>
                  </a:lnTo>
                  <a:lnTo>
                    <a:pt x="229122" y="2314"/>
                  </a:lnTo>
                  <a:lnTo>
                    <a:pt x="227933" y="2144"/>
                  </a:lnTo>
                  <a:lnTo>
                    <a:pt x="226743" y="1980"/>
                  </a:lnTo>
                  <a:lnTo>
                    <a:pt x="225553" y="1828"/>
                  </a:lnTo>
                  <a:lnTo>
                    <a:pt x="224333" y="1683"/>
                  </a:lnTo>
                  <a:lnTo>
                    <a:pt x="223127" y="1549"/>
                  </a:lnTo>
                  <a:lnTo>
                    <a:pt x="221907" y="1415"/>
                  </a:lnTo>
                  <a:lnTo>
                    <a:pt x="220671" y="1288"/>
                  </a:lnTo>
                  <a:lnTo>
                    <a:pt x="219450" y="1166"/>
                  </a:lnTo>
                  <a:lnTo>
                    <a:pt x="216777" y="911"/>
                  </a:lnTo>
                  <a:lnTo>
                    <a:pt x="215448" y="790"/>
                  </a:lnTo>
                  <a:lnTo>
                    <a:pt x="214104" y="674"/>
                  </a:lnTo>
                  <a:lnTo>
                    <a:pt x="212775" y="565"/>
                  </a:lnTo>
                  <a:lnTo>
                    <a:pt x="211431" y="462"/>
                  </a:lnTo>
                  <a:lnTo>
                    <a:pt x="210087" y="365"/>
                  </a:lnTo>
                  <a:lnTo>
                    <a:pt x="208743" y="280"/>
                  </a:lnTo>
                  <a:lnTo>
                    <a:pt x="207398" y="201"/>
                  </a:lnTo>
                  <a:lnTo>
                    <a:pt x="206039" y="134"/>
                  </a:lnTo>
                  <a:lnTo>
                    <a:pt x="204694" y="85"/>
                  </a:lnTo>
                  <a:lnTo>
                    <a:pt x="203319" y="43"/>
                  </a:lnTo>
                  <a:lnTo>
                    <a:pt x="201960" y="12"/>
                  </a:lnTo>
                  <a:lnTo>
                    <a:pt x="201280" y="6"/>
                  </a:lnTo>
                  <a:lnTo>
                    <a:pt x="2005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 flipH="1">
              <a:off x="275494" y="267132"/>
              <a:ext cx="891223" cy="923784"/>
            </a:xfrm>
            <a:custGeom>
              <a:avLst/>
              <a:gdLst/>
              <a:ahLst/>
              <a:cxnLst/>
              <a:rect l="l" t="t" r="r" b="b"/>
              <a:pathLst>
                <a:path w="57881" h="21195" extrusionOk="0">
                  <a:moveTo>
                    <a:pt x="35291" y="1"/>
                  </a:moveTo>
                  <a:lnTo>
                    <a:pt x="34796" y="13"/>
                  </a:lnTo>
                  <a:lnTo>
                    <a:pt x="34302" y="31"/>
                  </a:lnTo>
                  <a:lnTo>
                    <a:pt x="33792" y="68"/>
                  </a:lnTo>
                  <a:lnTo>
                    <a:pt x="33282" y="110"/>
                  </a:lnTo>
                  <a:lnTo>
                    <a:pt x="32772" y="171"/>
                  </a:lnTo>
                  <a:lnTo>
                    <a:pt x="32262" y="244"/>
                  </a:lnTo>
                  <a:lnTo>
                    <a:pt x="31752" y="329"/>
                  </a:lnTo>
                  <a:lnTo>
                    <a:pt x="31227" y="432"/>
                  </a:lnTo>
                  <a:lnTo>
                    <a:pt x="30717" y="548"/>
                  </a:lnTo>
                  <a:lnTo>
                    <a:pt x="30192" y="681"/>
                  </a:lnTo>
                  <a:lnTo>
                    <a:pt x="29682" y="827"/>
                  </a:lnTo>
                  <a:lnTo>
                    <a:pt x="29682" y="833"/>
                  </a:lnTo>
                  <a:lnTo>
                    <a:pt x="29203" y="967"/>
                  </a:lnTo>
                  <a:lnTo>
                    <a:pt x="28709" y="1100"/>
                  </a:lnTo>
                  <a:lnTo>
                    <a:pt x="28214" y="1222"/>
                  </a:lnTo>
                  <a:lnTo>
                    <a:pt x="27720" y="1337"/>
                  </a:lnTo>
                  <a:lnTo>
                    <a:pt x="27225" y="1447"/>
                  </a:lnTo>
                  <a:lnTo>
                    <a:pt x="26715" y="1544"/>
                  </a:lnTo>
                  <a:lnTo>
                    <a:pt x="26190" y="1641"/>
                  </a:lnTo>
                  <a:lnTo>
                    <a:pt x="25680" y="1732"/>
                  </a:lnTo>
                  <a:lnTo>
                    <a:pt x="25155" y="1817"/>
                  </a:lnTo>
                  <a:lnTo>
                    <a:pt x="24630" y="1896"/>
                  </a:lnTo>
                  <a:lnTo>
                    <a:pt x="24104" y="1969"/>
                  </a:lnTo>
                  <a:lnTo>
                    <a:pt x="23563" y="2036"/>
                  </a:lnTo>
                  <a:lnTo>
                    <a:pt x="23038" y="2103"/>
                  </a:lnTo>
                  <a:lnTo>
                    <a:pt x="22497" y="2157"/>
                  </a:lnTo>
                  <a:lnTo>
                    <a:pt x="21416" y="2273"/>
                  </a:lnTo>
                  <a:lnTo>
                    <a:pt x="20334" y="2370"/>
                  </a:lnTo>
                  <a:lnTo>
                    <a:pt x="19237" y="2455"/>
                  </a:lnTo>
                  <a:lnTo>
                    <a:pt x="18156" y="2540"/>
                  </a:lnTo>
                  <a:lnTo>
                    <a:pt x="17059" y="2619"/>
                  </a:lnTo>
                  <a:lnTo>
                    <a:pt x="14911" y="2771"/>
                  </a:lnTo>
                  <a:lnTo>
                    <a:pt x="13860" y="2856"/>
                  </a:lnTo>
                  <a:lnTo>
                    <a:pt x="12810" y="2947"/>
                  </a:lnTo>
                  <a:lnTo>
                    <a:pt x="11790" y="3044"/>
                  </a:lnTo>
                  <a:lnTo>
                    <a:pt x="11280" y="3099"/>
                  </a:lnTo>
                  <a:lnTo>
                    <a:pt x="10770" y="3154"/>
                  </a:lnTo>
                  <a:lnTo>
                    <a:pt x="10276" y="3214"/>
                  </a:lnTo>
                  <a:lnTo>
                    <a:pt x="9797" y="3281"/>
                  </a:lnTo>
                  <a:lnTo>
                    <a:pt x="9318" y="3348"/>
                  </a:lnTo>
                  <a:lnTo>
                    <a:pt x="8839" y="3421"/>
                  </a:lnTo>
                  <a:lnTo>
                    <a:pt x="8375" y="3506"/>
                  </a:lnTo>
                  <a:lnTo>
                    <a:pt x="7912" y="3585"/>
                  </a:lnTo>
                  <a:lnTo>
                    <a:pt x="7448" y="3676"/>
                  </a:lnTo>
                  <a:lnTo>
                    <a:pt x="7015" y="3773"/>
                  </a:lnTo>
                  <a:lnTo>
                    <a:pt x="6583" y="3876"/>
                  </a:lnTo>
                  <a:lnTo>
                    <a:pt x="6150" y="3986"/>
                  </a:lnTo>
                  <a:lnTo>
                    <a:pt x="5733" y="4101"/>
                  </a:lnTo>
                  <a:lnTo>
                    <a:pt x="5331" y="4223"/>
                  </a:lnTo>
                  <a:lnTo>
                    <a:pt x="4930" y="4356"/>
                  </a:lnTo>
                  <a:lnTo>
                    <a:pt x="4543" y="4496"/>
                  </a:lnTo>
                  <a:lnTo>
                    <a:pt x="4173" y="4642"/>
                  </a:lnTo>
                  <a:lnTo>
                    <a:pt x="3802" y="4800"/>
                  </a:lnTo>
                  <a:lnTo>
                    <a:pt x="3446" y="4964"/>
                  </a:lnTo>
                  <a:lnTo>
                    <a:pt x="3106" y="5140"/>
                  </a:lnTo>
                  <a:lnTo>
                    <a:pt x="2782" y="5328"/>
                  </a:lnTo>
                  <a:lnTo>
                    <a:pt x="2457" y="5523"/>
                  </a:lnTo>
                  <a:lnTo>
                    <a:pt x="2148" y="5729"/>
                  </a:lnTo>
                  <a:lnTo>
                    <a:pt x="1870" y="5942"/>
                  </a:lnTo>
                  <a:lnTo>
                    <a:pt x="1592" y="6173"/>
                  </a:lnTo>
                  <a:lnTo>
                    <a:pt x="1330" y="6409"/>
                  </a:lnTo>
                  <a:lnTo>
                    <a:pt x="1082" y="6658"/>
                  </a:lnTo>
                  <a:lnTo>
                    <a:pt x="835" y="6920"/>
                  </a:lnTo>
                  <a:lnTo>
                    <a:pt x="619" y="7193"/>
                  </a:lnTo>
                  <a:lnTo>
                    <a:pt x="418" y="7485"/>
                  </a:lnTo>
                  <a:lnTo>
                    <a:pt x="325" y="7630"/>
                  </a:lnTo>
                  <a:lnTo>
                    <a:pt x="248" y="7776"/>
                  </a:lnTo>
                  <a:lnTo>
                    <a:pt x="186" y="7928"/>
                  </a:lnTo>
                  <a:lnTo>
                    <a:pt x="124" y="8074"/>
                  </a:lnTo>
                  <a:lnTo>
                    <a:pt x="78" y="8226"/>
                  </a:lnTo>
                  <a:lnTo>
                    <a:pt x="47" y="8371"/>
                  </a:lnTo>
                  <a:lnTo>
                    <a:pt x="16" y="8523"/>
                  </a:lnTo>
                  <a:lnTo>
                    <a:pt x="1" y="8669"/>
                  </a:lnTo>
                  <a:lnTo>
                    <a:pt x="1" y="8821"/>
                  </a:lnTo>
                  <a:lnTo>
                    <a:pt x="16" y="8973"/>
                  </a:lnTo>
                  <a:lnTo>
                    <a:pt x="32" y="9119"/>
                  </a:lnTo>
                  <a:lnTo>
                    <a:pt x="47" y="9270"/>
                  </a:lnTo>
                  <a:lnTo>
                    <a:pt x="93" y="9416"/>
                  </a:lnTo>
                  <a:lnTo>
                    <a:pt x="140" y="9568"/>
                  </a:lnTo>
                  <a:lnTo>
                    <a:pt x="202" y="9714"/>
                  </a:lnTo>
                  <a:lnTo>
                    <a:pt x="263" y="9866"/>
                  </a:lnTo>
                  <a:lnTo>
                    <a:pt x="341" y="10011"/>
                  </a:lnTo>
                  <a:lnTo>
                    <a:pt x="433" y="10157"/>
                  </a:lnTo>
                  <a:lnTo>
                    <a:pt x="619" y="10449"/>
                  </a:lnTo>
                  <a:lnTo>
                    <a:pt x="866" y="10740"/>
                  </a:lnTo>
                  <a:lnTo>
                    <a:pt x="1129" y="11026"/>
                  </a:lnTo>
                  <a:lnTo>
                    <a:pt x="1422" y="11305"/>
                  </a:lnTo>
                  <a:lnTo>
                    <a:pt x="1762" y="11585"/>
                  </a:lnTo>
                  <a:lnTo>
                    <a:pt x="2118" y="11858"/>
                  </a:lnTo>
                  <a:lnTo>
                    <a:pt x="2504" y="12125"/>
                  </a:lnTo>
                  <a:lnTo>
                    <a:pt x="2936" y="12380"/>
                  </a:lnTo>
                  <a:lnTo>
                    <a:pt x="3369" y="12636"/>
                  </a:lnTo>
                  <a:lnTo>
                    <a:pt x="3848" y="12885"/>
                  </a:lnTo>
                  <a:lnTo>
                    <a:pt x="4342" y="13122"/>
                  </a:lnTo>
                  <a:lnTo>
                    <a:pt x="4852" y="13352"/>
                  </a:lnTo>
                  <a:lnTo>
                    <a:pt x="5393" y="13577"/>
                  </a:lnTo>
                  <a:lnTo>
                    <a:pt x="5965" y="13790"/>
                  </a:lnTo>
                  <a:lnTo>
                    <a:pt x="6537" y="13990"/>
                  </a:lnTo>
                  <a:lnTo>
                    <a:pt x="7139" y="14185"/>
                  </a:lnTo>
                  <a:lnTo>
                    <a:pt x="7757" y="14367"/>
                  </a:lnTo>
                  <a:lnTo>
                    <a:pt x="8391" y="14537"/>
                  </a:lnTo>
                  <a:lnTo>
                    <a:pt x="9024" y="14695"/>
                  </a:lnTo>
                  <a:lnTo>
                    <a:pt x="9689" y="14841"/>
                  </a:lnTo>
                  <a:lnTo>
                    <a:pt x="10353" y="14974"/>
                  </a:lnTo>
                  <a:lnTo>
                    <a:pt x="11048" y="15096"/>
                  </a:lnTo>
                  <a:lnTo>
                    <a:pt x="11388" y="15150"/>
                  </a:lnTo>
                  <a:lnTo>
                    <a:pt x="11728" y="15205"/>
                  </a:lnTo>
                  <a:lnTo>
                    <a:pt x="12269" y="15272"/>
                  </a:lnTo>
                  <a:lnTo>
                    <a:pt x="12794" y="15339"/>
                  </a:lnTo>
                  <a:lnTo>
                    <a:pt x="13335" y="15405"/>
                  </a:lnTo>
                  <a:lnTo>
                    <a:pt x="13876" y="15460"/>
                  </a:lnTo>
                  <a:lnTo>
                    <a:pt x="14957" y="15569"/>
                  </a:lnTo>
                  <a:lnTo>
                    <a:pt x="16054" y="15679"/>
                  </a:lnTo>
                  <a:lnTo>
                    <a:pt x="17120" y="15800"/>
                  </a:lnTo>
                  <a:lnTo>
                    <a:pt x="17661" y="15861"/>
                  </a:lnTo>
                  <a:lnTo>
                    <a:pt x="18187" y="15934"/>
                  </a:lnTo>
                  <a:lnTo>
                    <a:pt x="18712" y="16007"/>
                  </a:lnTo>
                  <a:lnTo>
                    <a:pt x="19222" y="16092"/>
                  </a:lnTo>
                  <a:lnTo>
                    <a:pt x="19732" y="16177"/>
                  </a:lnTo>
                  <a:lnTo>
                    <a:pt x="20226" y="16280"/>
                  </a:lnTo>
                  <a:lnTo>
                    <a:pt x="20767" y="16402"/>
                  </a:lnTo>
                  <a:lnTo>
                    <a:pt x="21277" y="16529"/>
                  </a:lnTo>
                  <a:lnTo>
                    <a:pt x="21787" y="16675"/>
                  </a:lnTo>
                  <a:lnTo>
                    <a:pt x="22281" y="16821"/>
                  </a:lnTo>
                  <a:lnTo>
                    <a:pt x="22760" y="16979"/>
                  </a:lnTo>
                  <a:lnTo>
                    <a:pt x="23224" y="17143"/>
                  </a:lnTo>
                  <a:lnTo>
                    <a:pt x="23687" y="17313"/>
                  </a:lnTo>
                  <a:lnTo>
                    <a:pt x="24135" y="17483"/>
                  </a:lnTo>
                  <a:lnTo>
                    <a:pt x="24583" y="17665"/>
                  </a:lnTo>
                  <a:lnTo>
                    <a:pt x="25031" y="17847"/>
                  </a:lnTo>
                  <a:lnTo>
                    <a:pt x="25897" y="18218"/>
                  </a:lnTo>
                  <a:lnTo>
                    <a:pt x="26762" y="18595"/>
                  </a:lnTo>
                  <a:lnTo>
                    <a:pt x="27612" y="18965"/>
                  </a:lnTo>
                  <a:lnTo>
                    <a:pt x="28492" y="19336"/>
                  </a:lnTo>
                  <a:lnTo>
                    <a:pt x="28940" y="19512"/>
                  </a:lnTo>
                  <a:lnTo>
                    <a:pt x="29388" y="19682"/>
                  </a:lnTo>
                  <a:lnTo>
                    <a:pt x="29852" y="19852"/>
                  </a:lnTo>
                  <a:lnTo>
                    <a:pt x="30316" y="20016"/>
                  </a:lnTo>
                  <a:lnTo>
                    <a:pt x="30810" y="20168"/>
                  </a:lnTo>
                  <a:lnTo>
                    <a:pt x="31289" y="20320"/>
                  </a:lnTo>
                  <a:lnTo>
                    <a:pt x="31799" y="20453"/>
                  </a:lnTo>
                  <a:lnTo>
                    <a:pt x="32324" y="20587"/>
                  </a:lnTo>
                  <a:lnTo>
                    <a:pt x="32849" y="20702"/>
                  </a:lnTo>
                  <a:lnTo>
                    <a:pt x="33406" y="20812"/>
                  </a:lnTo>
                  <a:lnTo>
                    <a:pt x="33962" y="20909"/>
                  </a:lnTo>
                  <a:lnTo>
                    <a:pt x="34256" y="20951"/>
                  </a:lnTo>
                  <a:lnTo>
                    <a:pt x="34549" y="20994"/>
                  </a:lnTo>
                  <a:lnTo>
                    <a:pt x="34858" y="21030"/>
                  </a:lnTo>
                  <a:lnTo>
                    <a:pt x="35167" y="21061"/>
                  </a:lnTo>
                  <a:lnTo>
                    <a:pt x="35476" y="21091"/>
                  </a:lnTo>
                  <a:lnTo>
                    <a:pt x="35785" y="21121"/>
                  </a:lnTo>
                  <a:lnTo>
                    <a:pt x="36156" y="21146"/>
                  </a:lnTo>
                  <a:lnTo>
                    <a:pt x="36527" y="21164"/>
                  </a:lnTo>
                  <a:lnTo>
                    <a:pt x="36898" y="21182"/>
                  </a:lnTo>
                  <a:lnTo>
                    <a:pt x="37268" y="21188"/>
                  </a:lnTo>
                  <a:lnTo>
                    <a:pt x="37639" y="21194"/>
                  </a:lnTo>
                  <a:lnTo>
                    <a:pt x="38010" y="21194"/>
                  </a:lnTo>
                  <a:lnTo>
                    <a:pt x="38381" y="21188"/>
                  </a:lnTo>
                  <a:lnTo>
                    <a:pt x="38752" y="21182"/>
                  </a:lnTo>
                  <a:lnTo>
                    <a:pt x="39123" y="21164"/>
                  </a:lnTo>
                  <a:lnTo>
                    <a:pt x="39493" y="21146"/>
                  </a:lnTo>
                  <a:lnTo>
                    <a:pt x="39864" y="21121"/>
                  </a:lnTo>
                  <a:lnTo>
                    <a:pt x="40235" y="21091"/>
                  </a:lnTo>
                  <a:lnTo>
                    <a:pt x="40606" y="21061"/>
                  </a:lnTo>
                  <a:lnTo>
                    <a:pt x="40977" y="21024"/>
                  </a:lnTo>
                  <a:lnTo>
                    <a:pt x="41332" y="20982"/>
                  </a:lnTo>
                  <a:lnTo>
                    <a:pt x="41703" y="20933"/>
                  </a:lnTo>
                  <a:lnTo>
                    <a:pt x="42058" y="20885"/>
                  </a:lnTo>
                  <a:lnTo>
                    <a:pt x="42429" y="20836"/>
                  </a:lnTo>
                  <a:lnTo>
                    <a:pt x="43140" y="20714"/>
                  </a:lnTo>
                  <a:lnTo>
                    <a:pt x="43851" y="20587"/>
                  </a:lnTo>
                  <a:lnTo>
                    <a:pt x="44546" y="20441"/>
                  </a:lnTo>
                  <a:lnTo>
                    <a:pt x="45241" y="20283"/>
                  </a:lnTo>
                  <a:lnTo>
                    <a:pt x="45921" y="20119"/>
                  </a:lnTo>
                  <a:lnTo>
                    <a:pt x="46585" y="19937"/>
                  </a:lnTo>
                  <a:lnTo>
                    <a:pt x="47234" y="19749"/>
                  </a:lnTo>
                  <a:lnTo>
                    <a:pt x="47883" y="19548"/>
                  </a:lnTo>
                  <a:lnTo>
                    <a:pt x="48517" y="19342"/>
                  </a:lnTo>
                  <a:lnTo>
                    <a:pt x="49119" y="19129"/>
                  </a:lnTo>
                  <a:lnTo>
                    <a:pt x="49722" y="18910"/>
                  </a:lnTo>
                  <a:lnTo>
                    <a:pt x="50294" y="18680"/>
                  </a:lnTo>
                  <a:lnTo>
                    <a:pt x="50850" y="18449"/>
                  </a:lnTo>
                  <a:lnTo>
                    <a:pt x="51391" y="18212"/>
                  </a:lnTo>
                  <a:lnTo>
                    <a:pt x="51901" y="17975"/>
                  </a:lnTo>
                  <a:lnTo>
                    <a:pt x="52410" y="17732"/>
                  </a:lnTo>
                  <a:lnTo>
                    <a:pt x="52874" y="17483"/>
                  </a:lnTo>
                  <a:lnTo>
                    <a:pt x="53322" y="17240"/>
                  </a:lnTo>
                  <a:lnTo>
                    <a:pt x="53755" y="16991"/>
                  </a:lnTo>
                  <a:lnTo>
                    <a:pt x="54156" y="16748"/>
                  </a:lnTo>
                  <a:lnTo>
                    <a:pt x="54527" y="16505"/>
                  </a:lnTo>
                  <a:lnTo>
                    <a:pt x="54867" y="16262"/>
                  </a:lnTo>
                  <a:lnTo>
                    <a:pt x="55192" y="16019"/>
                  </a:lnTo>
                  <a:lnTo>
                    <a:pt x="55423" y="15843"/>
                  </a:lnTo>
                  <a:lnTo>
                    <a:pt x="55640" y="15661"/>
                  </a:lnTo>
                  <a:lnTo>
                    <a:pt x="55841" y="15478"/>
                  </a:lnTo>
                  <a:lnTo>
                    <a:pt x="56041" y="15296"/>
                  </a:lnTo>
                  <a:lnTo>
                    <a:pt x="56211" y="15114"/>
                  </a:lnTo>
                  <a:lnTo>
                    <a:pt x="56397" y="14938"/>
                  </a:lnTo>
                  <a:lnTo>
                    <a:pt x="56551" y="14756"/>
                  </a:lnTo>
                  <a:lnTo>
                    <a:pt x="56706" y="14573"/>
                  </a:lnTo>
                  <a:lnTo>
                    <a:pt x="56860" y="14397"/>
                  </a:lnTo>
                  <a:lnTo>
                    <a:pt x="56984" y="14215"/>
                  </a:lnTo>
                  <a:lnTo>
                    <a:pt x="57231" y="13857"/>
                  </a:lnTo>
                  <a:lnTo>
                    <a:pt x="57432" y="13504"/>
                  </a:lnTo>
                  <a:lnTo>
                    <a:pt x="57586" y="13146"/>
                  </a:lnTo>
                  <a:lnTo>
                    <a:pt x="57710" y="12794"/>
                  </a:lnTo>
                  <a:lnTo>
                    <a:pt x="57803" y="12441"/>
                  </a:lnTo>
                  <a:lnTo>
                    <a:pt x="57865" y="12089"/>
                  </a:lnTo>
                  <a:lnTo>
                    <a:pt x="57880" y="11737"/>
                  </a:lnTo>
                  <a:lnTo>
                    <a:pt x="57865" y="11390"/>
                  </a:lnTo>
                  <a:lnTo>
                    <a:pt x="57818" y="11044"/>
                  </a:lnTo>
                  <a:lnTo>
                    <a:pt x="57741" y="10698"/>
                  </a:lnTo>
                  <a:lnTo>
                    <a:pt x="57633" y="10352"/>
                  </a:lnTo>
                  <a:lnTo>
                    <a:pt x="57509" y="10054"/>
                  </a:lnTo>
                  <a:lnTo>
                    <a:pt x="57370" y="9762"/>
                  </a:lnTo>
                  <a:lnTo>
                    <a:pt x="57200" y="9465"/>
                  </a:lnTo>
                  <a:lnTo>
                    <a:pt x="57015" y="9173"/>
                  </a:lnTo>
                  <a:lnTo>
                    <a:pt x="56814" y="8882"/>
                  </a:lnTo>
                  <a:lnTo>
                    <a:pt x="56582" y="8590"/>
                  </a:lnTo>
                  <a:lnTo>
                    <a:pt x="56335" y="8305"/>
                  </a:lnTo>
                  <a:lnTo>
                    <a:pt x="56057" y="8019"/>
                  </a:lnTo>
                  <a:lnTo>
                    <a:pt x="55763" y="7734"/>
                  </a:lnTo>
                  <a:lnTo>
                    <a:pt x="55454" y="7448"/>
                  </a:lnTo>
                  <a:lnTo>
                    <a:pt x="55130" y="7169"/>
                  </a:lnTo>
                  <a:lnTo>
                    <a:pt x="54790" y="6895"/>
                  </a:lnTo>
                  <a:lnTo>
                    <a:pt x="54434" y="6616"/>
                  </a:lnTo>
                  <a:lnTo>
                    <a:pt x="54048" y="6343"/>
                  </a:lnTo>
                  <a:lnTo>
                    <a:pt x="53662" y="6075"/>
                  </a:lnTo>
                  <a:lnTo>
                    <a:pt x="53245" y="5808"/>
                  </a:lnTo>
                  <a:lnTo>
                    <a:pt x="52812" y="5541"/>
                  </a:lnTo>
                  <a:lnTo>
                    <a:pt x="52379" y="5280"/>
                  </a:lnTo>
                  <a:lnTo>
                    <a:pt x="51931" y="5018"/>
                  </a:lnTo>
                  <a:lnTo>
                    <a:pt x="51452" y="4757"/>
                  </a:lnTo>
                  <a:lnTo>
                    <a:pt x="50973" y="4502"/>
                  </a:lnTo>
                  <a:lnTo>
                    <a:pt x="50479" y="4253"/>
                  </a:lnTo>
                  <a:lnTo>
                    <a:pt x="49969" y="4004"/>
                  </a:lnTo>
                  <a:lnTo>
                    <a:pt x="49459" y="3755"/>
                  </a:lnTo>
                  <a:lnTo>
                    <a:pt x="48934" y="3512"/>
                  </a:lnTo>
                  <a:lnTo>
                    <a:pt x="48393" y="3269"/>
                  </a:lnTo>
                  <a:lnTo>
                    <a:pt x="47837" y="3032"/>
                  </a:lnTo>
                  <a:lnTo>
                    <a:pt x="47281" y="2795"/>
                  </a:lnTo>
                  <a:lnTo>
                    <a:pt x="46709" y="2564"/>
                  </a:lnTo>
                  <a:lnTo>
                    <a:pt x="46137" y="2340"/>
                  </a:lnTo>
                  <a:lnTo>
                    <a:pt x="45550" y="2115"/>
                  </a:lnTo>
                  <a:lnTo>
                    <a:pt x="44963" y="1890"/>
                  </a:lnTo>
                  <a:lnTo>
                    <a:pt x="44546" y="1738"/>
                  </a:lnTo>
                  <a:lnTo>
                    <a:pt x="44129" y="1592"/>
                  </a:lnTo>
                  <a:lnTo>
                    <a:pt x="43712" y="1453"/>
                  </a:lnTo>
                  <a:lnTo>
                    <a:pt x="43279" y="1313"/>
                  </a:lnTo>
                  <a:lnTo>
                    <a:pt x="42846" y="1179"/>
                  </a:lnTo>
                  <a:lnTo>
                    <a:pt x="42398" y="1046"/>
                  </a:lnTo>
                  <a:lnTo>
                    <a:pt x="41950" y="924"/>
                  </a:lnTo>
                  <a:lnTo>
                    <a:pt x="41502" y="809"/>
                  </a:lnTo>
                  <a:lnTo>
                    <a:pt x="41054" y="693"/>
                  </a:lnTo>
                  <a:lnTo>
                    <a:pt x="40590" y="590"/>
                  </a:lnTo>
                  <a:lnTo>
                    <a:pt x="40127" y="493"/>
                  </a:lnTo>
                  <a:lnTo>
                    <a:pt x="39663" y="402"/>
                  </a:lnTo>
                  <a:lnTo>
                    <a:pt x="39200" y="323"/>
                  </a:lnTo>
                  <a:lnTo>
                    <a:pt x="38721" y="250"/>
                  </a:lnTo>
                  <a:lnTo>
                    <a:pt x="38242" y="183"/>
                  </a:lnTo>
                  <a:lnTo>
                    <a:pt x="37763" y="129"/>
                  </a:lnTo>
                  <a:lnTo>
                    <a:pt x="37268" y="80"/>
                  </a:lnTo>
                  <a:lnTo>
                    <a:pt x="36789" y="50"/>
                  </a:lnTo>
                  <a:lnTo>
                    <a:pt x="36295" y="19"/>
                  </a:lnTo>
                  <a:lnTo>
                    <a:pt x="35801" y="7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883275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38"/>
          <p:cNvGrpSpPr/>
          <p:nvPr/>
        </p:nvGrpSpPr>
        <p:grpSpPr>
          <a:xfrm>
            <a:off x="-103" y="13"/>
            <a:ext cx="9144198" cy="5143465"/>
            <a:chOff x="-153" y="0"/>
            <a:chExt cx="9144198" cy="5143465"/>
          </a:xfrm>
        </p:grpSpPr>
        <p:sp>
          <p:nvSpPr>
            <p:cNvPr id="337" name="Google Shape;337;p38"/>
            <p:cNvSpPr/>
            <p:nvPr/>
          </p:nvSpPr>
          <p:spPr>
            <a:xfrm flipH="1">
              <a:off x="-59" y="0"/>
              <a:ext cx="1476320" cy="2663136"/>
            </a:xfrm>
            <a:custGeom>
              <a:avLst/>
              <a:gdLst/>
              <a:ahLst/>
              <a:cxnLst/>
              <a:rect l="l" t="t" r="r" b="b"/>
              <a:pathLst>
                <a:path w="73312" h="50935" extrusionOk="0">
                  <a:moveTo>
                    <a:pt x="1" y="0"/>
                  </a:moveTo>
                  <a:lnTo>
                    <a:pt x="424" y="568"/>
                  </a:lnTo>
                  <a:lnTo>
                    <a:pt x="832" y="1117"/>
                  </a:lnTo>
                  <a:lnTo>
                    <a:pt x="1036" y="1383"/>
                  </a:lnTo>
                  <a:lnTo>
                    <a:pt x="1255" y="1649"/>
                  </a:lnTo>
                  <a:lnTo>
                    <a:pt x="1475" y="1915"/>
                  </a:lnTo>
                  <a:lnTo>
                    <a:pt x="1710" y="2174"/>
                  </a:lnTo>
                  <a:lnTo>
                    <a:pt x="2149" y="2609"/>
                  </a:lnTo>
                  <a:lnTo>
                    <a:pt x="2604" y="3038"/>
                  </a:lnTo>
                  <a:lnTo>
                    <a:pt x="3090" y="3455"/>
                  </a:lnTo>
                  <a:lnTo>
                    <a:pt x="3607" y="3866"/>
                  </a:lnTo>
                  <a:lnTo>
                    <a:pt x="4156" y="4270"/>
                  </a:lnTo>
                  <a:lnTo>
                    <a:pt x="4720" y="4669"/>
                  </a:lnTo>
                  <a:lnTo>
                    <a:pt x="5332" y="5061"/>
                  </a:lnTo>
                  <a:lnTo>
                    <a:pt x="5959" y="5442"/>
                  </a:lnTo>
                  <a:lnTo>
                    <a:pt x="6633" y="5816"/>
                  </a:lnTo>
                  <a:lnTo>
                    <a:pt x="7323" y="6185"/>
                  </a:lnTo>
                  <a:lnTo>
                    <a:pt x="8044" y="6541"/>
                  </a:lnTo>
                  <a:lnTo>
                    <a:pt x="8812" y="6892"/>
                  </a:lnTo>
                  <a:lnTo>
                    <a:pt x="9596" y="7236"/>
                  </a:lnTo>
                  <a:lnTo>
                    <a:pt x="10004" y="7405"/>
                  </a:lnTo>
                  <a:lnTo>
                    <a:pt x="10411" y="7568"/>
                  </a:lnTo>
                  <a:lnTo>
                    <a:pt x="10835" y="7731"/>
                  </a:lnTo>
                  <a:lnTo>
                    <a:pt x="11274" y="7894"/>
                  </a:lnTo>
                  <a:lnTo>
                    <a:pt x="11713" y="8057"/>
                  </a:lnTo>
                  <a:lnTo>
                    <a:pt x="12152" y="8214"/>
                  </a:lnTo>
                  <a:lnTo>
                    <a:pt x="13155" y="8565"/>
                  </a:lnTo>
                  <a:lnTo>
                    <a:pt x="14158" y="8921"/>
                  </a:lnTo>
                  <a:lnTo>
                    <a:pt x="15162" y="9277"/>
                  </a:lnTo>
                  <a:lnTo>
                    <a:pt x="15663" y="9452"/>
                  </a:lnTo>
                  <a:lnTo>
                    <a:pt x="16181" y="9622"/>
                  </a:lnTo>
                  <a:lnTo>
                    <a:pt x="16792" y="9821"/>
                  </a:lnTo>
                  <a:lnTo>
                    <a:pt x="17357" y="10032"/>
                  </a:lnTo>
                  <a:lnTo>
                    <a:pt x="17905" y="10250"/>
                  </a:lnTo>
                  <a:lnTo>
                    <a:pt x="18423" y="10473"/>
                  </a:lnTo>
                  <a:lnTo>
                    <a:pt x="18909" y="10703"/>
                  </a:lnTo>
                  <a:lnTo>
                    <a:pt x="19363" y="10938"/>
                  </a:lnTo>
                  <a:lnTo>
                    <a:pt x="19802" y="11180"/>
                  </a:lnTo>
                  <a:lnTo>
                    <a:pt x="20210" y="11434"/>
                  </a:lnTo>
                  <a:lnTo>
                    <a:pt x="20586" y="11687"/>
                  </a:lnTo>
                  <a:lnTo>
                    <a:pt x="20931" y="11947"/>
                  </a:lnTo>
                  <a:lnTo>
                    <a:pt x="21245" y="12213"/>
                  </a:lnTo>
                  <a:lnTo>
                    <a:pt x="21543" y="12491"/>
                  </a:lnTo>
                  <a:lnTo>
                    <a:pt x="21809" y="12768"/>
                  </a:lnTo>
                  <a:lnTo>
                    <a:pt x="22044" y="13052"/>
                  </a:lnTo>
                  <a:lnTo>
                    <a:pt x="22248" y="13348"/>
                  </a:lnTo>
                  <a:lnTo>
                    <a:pt x="22436" y="13644"/>
                  </a:lnTo>
                  <a:lnTo>
                    <a:pt x="23283" y="15202"/>
                  </a:lnTo>
                  <a:lnTo>
                    <a:pt x="24130" y="16761"/>
                  </a:lnTo>
                  <a:lnTo>
                    <a:pt x="24945" y="18319"/>
                  </a:lnTo>
                  <a:lnTo>
                    <a:pt x="25729" y="19883"/>
                  </a:lnTo>
                  <a:lnTo>
                    <a:pt x="26011" y="20385"/>
                  </a:lnTo>
                  <a:lnTo>
                    <a:pt x="26309" y="20886"/>
                  </a:lnTo>
                  <a:lnTo>
                    <a:pt x="26638" y="21381"/>
                  </a:lnTo>
                  <a:lnTo>
                    <a:pt x="26999" y="21871"/>
                  </a:lnTo>
                  <a:lnTo>
                    <a:pt x="27406" y="22354"/>
                  </a:lnTo>
                  <a:lnTo>
                    <a:pt x="27830" y="22831"/>
                  </a:lnTo>
                  <a:lnTo>
                    <a:pt x="28284" y="23302"/>
                  </a:lnTo>
                  <a:lnTo>
                    <a:pt x="28770" y="23773"/>
                  </a:lnTo>
                  <a:lnTo>
                    <a:pt x="29303" y="24232"/>
                  </a:lnTo>
                  <a:lnTo>
                    <a:pt x="29852" y="24691"/>
                  </a:lnTo>
                  <a:lnTo>
                    <a:pt x="30448" y="25144"/>
                  </a:lnTo>
                  <a:lnTo>
                    <a:pt x="31059" y="25591"/>
                  </a:lnTo>
                  <a:lnTo>
                    <a:pt x="31718" y="26032"/>
                  </a:lnTo>
                  <a:lnTo>
                    <a:pt x="32392" y="26473"/>
                  </a:lnTo>
                  <a:lnTo>
                    <a:pt x="33113" y="26902"/>
                  </a:lnTo>
                  <a:lnTo>
                    <a:pt x="33850" y="27331"/>
                  </a:lnTo>
                  <a:lnTo>
                    <a:pt x="35136" y="28055"/>
                  </a:lnTo>
                  <a:lnTo>
                    <a:pt x="36406" y="28780"/>
                  </a:lnTo>
                  <a:lnTo>
                    <a:pt x="37644" y="29517"/>
                  </a:lnTo>
                  <a:lnTo>
                    <a:pt x="38867" y="30254"/>
                  </a:lnTo>
                  <a:lnTo>
                    <a:pt x="39259" y="30508"/>
                  </a:lnTo>
                  <a:lnTo>
                    <a:pt x="39635" y="30761"/>
                  </a:lnTo>
                  <a:lnTo>
                    <a:pt x="39980" y="31021"/>
                  </a:lnTo>
                  <a:lnTo>
                    <a:pt x="40294" y="31287"/>
                  </a:lnTo>
                  <a:lnTo>
                    <a:pt x="40592" y="31552"/>
                  </a:lnTo>
                  <a:lnTo>
                    <a:pt x="40843" y="31824"/>
                  </a:lnTo>
                  <a:lnTo>
                    <a:pt x="41093" y="32096"/>
                  </a:lnTo>
                  <a:lnTo>
                    <a:pt x="41313" y="32368"/>
                  </a:lnTo>
                  <a:lnTo>
                    <a:pt x="41501" y="32646"/>
                  </a:lnTo>
                  <a:lnTo>
                    <a:pt x="41673" y="32924"/>
                  </a:lnTo>
                  <a:lnTo>
                    <a:pt x="41830" y="33207"/>
                  </a:lnTo>
                  <a:lnTo>
                    <a:pt x="41956" y="33491"/>
                  </a:lnTo>
                  <a:lnTo>
                    <a:pt x="42065" y="33781"/>
                  </a:lnTo>
                  <a:lnTo>
                    <a:pt x="42160" y="34071"/>
                  </a:lnTo>
                  <a:lnTo>
                    <a:pt x="42238" y="34361"/>
                  </a:lnTo>
                  <a:lnTo>
                    <a:pt x="42285" y="34651"/>
                  </a:lnTo>
                  <a:lnTo>
                    <a:pt x="42395" y="35424"/>
                  </a:lnTo>
                  <a:lnTo>
                    <a:pt x="42504" y="36197"/>
                  </a:lnTo>
                  <a:lnTo>
                    <a:pt x="42693" y="37743"/>
                  </a:lnTo>
                  <a:lnTo>
                    <a:pt x="42818" y="38517"/>
                  </a:lnTo>
                  <a:lnTo>
                    <a:pt x="42943" y="39290"/>
                  </a:lnTo>
                  <a:lnTo>
                    <a:pt x="43100" y="40063"/>
                  </a:lnTo>
                  <a:lnTo>
                    <a:pt x="43194" y="40449"/>
                  </a:lnTo>
                  <a:lnTo>
                    <a:pt x="43304" y="40830"/>
                  </a:lnTo>
                  <a:lnTo>
                    <a:pt x="43382" y="41126"/>
                  </a:lnTo>
                  <a:lnTo>
                    <a:pt x="43492" y="41416"/>
                  </a:lnTo>
                  <a:lnTo>
                    <a:pt x="43618" y="41706"/>
                  </a:lnTo>
                  <a:lnTo>
                    <a:pt x="43743" y="41989"/>
                  </a:lnTo>
                  <a:lnTo>
                    <a:pt x="43900" y="42273"/>
                  </a:lnTo>
                  <a:lnTo>
                    <a:pt x="44057" y="42557"/>
                  </a:lnTo>
                  <a:lnTo>
                    <a:pt x="44245" y="42835"/>
                  </a:lnTo>
                  <a:lnTo>
                    <a:pt x="44449" y="43107"/>
                  </a:lnTo>
                  <a:lnTo>
                    <a:pt x="44652" y="43379"/>
                  </a:lnTo>
                  <a:lnTo>
                    <a:pt x="44872" y="43650"/>
                  </a:lnTo>
                  <a:lnTo>
                    <a:pt x="45123" y="43916"/>
                  </a:lnTo>
                  <a:lnTo>
                    <a:pt x="45374" y="44182"/>
                  </a:lnTo>
                  <a:lnTo>
                    <a:pt x="45656" y="44442"/>
                  </a:lnTo>
                  <a:lnTo>
                    <a:pt x="45938" y="44695"/>
                  </a:lnTo>
                  <a:lnTo>
                    <a:pt x="46252" y="44955"/>
                  </a:lnTo>
                  <a:lnTo>
                    <a:pt x="46565" y="45203"/>
                  </a:lnTo>
                  <a:lnTo>
                    <a:pt x="46910" y="45450"/>
                  </a:lnTo>
                  <a:lnTo>
                    <a:pt x="47255" y="45698"/>
                  </a:lnTo>
                  <a:lnTo>
                    <a:pt x="47616" y="45940"/>
                  </a:lnTo>
                  <a:lnTo>
                    <a:pt x="48007" y="46175"/>
                  </a:lnTo>
                  <a:lnTo>
                    <a:pt x="48399" y="46411"/>
                  </a:lnTo>
                  <a:lnTo>
                    <a:pt x="48823" y="46646"/>
                  </a:lnTo>
                  <a:lnTo>
                    <a:pt x="49262" y="46876"/>
                  </a:lnTo>
                  <a:lnTo>
                    <a:pt x="49701" y="47099"/>
                  </a:lnTo>
                  <a:lnTo>
                    <a:pt x="50171" y="47323"/>
                  </a:lnTo>
                  <a:lnTo>
                    <a:pt x="50657" y="47540"/>
                  </a:lnTo>
                  <a:lnTo>
                    <a:pt x="51143" y="47758"/>
                  </a:lnTo>
                  <a:lnTo>
                    <a:pt x="51660" y="47969"/>
                  </a:lnTo>
                  <a:lnTo>
                    <a:pt x="52194" y="48174"/>
                  </a:lnTo>
                  <a:lnTo>
                    <a:pt x="52742" y="48380"/>
                  </a:lnTo>
                  <a:lnTo>
                    <a:pt x="53307" y="48579"/>
                  </a:lnTo>
                  <a:lnTo>
                    <a:pt x="53887" y="48778"/>
                  </a:lnTo>
                  <a:lnTo>
                    <a:pt x="54388" y="48941"/>
                  </a:lnTo>
                  <a:lnTo>
                    <a:pt x="54906" y="49098"/>
                  </a:lnTo>
                  <a:lnTo>
                    <a:pt x="55423" y="49249"/>
                  </a:lnTo>
                  <a:lnTo>
                    <a:pt x="55956" y="49394"/>
                  </a:lnTo>
                  <a:lnTo>
                    <a:pt x="56474" y="49533"/>
                  </a:lnTo>
                  <a:lnTo>
                    <a:pt x="57022" y="49660"/>
                  </a:lnTo>
                  <a:lnTo>
                    <a:pt x="57555" y="49787"/>
                  </a:lnTo>
                  <a:lnTo>
                    <a:pt x="58104" y="49902"/>
                  </a:lnTo>
                  <a:lnTo>
                    <a:pt x="58669" y="50016"/>
                  </a:lnTo>
                  <a:lnTo>
                    <a:pt x="59217" y="50119"/>
                  </a:lnTo>
                  <a:lnTo>
                    <a:pt x="59782" y="50216"/>
                  </a:lnTo>
                  <a:lnTo>
                    <a:pt x="60346" y="50306"/>
                  </a:lnTo>
                  <a:lnTo>
                    <a:pt x="60926" y="50391"/>
                  </a:lnTo>
                  <a:lnTo>
                    <a:pt x="61506" y="50476"/>
                  </a:lnTo>
                  <a:lnTo>
                    <a:pt x="62086" y="50548"/>
                  </a:lnTo>
                  <a:lnTo>
                    <a:pt x="62682" y="50608"/>
                  </a:lnTo>
                  <a:lnTo>
                    <a:pt x="63278" y="50669"/>
                  </a:lnTo>
                  <a:lnTo>
                    <a:pt x="63874" y="50723"/>
                  </a:lnTo>
                  <a:lnTo>
                    <a:pt x="64470" y="50771"/>
                  </a:lnTo>
                  <a:lnTo>
                    <a:pt x="65081" y="50814"/>
                  </a:lnTo>
                  <a:lnTo>
                    <a:pt x="65692" y="50850"/>
                  </a:lnTo>
                  <a:lnTo>
                    <a:pt x="66320" y="50880"/>
                  </a:lnTo>
                  <a:lnTo>
                    <a:pt x="66931" y="50904"/>
                  </a:lnTo>
                  <a:lnTo>
                    <a:pt x="67558" y="50916"/>
                  </a:lnTo>
                  <a:lnTo>
                    <a:pt x="68185" y="50929"/>
                  </a:lnTo>
                  <a:lnTo>
                    <a:pt x="68828" y="50935"/>
                  </a:lnTo>
                  <a:lnTo>
                    <a:pt x="69471" y="50935"/>
                  </a:lnTo>
                  <a:lnTo>
                    <a:pt x="70114" y="50929"/>
                  </a:lnTo>
                  <a:lnTo>
                    <a:pt x="70756" y="50916"/>
                  </a:lnTo>
                  <a:lnTo>
                    <a:pt x="71399" y="50898"/>
                  </a:lnTo>
                  <a:lnTo>
                    <a:pt x="72058" y="50874"/>
                  </a:lnTo>
                  <a:lnTo>
                    <a:pt x="72716" y="50844"/>
                  </a:lnTo>
                  <a:lnTo>
                    <a:pt x="73014" y="50832"/>
                  </a:lnTo>
                  <a:lnTo>
                    <a:pt x="73312" y="50826"/>
                  </a:lnTo>
                  <a:lnTo>
                    <a:pt x="733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8"/>
            <p:cNvSpPr/>
            <p:nvPr/>
          </p:nvSpPr>
          <p:spPr>
            <a:xfrm flipH="1">
              <a:off x="-153" y="3629187"/>
              <a:ext cx="2824768" cy="1514278"/>
            </a:xfrm>
            <a:custGeom>
              <a:avLst/>
              <a:gdLst/>
              <a:ahLst/>
              <a:cxnLst/>
              <a:rect l="l" t="t" r="r" b="b"/>
              <a:pathLst>
                <a:path w="140274" h="28962" extrusionOk="0">
                  <a:moveTo>
                    <a:pt x="140273" y="1"/>
                  </a:moveTo>
                  <a:lnTo>
                    <a:pt x="139646" y="278"/>
                  </a:lnTo>
                  <a:lnTo>
                    <a:pt x="139019" y="550"/>
                  </a:lnTo>
                  <a:lnTo>
                    <a:pt x="137749" y="1100"/>
                  </a:lnTo>
                  <a:lnTo>
                    <a:pt x="137137" y="1378"/>
                  </a:lnTo>
                  <a:lnTo>
                    <a:pt x="136526" y="1662"/>
                  </a:lnTo>
                  <a:lnTo>
                    <a:pt x="135946" y="1945"/>
                  </a:lnTo>
                  <a:lnTo>
                    <a:pt x="135664" y="2096"/>
                  </a:lnTo>
                  <a:lnTo>
                    <a:pt x="135397" y="2241"/>
                  </a:lnTo>
                  <a:lnTo>
                    <a:pt x="134582" y="2676"/>
                  </a:lnTo>
                  <a:lnTo>
                    <a:pt x="134174" y="2888"/>
                  </a:lnTo>
                  <a:lnTo>
                    <a:pt x="133751" y="3099"/>
                  </a:lnTo>
                  <a:lnTo>
                    <a:pt x="133328" y="3304"/>
                  </a:lnTo>
                  <a:lnTo>
                    <a:pt x="132904" y="3510"/>
                  </a:lnTo>
                  <a:lnTo>
                    <a:pt x="132465" y="3709"/>
                  </a:lnTo>
                  <a:lnTo>
                    <a:pt x="132011" y="3908"/>
                  </a:lnTo>
                  <a:lnTo>
                    <a:pt x="131556" y="4102"/>
                  </a:lnTo>
                  <a:lnTo>
                    <a:pt x="131086" y="4295"/>
                  </a:lnTo>
                  <a:lnTo>
                    <a:pt x="130615" y="4482"/>
                  </a:lnTo>
                  <a:lnTo>
                    <a:pt x="130129" y="4669"/>
                  </a:lnTo>
                  <a:lnTo>
                    <a:pt x="129628" y="4851"/>
                  </a:lnTo>
                  <a:lnTo>
                    <a:pt x="129126" y="5032"/>
                  </a:lnTo>
                  <a:lnTo>
                    <a:pt x="128608" y="5207"/>
                  </a:lnTo>
                  <a:lnTo>
                    <a:pt x="128091" y="5382"/>
                  </a:lnTo>
                  <a:lnTo>
                    <a:pt x="127621" y="5527"/>
                  </a:lnTo>
                  <a:lnTo>
                    <a:pt x="127166" y="5654"/>
                  </a:lnTo>
                  <a:lnTo>
                    <a:pt x="126696" y="5769"/>
                  </a:lnTo>
                  <a:lnTo>
                    <a:pt x="126225" y="5865"/>
                  </a:lnTo>
                  <a:lnTo>
                    <a:pt x="125990" y="5908"/>
                  </a:lnTo>
                  <a:lnTo>
                    <a:pt x="125755" y="5950"/>
                  </a:lnTo>
                  <a:lnTo>
                    <a:pt x="125504" y="5986"/>
                  </a:lnTo>
                  <a:lnTo>
                    <a:pt x="125269" y="6016"/>
                  </a:lnTo>
                  <a:lnTo>
                    <a:pt x="125034" y="6047"/>
                  </a:lnTo>
                  <a:lnTo>
                    <a:pt x="124783" y="6065"/>
                  </a:lnTo>
                  <a:lnTo>
                    <a:pt x="124548" y="6089"/>
                  </a:lnTo>
                  <a:lnTo>
                    <a:pt x="124297" y="6101"/>
                  </a:lnTo>
                  <a:lnTo>
                    <a:pt x="124062" y="6113"/>
                  </a:lnTo>
                  <a:lnTo>
                    <a:pt x="123811" y="6119"/>
                  </a:lnTo>
                  <a:lnTo>
                    <a:pt x="123325" y="6119"/>
                  </a:lnTo>
                  <a:lnTo>
                    <a:pt x="123074" y="6113"/>
                  </a:lnTo>
                  <a:lnTo>
                    <a:pt x="122823" y="6101"/>
                  </a:lnTo>
                  <a:lnTo>
                    <a:pt x="122572" y="6083"/>
                  </a:lnTo>
                  <a:lnTo>
                    <a:pt x="122337" y="6059"/>
                  </a:lnTo>
                  <a:lnTo>
                    <a:pt x="122086" y="6035"/>
                  </a:lnTo>
                  <a:lnTo>
                    <a:pt x="121820" y="6004"/>
                  </a:lnTo>
                  <a:lnTo>
                    <a:pt x="121569" y="5968"/>
                  </a:lnTo>
                  <a:lnTo>
                    <a:pt x="121318" y="5926"/>
                  </a:lnTo>
                  <a:lnTo>
                    <a:pt x="121067" y="5877"/>
                  </a:lnTo>
                  <a:lnTo>
                    <a:pt x="120816" y="5823"/>
                  </a:lnTo>
                  <a:lnTo>
                    <a:pt x="120550" y="5769"/>
                  </a:lnTo>
                  <a:lnTo>
                    <a:pt x="120299" y="5708"/>
                  </a:lnTo>
                  <a:lnTo>
                    <a:pt x="119013" y="5382"/>
                  </a:lnTo>
                  <a:lnTo>
                    <a:pt x="117743" y="5050"/>
                  </a:lnTo>
                  <a:lnTo>
                    <a:pt x="115219" y="4380"/>
                  </a:lnTo>
                  <a:lnTo>
                    <a:pt x="112711" y="3703"/>
                  </a:lnTo>
                  <a:lnTo>
                    <a:pt x="110202" y="3027"/>
                  </a:lnTo>
                  <a:lnTo>
                    <a:pt x="109512" y="2839"/>
                  </a:lnTo>
                  <a:lnTo>
                    <a:pt x="108823" y="2652"/>
                  </a:lnTo>
                  <a:lnTo>
                    <a:pt x="107459" y="2266"/>
                  </a:lnTo>
                  <a:lnTo>
                    <a:pt x="106769" y="2084"/>
                  </a:lnTo>
                  <a:lnTo>
                    <a:pt x="106079" y="1903"/>
                  </a:lnTo>
                  <a:lnTo>
                    <a:pt x="105358" y="1734"/>
                  </a:lnTo>
                  <a:lnTo>
                    <a:pt x="104997" y="1656"/>
                  </a:lnTo>
                  <a:lnTo>
                    <a:pt x="104637" y="1577"/>
                  </a:lnTo>
                  <a:lnTo>
                    <a:pt x="103774" y="1414"/>
                  </a:lnTo>
                  <a:lnTo>
                    <a:pt x="102943" y="1263"/>
                  </a:lnTo>
                  <a:lnTo>
                    <a:pt x="102112" y="1130"/>
                  </a:lnTo>
                  <a:lnTo>
                    <a:pt x="101297" y="1009"/>
                  </a:lnTo>
                  <a:lnTo>
                    <a:pt x="100498" y="907"/>
                  </a:lnTo>
                  <a:lnTo>
                    <a:pt x="99714" y="816"/>
                  </a:lnTo>
                  <a:lnTo>
                    <a:pt x="98945" y="738"/>
                  </a:lnTo>
                  <a:lnTo>
                    <a:pt x="98193" y="677"/>
                  </a:lnTo>
                  <a:lnTo>
                    <a:pt x="97440" y="629"/>
                  </a:lnTo>
                  <a:lnTo>
                    <a:pt x="96703" y="599"/>
                  </a:lnTo>
                  <a:lnTo>
                    <a:pt x="95982" y="580"/>
                  </a:lnTo>
                  <a:lnTo>
                    <a:pt x="95261" y="574"/>
                  </a:lnTo>
                  <a:lnTo>
                    <a:pt x="94571" y="580"/>
                  </a:lnTo>
                  <a:lnTo>
                    <a:pt x="93881" y="605"/>
                  </a:lnTo>
                  <a:lnTo>
                    <a:pt x="93192" y="641"/>
                  </a:lnTo>
                  <a:lnTo>
                    <a:pt x="92517" y="689"/>
                  </a:lnTo>
                  <a:lnTo>
                    <a:pt x="91859" y="750"/>
                  </a:lnTo>
                  <a:lnTo>
                    <a:pt x="91216" y="822"/>
                  </a:lnTo>
                  <a:lnTo>
                    <a:pt x="90573" y="913"/>
                  </a:lnTo>
                  <a:lnTo>
                    <a:pt x="89930" y="1009"/>
                  </a:lnTo>
                  <a:lnTo>
                    <a:pt x="89319" y="1124"/>
                  </a:lnTo>
                  <a:lnTo>
                    <a:pt x="88692" y="1251"/>
                  </a:lnTo>
                  <a:lnTo>
                    <a:pt x="88096" y="1384"/>
                  </a:lnTo>
                  <a:lnTo>
                    <a:pt x="87485" y="1535"/>
                  </a:lnTo>
                  <a:lnTo>
                    <a:pt x="86889" y="1698"/>
                  </a:lnTo>
                  <a:lnTo>
                    <a:pt x="86309" y="1873"/>
                  </a:lnTo>
                  <a:lnTo>
                    <a:pt x="85729" y="2054"/>
                  </a:lnTo>
                  <a:lnTo>
                    <a:pt x="85149" y="2254"/>
                  </a:lnTo>
                  <a:lnTo>
                    <a:pt x="84584" y="2465"/>
                  </a:lnTo>
                  <a:lnTo>
                    <a:pt x="84020" y="2682"/>
                  </a:lnTo>
                  <a:lnTo>
                    <a:pt x="83471" y="2912"/>
                  </a:lnTo>
                  <a:lnTo>
                    <a:pt x="82922" y="3153"/>
                  </a:lnTo>
                  <a:lnTo>
                    <a:pt x="82562" y="3317"/>
                  </a:lnTo>
                  <a:lnTo>
                    <a:pt x="82217" y="3486"/>
                  </a:lnTo>
                  <a:lnTo>
                    <a:pt x="81888" y="3649"/>
                  </a:lnTo>
                  <a:lnTo>
                    <a:pt x="81558" y="3824"/>
                  </a:lnTo>
                  <a:lnTo>
                    <a:pt x="80916" y="4168"/>
                  </a:lnTo>
                  <a:lnTo>
                    <a:pt x="80304" y="4525"/>
                  </a:lnTo>
                  <a:lnTo>
                    <a:pt x="79708" y="4887"/>
                  </a:lnTo>
                  <a:lnTo>
                    <a:pt x="79160" y="5261"/>
                  </a:lnTo>
                  <a:lnTo>
                    <a:pt x="78627" y="5630"/>
                  </a:lnTo>
                  <a:lnTo>
                    <a:pt x="78109" y="6010"/>
                  </a:lnTo>
                  <a:lnTo>
                    <a:pt x="77137" y="6747"/>
                  </a:lnTo>
                  <a:lnTo>
                    <a:pt x="76196" y="7496"/>
                  </a:lnTo>
                  <a:lnTo>
                    <a:pt x="75271" y="8239"/>
                  </a:lnTo>
                  <a:lnTo>
                    <a:pt x="74362" y="8994"/>
                  </a:lnTo>
                  <a:lnTo>
                    <a:pt x="72543" y="10498"/>
                  </a:lnTo>
                  <a:lnTo>
                    <a:pt x="70725" y="12002"/>
                  </a:lnTo>
                  <a:lnTo>
                    <a:pt x="70505" y="12183"/>
                  </a:lnTo>
                  <a:lnTo>
                    <a:pt x="70301" y="12376"/>
                  </a:lnTo>
                  <a:lnTo>
                    <a:pt x="69988" y="12697"/>
                  </a:lnTo>
                  <a:lnTo>
                    <a:pt x="69659" y="12999"/>
                  </a:lnTo>
                  <a:lnTo>
                    <a:pt x="69298" y="13301"/>
                  </a:lnTo>
                  <a:lnTo>
                    <a:pt x="68922" y="13584"/>
                  </a:lnTo>
                  <a:lnTo>
                    <a:pt x="68514" y="13862"/>
                  </a:lnTo>
                  <a:lnTo>
                    <a:pt x="68106" y="14128"/>
                  </a:lnTo>
                  <a:lnTo>
                    <a:pt x="67667" y="14382"/>
                  </a:lnTo>
                  <a:lnTo>
                    <a:pt x="67197" y="14629"/>
                  </a:lnTo>
                  <a:lnTo>
                    <a:pt x="66727" y="14865"/>
                  </a:lnTo>
                  <a:lnTo>
                    <a:pt x="66225" y="15088"/>
                  </a:lnTo>
                  <a:lnTo>
                    <a:pt x="65708" y="15306"/>
                  </a:lnTo>
                  <a:lnTo>
                    <a:pt x="65175" y="15517"/>
                  </a:lnTo>
                  <a:lnTo>
                    <a:pt x="64626" y="15716"/>
                  </a:lnTo>
                  <a:lnTo>
                    <a:pt x="64062" y="15904"/>
                  </a:lnTo>
                  <a:lnTo>
                    <a:pt x="63481" y="16085"/>
                  </a:lnTo>
                  <a:lnTo>
                    <a:pt x="62870" y="16254"/>
                  </a:lnTo>
                  <a:lnTo>
                    <a:pt x="62243" y="16417"/>
                  </a:lnTo>
                  <a:lnTo>
                    <a:pt x="61616" y="16574"/>
                  </a:lnTo>
                  <a:lnTo>
                    <a:pt x="60957" y="16719"/>
                  </a:lnTo>
                  <a:lnTo>
                    <a:pt x="60299" y="16858"/>
                  </a:lnTo>
                  <a:lnTo>
                    <a:pt x="59609" y="16985"/>
                  </a:lnTo>
                  <a:lnTo>
                    <a:pt x="58919" y="17106"/>
                  </a:lnTo>
                  <a:lnTo>
                    <a:pt x="58198" y="17220"/>
                  </a:lnTo>
                  <a:lnTo>
                    <a:pt x="57477" y="17329"/>
                  </a:lnTo>
                  <a:lnTo>
                    <a:pt x="56740" y="17426"/>
                  </a:lnTo>
                  <a:lnTo>
                    <a:pt x="55972" y="17516"/>
                  </a:lnTo>
                  <a:lnTo>
                    <a:pt x="55203" y="17601"/>
                  </a:lnTo>
                  <a:lnTo>
                    <a:pt x="54435" y="17673"/>
                  </a:lnTo>
                  <a:lnTo>
                    <a:pt x="53636" y="17746"/>
                  </a:lnTo>
                  <a:lnTo>
                    <a:pt x="52836" y="17806"/>
                  </a:lnTo>
                  <a:lnTo>
                    <a:pt x="52021" y="17861"/>
                  </a:lnTo>
                  <a:lnTo>
                    <a:pt x="51190" y="17909"/>
                  </a:lnTo>
                  <a:lnTo>
                    <a:pt x="50343" y="17951"/>
                  </a:lnTo>
                  <a:lnTo>
                    <a:pt x="49512" y="17987"/>
                  </a:lnTo>
                  <a:lnTo>
                    <a:pt x="48666" y="18024"/>
                  </a:lnTo>
                  <a:lnTo>
                    <a:pt x="47819" y="18048"/>
                  </a:lnTo>
                  <a:lnTo>
                    <a:pt x="46972" y="18066"/>
                  </a:lnTo>
                  <a:lnTo>
                    <a:pt x="46126" y="18084"/>
                  </a:lnTo>
                  <a:lnTo>
                    <a:pt x="44432" y="18108"/>
                  </a:lnTo>
                  <a:lnTo>
                    <a:pt x="42739" y="18126"/>
                  </a:lnTo>
                  <a:lnTo>
                    <a:pt x="41030" y="18132"/>
                  </a:lnTo>
                  <a:lnTo>
                    <a:pt x="39337" y="18138"/>
                  </a:lnTo>
                  <a:lnTo>
                    <a:pt x="37644" y="18151"/>
                  </a:lnTo>
                  <a:lnTo>
                    <a:pt x="36076" y="18157"/>
                  </a:lnTo>
                  <a:lnTo>
                    <a:pt x="34508" y="18151"/>
                  </a:lnTo>
                  <a:lnTo>
                    <a:pt x="32940" y="18145"/>
                  </a:lnTo>
                  <a:lnTo>
                    <a:pt x="31373" y="18145"/>
                  </a:lnTo>
                  <a:lnTo>
                    <a:pt x="30589" y="18157"/>
                  </a:lnTo>
                  <a:lnTo>
                    <a:pt x="29805" y="18163"/>
                  </a:lnTo>
                  <a:lnTo>
                    <a:pt x="29037" y="18181"/>
                  </a:lnTo>
                  <a:lnTo>
                    <a:pt x="28253" y="18205"/>
                  </a:lnTo>
                  <a:lnTo>
                    <a:pt x="27484" y="18241"/>
                  </a:lnTo>
                  <a:lnTo>
                    <a:pt x="26700" y="18283"/>
                  </a:lnTo>
                  <a:lnTo>
                    <a:pt x="25932" y="18338"/>
                  </a:lnTo>
                  <a:lnTo>
                    <a:pt x="25164" y="18398"/>
                  </a:lnTo>
                  <a:lnTo>
                    <a:pt x="24458" y="18465"/>
                  </a:lnTo>
                  <a:lnTo>
                    <a:pt x="23753" y="18531"/>
                  </a:lnTo>
                  <a:lnTo>
                    <a:pt x="23063" y="18604"/>
                  </a:lnTo>
                  <a:lnTo>
                    <a:pt x="22373" y="18682"/>
                  </a:lnTo>
                  <a:lnTo>
                    <a:pt x="21683" y="18761"/>
                  </a:lnTo>
                  <a:lnTo>
                    <a:pt x="21009" y="18845"/>
                  </a:lnTo>
                  <a:lnTo>
                    <a:pt x="20335" y="18930"/>
                  </a:lnTo>
                  <a:lnTo>
                    <a:pt x="19661" y="19020"/>
                  </a:lnTo>
                  <a:lnTo>
                    <a:pt x="19002" y="19117"/>
                  </a:lnTo>
                  <a:lnTo>
                    <a:pt x="18360" y="19214"/>
                  </a:lnTo>
                  <a:lnTo>
                    <a:pt x="17701" y="19322"/>
                  </a:lnTo>
                  <a:lnTo>
                    <a:pt x="17074" y="19431"/>
                  </a:lnTo>
                  <a:lnTo>
                    <a:pt x="16431" y="19540"/>
                  </a:lnTo>
                  <a:lnTo>
                    <a:pt x="15804" y="19661"/>
                  </a:lnTo>
                  <a:lnTo>
                    <a:pt x="15193" y="19781"/>
                  </a:lnTo>
                  <a:lnTo>
                    <a:pt x="14581" y="19914"/>
                  </a:lnTo>
                  <a:lnTo>
                    <a:pt x="13985" y="20047"/>
                  </a:lnTo>
                  <a:lnTo>
                    <a:pt x="13390" y="20186"/>
                  </a:lnTo>
                  <a:lnTo>
                    <a:pt x="12810" y="20331"/>
                  </a:lnTo>
                  <a:lnTo>
                    <a:pt x="12230" y="20476"/>
                  </a:lnTo>
                  <a:lnTo>
                    <a:pt x="11665" y="20633"/>
                  </a:lnTo>
                  <a:lnTo>
                    <a:pt x="11101" y="20796"/>
                  </a:lnTo>
                  <a:lnTo>
                    <a:pt x="10552" y="20965"/>
                  </a:lnTo>
                  <a:lnTo>
                    <a:pt x="10019" y="21134"/>
                  </a:lnTo>
                  <a:lnTo>
                    <a:pt x="9486" y="21315"/>
                  </a:lnTo>
                  <a:lnTo>
                    <a:pt x="8968" y="21503"/>
                  </a:lnTo>
                  <a:lnTo>
                    <a:pt x="8451" y="21696"/>
                  </a:lnTo>
                  <a:lnTo>
                    <a:pt x="7949" y="21895"/>
                  </a:lnTo>
                  <a:lnTo>
                    <a:pt x="7463" y="22101"/>
                  </a:lnTo>
                  <a:lnTo>
                    <a:pt x="6993" y="22312"/>
                  </a:lnTo>
                  <a:lnTo>
                    <a:pt x="6523" y="22530"/>
                  </a:lnTo>
                  <a:lnTo>
                    <a:pt x="6068" y="22759"/>
                  </a:lnTo>
                  <a:lnTo>
                    <a:pt x="5582" y="23019"/>
                  </a:lnTo>
                  <a:lnTo>
                    <a:pt x="5127" y="23291"/>
                  </a:lnTo>
                  <a:lnTo>
                    <a:pt x="4704" y="23562"/>
                  </a:lnTo>
                  <a:lnTo>
                    <a:pt x="4296" y="23840"/>
                  </a:lnTo>
                  <a:lnTo>
                    <a:pt x="3936" y="24124"/>
                  </a:lnTo>
                  <a:lnTo>
                    <a:pt x="3591" y="24414"/>
                  </a:lnTo>
                  <a:lnTo>
                    <a:pt x="3262" y="24704"/>
                  </a:lnTo>
                  <a:lnTo>
                    <a:pt x="2964" y="25000"/>
                  </a:lnTo>
                  <a:lnTo>
                    <a:pt x="2666" y="25296"/>
                  </a:lnTo>
                  <a:lnTo>
                    <a:pt x="2399" y="25592"/>
                  </a:lnTo>
                  <a:lnTo>
                    <a:pt x="2133" y="25894"/>
                  </a:lnTo>
                  <a:lnTo>
                    <a:pt x="1882" y="26202"/>
                  </a:lnTo>
                  <a:lnTo>
                    <a:pt x="1412" y="26806"/>
                  </a:lnTo>
                  <a:lnTo>
                    <a:pt x="941" y="27422"/>
                  </a:lnTo>
                  <a:lnTo>
                    <a:pt x="800" y="27609"/>
                  </a:lnTo>
                  <a:lnTo>
                    <a:pt x="675" y="27802"/>
                  </a:lnTo>
                  <a:lnTo>
                    <a:pt x="440" y="28189"/>
                  </a:lnTo>
                  <a:lnTo>
                    <a:pt x="220" y="28575"/>
                  </a:lnTo>
                  <a:lnTo>
                    <a:pt x="1" y="28962"/>
                  </a:lnTo>
                  <a:lnTo>
                    <a:pt x="54874" y="28962"/>
                  </a:lnTo>
                  <a:lnTo>
                    <a:pt x="55297" y="28720"/>
                  </a:lnTo>
                  <a:lnTo>
                    <a:pt x="55752" y="28479"/>
                  </a:lnTo>
                  <a:lnTo>
                    <a:pt x="56207" y="28249"/>
                  </a:lnTo>
                  <a:lnTo>
                    <a:pt x="56693" y="28026"/>
                  </a:lnTo>
                  <a:lnTo>
                    <a:pt x="57194" y="27814"/>
                  </a:lnTo>
                  <a:lnTo>
                    <a:pt x="57712" y="27603"/>
                  </a:lnTo>
                  <a:lnTo>
                    <a:pt x="58245" y="27404"/>
                  </a:lnTo>
                  <a:lnTo>
                    <a:pt x="58794" y="27210"/>
                  </a:lnTo>
                  <a:lnTo>
                    <a:pt x="59358" y="27023"/>
                  </a:lnTo>
                  <a:lnTo>
                    <a:pt x="59938" y="26836"/>
                  </a:lnTo>
                  <a:lnTo>
                    <a:pt x="60534" y="26661"/>
                  </a:lnTo>
                  <a:lnTo>
                    <a:pt x="61145" y="26492"/>
                  </a:lnTo>
                  <a:lnTo>
                    <a:pt x="61757" y="26329"/>
                  </a:lnTo>
                  <a:lnTo>
                    <a:pt x="62384" y="26172"/>
                  </a:lnTo>
                  <a:lnTo>
                    <a:pt x="63027" y="26015"/>
                  </a:lnTo>
                  <a:lnTo>
                    <a:pt x="63685" y="25864"/>
                  </a:lnTo>
                  <a:lnTo>
                    <a:pt x="64140" y="25773"/>
                  </a:lnTo>
                  <a:lnTo>
                    <a:pt x="64610" y="25682"/>
                  </a:lnTo>
                  <a:lnTo>
                    <a:pt x="65112" y="25604"/>
                  </a:lnTo>
                  <a:lnTo>
                    <a:pt x="65614" y="25531"/>
                  </a:lnTo>
                  <a:lnTo>
                    <a:pt x="66115" y="25471"/>
                  </a:lnTo>
                  <a:lnTo>
                    <a:pt x="66633" y="25417"/>
                  </a:lnTo>
                  <a:lnTo>
                    <a:pt x="67150" y="25374"/>
                  </a:lnTo>
                  <a:lnTo>
                    <a:pt x="67652" y="25344"/>
                  </a:lnTo>
                  <a:lnTo>
                    <a:pt x="68702" y="25290"/>
                  </a:lnTo>
                  <a:lnTo>
                    <a:pt x="69737" y="25254"/>
                  </a:lnTo>
                  <a:lnTo>
                    <a:pt x="70772" y="25217"/>
                  </a:lnTo>
                  <a:lnTo>
                    <a:pt x="71822" y="25187"/>
                  </a:lnTo>
                  <a:lnTo>
                    <a:pt x="73907" y="25127"/>
                  </a:lnTo>
                  <a:lnTo>
                    <a:pt x="74958" y="25096"/>
                  </a:lnTo>
                  <a:lnTo>
                    <a:pt x="75993" y="25054"/>
                  </a:lnTo>
                  <a:lnTo>
                    <a:pt x="76839" y="25018"/>
                  </a:lnTo>
                  <a:lnTo>
                    <a:pt x="77670" y="24976"/>
                  </a:lnTo>
                  <a:lnTo>
                    <a:pt x="78501" y="24921"/>
                  </a:lnTo>
                  <a:lnTo>
                    <a:pt x="79316" y="24855"/>
                  </a:lnTo>
                  <a:lnTo>
                    <a:pt x="80132" y="24782"/>
                  </a:lnTo>
                  <a:lnTo>
                    <a:pt x="80916" y="24698"/>
                  </a:lnTo>
                  <a:lnTo>
                    <a:pt x="81715" y="24607"/>
                  </a:lnTo>
                  <a:lnTo>
                    <a:pt x="82483" y="24505"/>
                  </a:lnTo>
                  <a:lnTo>
                    <a:pt x="83252" y="24384"/>
                  </a:lnTo>
                  <a:lnTo>
                    <a:pt x="84004" y="24257"/>
                  </a:lnTo>
                  <a:lnTo>
                    <a:pt x="84741" y="24118"/>
                  </a:lnTo>
                  <a:lnTo>
                    <a:pt x="85462" y="23967"/>
                  </a:lnTo>
                  <a:lnTo>
                    <a:pt x="85823" y="23882"/>
                  </a:lnTo>
                  <a:lnTo>
                    <a:pt x="86168" y="23798"/>
                  </a:lnTo>
                  <a:lnTo>
                    <a:pt x="86528" y="23707"/>
                  </a:lnTo>
                  <a:lnTo>
                    <a:pt x="86873" y="23617"/>
                  </a:lnTo>
                  <a:lnTo>
                    <a:pt x="87218" y="23520"/>
                  </a:lnTo>
                  <a:lnTo>
                    <a:pt x="87547" y="23423"/>
                  </a:lnTo>
                  <a:lnTo>
                    <a:pt x="87892" y="23321"/>
                  </a:lnTo>
                  <a:lnTo>
                    <a:pt x="88222" y="23212"/>
                  </a:lnTo>
                  <a:lnTo>
                    <a:pt x="88896" y="22989"/>
                  </a:lnTo>
                  <a:lnTo>
                    <a:pt x="89554" y="22753"/>
                  </a:lnTo>
                  <a:lnTo>
                    <a:pt x="90197" y="22517"/>
                  </a:lnTo>
                  <a:lnTo>
                    <a:pt x="90824" y="22282"/>
                  </a:lnTo>
                  <a:lnTo>
                    <a:pt x="91436" y="22034"/>
                  </a:lnTo>
                  <a:lnTo>
                    <a:pt x="92047" y="21787"/>
                  </a:lnTo>
                  <a:lnTo>
                    <a:pt x="92627" y="21533"/>
                  </a:lnTo>
                  <a:lnTo>
                    <a:pt x="93207" y="21279"/>
                  </a:lnTo>
                  <a:lnTo>
                    <a:pt x="93772" y="21013"/>
                  </a:lnTo>
                  <a:lnTo>
                    <a:pt x="94320" y="20748"/>
                  </a:lnTo>
                  <a:lnTo>
                    <a:pt x="94853" y="20482"/>
                  </a:lnTo>
                  <a:lnTo>
                    <a:pt x="95386" y="20204"/>
                  </a:lnTo>
                  <a:lnTo>
                    <a:pt x="95904" y="19926"/>
                  </a:lnTo>
                  <a:lnTo>
                    <a:pt x="96406" y="19648"/>
                  </a:lnTo>
                  <a:lnTo>
                    <a:pt x="96892" y="19365"/>
                  </a:lnTo>
                  <a:lnTo>
                    <a:pt x="97378" y="19075"/>
                  </a:lnTo>
                  <a:lnTo>
                    <a:pt x="97911" y="18755"/>
                  </a:lnTo>
                  <a:lnTo>
                    <a:pt x="98193" y="18604"/>
                  </a:lnTo>
                  <a:lnTo>
                    <a:pt x="98475" y="18447"/>
                  </a:lnTo>
                  <a:lnTo>
                    <a:pt x="98773" y="18302"/>
                  </a:lnTo>
                  <a:lnTo>
                    <a:pt x="99071" y="18157"/>
                  </a:lnTo>
                  <a:lnTo>
                    <a:pt x="99384" y="18018"/>
                  </a:lnTo>
                  <a:lnTo>
                    <a:pt x="99714" y="17885"/>
                  </a:lnTo>
                  <a:lnTo>
                    <a:pt x="100059" y="17752"/>
                  </a:lnTo>
                  <a:lnTo>
                    <a:pt x="100419" y="17631"/>
                  </a:lnTo>
                  <a:lnTo>
                    <a:pt x="100780" y="17510"/>
                  </a:lnTo>
                  <a:lnTo>
                    <a:pt x="101172" y="17402"/>
                  </a:lnTo>
                  <a:lnTo>
                    <a:pt x="101579" y="17299"/>
                  </a:lnTo>
                  <a:lnTo>
                    <a:pt x="102003" y="17202"/>
                  </a:lnTo>
                  <a:lnTo>
                    <a:pt x="102442" y="17118"/>
                  </a:lnTo>
                  <a:lnTo>
                    <a:pt x="102912" y="17033"/>
                  </a:lnTo>
                  <a:lnTo>
                    <a:pt x="103178" y="16997"/>
                  </a:lnTo>
                  <a:lnTo>
                    <a:pt x="103445" y="16961"/>
                  </a:lnTo>
                  <a:lnTo>
                    <a:pt x="103696" y="16937"/>
                  </a:lnTo>
                  <a:lnTo>
                    <a:pt x="103962" y="16918"/>
                  </a:lnTo>
                  <a:lnTo>
                    <a:pt x="104213" y="16906"/>
                  </a:lnTo>
                  <a:lnTo>
                    <a:pt x="104464" y="16894"/>
                  </a:lnTo>
                  <a:lnTo>
                    <a:pt x="104715" y="16900"/>
                  </a:lnTo>
                  <a:lnTo>
                    <a:pt x="104966" y="16906"/>
                  </a:lnTo>
                  <a:lnTo>
                    <a:pt x="105217" y="16924"/>
                  </a:lnTo>
                  <a:lnTo>
                    <a:pt x="105452" y="16943"/>
                  </a:lnTo>
                  <a:lnTo>
                    <a:pt x="105703" y="16979"/>
                  </a:lnTo>
                  <a:lnTo>
                    <a:pt x="105938" y="17015"/>
                  </a:lnTo>
                  <a:lnTo>
                    <a:pt x="106173" y="17063"/>
                  </a:lnTo>
                  <a:lnTo>
                    <a:pt x="106393" y="17124"/>
                  </a:lnTo>
                  <a:lnTo>
                    <a:pt x="106628" y="17190"/>
                  </a:lnTo>
                  <a:lnTo>
                    <a:pt x="106847" y="17269"/>
                  </a:lnTo>
                  <a:lnTo>
                    <a:pt x="107270" y="17414"/>
                  </a:lnTo>
                  <a:lnTo>
                    <a:pt x="107694" y="17553"/>
                  </a:lnTo>
                  <a:lnTo>
                    <a:pt x="108133" y="17685"/>
                  </a:lnTo>
                  <a:lnTo>
                    <a:pt x="108587" y="17812"/>
                  </a:lnTo>
                  <a:lnTo>
                    <a:pt x="109089" y="17951"/>
                  </a:lnTo>
                  <a:lnTo>
                    <a:pt x="109607" y="18078"/>
                  </a:lnTo>
                  <a:lnTo>
                    <a:pt x="110124" y="18205"/>
                  </a:lnTo>
                  <a:lnTo>
                    <a:pt x="110641" y="18326"/>
                  </a:lnTo>
                  <a:lnTo>
                    <a:pt x="111174" y="18440"/>
                  </a:lnTo>
                  <a:lnTo>
                    <a:pt x="111707" y="18543"/>
                  </a:lnTo>
                  <a:lnTo>
                    <a:pt x="112256" y="18640"/>
                  </a:lnTo>
                  <a:lnTo>
                    <a:pt x="112805" y="18730"/>
                  </a:lnTo>
                  <a:lnTo>
                    <a:pt x="113369" y="18815"/>
                  </a:lnTo>
                  <a:lnTo>
                    <a:pt x="113934" y="18881"/>
                  </a:lnTo>
                  <a:lnTo>
                    <a:pt x="114529" y="18942"/>
                  </a:lnTo>
                  <a:lnTo>
                    <a:pt x="115110" y="18996"/>
                  </a:lnTo>
                  <a:lnTo>
                    <a:pt x="115721" y="19032"/>
                  </a:lnTo>
                  <a:lnTo>
                    <a:pt x="116332" y="19057"/>
                  </a:lnTo>
                  <a:lnTo>
                    <a:pt x="116975" y="19069"/>
                  </a:lnTo>
                  <a:lnTo>
                    <a:pt x="117618" y="19075"/>
                  </a:lnTo>
                  <a:lnTo>
                    <a:pt x="118418" y="19057"/>
                  </a:lnTo>
                  <a:lnTo>
                    <a:pt x="119202" y="19032"/>
                  </a:lnTo>
                  <a:lnTo>
                    <a:pt x="119970" y="18996"/>
                  </a:lnTo>
                  <a:lnTo>
                    <a:pt x="120738" y="18942"/>
                  </a:lnTo>
                  <a:lnTo>
                    <a:pt x="121491" y="18881"/>
                  </a:lnTo>
                  <a:lnTo>
                    <a:pt x="122227" y="18815"/>
                  </a:lnTo>
                  <a:lnTo>
                    <a:pt x="122964" y="18730"/>
                  </a:lnTo>
                  <a:lnTo>
                    <a:pt x="123686" y="18640"/>
                  </a:lnTo>
                  <a:lnTo>
                    <a:pt x="124407" y="18537"/>
                  </a:lnTo>
                  <a:lnTo>
                    <a:pt x="125112" y="18428"/>
                  </a:lnTo>
                  <a:lnTo>
                    <a:pt x="125818" y="18314"/>
                  </a:lnTo>
                  <a:lnTo>
                    <a:pt x="126508" y="18187"/>
                  </a:lnTo>
                  <a:lnTo>
                    <a:pt x="127197" y="18054"/>
                  </a:lnTo>
                  <a:lnTo>
                    <a:pt x="127887" y="17909"/>
                  </a:lnTo>
                  <a:lnTo>
                    <a:pt x="128561" y="17764"/>
                  </a:lnTo>
                  <a:lnTo>
                    <a:pt x="129236" y="17607"/>
                  </a:lnTo>
                  <a:lnTo>
                    <a:pt x="130019" y="17420"/>
                  </a:lnTo>
                  <a:lnTo>
                    <a:pt x="130788" y="17220"/>
                  </a:lnTo>
                  <a:lnTo>
                    <a:pt x="131540" y="17021"/>
                  </a:lnTo>
                  <a:lnTo>
                    <a:pt x="132277" y="16816"/>
                  </a:lnTo>
                  <a:lnTo>
                    <a:pt x="133014" y="16604"/>
                  </a:lnTo>
                  <a:lnTo>
                    <a:pt x="133720" y="16387"/>
                  </a:lnTo>
                  <a:lnTo>
                    <a:pt x="134425" y="16163"/>
                  </a:lnTo>
                  <a:lnTo>
                    <a:pt x="135115" y="15934"/>
                  </a:lnTo>
                  <a:lnTo>
                    <a:pt x="135805" y="15698"/>
                  </a:lnTo>
                  <a:lnTo>
                    <a:pt x="136463" y="15463"/>
                  </a:lnTo>
                  <a:lnTo>
                    <a:pt x="137122" y="15215"/>
                  </a:lnTo>
                  <a:lnTo>
                    <a:pt x="137780" y="14968"/>
                  </a:lnTo>
                  <a:lnTo>
                    <a:pt x="138407" y="14720"/>
                  </a:lnTo>
                  <a:lnTo>
                    <a:pt x="139034" y="14460"/>
                  </a:lnTo>
                  <a:lnTo>
                    <a:pt x="139662" y="14200"/>
                  </a:lnTo>
                  <a:lnTo>
                    <a:pt x="140273" y="13935"/>
                  </a:lnTo>
                  <a:lnTo>
                    <a:pt x="140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8"/>
            <p:cNvSpPr/>
            <p:nvPr/>
          </p:nvSpPr>
          <p:spPr>
            <a:xfrm flipH="1">
              <a:off x="6769790" y="941"/>
              <a:ext cx="2374211" cy="1657330"/>
            </a:xfrm>
            <a:custGeom>
              <a:avLst/>
              <a:gdLst/>
              <a:ahLst/>
              <a:cxnLst/>
              <a:rect l="l" t="t" r="r" b="b"/>
              <a:pathLst>
                <a:path w="117900" h="31698" extrusionOk="0">
                  <a:moveTo>
                    <a:pt x="0" y="0"/>
                  </a:moveTo>
                  <a:lnTo>
                    <a:pt x="0" y="31698"/>
                  </a:lnTo>
                  <a:lnTo>
                    <a:pt x="157" y="31667"/>
                  </a:lnTo>
                  <a:lnTo>
                    <a:pt x="220" y="31655"/>
                  </a:lnTo>
                  <a:lnTo>
                    <a:pt x="267" y="31637"/>
                  </a:lnTo>
                  <a:lnTo>
                    <a:pt x="596" y="31438"/>
                  </a:lnTo>
                  <a:lnTo>
                    <a:pt x="941" y="31245"/>
                  </a:lnTo>
                  <a:lnTo>
                    <a:pt x="1286" y="31051"/>
                  </a:lnTo>
                  <a:lnTo>
                    <a:pt x="1646" y="30870"/>
                  </a:lnTo>
                  <a:lnTo>
                    <a:pt x="2023" y="30689"/>
                  </a:lnTo>
                  <a:lnTo>
                    <a:pt x="2399" y="30508"/>
                  </a:lnTo>
                  <a:lnTo>
                    <a:pt x="2791" y="30333"/>
                  </a:lnTo>
                  <a:lnTo>
                    <a:pt x="3183" y="30163"/>
                  </a:lnTo>
                  <a:lnTo>
                    <a:pt x="3590" y="29994"/>
                  </a:lnTo>
                  <a:lnTo>
                    <a:pt x="3998" y="29831"/>
                  </a:lnTo>
                  <a:lnTo>
                    <a:pt x="4421" y="29674"/>
                  </a:lnTo>
                  <a:lnTo>
                    <a:pt x="4845" y="29517"/>
                  </a:lnTo>
                  <a:lnTo>
                    <a:pt x="5268" y="29366"/>
                  </a:lnTo>
                  <a:lnTo>
                    <a:pt x="5707" y="29215"/>
                  </a:lnTo>
                  <a:lnTo>
                    <a:pt x="6162" y="29070"/>
                  </a:lnTo>
                  <a:lnTo>
                    <a:pt x="6616" y="28931"/>
                  </a:lnTo>
                  <a:lnTo>
                    <a:pt x="7071" y="28786"/>
                  </a:lnTo>
                  <a:lnTo>
                    <a:pt x="7541" y="28653"/>
                  </a:lnTo>
                  <a:lnTo>
                    <a:pt x="8027" y="28521"/>
                  </a:lnTo>
                  <a:lnTo>
                    <a:pt x="8498" y="28388"/>
                  </a:lnTo>
                  <a:lnTo>
                    <a:pt x="8984" y="28261"/>
                  </a:lnTo>
                  <a:lnTo>
                    <a:pt x="9485" y="28134"/>
                  </a:lnTo>
                  <a:lnTo>
                    <a:pt x="10489" y="27892"/>
                  </a:lnTo>
                  <a:lnTo>
                    <a:pt x="11508" y="27663"/>
                  </a:lnTo>
                  <a:lnTo>
                    <a:pt x="12558" y="27439"/>
                  </a:lnTo>
                  <a:lnTo>
                    <a:pt x="13624" y="27228"/>
                  </a:lnTo>
                  <a:lnTo>
                    <a:pt x="14706" y="27023"/>
                  </a:lnTo>
                  <a:lnTo>
                    <a:pt x="16133" y="26769"/>
                  </a:lnTo>
                  <a:lnTo>
                    <a:pt x="17575" y="26527"/>
                  </a:lnTo>
                  <a:lnTo>
                    <a:pt x="19018" y="26298"/>
                  </a:lnTo>
                  <a:lnTo>
                    <a:pt x="20476" y="26080"/>
                  </a:lnTo>
                  <a:lnTo>
                    <a:pt x="21934" y="25869"/>
                  </a:lnTo>
                  <a:lnTo>
                    <a:pt x="23407" y="25664"/>
                  </a:lnTo>
                  <a:lnTo>
                    <a:pt x="24881" y="25476"/>
                  </a:lnTo>
                  <a:lnTo>
                    <a:pt x="26371" y="25289"/>
                  </a:lnTo>
                  <a:lnTo>
                    <a:pt x="27860" y="25114"/>
                  </a:lnTo>
                  <a:lnTo>
                    <a:pt x="29365" y="24945"/>
                  </a:lnTo>
                  <a:lnTo>
                    <a:pt x="30855" y="24776"/>
                  </a:lnTo>
                  <a:lnTo>
                    <a:pt x="32375" y="24619"/>
                  </a:lnTo>
                  <a:lnTo>
                    <a:pt x="33881" y="24468"/>
                  </a:lnTo>
                  <a:lnTo>
                    <a:pt x="35401" y="24317"/>
                  </a:lnTo>
                  <a:lnTo>
                    <a:pt x="38443" y="24033"/>
                  </a:lnTo>
                  <a:lnTo>
                    <a:pt x="42707" y="23640"/>
                  </a:lnTo>
                  <a:lnTo>
                    <a:pt x="46987" y="23242"/>
                  </a:lnTo>
                  <a:lnTo>
                    <a:pt x="51252" y="22843"/>
                  </a:lnTo>
                  <a:lnTo>
                    <a:pt x="53384" y="22632"/>
                  </a:lnTo>
                  <a:lnTo>
                    <a:pt x="55516" y="22420"/>
                  </a:lnTo>
                  <a:lnTo>
                    <a:pt x="57633" y="22209"/>
                  </a:lnTo>
                  <a:lnTo>
                    <a:pt x="59765" y="21985"/>
                  </a:lnTo>
                  <a:lnTo>
                    <a:pt x="61866" y="21756"/>
                  </a:lnTo>
                  <a:lnTo>
                    <a:pt x="63983" y="21520"/>
                  </a:lnTo>
                  <a:lnTo>
                    <a:pt x="66083" y="21273"/>
                  </a:lnTo>
                  <a:lnTo>
                    <a:pt x="68184" y="21019"/>
                  </a:lnTo>
                  <a:lnTo>
                    <a:pt x="70269" y="20753"/>
                  </a:lnTo>
                  <a:lnTo>
                    <a:pt x="72355" y="20475"/>
                  </a:lnTo>
                  <a:lnTo>
                    <a:pt x="73436" y="20324"/>
                  </a:lnTo>
                  <a:lnTo>
                    <a:pt x="74518" y="20173"/>
                  </a:lnTo>
                  <a:lnTo>
                    <a:pt x="75584" y="20016"/>
                  </a:lnTo>
                  <a:lnTo>
                    <a:pt x="76651" y="19847"/>
                  </a:lnTo>
                  <a:lnTo>
                    <a:pt x="77717" y="19684"/>
                  </a:lnTo>
                  <a:lnTo>
                    <a:pt x="78767" y="19509"/>
                  </a:lnTo>
                  <a:lnTo>
                    <a:pt x="79802" y="19334"/>
                  </a:lnTo>
                  <a:lnTo>
                    <a:pt x="80837" y="19153"/>
                  </a:lnTo>
                  <a:lnTo>
                    <a:pt x="81871" y="18965"/>
                  </a:lnTo>
                  <a:lnTo>
                    <a:pt x="82890" y="18772"/>
                  </a:lnTo>
                  <a:lnTo>
                    <a:pt x="83909" y="18573"/>
                  </a:lnTo>
                  <a:lnTo>
                    <a:pt x="84913" y="18374"/>
                  </a:lnTo>
                  <a:lnTo>
                    <a:pt x="85916" y="18168"/>
                  </a:lnTo>
                  <a:lnTo>
                    <a:pt x="86904" y="17957"/>
                  </a:lnTo>
                  <a:lnTo>
                    <a:pt x="87892" y="17739"/>
                  </a:lnTo>
                  <a:lnTo>
                    <a:pt x="88864" y="17516"/>
                  </a:lnTo>
                  <a:lnTo>
                    <a:pt x="89836" y="17292"/>
                  </a:lnTo>
                  <a:lnTo>
                    <a:pt x="90792" y="17057"/>
                  </a:lnTo>
                  <a:lnTo>
                    <a:pt x="91749" y="16821"/>
                  </a:lnTo>
                  <a:lnTo>
                    <a:pt x="92689" y="16580"/>
                  </a:lnTo>
                  <a:lnTo>
                    <a:pt x="93630" y="16332"/>
                  </a:lnTo>
                  <a:lnTo>
                    <a:pt x="94555" y="16078"/>
                  </a:lnTo>
                  <a:lnTo>
                    <a:pt x="95480" y="15825"/>
                  </a:lnTo>
                  <a:lnTo>
                    <a:pt x="96389" y="15559"/>
                  </a:lnTo>
                  <a:lnTo>
                    <a:pt x="97283" y="15293"/>
                  </a:lnTo>
                  <a:lnTo>
                    <a:pt x="98177" y="15015"/>
                  </a:lnTo>
                  <a:lnTo>
                    <a:pt x="99055" y="14738"/>
                  </a:lnTo>
                  <a:lnTo>
                    <a:pt x="99933" y="14454"/>
                  </a:lnTo>
                  <a:lnTo>
                    <a:pt x="100811" y="14164"/>
                  </a:lnTo>
                  <a:lnTo>
                    <a:pt x="101657" y="13868"/>
                  </a:lnTo>
                  <a:lnTo>
                    <a:pt x="102504" y="13566"/>
                  </a:lnTo>
                  <a:lnTo>
                    <a:pt x="103350" y="13258"/>
                  </a:lnTo>
                  <a:lnTo>
                    <a:pt x="104401" y="12853"/>
                  </a:lnTo>
                  <a:lnTo>
                    <a:pt x="105436" y="12442"/>
                  </a:lnTo>
                  <a:lnTo>
                    <a:pt x="106455" y="12026"/>
                  </a:lnTo>
                  <a:lnTo>
                    <a:pt x="106941" y="11814"/>
                  </a:lnTo>
                  <a:lnTo>
                    <a:pt x="107427" y="11597"/>
                  </a:lnTo>
                  <a:lnTo>
                    <a:pt x="107897" y="11379"/>
                  </a:lnTo>
                  <a:lnTo>
                    <a:pt x="108367" y="11162"/>
                  </a:lnTo>
                  <a:lnTo>
                    <a:pt x="108822" y="10944"/>
                  </a:lnTo>
                  <a:lnTo>
                    <a:pt x="109277" y="10721"/>
                  </a:lnTo>
                  <a:lnTo>
                    <a:pt x="109716" y="10497"/>
                  </a:lnTo>
                  <a:lnTo>
                    <a:pt x="110155" y="10268"/>
                  </a:lnTo>
                  <a:lnTo>
                    <a:pt x="110578" y="10038"/>
                  </a:lnTo>
                  <a:lnTo>
                    <a:pt x="110986" y="9803"/>
                  </a:lnTo>
                  <a:lnTo>
                    <a:pt x="111393" y="9573"/>
                  </a:lnTo>
                  <a:lnTo>
                    <a:pt x="111785" y="9332"/>
                  </a:lnTo>
                  <a:lnTo>
                    <a:pt x="112177" y="9096"/>
                  </a:lnTo>
                  <a:lnTo>
                    <a:pt x="112553" y="8849"/>
                  </a:lnTo>
                  <a:lnTo>
                    <a:pt x="112914" y="8607"/>
                  </a:lnTo>
                  <a:lnTo>
                    <a:pt x="113275" y="8359"/>
                  </a:lnTo>
                  <a:lnTo>
                    <a:pt x="113604" y="8106"/>
                  </a:lnTo>
                  <a:lnTo>
                    <a:pt x="113949" y="7852"/>
                  </a:lnTo>
                  <a:lnTo>
                    <a:pt x="114262" y="7598"/>
                  </a:lnTo>
                  <a:lnTo>
                    <a:pt x="114576" y="7339"/>
                  </a:lnTo>
                  <a:lnTo>
                    <a:pt x="114858" y="7079"/>
                  </a:lnTo>
                  <a:lnTo>
                    <a:pt x="115156" y="6813"/>
                  </a:lnTo>
                  <a:lnTo>
                    <a:pt x="115423" y="6547"/>
                  </a:lnTo>
                  <a:lnTo>
                    <a:pt x="115689" y="6276"/>
                  </a:lnTo>
                  <a:lnTo>
                    <a:pt x="115924" y="5998"/>
                  </a:lnTo>
                  <a:lnTo>
                    <a:pt x="116159" y="5720"/>
                  </a:lnTo>
                  <a:lnTo>
                    <a:pt x="116426" y="5394"/>
                  </a:lnTo>
                  <a:lnTo>
                    <a:pt x="116661" y="5062"/>
                  </a:lnTo>
                  <a:lnTo>
                    <a:pt x="116865" y="4729"/>
                  </a:lnTo>
                  <a:lnTo>
                    <a:pt x="117069" y="4397"/>
                  </a:lnTo>
                  <a:lnTo>
                    <a:pt x="117241" y="4065"/>
                  </a:lnTo>
                  <a:lnTo>
                    <a:pt x="117382" y="3727"/>
                  </a:lnTo>
                  <a:lnTo>
                    <a:pt x="117523" y="3395"/>
                  </a:lnTo>
                  <a:lnTo>
                    <a:pt x="117633" y="3056"/>
                  </a:lnTo>
                  <a:lnTo>
                    <a:pt x="117727" y="2718"/>
                  </a:lnTo>
                  <a:lnTo>
                    <a:pt x="117790" y="2380"/>
                  </a:lnTo>
                  <a:lnTo>
                    <a:pt x="117853" y="2042"/>
                  </a:lnTo>
                  <a:lnTo>
                    <a:pt x="117884" y="1703"/>
                  </a:lnTo>
                  <a:lnTo>
                    <a:pt x="117900" y="1359"/>
                  </a:lnTo>
                  <a:lnTo>
                    <a:pt x="117900" y="1015"/>
                  </a:lnTo>
                  <a:lnTo>
                    <a:pt x="117868" y="677"/>
                  </a:lnTo>
                  <a:lnTo>
                    <a:pt x="117837" y="332"/>
                  </a:lnTo>
                  <a:lnTo>
                    <a:pt x="117821" y="254"/>
                  </a:lnTo>
                  <a:lnTo>
                    <a:pt x="117790" y="175"/>
                  </a:lnTo>
                  <a:lnTo>
                    <a:pt x="1177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8"/>
            <p:cNvSpPr/>
            <p:nvPr/>
          </p:nvSpPr>
          <p:spPr>
            <a:xfrm>
              <a:off x="7686509" y="4398472"/>
              <a:ext cx="1457536" cy="743552"/>
            </a:xfrm>
            <a:custGeom>
              <a:avLst/>
              <a:gdLst/>
              <a:ahLst/>
              <a:cxnLst/>
              <a:rect l="l" t="t" r="r" b="b"/>
              <a:pathLst>
                <a:path w="45548" h="23236" extrusionOk="0">
                  <a:moveTo>
                    <a:pt x="41831" y="1"/>
                  </a:moveTo>
                  <a:lnTo>
                    <a:pt x="40790" y="22"/>
                  </a:lnTo>
                  <a:lnTo>
                    <a:pt x="39760" y="54"/>
                  </a:lnTo>
                  <a:lnTo>
                    <a:pt x="38730" y="117"/>
                  </a:lnTo>
                  <a:lnTo>
                    <a:pt x="37711" y="192"/>
                  </a:lnTo>
                  <a:lnTo>
                    <a:pt x="36702" y="287"/>
                  </a:lnTo>
                  <a:lnTo>
                    <a:pt x="35693" y="404"/>
                  </a:lnTo>
                  <a:lnTo>
                    <a:pt x="34684" y="531"/>
                  </a:lnTo>
                  <a:lnTo>
                    <a:pt x="33686" y="691"/>
                  </a:lnTo>
                  <a:lnTo>
                    <a:pt x="32688" y="861"/>
                  </a:lnTo>
                  <a:lnTo>
                    <a:pt x="31700" y="1052"/>
                  </a:lnTo>
                  <a:lnTo>
                    <a:pt x="30723" y="1264"/>
                  </a:lnTo>
                  <a:lnTo>
                    <a:pt x="29746" y="1498"/>
                  </a:lnTo>
                  <a:lnTo>
                    <a:pt x="28769" y="1753"/>
                  </a:lnTo>
                  <a:lnTo>
                    <a:pt x="27803" y="2029"/>
                  </a:lnTo>
                  <a:lnTo>
                    <a:pt x="26847" y="2316"/>
                  </a:lnTo>
                  <a:lnTo>
                    <a:pt x="25891" y="2634"/>
                  </a:lnTo>
                  <a:lnTo>
                    <a:pt x="24936" y="2963"/>
                  </a:lnTo>
                  <a:lnTo>
                    <a:pt x="23990" y="3314"/>
                  </a:lnTo>
                  <a:lnTo>
                    <a:pt x="23056" y="3685"/>
                  </a:lnTo>
                  <a:lnTo>
                    <a:pt x="22121" y="4078"/>
                  </a:lnTo>
                  <a:lnTo>
                    <a:pt x="21197" y="4493"/>
                  </a:lnTo>
                  <a:lnTo>
                    <a:pt x="20274" y="4928"/>
                  </a:lnTo>
                  <a:lnTo>
                    <a:pt x="19350" y="5374"/>
                  </a:lnTo>
                  <a:lnTo>
                    <a:pt x="18447" y="5852"/>
                  </a:lnTo>
                  <a:lnTo>
                    <a:pt x="17534" y="6340"/>
                  </a:lnTo>
                  <a:lnTo>
                    <a:pt x="16642" y="6861"/>
                  </a:lnTo>
                  <a:lnTo>
                    <a:pt x="15750" y="7392"/>
                  </a:lnTo>
                  <a:lnTo>
                    <a:pt x="14858" y="7944"/>
                  </a:lnTo>
                  <a:lnTo>
                    <a:pt x="13976" y="8517"/>
                  </a:lnTo>
                  <a:lnTo>
                    <a:pt x="13445" y="8889"/>
                  </a:lnTo>
                  <a:lnTo>
                    <a:pt x="12914" y="9250"/>
                  </a:lnTo>
                  <a:lnTo>
                    <a:pt x="12383" y="9632"/>
                  </a:lnTo>
                  <a:lnTo>
                    <a:pt x="11874" y="10015"/>
                  </a:lnTo>
                  <a:lnTo>
                    <a:pt x="11364" y="10408"/>
                  </a:lnTo>
                  <a:lnTo>
                    <a:pt x="10865" y="10801"/>
                  </a:lnTo>
                  <a:lnTo>
                    <a:pt x="10366" y="11204"/>
                  </a:lnTo>
                  <a:lnTo>
                    <a:pt x="9877" y="11618"/>
                  </a:lnTo>
                  <a:lnTo>
                    <a:pt x="9399" y="12032"/>
                  </a:lnTo>
                  <a:lnTo>
                    <a:pt x="8921" y="12457"/>
                  </a:lnTo>
                  <a:lnTo>
                    <a:pt x="8454" y="12882"/>
                  </a:lnTo>
                  <a:lnTo>
                    <a:pt x="7987" y="13317"/>
                  </a:lnTo>
                  <a:lnTo>
                    <a:pt x="7530" y="13763"/>
                  </a:lnTo>
                  <a:lnTo>
                    <a:pt x="7084" y="14209"/>
                  </a:lnTo>
                  <a:lnTo>
                    <a:pt x="6638" y="14655"/>
                  </a:lnTo>
                  <a:lnTo>
                    <a:pt x="6203" y="15123"/>
                  </a:lnTo>
                  <a:lnTo>
                    <a:pt x="5767" y="15590"/>
                  </a:lnTo>
                  <a:lnTo>
                    <a:pt x="5343" y="16057"/>
                  </a:lnTo>
                  <a:lnTo>
                    <a:pt x="4928" y="16535"/>
                  </a:lnTo>
                  <a:lnTo>
                    <a:pt x="4514" y="17013"/>
                  </a:lnTo>
                  <a:lnTo>
                    <a:pt x="4111" y="17501"/>
                  </a:lnTo>
                  <a:lnTo>
                    <a:pt x="3707" y="18001"/>
                  </a:lnTo>
                  <a:lnTo>
                    <a:pt x="3314" y="18500"/>
                  </a:lnTo>
                  <a:lnTo>
                    <a:pt x="2921" y="18999"/>
                  </a:lnTo>
                  <a:lnTo>
                    <a:pt x="2539" y="19519"/>
                  </a:lnTo>
                  <a:lnTo>
                    <a:pt x="2157" y="20029"/>
                  </a:lnTo>
                  <a:lnTo>
                    <a:pt x="1785" y="20549"/>
                  </a:lnTo>
                  <a:lnTo>
                    <a:pt x="1413" y="21080"/>
                  </a:lnTo>
                  <a:lnTo>
                    <a:pt x="1052" y="21611"/>
                  </a:lnTo>
                  <a:lnTo>
                    <a:pt x="702" y="22142"/>
                  </a:lnTo>
                  <a:lnTo>
                    <a:pt x="351" y="22684"/>
                  </a:lnTo>
                  <a:lnTo>
                    <a:pt x="1" y="23236"/>
                  </a:lnTo>
                  <a:lnTo>
                    <a:pt x="28132" y="23236"/>
                  </a:lnTo>
                  <a:lnTo>
                    <a:pt x="28727" y="22832"/>
                  </a:lnTo>
                  <a:lnTo>
                    <a:pt x="29332" y="22450"/>
                  </a:lnTo>
                  <a:lnTo>
                    <a:pt x="29937" y="22089"/>
                  </a:lnTo>
                  <a:lnTo>
                    <a:pt x="30553" y="21739"/>
                  </a:lnTo>
                  <a:lnTo>
                    <a:pt x="31180" y="21420"/>
                  </a:lnTo>
                  <a:lnTo>
                    <a:pt x="31817" y="21112"/>
                  </a:lnTo>
                  <a:lnTo>
                    <a:pt x="32454" y="20825"/>
                  </a:lnTo>
                  <a:lnTo>
                    <a:pt x="33102" y="20560"/>
                  </a:lnTo>
                  <a:lnTo>
                    <a:pt x="33750" y="20316"/>
                  </a:lnTo>
                  <a:lnTo>
                    <a:pt x="34419" y="20093"/>
                  </a:lnTo>
                  <a:lnTo>
                    <a:pt x="35088" y="19891"/>
                  </a:lnTo>
                  <a:lnTo>
                    <a:pt x="35767" y="19710"/>
                  </a:lnTo>
                  <a:lnTo>
                    <a:pt x="36458" y="19562"/>
                  </a:lnTo>
                  <a:lnTo>
                    <a:pt x="36798" y="19487"/>
                  </a:lnTo>
                  <a:lnTo>
                    <a:pt x="37148" y="19424"/>
                  </a:lnTo>
                  <a:lnTo>
                    <a:pt x="37498" y="19371"/>
                  </a:lnTo>
                  <a:lnTo>
                    <a:pt x="37859" y="19317"/>
                  </a:lnTo>
                  <a:lnTo>
                    <a:pt x="38210" y="19275"/>
                  </a:lnTo>
                  <a:lnTo>
                    <a:pt x="38571" y="19243"/>
                  </a:lnTo>
                  <a:lnTo>
                    <a:pt x="39006" y="19201"/>
                  </a:lnTo>
                  <a:lnTo>
                    <a:pt x="39431" y="19179"/>
                  </a:lnTo>
                  <a:lnTo>
                    <a:pt x="40302" y="19126"/>
                  </a:lnTo>
                  <a:lnTo>
                    <a:pt x="41173" y="19105"/>
                  </a:lnTo>
                  <a:lnTo>
                    <a:pt x="42054" y="19094"/>
                  </a:lnTo>
                  <a:lnTo>
                    <a:pt x="43796" y="19084"/>
                  </a:lnTo>
                  <a:lnTo>
                    <a:pt x="44677" y="19084"/>
                  </a:lnTo>
                  <a:lnTo>
                    <a:pt x="45548" y="19063"/>
                  </a:lnTo>
                  <a:lnTo>
                    <a:pt x="45548" y="170"/>
                  </a:lnTo>
                  <a:lnTo>
                    <a:pt x="45261" y="107"/>
                  </a:lnTo>
                  <a:lnTo>
                    <a:pt x="45113" y="85"/>
                  </a:lnTo>
                  <a:lnTo>
                    <a:pt x="44964" y="75"/>
                  </a:lnTo>
                  <a:lnTo>
                    <a:pt x="43913" y="32"/>
                  </a:lnTo>
                  <a:lnTo>
                    <a:pt x="42872" y="11"/>
                  </a:lnTo>
                  <a:lnTo>
                    <a:pt x="41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89584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39"/>
          <p:cNvGrpSpPr/>
          <p:nvPr/>
        </p:nvGrpSpPr>
        <p:grpSpPr>
          <a:xfrm>
            <a:off x="2" y="-12445"/>
            <a:ext cx="9155130" cy="5154568"/>
            <a:chOff x="2" y="-12445"/>
            <a:chExt cx="9155130" cy="5154568"/>
          </a:xfrm>
        </p:grpSpPr>
        <p:sp>
          <p:nvSpPr>
            <p:cNvPr id="343" name="Google Shape;343;p39"/>
            <p:cNvSpPr/>
            <p:nvPr/>
          </p:nvSpPr>
          <p:spPr>
            <a:xfrm flipH="1">
              <a:off x="6718518" y="-12445"/>
              <a:ext cx="2436614" cy="1775081"/>
            </a:xfrm>
            <a:custGeom>
              <a:avLst/>
              <a:gdLst/>
              <a:ahLst/>
              <a:cxnLst/>
              <a:rect l="l" t="t" r="r" b="b"/>
              <a:pathLst>
                <a:path w="213504" h="55320" extrusionOk="0">
                  <a:moveTo>
                    <a:pt x="0" y="0"/>
                  </a:moveTo>
                  <a:lnTo>
                    <a:pt x="0" y="55319"/>
                  </a:lnTo>
                  <a:lnTo>
                    <a:pt x="1162" y="55236"/>
                  </a:lnTo>
                  <a:lnTo>
                    <a:pt x="2308" y="55153"/>
                  </a:lnTo>
                  <a:lnTo>
                    <a:pt x="3437" y="55065"/>
                  </a:lnTo>
                  <a:lnTo>
                    <a:pt x="4566" y="54970"/>
                  </a:lnTo>
                  <a:lnTo>
                    <a:pt x="5694" y="54870"/>
                  </a:lnTo>
                  <a:lnTo>
                    <a:pt x="6790" y="54757"/>
                  </a:lnTo>
                  <a:lnTo>
                    <a:pt x="7886" y="54645"/>
                  </a:lnTo>
                  <a:lnTo>
                    <a:pt x="8981" y="54527"/>
                  </a:lnTo>
                  <a:lnTo>
                    <a:pt x="10060" y="54402"/>
                  </a:lnTo>
                  <a:lnTo>
                    <a:pt x="11123" y="54266"/>
                  </a:lnTo>
                  <a:lnTo>
                    <a:pt x="12169" y="54130"/>
                  </a:lnTo>
                  <a:lnTo>
                    <a:pt x="13215" y="53983"/>
                  </a:lnTo>
                  <a:lnTo>
                    <a:pt x="14244" y="53829"/>
                  </a:lnTo>
                  <a:lnTo>
                    <a:pt x="15273" y="53669"/>
                  </a:lnTo>
                  <a:lnTo>
                    <a:pt x="16269" y="53504"/>
                  </a:lnTo>
                  <a:lnTo>
                    <a:pt x="17265" y="53332"/>
                  </a:lnTo>
                  <a:lnTo>
                    <a:pt x="18261" y="53149"/>
                  </a:lnTo>
                  <a:lnTo>
                    <a:pt x="19224" y="52960"/>
                  </a:lnTo>
                  <a:lnTo>
                    <a:pt x="20187" y="52764"/>
                  </a:lnTo>
                  <a:lnTo>
                    <a:pt x="21150" y="52558"/>
                  </a:lnTo>
                  <a:lnTo>
                    <a:pt x="22079" y="52345"/>
                  </a:lnTo>
                  <a:lnTo>
                    <a:pt x="23009" y="52126"/>
                  </a:lnTo>
                  <a:lnTo>
                    <a:pt x="23922" y="51901"/>
                  </a:lnTo>
                  <a:lnTo>
                    <a:pt x="24835" y="51665"/>
                  </a:lnTo>
                  <a:lnTo>
                    <a:pt x="25715" y="51416"/>
                  </a:lnTo>
                  <a:lnTo>
                    <a:pt x="26595" y="51168"/>
                  </a:lnTo>
                  <a:lnTo>
                    <a:pt x="27458" y="50902"/>
                  </a:lnTo>
                  <a:lnTo>
                    <a:pt x="28321" y="50636"/>
                  </a:lnTo>
                  <a:lnTo>
                    <a:pt x="29151" y="50358"/>
                  </a:lnTo>
                  <a:lnTo>
                    <a:pt x="29981" y="50068"/>
                  </a:lnTo>
                  <a:lnTo>
                    <a:pt x="30795" y="49772"/>
                  </a:lnTo>
                  <a:lnTo>
                    <a:pt x="31592" y="49465"/>
                  </a:lnTo>
                  <a:lnTo>
                    <a:pt x="32189" y="49228"/>
                  </a:lnTo>
                  <a:lnTo>
                    <a:pt x="32787" y="48992"/>
                  </a:lnTo>
                  <a:lnTo>
                    <a:pt x="33949" y="48507"/>
                  </a:lnTo>
                  <a:lnTo>
                    <a:pt x="35061" y="48016"/>
                  </a:lnTo>
                  <a:lnTo>
                    <a:pt x="36157" y="47519"/>
                  </a:lnTo>
                  <a:lnTo>
                    <a:pt x="37219" y="47017"/>
                  </a:lnTo>
                  <a:lnTo>
                    <a:pt x="38265" y="46508"/>
                  </a:lnTo>
                  <a:lnTo>
                    <a:pt x="39278" y="45994"/>
                  </a:lnTo>
                  <a:lnTo>
                    <a:pt x="40274" y="45473"/>
                  </a:lnTo>
                  <a:lnTo>
                    <a:pt x="41253" y="44947"/>
                  </a:lnTo>
                  <a:lnTo>
                    <a:pt x="42216" y="44415"/>
                  </a:lnTo>
                  <a:lnTo>
                    <a:pt x="43163" y="43883"/>
                  </a:lnTo>
                  <a:lnTo>
                    <a:pt x="44092" y="43345"/>
                  </a:lnTo>
                  <a:lnTo>
                    <a:pt x="45005" y="42806"/>
                  </a:lnTo>
                  <a:lnTo>
                    <a:pt x="45918" y="42262"/>
                  </a:lnTo>
                  <a:lnTo>
                    <a:pt x="47711" y="41168"/>
                  </a:lnTo>
                  <a:lnTo>
                    <a:pt x="49620" y="40009"/>
                  </a:lnTo>
                  <a:lnTo>
                    <a:pt x="51529" y="38845"/>
                  </a:lnTo>
                  <a:lnTo>
                    <a:pt x="55381" y="36532"/>
                  </a:lnTo>
                  <a:lnTo>
                    <a:pt x="59249" y="34220"/>
                  </a:lnTo>
                  <a:lnTo>
                    <a:pt x="63150" y="31914"/>
                  </a:lnTo>
                  <a:lnTo>
                    <a:pt x="63565" y="31678"/>
                  </a:lnTo>
                  <a:lnTo>
                    <a:pt x="63963" y="31441"/>
                  </a:lnTo>
                  <a:lnTo>
                    <a:pt x="64395" y="31210"/>
                  </a:lnTo>
                  <a:lnTo>
                    <a:pt x="64810" y="30986"/>
                  </a:lnTo>
                  <a:lnTo>
                    <a:pt x="65242" y="30767"/>
                  </a:lnTo>
                  <a:lnTo>
                    <a:pt x="65690" y="30542"/>
                  </a:lnTo>
                  <a:lnTo>
                    <a:pt x="66121" y="30329"/>
                  </a:lnTo>
                  <a:lnTo>
                    <a:pt x="66570" y="30116"/>
                  </a:lnTo>
                  <a:lnTo>
                    <a:pt x="67034" y="29904"/>
                  </a:lnTo>
                  <a:lnTo>
                    <a:pt x="67499" y="29697"/>
                  </a:lnTo>
                  <a:lnTo>
                    <a:pt x="67964" y="29496"/>
                  </a:lnTo>
                  <a:lnTo>
                    <a:pt x="68429" y="29295"/>
                  </a:lnTo>
                  <a:lnTo>
                    <a:pt x="68910" y="29099"/>
                  </a:lnTo>
                  <a:lnTo>
                    <a:pt x="69392" y="28904"/>
                  </a:lnTo>
                  <a:lnTo>
                    <a:pt x="69890" y="28715"/>
                  </a:lnTo>
                  <a:lnTo>
                    <a:pt x="70388" y="28532"/>
                  </a:lnTo>
                  <a:lnTo>
                    <a:pt x="70886" y="28348"/>
                  </a:lnTo>
                  <a:lnTo>
                    <a:pt x="71401" y="28165"/>
                  </a:lnTo>
                  <a:lnTo>
                    <a:pt x="71915" y="27988"/>
                  </a:lnTo>
                  <a:lnTo>
                    <a:pt x="72430" y="27816"/>
                  </a:lnTo>
                  <a:lnTo>
                    <a:pt x="72961" y="27645"/>
                  </a:lnTo>
                  <a:lnTo>
                    <a:pt x="73492" y="27473"/>
                  </a:lnTo>
                  <a:lnTo>
                    <a:pt x="74040" y="27314"/>
                  </a:lnTo>
                  <a:lnTo>
                    <a:pt x="74588" y="27148"/>
                  </a:lnTo>
                  <a:lnTo>
                    <a:pt x="75136" y="26994"/>
                  </a:lnTo>
                  <a:lnTo>
                    <a:pt x="75684" y="26835"/>
                  </a:lnTo>
                  <a:lnTo>
                    <a:pt x="76248" y="26687"/>
                  </a:lnTo>
                  <a:lnTo>
                    <a:pt x="76812" y="26539"/>
                  </a:lnTo>
                  <a:lnTo>
                    <a:pt x="77393" y="26391"/>
                  </a:lnTo>
                  <a:lnTo>
                    <a:pt x="77974" y="26249"/>
                  </a:lnTo>
                  <a:lnTo>
                    <a:pt x="78555" y="26107"/>
                  </a:lnTo>
                  <a:lnTo>
                    <a:pt x="79136" y="25971"/>
                  </a:lnTo>
                  <a:lnTo>
                    <a:pt x="79734" y="25841"/>
                  </a:lnTo>
                  <a:lnTo>
                    <a:pt x="80332" y="25711"/>
                  </a:lnTo>
                  <a:lnTo>
                    <a:pt x="80946" y="25587"/>
                  </a:lnTo>
                  <a:lnTo>
                    <a:pt x="81560" y="25463"/>
                  </a:lnTo>
                  <a:lnTo>
                    <a:pt x="82174" y="25339"/>
                  </a:lnTo>
                  <a:lnTo>
                    <a:pt x="82805" y="25220"/>
                  </a:lnTo>
                  <a:lnTo>
                    <a:pt x="83436" y="25108"/>
                  </a:lnTo>
                  <a:lnTo>
                    <a:pt x="84067" y="24996"/>
                  </a:lnTo>
                  <a:lnTo>
                    <a:pt x="84698" y="24889"/>
                  </a:lnTo>
                  <a:lnTo>
                    <a:pt x="85345" y="24783"/>
                  </a:lnTo>
                  <a:lnTo>
                    <a:pt x="85993" y="24682"/>
                  </a:lnTo>
                  <a:lnTo>
                    <a:pt x="86657" y="24582"/>
                  </a:lnTo>
                  <a:lnTo>
                    <a:pt x="87985" y="24392"/>
                  </a:lnTo>
                  <a:lnTo>
                    <a:pt x="89329" y="24215"/>
                  </a:lnTo>
                  <a:lnTo>
                    <a:pt x="90707" y="24049"/>
                  </a:lnTo>
                  <a:lnTo>
                    <a:pt x="92102" y="23896"/>
                  </a:lnTo>
                  <a:lnTo>
                    <a:pt x="93513" y="23754"/>
                  </a:lnTo>
                  <a:lnTo>
                    <a:pt x="94940" y="23630"/>
                  </a:lnTo>
                  <a:lnTo>
                    <a:pt x="96401" y="23511"/>
                  </a:lnTo>
                  <a:lnTo>
                    <a:pt x="97879" y="23405"/>
                  </a:lnTo>
                  <a:lnTo>
                    <a:pt x="99373" y="23310"/>
                  </a:lnTo>
                  <a:lnTo>
                    <a:pt x="100884" y="23227"/>
                  </a:lnTo>
                  <a:lnTo>
                    <a:pt x="102892" y="23127"/>
                  </a:lnTo>
                  <a:lnTo>
                    <a:pt x="104901" y="23032"/>
                  </a:lnTo>
                  <a:lnTo>
                    <a:pt x="108902" y="22855"/>
                  </a:lnTo>
                  <a:lnTo>
                    <a:pt x="112919" y="22689"/>
                  </a:lnTo>
                  <a:lnTo>
                    <a:pt x="116937" y="22530"/>
                  </a:lnTo>
                  <a:lnTo>
                    <a:pt x="120954" y="22364"/>
                  </a:lnTo>
                  <a:lnTo>
                    <a:pt x="124971" y="22204"/>
                  </a:lnTo>
                  <a:lnTo>
                    <a:pt x="128989" y="22033"/>
                  </a:lnTo>
                  <a:lnTo>
                    <a:pt x="133006" y="21856"/>
                  </a:lnTo>
                  <a:lnTo>
                    <a:pt x="135347" y="21743"/>
                  </a:lnTo>
                  <a:lnTo>
                    <a:pt x="137704" y="21625"/>
                  </a:lnTo>
                  <a:lnTo>
                    <a:pt x="140045" y="21501"/>
                  </a:lnTo>
                  <a:lnTo>
                    <a:pt x="142402" y="21371"/>
                  </a:lnTo>
                  <a:lnTo>
                    <a:pt x="144726" y="21235"/>
                  </a:lnTo>
                  <a:lnTo>
                    <a:pt x="147067" y="21081"/>
                  </a:lnTo>
                  <a:lnTo>
                    <a:pt x="149391" y="20921"/>
                  </a:lnTo>
                  <a:lnTo>
                    <a:pt x="151715" y="20744"/>
                  </a:lnTo>
                  <a:lnTo>
                    <a:pt x="153093" y="20632"/>
                  </a:lnTo>
                  <a:lnTo>
                    <a:pt x="154454" y="20501"/>
                  </a:lnTo>
                  <a:lnTo>
                    <a:pt x="155799" y="20365"/>
                  </a:lnTo>
                  <a:lnTo>
                    <a:pt x="157127" y="20218"/>
                  </a:lnTo>
                  <a:lnTo>
                    <a:pt x="158439" y="20058"/>
                  </a:lnTo>
                  <a:lnTo>
                    <a:pt x="159717" y="19886"/>
                  </a:lnTo>
                  <a:lnTo>
                    <a:pt x="160995" y="19703"/>
                  </a:lnTo>
                  <a:lnTo>
                    <a:pt x="162257" y="19514"/>
                  </a:lnTo>
                  <a:lnTo>
                    <a:pt x="163485" y="19313"/>
                  </a:lnTo>
                  <a:lnTo>
                    <a:pt x="164714" y="19100"/>
                  </a:lnTo>
                  <a:lnTo>
                    <a:pt x="165926" y="18881"/>
                  </a:lnTo>
                  <a:lnTo>
                    <a:pt x="167104" y="18656"/>
                  </a:lnTo>
                  <a:lnTo>
                    <a:pt x="168283" y="18420"/>
                  </a:lnTo>
                  <a:lnTo>
                    <a:pt x="169445" y="18172"/>
                  </a:lnTo>
                  <a:lnTo>
                    <a:pt x="170607" y="17923"/>
                  </a:lnTo>
                  <a:lnTo>
                    <a:pt x="171736" y="17657"/>
                  </a:lnTo>
                  <a:lnTo>
                    <a:pt x="172848" y="17391"/>
                  </a:lnTo>
                  <a:lnTo>
                    <a:pt x="173960" y="17113"/>
                  </a:lnTo>
                  <a:lnTo>
                    <a:pt x="175056" y="16829"/>
                  </a:lnTo>
                  <a:lnTo>
                    <a:pt x="176152" y="16540"/>
                  </a:lnTo>
                  <a:lnTo>
                    <a:pt x="177214" y="16244"/>
                  </a:lnTo>
                  <a:lnTo>
                    <a:pt x="178277" y="15942"/>
                  </a:lnTo>
                  <a:lnTo>
                    <a:pt x="179339" y="15635"/>
                  </a:lnTo>
                  <a:lnTo>
                    <a:pt x="180385" y="15321"/>
                  </a:lnTo>
                  <a:lnTo>
                    <a:pt x="181414" y="15002"/>
                  </a:lnTo>
                  <a:lnTo>
                    <a:pt x="182427" y="14677"/>
                  </a:lnTo>
                  <a:lnTo>
                    <a:pt x="183456" y="14346"/>
                  </a:lnTo>
                  <a:lnTo>
                    <a:pt x="184452" y="14009"/>
                  </a:lnTo>
                  <a:lnTo>
                    <a:pt x="185448" y="13672"/>
                  </a:lnTo>
                  <a:lnTo>
                    <a:pt x="186444" y="13329"/>
                  </a:lnTo>
                  <a:lnTo>
                    <a:pt x="187424" y="12980"/>
                  </a:lnTo>
                  <a:lnTo>
                    <a:pt x="188403" y="12631"/>
                  </a:lnTo>
                  <a:lnTo>
                    <a:pt x="189366" y="12282"/>
                  </a:lnTo>
                  <a:lnTo>
                    <a:pt x="190312" y="11927"/>
                  </a:lnTo>
                  <a:lnTo>
                    <a:pt x="191242" y="11572"/>
                  </a:lnTo>
                  <a:lnTo>
                    <a:pt x="192172" y="11212"/>
                  </a:lnTo>
                  <a:lnTo>
                    <a:pt x="193085" y="10845"/>
                  </a:lnTo>
                  <a:lnTo>
                    <a:pt x="193981" y="10484"/>
                  </a:lnTo>
                  <a:lnTo>
                    <a:pt x="194861" y="10112"/>
                  </a:lnTo>
                  <a:lnTo>
                    <a:pt x="195741" y="9739"/>
                  </a:lnTo>
                  <a:lnTo>
                    <a:pt x="196604" y="9367"/>
                  </a:lnTo>
                  <a:lnTo>
                    <a:pt x="197451" y="8988"/>
                  </a:lnTo>
                  <a:lnTo>
                    <a:pt x="198297" y="8610"/>
                  </a:lnTo>
                  <a:lnTo>
                    <a:pt x="199127" y="8225"/>
                  </a:lnTo>
                  <a:lnTo>
                    <a:pt x="199941" y="7841"/>
                  </a:lnTo>
                  <a:lnTo>
                    <a:pt x="200754" y="7451"/>
                  </a:lnTo>
                  <a:lnTo>
                    <a:pt x="201551" y="7060"/>
                  </a:lnTo>
                  <a:lnTo>
                    <a:pt x="202331" y="6664"/>
                  </a:lnTo>
                  <a:lnTo>
                    <a:pt x="203111" y="6268"/>
                  </a:lnTo>
                  <a:lnTo>
                    <a:pt x="203875" y="5866"/>
                  </a:lnTo>
                  <a:lnTo>
                    <a:pt x="204622" y="5464"/>
                  </a:lnTo>
                  <a:lnTo>
                    <a:pt x="205369" y="5062"/>
                  </a:lnTo>
                  <a:lnTo>
                    <a:pt x="206100" y="4654"/>
                  </a:lnTo>
                  <a:lnTo>
                    <a:pt x="206830" y="4240"/>
                  </a:lnTo>
                  <a:lnTo>
                    <a:pt x="207544" y="3826"/>
                  </a:lnTo>
                  <a:lnTo>
                    <a:pt x="208241" y="3412"/>
                  </a:lnTo>
                  <a:lnTo>
                    <a:pt x="208938" y="2998"/>
                  </a:lnTo>
                  <a:lnTo>
                    <a:pt x="209619" y="2572"/>
                  </a:lnTo>
                  <a:lnTo>
                    <a:pt x="210283" y="2152"/>
                  </a:lnTo>
                  <a:lnTo>
                    <a:pt x="210947" y="1727"/>
                  </a:lnTo>
                  <a:lnTo>
                    <a:pt x="211594" y="1301"/>
                  </a:lnTo>
                  <a:lnTo>
                    <a:pt x="212242" y="869"/>
                  </a:lnTo>
                  <a:lnTo>
                    <a:pt x="212873" y="438"/>
                  </a:lnTo>
                  <a:lnTo>
                    <a:pt x="2135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9"/>
            <p:cNvSpPr/>
            <p:nvPr/>
          </p:nvSpPr>
          <p:spPr>
            <a:xfrm flipH="1">
              <a:off x="2" y="-12445"/>
              <a:ext cx="1893254" cy="2148098"/>
            </a:xfrm>
            <a:custGeom>
              <a:avLst/>
              <a:gdLst/>
              <a:ahLst/>
              <a:cxnLst/>
              <a:rect l="l" t="t" r="r" b="b"/>
              <a:pathLst>
                <a:path w="165893" h="66945" extrusionOk="0">
                  <a:moveTo>
                    <a:pt x="18" y="0"/>
                  </a:moveTo>
                  <a:lnTo>
                    <a:pt x="1" y="491"/>
                  </a:lnTo>
                  <a:lnTo>
                    <a:pt x="34" y="982"/>
                  </a:lnTo>
                  <a:lnTo>
                    <a:pt x="84" y="1472"/>
                  </a:lnTo>
                  <a:lnTo>
                    <a:pt x="184" y="1957"/>
                  </a:lnTo>
                  <a:lnTo>
                    <a:pt x="300" y="2442"/>
                  </a:lnTo>
                  <a:lnTo>
                    <a:pt x="449" y="2921"/>
                  </a:lnTo>
                  <a:lnTo>
                    <a:pt x="632" y="3400"/>
                  </a:lnTo>
                  <a:lnTo>
                    <a:pt x="848" y="3879"/>
                  </a:lnTo>
                  <a:lnTo>
                    <a:pt x="1097" y="4358"/>
                  </a:lnTo>
                  <a:lnTo>
                    <a:pt x="1362" y="4831"/>
                  </a:lnTo>
                  <a:lnTo>
                    <a:pt x="1661" y="5304"/>
                  </a:lnTo>
                  <a:lnTo>
                    <a:pt x="1993" y="5777"/>
                  </a:lnTo>
                  <a:lnTo>
                    <a:pt x="2342" y="6250"/>
                  </a:lnTo>
                  <a:lnTo>
                    <a:pt x="2723" y="6718"/>
                  </a:lnTo>
                  <a:lnTo>
                    <a:pt x="3139" y="7185"/>
                  </a:lnTo>
                  <a:lnTo>
                    <a:pt x="3570" y="7652"/>
                  </a:lnTo>
                  <a:lnTo>
                    <a:pt x="4085" y="8184"/>
                  </a:lnTo>
                  <a:lnTo>
                    <a:pt x="4649" y="8710"/>
                  </a:lnTo>
                  <a:lnTo>
                    <a:pt x="5230" y="9231"/>
                  </a:lnTo>
                  <a:lnTo>
                    <a:pt x="5844" y="9751"/>
                  </a:lnTo>
                  <a:lnTo>
                    <a:pt x="6475" y="10266"/>
                  </a:lnTo>
                  <a:lnTo>
                    <a:pt x="7139" y="10774"/>
                  </a:lnTo>
                  <a:lnTo>
                    <a:pt x="7820" y="11277"/>
                  </a:lnTo>
                  <a:lnTo>
                    <a:pt x="8534" y="11773"/>
                  </a:lnTo>
                  <a:lnTo>
                    <a:pt x="9281" y="12270"/>
                  </a:lnTo>
                  <a:lnTo>
                    <a:pt x="10044" y="12761"/>
                  </a:lnTo>
                  <a:lnTo>
                    <a:pt x="10825" y="13246"/>
                  </a:lnTo>
                  <a:lnTo>
                    <a:pt x="11638" y="13725"/>
                  </a:lnTo>
                  <a:lnTo>
                    <a:pt x="12468" y="14204"/>
                  </a:lnTo>
                  <a:lnTo>
                    <a:pt x="13315" y="14677"/>
                  </a:lnTo>
                  <a:lnTo>
                    <a:pt x="14195" y="15144"/>
                  </a:lnTo>
                  <a:lnTo>
                    <a:pt x="15091" y="15611"/>
                  </a:lnTo>
                  <a:lnTo>
                    <a:pt x="15805" y="15966"/>
                  </a:lnTo>
                  <a:lnTo>
                    <a:pt x="16552" y="16309"/>
                  </a:lnTo>
                  <a:lnTo>
                    <a:pt x="17299" y="16646"/>
                  </a:lnTo>
                  <a:lnTo>
                    <a:pt x="18079" y="16971"/>
                  </a:lnTo>
                  <a:lnTo>
                    <a:pt x="18876" y="17291"/>
                  </a:lnTo>
                  <a:lnTo>
                    <a:pt x="19673" y="17598"/>
                  </a:lnTo>
                  <a:lnTo>
                    <a:pt x="20503" y="17894"/>
                  </a:lnTo>
                  <a:lnTo>
                    <a:pt x="21350" y="18183"/>
                  </a:lnTo>
                  <a:lnTo>
                    <a:pt x="22213" y="18461"/>
                  </a:lnTo>
                  <a:lnTo>
                    <a:pt x="23076" y="18727"/>
                  </a:lnTo>
                  <a:lnTo>
                    <a:pt x="23973" y="18988"/>
                  </a:lnTo>
                  <a:lnTo>
                    <a:pt x="24886" y="19242"/>
                  </a:lnTo>
                  <a:lnTo>
                    <a:pt x="25799" y="19484"/>
                  </a:lnTo>
                  <a:lnTo>
                    <a:pt x="26745" y="19721"/>
                  </a:lnTo>
                  <a:lnTo>
                    <a:pt x="27691" y="19946"/>
                  </a:lnTo>
                  <a:lnTo>
                    <a:pt x="28671" y="20164"/>
                  </a:lnTo>
                  <a:lnTo>
                    <a:pt x="29650" y="20371"/>
                  </a:lnTo>
                  <a:lnTo>
                    <a:pt x="30646" y="20572"/>
                  </a:lnTo>
                  <a:lnTo>
                    <a:pt x="31659" y="20768"/>
                  </a:lnTo>
                  <a:lnTo>
                    <a:pt x="32688" y="20951"/>
                  </a:lnTo>
                  <a:lnTo>
                    <a:pt x="33734" y="21128"/>
                  </a:lnTo>
                  <a:lnTo>
                    <a:pt x="34780" y="21300"/>
                  </a:lnTo>
                  <a:lnTo>
                    <a:pt x="35859" y="21465"/>
                  </a:lnTo>
                  <a:lnTo>
                    <a:pt x="36938" y="21619"/>
                  </a:lnTo>
                  <a:lnTo>
                    <a:pt x="38033" y="21767"/>
                  </a:lnTo>
                  <a:lnTo>
                    <a:pt x="39129" y="21909"/>
                  </a:lnTo>
                  <a:lnTo>
                    <a:pt x="40258" y="22045"/>
                  </a:lnTo>
                  <a:lnTo>
                    <a:pt x="41387" y="22175"/>
                  </a:lnTo>
                  <a:lnTo>
                    <a:pt x="42532" y="22299"/>
                  </a:lnTo>
                  <a:lnTo>
                    <a:pt x="43678" y="22411"/>
                  </a:lnTo>
                  <a:lnTo>
                    <a:pt x="44840" y="22524"/>
                  </a:lnTo>
                  <a:lnTo>
                    <a:pt x="46018" y="22630"/>
                  </a:lnTo>
                  <a:lnTo>
                    <a:pt x="47712" y="22772"/>
                  </a:lnTo>
                  <a:lnTo>
                    <a:pt x="49405" y="22926"/>
                  </a:lnTo>
                  <a:lnTo>
                    <a:pt x="51115" y="23080"/>
                  </a:lnTo>
                  <a:lnTo>
                    <a:pt x="52792" y="23245"/>
                  </a:lnTo>
                  <a:lnTo>
                    <a:pt x="54468" y="23423"/>
                  </a:lnTo>
                  <a:lnTo>
                    <a:pt x="55298" y="23511"/>
                  </a:lnTo>
                  <a:lnTo>
                    <a:pt x="56128" y="23612"/>
                  </a:lnTo>
                  <a:lnTo>
                    <a:pt x="56958" y="23712"/>
                  </a:lnTo>
                  <a:lnTo>
                    <a:pt x="57772" y="23819"/>
                  </a:lnTo>
                  <a:lnTo>
                    <a:pt x="58585" y="23925"/>
                  </a:lnTo>
                  <a:lnTo>
                    <a:pt x="59399" y="24044"/>
                  </a:lnTo>
                  <a:lnTo>
                    <a:pt x="60096" y="24150"/>
                  </a:lnTo>
                  <a:lnTo>
                    <a:pt x="60810" y="24256"/>
                  </a:lnTo>
                  <a:lnTo>
                    <a:pt x="61490" y="24369"/>
                  </a:lnTo>
                  <a:lnTo>
                    <a:pt x="62171" y="24481"/>
                  </a:lnTo>
                  <a:lnTo>
                    <a:pt x="62835" y="24599"/>
                  </a:lnTo>
                  <a:lnTo>
                    <a:pt x="63499" y="24724"/>
                  </a:lnTo>
                  <a:lnTo>
                    <a:pt x="64147" y="24848"/>
                  </a:lnTo>
                  <a:lnTo>
                    <a:pt x="64777" y="24972"/>
                  </a:lnTo>
                  <a:lnTo>
                    <a:pt x="65408" y="25102"/>
                  </a:lnTo>
                  <a:lnTo>
                    <a:pt x="66022" y="25238"/>
                  </a:lnTo>
                  <a:lnTo>
                    <a:pt x="66620" y="25374"/>
                  </a:lnTo>
                  <a:lnTo>
                    <a:pt x="67218" y="25510"/>
                  </a:lnTo>
                  <a:lnTo>
                    <a:pt x="67799" y="25652"/>
                  </a:lnTo>
                  <a:lnTo>
                    <a:pt x="68363" y="25794"/>
                  </a:lnTo>
                  <a:lnTo>
                    <a:pt x="68928" y="25942"/>
                  </a:lnTo>
                  <a:lnTo>
                    <a:pt x="69475" y="26090"/>
                  </a:lnTo>
                  <a:lnTo>
                    <a:pt x="70007" y="26243"/>
                  </a:lnTo>
                  <a:lnTo>
                    <a:pt x="70538" y="26397"/>
                  </a:lnTo>
                  <a:lnTo>
                    <a:pt x="71052" y="26557"/>
                  </a:lnTo>
                  <a:lnTo>
                    <a:pt x="71551" y="26716"/>
                  </a:lnTo>
                  <a:lnTo>
                    <a:pt x="72049" y="26882"/>
                  </a:lnTo>
                  <a:lnTo>
                    <a:pt x="72530" y="27047"/>
                  </a:lnTo>
                  <a:lnTo>
                    <a:pt x="73011" y="27219"/>
                  </a:lnTo>
                  <a:lnTo>
                    <a:pt x="73476" y="27390"/>
                  </a:lnTo>
                  <a:lnTo>
                    <a:pt x="73924" y="27562"/>
                  </a:lnTo>
                  <a:lnTo>
                    <a:pt x="74373" y="27739"/>
                  </a:lnTo>
                  <a:lnTo>
                    <a:pt x="74804" y="27917"/>
                  </a:lnTo>
                  <a:lnTo>
                    <a:pt x="75219" y="28100"/>
                  </a:lnTo>
                  <a:lnTo>
                    <a:pt x="75634" y="28283"/>
                  </a:lnTo>
                  <a:lnTo>
                    <a:pt x="76033" y="28473"/>
                  </a:lnTo>
                  <a:lnTo>
                    <a:pt x="76431" y="28662"/>
                  </a:lnTo>
                  <a:lnTo>
                    <a:pt x="76813" y="28857"/>
                  </a:lnTo>
                  <a:lnTo>
                    <a:pt x="77178" y="29052"/>
                  </a:lnTo>
                  <a:lnTo>
                    <a:pt x="77543" y="29247"/>
                  </a:lnTo>
                  <a:lnTo>
                    <a:pt x="77892" y="29448"/>
                  </a:lnTo>
                  <a:lnTo>
                    <a:pt x="78241" y="29649"/>
                  </a:lnTo>
                  <a:lnTo>
                    <a:pt x="78573" y="29856"/>
                  </a:lnTo>
                  <a:lnTo>
                    <a:pt x="78888" y="30063"/>
                  </a:lnTo>
                  <a:lnTo>
                    <a:pt x="79203" y="30276"/>
                  </a:lnTo>
                  <a:lnTo>
                    <a:pt x="79502" y="30489"/>
                  </a:lnTo>
                  <a:lnTo>
                    <a:pt x="79785" y="30702"/>
                  </a:lnTo>
                  <a:lnTo>
                    <a:pt x="80067" y="30921"/>
                  </a:lnTo>
                  <a:lnTo>
                    <a:pt x="80349" y="31139"/>
                  </a:lnTo>
                  <a:lnTo>
                    <a:pt x="80615" y="31364"/>
                  </a:lnTo>
                  <a:lnTo>
                    <a:pt x="80864" y="31589"/>
                  </a:lnTo>
                  <a:lnTo>
                    <a:pt x="81113" y="31814"/>
                  </a:lnTo>
                  <a:lnTo>
                    <a:pt x="81345" y="32044"/>
                  </a:lnTo>
                  <a:lnTo>
                    <a:pt x="81561" y="32275"/>
                  </a:lnTo>
                  <a:lnTo>
                    <a:pt x="81777" y="32511"/>
                  </a:lnTo>
                  <a:lnTo>
                    <a:pt x="81976" y="32748"/>
                  </a:lnTo>
                  <a:lnTo>
                    <a:pt x="82175" y="32984"/>
                  </a:lnTo>
                  <a:lnTo>
                    <a:pt x="82358" y="33227"/>
                  </a:lnTo>
                  <a:lnTo>
                    <a:pt x="82540" y="33469"/>
                  </a:lnTo>
                  <a:lnTo>
                    <a:pt x="82706" y="33712"/>
                  </a:lnTo>
                  <a:lnTo>
                    <a:pt x="82872" y="33960"/>
                  </a:lnTo>
                  <a:lnTo>
                    <a:pt x="83022" y="34209"/>
                  </a:lnTo>
                  <a:lnTo>
                    <a:pt x="83154" y="34463"/>
                  </a:lnTo>
                  <a:lnTo>
                    <a:pt x="83287" y="34717"/>
                  </a:lnTo>
                  <a:lnTo>
                    <a:pt x="83404" y="34977"/>
                  </a:lnTo>
                  <a:lnTo>
                    <a:pt x="83520" y="35232"/>
                  </a:lnTo>
                  <a:lnTo>
                    <a:pt x="83719" y="35758"/>
                  </a:lnTo>
                  <a:lnTo>
                    <a:pt x="83885" y="36290"/>
                  </a:lnTo>
                  <a:lnTo>
                    <a:pt x="84184" y="37514"/>
                  </a:lnTo>
                  <a:lnTo>
                    <a:pt x="84483" y="38738"/>
                  </a:lnTo>
                  <a:lnTo>
                    <a:pt x="84649" y="39347"/>
                  </a:lnTo>
                  <a:lnTo>
                    <a:pt x="84831" y="39956"/>
                  </a:lnTo>
                  <a:lnTo>
                    <a:pt x="85047" y="40559"/>
                  </a:lnTo>
                  <a:lnTo>
                    <a:pt x="85279" y="41163"/>
                  </a:lnTo>
                  <a:lnTo>
                    <a:pt x="85412" y="41464"/>
                  </a:lnTo>
                  <a:lnTo>
                    <a:pt x="85545" y="41766"/>
                  </a:lnTo>
                  <a:lnTo>
                    <a:pt x="85711" y="42067"/>
                  </a:lnTo>
                  <a:lnTo>
                    <a:pt x="85860" y="42363"/>
                  </a:lnTo>
                  <a:lnTo>
                    <a:pt x="86043" y="42665"/>
                  </a:lnTo>
                  <a:lnTo>
                    <a:pt x="86226" y="42960"/>
                  </a:lnTo>
                  <a:lnTo>
                    <a:pt x="86441" y="43256"/>
                  </a:lnTo>
                  <a:lnTo>
                    <a:pt x="86657" y="43552"/>
                  </a:lnTo>
                  <a:lnTo>
                    <a:pt x="86873" y="43847"/>
                  </a:lnTo>
                  <a:lnTo>
                    <a:pt x="87122" y="44137"/>
                  </a:lnTo>
                  <a:lnTo>
                    <a:pt x="87388" y="44427"/>
                  </a:lnTo>
                  <a:lnTo>
                    <a:pt x="87670" y="44716"/>
                  </a:lnTo>
                  <a:lnTo>
                    <a:pt x="87969" y="45006"/>
                  </a:lnTo>
                  <a:lnTo>
                    <a:pt x="88301" y="45296"/>
                  </a:lnTo>
                  <a:lnTo>
                    <a:pt x="88633" y="45580"/>
                  </a:lnTo>
                  <a:lnTo>
                    <a:pt x="88998" y="45864"/>
                  </a:lnTo>
                  <a:lnTo>
                    <a:pt x="90011" y="46626"/>
                  </a:lnTo>
                  <a:lnTo>
                    <a:pt x="91040" y="47383"/>
                  </a:lnTo>
                  <a:lnTo>
                    <a:pt x="92102" y="48134"/>
                  </a:lnTo>
                  <a:lnTo>
                    <a:pt x="93198" y="48885"/>
                  </a:lnTo>
                  <a:lnTo>
                    <a:pt x="94327" y="49625"/>
                  </a:lnTo>
                  <a:lnTo>
                    <a:pt x="95489" y="50364"/>
                  </a:lnTo>
                  <a:lnTo>
                    <a:pt x="96668" y="51091"/>
                  </a:lnTo>
                  <a:lnTo>
                    <a:pt x="97879" y="51812"/>
                  </a:lnTo>
                  <a:lnTo>
                    <a:pt x="98245" y="52019"/>
                  </a:lnTo>
                  <a:lnTo>
                    <a:pt x="98610" y="52215"/>
                  </a:lnTo>
                  <a:lnTo>
                    <a:pt x="98992" y="52410"/>
                  </a:lnTo>
                  <a:lnTo>
                    <a:pt x="99390" y="52599"/>
                  </a:lnTo>
                  <a:lnTo>
                    <a:pt x="99805" y="52782"/>
                  </a:lnTo>
                  <a:lnTo>
                    <a:pt x="100220" y="52960"/>
                  </a:lnTo>
                  <a:lnTo>
                    <a:pt x="100652" y="53131"/>
                  </a:lnTo>
                  <a:lnTo>
                    <a:pt x="101083" y="53303"/>
                  </a:lnTo>
                  <a:lnTo>
                    <a:pt x="101532" y="53468"/>
                  </a:lnTo>
                  <a:lnTo>
                    <a:pt x="101996" y="53628"/>
                  </a:lnTo>
                  <a:lnTo>
                    <a:pt x="102461" y="53787"/>
                  </a:lnTo>
                  <a:lnTo>
                    <a:pt x="102943" y="53935"/>
                  </a:lnTo>
                  <a:lnTo>
                    <a:pt x="103441" y="54089"/>
                  </a:lnTo>
                  <a:lnTo>
                    <a:pt x="103939" y="54231"/>
                  </a:lnTo>
                  <a:lnTo>
                    <a:pt x="104437" y="54373"/>
                  </a:lnTo>
                  <a:lnTo>
                    <a:pt x="104951" y="54509"/>
                  </a:lnTo>
                  <a:lnTo>
                    <a:pt x="105483" y="54639"/>
                  </a:lnTo>
                  <a:lnTo>
                    <a:pt x="106014" y="54769"/>
                  </a:lnTo>
                  <a:lnTo>
                    <a:pt x="106545" y="54899"/>
                  </a:lnTo>
                  <a:lnTo>
                    <a:pt x="107093" y="55017"/>
                  </a:lnTo>
                  <a:lnTo>
                    <a:pt x="107657" y="55136"/>
                  </a:lnTo>
                  <a:lnTo>
                    <a:pt x="108222" y="55254"/>
                  </a:lnTo>
                  <a:lnTo>
                    <a:pt x="108786" y="55366"/>
                  </a:lnTo>
                  <a:lnTo>
                    <a:pt x="109367" y="55479"/>
                  </a:lnTo>
                  <a:lnTo>
                    <a:pt x="109948" y="55585"/>
                  </a:lnTo>
                  <a:lnTo>
                    <a:pt x="110529" y="55686"/>
                  </a:lnTo>
                  <a:lnTo>
                    <a:pt x="111725" y="55887"/>
                  </a:lnTo>
                  <a:lnTo>
                    <a:pt x="112936" y="56076"/>
                  </a:lnTo>
                  <a:lnTo>
                    <a:pt x="114165" y="56253"/>
                  </a:lnTo>
                  <a:lnTo>
                    <a:pt x="116788" y="56620"/>
                  </a:lnTo>
                  <a:lnTo>
                    <a:pt x="119427" y="56975"/>
                  </a:lnTo>
                  <a:lnTo>
                    <a:pt x="122050" y="57335"/>
                  </a:lnTo>
                  <a:lnTo>
                    <a:pt x="124673" y="57696"/>
                  </a:lnTo>
                  <a:lnTo>
                    <a:pt x="127296" y="58057"/>
                  </a:lnTo>
                  <a:lnTo>
                    <a:pt x="129902" y="58435"/>
                  </a:lnTo>
                  <a:lnTo>
                    <a:pt x="131197" y="58625"/>
                  </a:lnTo>
                  <a:lnTo>
                    <a:pt x="132492" y="58820"/>
                  </a:lnTo>
                  <a:lnTo>
                    <a:pt x="133787" y="59021"/>
                  </a:lnTo>
                  <a:lnTo>
                    <a:pt x="135065" y="59228"/>
                  </a:lnTo>
                  <a:lnTo>
                    <a:pt x="136128" y="59399"/>
                  </a:lnTo>
                  <a:lnTo>
                    <a:pt x="137190" y="59577"/>
                  </a:lnTo>
                  <a:lnTo>
                    <a:pt x="138236" y="59754"/>
                  </a:lnTo>
                  <a:lnTo>
                    <a:pt x="139282" y="59937"/>
                  </a:lnTo>
                  <a:lnTo>
                    <a:pt x="140311" y="60127"/>
                  </a:lnTo>
                  <a:lnTo>
                    <a:pt x="141357" y="60316"/>
                  </a:lnTo>
                  <a:lnTo>
                    <a:pt x="142370" y="60511"/>
                  </a:lnTo>
                  <a:lnTo>
                    <a:pt x="143399" y="60706"/>
                  </a:lnTo>
                  <a:lnTo>
                    <a:pt x="144395" y="60907"/>
                  </a:lnTo>
                  <a:lnTo>
                    <a:pt x="145408" y="61114"/>
                  </a:lnTo>
                  <a:lnTo>
                    <a:pt x="146404" y="61321"/>
                  </a:lnTo>
                  <a:lnTo>
                    <a:pt x="147383" y="61534"/>
                  </a:lnTo>
                  <a:lnTo>
                    <a:pt x="148379" y="61753"/>
                  </a:lnTo>
                  <a:lnTo>
                    <a:pt x="149342" y="61972"/>
                  </a:lnTo>
                  <a:lnTo>
                    <a:pt x="150305" y="62196"/>
                  </a:lnTo>
                  <a:lnTo>
                    <a:pt x="151268" y="62427"/>
                  </a:lnTo>
                  <a:lnTo>
                    <a:pt x="152214" y="62657"/>
                  </a:lnTo>
                  <a:lnTo>
                    <a:pt x="153144" y="62900"/>
                  </a:lnTo>
                  <a:lnTo>
                    <a:pt x="154073" y="63142"/>
                  </a:lnTo>
                  <a:lnTo>
                    <a:pt x="155003" y="63391"/>
                  </a:lnTo>
                  <a:lnTo>
                    <a:pt x="155916" y="63645"/>
                  </a:lnTo>
                  <a:lnTo>
                    <a:pt x="156812" y="63899"/>
                  </a:lnTo>
                  <a:lnTo>
                    <a:pt x="157692" y="64165"/>
                  </a:lnTo>
                  <a:lnTo>
                    <a:pt x="158589" y="64431"/>
                  </a:lnTo>
                  <a:lnTo>
                    <a:pt x="159452" y="64703"/>
                  </a:lnTo>
                  <a:lnTo>
                    <a:pt x="160315" y="64981"/>
                  </a:lnTo>
                  <a:lnTo>
                    <a:pt x="161162" y="65265"/>
                  </a:lnTo>
                  <a:lnTo>
                    <a:pt x="161992" y="65555"/>
                  </a:lnTo>
                  <a:lnTo>
                    <a:pt x="162822" y="65851"/>
                  </a:lnTo>
                  <a:lnTo>
                    <a:pt x="163635" y="66152"/>
                  </a:lnTo>
                  <a:lnTo>
                    <a:pt x="164449" y="66460"/>
                  </a:lnTo>
                  <a:lnTo>
                    <a:pt x="165246" y="66767"/>
                  </a:lnTo>
                  <a:lnTo>
                    <a:pt x="165378" y="66820"/>
                  </a:lnTo>
                  <a:lnTo>
                    <a:pt x="165544" y="66862"/>
                  </a:lnTo>
                  <a:lnTo>
                    <a:pt x="165893" y="66945"/>
                  </a:lnTo>
                  <a:lnTo>
                    <a:pt x="165893" y="46118"/>
                  </a:lnTo>
                  <a:lnTo>
                    <a:pt x="164366" y="45929"/>
                  </a:lnTo>
                  <a:lnTo>
                    <a:pt x="162838" y="45745"/>
                  </a:lnTo>
                  <a:lnTo>
                    <a:pt x="161311" y="45550"/>
                  </a:lnTo>
                  <a:lnTo>
                    <a:pt x="160548" y="45450"/>
                  </a:lnTo>
                  <a:lnTo>
                    <a:pt x="159801" y="45343"/>
                  </a:lnTo>
                  <a:lnTo>
                    <a:pt x="158340" y="45130"/>
                  </a:lnTo>
                  <a:lnTo>
                    <a:pt x="156879" y="44912"/>
                  </a:lnTo>
                  <a:lnTo>
                    <a:pt x="155434" y="44687"/>
                  </a:lnTo>
                  <a:lnTo>
                    <a:pt x="154007" y="44450"/>
                  </a:lnTo>
                  <a:lnTo>
                    <a:pt x="152579" y="44208"/>
                  </a:lnTo>
                  <a:lnTo>
                    <a:pt x="151185" y="43960"/>
                  </a:lnTo>
                  <a:lnTo>
                    <a:pt x="150487" y="43829"/>
                  </a:lnTo>
                  <a:lnTo>
                    <a:pt x="149790" y="43693"/>
                  </a:lnTo>
                  <a:lnTo>
                    <a:pt x="149110" y="43557"/>
                  </a:lnTo>
                  <a:lnTo>
                    <a:pt x="148429" y="43421"/>
                  </a:lnTo>
                  <a:lnTo>
                    <a:pt x="147765" y="43280"/>
                  </a:lnTo>
                  <a:lnTo>
                    <a:pt x="147101" y="43132"/>
                  </a:lnTo>
                  <a:lnTo>
                    <a:pt x="146453" y="42978"/>
                  </a:lnTo>
                  <a:lnTo>
                    <a:pt x="145789" y="42824"/>
                  </a:lnTo>
                  <a:lnTo>
                    <a:pt x="145159" y="42665"/>
                  </a:lnTo>
                  <a:lnTo>
                    <a:pt x="144528" y="42505"/>
                  </a:lnTo>
                  <a:lnTo>
                    <a:pt x="143897" y="42333"/>
                  </a:lnTo>
                  <a:lnTo>
                    <a:pt x="143283" y="42162"/>
                  </a:lnTo>
                  <a:lnTo>
                    <a:pt x="142668" y="41985"/>
                  </a:lnTo>
                  <a:lnTo>
                    <a:pt x="142071" y="41801"/>
                  </a:lnTo>
                  <a:lnTo>
                    <a:pt x="141473" y="41612"/>
                  </a:lnTo>
                  <a:lnTo>
                    <a:pt x="140909" y="41417"/>
                  </a:lnTo>
                  <a:lnTo>
                    <a:pt x="140328" y="41222"/>
                  </a:lnTo>
                  <a:lnTo>
                    <a:pt x="139780" y="41015"/>
                  </a:lnTo>
                  <a:lnTo>
                    <a:pt x="139232" y="40802"/>
                  </a:lnTo>
                  <a:lnTo>
                    <a:pt x="138684" y="40589"/>
                  </a:lnTo>
                  <a:lnTo>
                    <a:pt x="138136" y="40352"/>
                  </a:lnTo>
                  <a:lnTo>
                    <a:pt x="137605" y="40122"/>
                  </a:lnTo>
                  <a:lnTo>
                    <a:pt x="137091" y="39885"/>
                  </a:lnTo>
                  <a:lnTo>
                    <a:pt x="136593" y="39643"/>
                  </a:lnTo>
                  <a:lnTo>
                    <a:pt x="136111" y="39400"/>
                  </a:lnTo>
                  <a:lnTo>
                    <a:pt x="135646" y="39158"/>
                  </a:lnTo>
                  <a:lnTo>
                    <a:pt x="135198" y="38910"/>
                  </a:lnTo>
                  <a:lnTo>
                    <a:pt x="134766" y="38661"/>
                  </a:lnTo>
                  <a:lnTo>
                    <a:pt x="134351" y="38407"/>
                  </a:lnTo>
                  <a:lnTo>
                    <a:pt x="133936" y="38153"/>
                  </a:lnTo>
                  <a:lnTo>
                    <a:pt x="133555" y="37898"/>
                  </a:lnTo>
                  <a:lnTo>
                    <a:pt x="133173" y="37638"/>
                  </a:lnTo>
                  <a:lnTo>
                    <a:pt x="132808" y="37378"/>
                  </a:lnTo>
                  <a:lnTo>
                    <a:pt x="132459" y="37118"/>
                  </a:lnTo>
                  <a:lnTo>
                    <a:pt x="132127" y="36852"/>
                  </a:lnTo>
                  <a:lnTo>
                    <a:pt x="131812" y="36580"/>
                  </a:lnTo>
                  <a:lnTo>
                    <a:pt x="131496" y="36314"/>
                  </a:lnTo>
                  <a:lnTo>
                    <a:pt x="131197" y="36042"/>
                  </a:lnTo>
                  <a:lnTo>
                    <a:pt x="130915" y="35770"/>
                  </a:lnTo>
                  <a:lnTo>
                    <a:pt x="130649" y="35492"/>
                  </a:lnTo>
                  <a:lnTo>
                    <a:pt x="130384" y="35214"/>
                  </a:lnTo>
                  <a:lnTo>
                    <a:pt x="130151" y="34936"/>
                  </a:lnTo>
                  <a:lnTo>
                    <a:pt x="129902" y="34658"/>
                  </a:lnTo>
                  <a:lnTo>
                    <a:pt x="129687" y="34374"/>
                  </a:lnTo>
                  <a:lnTo>
                    <a:pt x="129471" y="34090"/>
                  </a:lnTo>
                  <a:lnTo>
                    <a:pt x="129272" y="33800"/>
                  </a:lnTo>
                  <a:lnTo>
                    <a:pt x="129072" y="33517"/>
                  </a:lnTo>
                  <a:lnTo>
                    <a:pt x="128906" y="33227"/>
                  </a:lnTo>
                  <a:lnTo>
                    <a:pt x="128724" y="32931"/>
                  </a:lnTo>
                  <a:lnTo>
                    <a:pt x="128574" y="32641"/>
                  </a:lnTo>
                  <a:lnTo>
                    <a:pt x="128425" y="32346"/>
                  </a:lnTo>
                  <a:lnTo>
                    <a:pt x="128276" y="32050"/>
                  </a:lnTo>
                  <a:lnTo>
                    <a:pt x="127661" y="30749"/>
                  </a:lnTo>
                  <a:lnTo>
                    <a:pt x="127346" y="30099"/>
                  </a:lnTo>
                  <a:lnTo>
                    <a:pt x="127030" y="29454"/>
                  </a:lnTo>
                  <a:lnTo>
                    <a:pt x="126682" y="28804"/>
                  </a:lnTo>
                  <a:lnTo>
                    <a:pt x="126333" y="28159"/>
                  </a:lnTo>
                  <a:lnTo>
                    <a:pt x="125951" y="27515"/>
                  </a:lnTo>
                  <a:lnTo>
                    <a:pt x="125553" y="26870"/>
                  </a:lnTo>
                  <a:lnTo>
                    <a:pt x="125121" y="26231"/>
                  </a:lnTo>
                  <a:lnTo>
                    <a:pt x="124673" y="25593"/>
                  </a:lnTo>
                  <a:lnTo>
                    <a:pt x="124175" y="24960"/>
                  </a:lnTo>
                  <a:lnTo>
                    <a:pt x="123661" y="24327"/>
                  </a:lnTo>
                  <a:lnTo>
                    <a:pt x="123378" y="24014"/>
                  </a:lnTo>
                  <a:lnTo>
                    <a:pt x="123096" y="23701"/>
                  </a:lnTo>
                  <a:lnTo>
                    <a:pt x="122814" y="23387"/>
                  </a:lnTo>
                  <a:lnTo>
                    <a:pt x="122498" y="23080"/>
                  </a:lnTo>
                  <a:lnTo>
                    <a:pt x="122183" y="22766"/>
                  </a:lnTo>
                  <a:lnTo>
                    <a:pt x="121851" y="22459"/>
                  </a:lnTo>
                  <a:lnTo>
                    <a:pt x="121519" y="22151"/>
                  </a:lnTo>
                  <a:lnTo>
                    <a:pt x="121170" y="21844"/>
                  </a:lnTo>
                  <a:lnTo>
                    <a:pt x="120789" y="21519"/>
                  </a:lnTo>
                  <a:lnTo>
                    <a:pt x="120407" y="21199"/>
                  </a:lnTo>
                  <a:lnTo>
                    <a:pt x="120008" y="20886"/>
                  </a:lnTo>
                  <a:lnTo>
                    <a:pt x="119610" y="20572"/>
                  </a:lnTo>
                  <a:lnTo>
                    <a:pt x="119195" y="20265"/>
                  </a:lnTo>
                  <a:lnTo>
                    <a:pt x="118780" y="19957"/>
                  </a:lnTo>
                  <a:lnTo>
                    <a:pt x="118348" y="19650"/>
                  </a:lnTo>
                  <a:lnTo>
                    <a:pt x="117917" y="19348"/>
                  </a:lnTo>
                  <a:lnTo>
                    <a:pt x="117468" y="19053"/>
                  </a:lnTo>
                  <a:lnTo>
                    <a:pt x="117020" y="18757"/>
                  </a:lnTo>
                  <a:lnTo>
                    <a:pt x="116555" y="18461"/>
                  </a:lnTo>
                  <a:lnTo>
                    <a:pt x="116091" y="18172"/>
                  </a:lnTo>
                  <a:lnTo>
                    <a:pt x="115626" y="17882"/>
                  </a:lnTo>
                  <a:lnTo>
                    <a:pt x="115144" y="17598"/>
                  </a:lnTo>
                  <a:lnTo>
                    <a:pt x="114646" y="17320"/>
                  </a:lnTo>
                  <a:lnTo>
                    <a:pt x="114148" y="17042"/>
                  </a:lnTo>
                  <a:lnTo>
                    <a:pt x="113650" y="16764"/>
                  </a:lnTo>
                  <a:lnTo>
                    <a:pt x="113136" y="16492"/>
                  </a:lnTo>
                  <a:lnTo>
                    <a:pt x="112604" y="16226"/>
                  </a:lnTo>
                  <a:lnTo>
                    <a:pt x="112073" y="15960"/>
                  </a:lnTo>
                  <a:lnTo>
                    <a:pt x="111542" y="15694"/>
                  </a:lnTo>
                  <a:lnTo>
                    <a:pt x="110994" y="15440"/>
                  </a:lnTo>
                  <a:lnTo>
                    <a:pt x="110430" y="15179"/>
                  </a:lnTo>
                  <a:lnTo>
                    <a:pt x="109865" y="14925"/>
                  </a:lnTo>
                  <a:lnTo>
                    <a:pt x="109284" y="14677"/>
                  </a:lnTo>
                  <a:lnTo>
                    <a:pt x="108703" y="14428"/>
                  </a:lnTo>
                  <a:lnTo>
                    <a:pt x="108122" y="14186"/>
                  </a:lnTo>
                  <a:lnTo>
                    <a:pt x="107508" y="13944"/>
                  </a:lnTo>
                  <a:lnTo>
                    <a:pt x="106910" y="13707"/>
                  </a:lnTo>
                  <a:lnTo>
                    <a:pt x="106296" y="13471"/>
                  </a:lnTo>
                  <a:lnTo>
                    <a:pt x="105665" y="13240"/>
                  </a:lnTo>
                  <a:lnTo>
                    <a:pt x="105018" y="13015"/>
                  </a:lnTo>
                  <a:lnTo>
                    <a:pt x="104387" y="12790"/>
                  </a:lnTo>
                  <a:lnTo>
                    <a:pt x="103723" y="12566"/>
                  </a:lnTo>
                  <a:lnTo>
                    <a:pt x="103059" y="12353"/>
                  </a:lnTo>
                  <a:lnTo>
                    <a:pt x="102395" y="12134"/>
                  </a:lnTo>
                  <a:lnTo>
                    <a:pt x="101714" y="11927"/>
                  </a:lnTo>
                  <a:lnTo>
                    <a:pt x="101017" y="11714"/>
                  </a:lnTo>
                  <a:lnTo>
                    <a:pt x="100320" y="11513"/>
                  </a:lnTo>
                  <a:lnTo>
                    <a:pt x="99606" y="11312"/>
                  </a:lnTo>
                  <a:lnTo>
                    <a:pt x="98892" y="11111"/>
                  </a:lnTo>
                  <a:lnTo>
                    <a:pt x="98162" y="10922"/>
                  </a:lnTo>
                  <a:lnTo>
                    <a:pt x="97431" y="10727"/>
                  </a:lnTo>
                  <a:lnTo>
                    <a:pt x="96684" y="10543"/>
                  </a:lnTo>
                  <a:lnTo>
                    <a:pt x="95921" y="10360"/>
                  </a:lnTo>
                  <a:lnTo>
                    <a:pt x="95157" y="10177"/>
                  </a:lnTo>
                  <a:lnTo>
                    <a:pt x="94393" y="9999"/>
                  </a:lnTo>
                  <a:lnTo>
                    <a:pt x="93596" y="9828"/>
                  </a:lnTo>
                  <a:lnTo>
                    <a:pt x="92816" y="9656"/>
                  </a:lnTo>
                  <a:lnTo>
                    <a:pt x="92003" y="9491"/>
                  </a:lnTo>
                  <a:lnTo>
                    <a:pt x="91189" y="9331"/>
                  </a:lnTo>
                  <a:lnTo>
                    <a:pt x="90376" y="9172"/>
                  </a:lnTo>
                  <a:lnTo>
                    <a:pt x="89529" y="9012"/>
                  </a:lnTo>
                  <a:lnTo>
                    <a:pt x="88699" y="8864"/>
                  </a:lnTo>
                  <a:lnTo>
                    <a:pt x="87836" y="8716"/>
                  </a:lnTo>
                  <a:lnTo>
                    <a:pt x="86973" y="8568"/>
                  </a:lnTo>
                  <a:lnTo>
                    <a:pt x="86109" y="8426"/>
                  </a:lnTo>
                  <a:lnTo>
                    <a:pt x="85213" y="8290"/>
                  </a:lnTo>
                  <a:lnTo>
                    <a:pt x="84333" y="8160"/>
                  </a:lnTo>
                  <a:lnTo>
                    <a:pt x="83420" y="8030"/>
                  </a:lnTo>
                  <a:lnTo>
                    <a:pt x="82507" y="7900"/>
                  </a:lnTo>
                  <a:lnTo>
                    <a:pt x="81577" y="7782"/>
                  </a:lnTo>
                  <a:lnTo>
                    <a:pt x="80648" y="7664"/>
                  </a:lnTo>
                  <a:lnTo>
                    <a:pt x="79702" y="7545"/>
                  </a:lnTo>
                  <a:lnTo>
                    <a:pt x="78174" y="7362"/>
                  </a:lnTo>
                  <a:lnTo>
                    <a:pt x="76647" y="7179"/>
                  </a:lnTo>
                  <a:lnTo>
                    <a:pt x="75120" y="6984"/>
                  </a:lnTo>
                  <a:lnTo>
                    <a:pt x="73609" y="6783"/>
                  </a:lnTo>
                  <a:lnTo>
                    <a:pt x="72098" y="6576"/>
                  </a:lnTo>
                  <a:lnTo>
                    <a:pt x="70604" y="6363"/>
                  </a:lnTo>
                  <a:lnTo>
                    <a:pt x="69127" y="6132"/>
                  </a:lnTo>
                  <a:lnTo>
                    <a:pt x="67666" y="5896"/>
                  </a:lnTo>
                  <a:lnTo>
                    <a:pt x="66985" y="5777"/>
                  </a:lnTo>
                  <a:lnTo>
                    <a:pt x="66321" y="5659"/>
                  </a:lnTo>
                  <a:lnTo>
                    <a:pt x="65674" y="5529"/>
                  </a:lnTo>
                  <a:lnTo>
                    <a:pt x="65043" y="5399"/>
                  </a:lnTo>
                  <a:lnTo>
                    <a:pt x="64412" y="5263"/>
                  </a:lnTo>
                  <a:lnTo>
                    <a:pt x="63815" y="5121"/>
                  </a:lnTo>
                  <a:lnTo>
                    <a:pt x="63217" y="4973"/>
                  </a:lnTo>
                  <a:lnTo>
                    <a:pt x="62636" y="4825"/>
                  </a:lnTo>
                  <a:lnTo>
                    <a:pt x="62071" y="4666"/>
                  </a:lnTo>
                  <a:lnTo>
                    <a:pt x="61507" y="4506"/>
                  </a:lnTo>
                  <a:lnTo>
                    <a:pt x="60976" y="4340"/>
                  </a:lnTo>
                  <a:lnTo>
                    <a:pt x="60445" y="4175"/>
                  </a:lnTo>
                  <a:lnTo>
                    <a:pt x="59930" y="4003"/>
                  </a:lnTo>
                  <a:lnTo>
                    <a:pt x="59415" y="3826"/>
                  </a:lnTo>
                  <a:lnTo>
                    <a:pt x="58934" y="3643"/>
                  </a:lnTo>
                  <a:lnTo>
                    <a:pt x="58452" y="3459"/>
                  </a:lnTo>
                  <a:lnTo>
                    <a:pt x="57988" y="3270"/>
                  </a:lnTo>
                  <a:lnTo>
                    <a:pt x="57523" y="3075"/>
                  </a:lnTo>
                  <a:lnTo>
                    <a:pt x="57075" y="2880"/>
                  </a:lnTo>
                  <a:lnTo>
                    <a:pt x="56643" y="2679"/>
                  </a:lnTo>
                  <a:lnTo>
                    <a:pt x="56228" y="2472"/>
                  </a:lnTo>
                  <a:lnTo>
                    <a:pt x="55813" y="2265"/>
                  </a:lnTo>
                  <a:lnTo>
                    <a:pt x="55398" y="2052"/>
                  </a:lnTo>
                  <a:lnTo>
                    <a:pt x="55016" y="1839"/>
                  </a:lnTo>
                  <a:lnTo>
                    <a:pt x="54634" y="1620"/>
                  </a:lnTo>
                  <a:lnTo>
                    <a:pt x="54269" y="1396"/>
                  </a:lnTo>
                  <a:lnTo>
                    <a:pt x="53904" y="1171"/>
                  </a:lnTo>
                  <a:lnTo>
                    <a:pt x="53555" y="946"/>
                  </a:lnTo>
                  <a:lnTo>
                    <a:pt x="53207" y="710"/>
                  </a:lnTo>
                  <a:lnTo>
                    <a:pt x="52875" y="479"/>
                  </a:lnTo>
                  <a:lnTo>
                    <a:pt x="52559" y="242"/>
                  </a:lnTo>
                  <a:lnTo>
                    <a:pt x="5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9"/>
            <p:cNvSpPr/>
            <p:nvPr/>
          </p:nvSpPr>
          <p:spPr>
            <a:xfrm flipH="1">
              <a:off x="1369206" y="3414500"/>
              <a:ext cx="6001628" cy="1727623"/>
            </a:xfrm>
            <a:custGeom>
              <a:avLst/>
              <a:gdLst/>
              <a:ahLst/>
              <a:cxnLst/>
              <a:rect l="l" t="t" r="r" b="b"/>
              <a:pathLst>
                <a:path w="525882" h="53841" extrusionOk="0">
                  <a:moveTo>
                    <a:pt x="292408" y="0"/>
                  </a:moveTo>
                  <a:lnTo>
                    <a:pt x="291080" y="6"/>
                  </a:lnTo>
                  <a:lnTo>
                    <a:pt x="289752" y="12"/>
                  </a:lnTo>
                  <a:lnTo>
                    <a:pt x="288424" y="30"/>
                  </a:lnTo>
                  <a:lnTo>
                    <a:pt x="287096" y="54"/>
                  </a:lnTo>
                  <a:lnTo>
                    <a:pt x="285768" y="83"/>
                  </a:lnTo>
                  <a:lnTo>
                    <a:pt x="284456" y="119"/>
                  </a:lnTo>
                  <a:lnTo>
                    <a:pt x="283128" y="160"/>
                  </a:lnTo>
                  <a:lnTo>
                    <a:pt x="281817" y="207"/>
                  </a:lnTo>
                  <a:lnTo>
                    <a:pt x="280505" y="260"/>
                  </a:lnTo>
                  <a:lnTo>
                    <a:pt x="279194" y="320"/>
                  </a:lnTo>
                  <a:lnTo>
                    <a:pt x="277882" y="385"/>
                  </a:lnTo>
                  <a:lnTo>
                    <a:pt x="276571" y="450"/>
                  </a:lnTo>
                  <a:lnTo>
                    <a:pt x="275259" y="527"/>
                  </a:lnTo>
                  <a:lnTo>
                    <a:pt x="273948" y="603"/>
                  </a:lnTo>
                  <a:lnTo>
                    <a:pt x="272653" y="686"/>
                  </a:lnTo>
                  <a:lnTo>
                    <a:pt x="271341" y="781"/>
                  </a:lnTo>
                  <a:lnTo>
                    <a:pt x="270047" y="870"/>
                  </a:lnTo>
                  <a:lnTo>
                    <a:pt x="268735" y="970"/>
                  </a:lnTo>
                  <a:lnTo>
                    <a:pt x="267440" y="1071"/>
                  </a:lnTo>
                  <a:lnTo>
                    <a:pt x="266145" y="1177"/>
                  </a:lnTo>
                  <a:lnTo>
                    <a:pt x="264850" y="1289"/>
                  </a:lnTo>
                  <a:lnTo>
                    <a:pt x="263556" y="1402"/>
                  </a:lnTo>
                  <a:lnTo>
                    <a:pt x="262261" y="1520"/>
                  </a:lnTo>
                  <a:lnTo>
                    <a:pt x="260966" y="1644"/>
                  </a:lnTo>
                  <a:lnTo>
                    <a:pt x="259688" y="1768"/>
                  </a:lnTo>
                  <a:lnTo>
                    <a:pt x="257114" y="2029"/>
                  </a:lnTo>
                  <a:lnTo>
                    <a:pt x="252649" y="2490"/>
                  </a:lnTo>
                  <a:lnTo>
                    <a:pt x="248200" y="2945"/>
                  </a:lnTo>
                  <a:lnTo>
                    <a:pt x="245975" y="3170"/>
                  </a:lnTo>
                  <a:lnTo>
                    <a:pt x="243734" y="3395"/>
                  </a:lnTo>
                  <a:lnTo>
                    <a:pt x="241493" y="3607"/>
                  </a:lnTo>
                  <a:lnTo>
                    <a:pt x="239252" y="3820"/>
                  </a:lnTo>
                  <a:lnTo>
                    <a:pt x="237011" y="4027"/>
                  </a:lnTo>
                  <a:lnTo>
                    <a:pt x="234753" y="4222"/>
                  </a:lnTo>
                  <a:lnTo>
                    <a:pt x="232512" y="4418"/>
                  </a:lnTo>
                  <a:lnTo>
                    <a:pt x="230238" y="4595"/>
                  </a:lnTo>
                  <a:lnTo>
                    <a:pt x="227980" y="4772"/>
                  </a:lnTo>
                  <a:lnTo>
                    <a:pt x="225706" y="4932"/>
                  </a:lnTo>
                  <a:lnTo>
                    <a:pt x="223415" y="5086"/>
                  </a:lnTo>
                  <a:lnTo>
                    <a:pt x="221124" y="5222"/>
                  </a:lnTo>
                  <a:lnTo>
                    <a:pt x="219929" y="5287"/>
                  </a:lnTo>
                  <a:lnTo>
                    <a:pt x="218733" y="5352"/>
                  </a:lnTo>
                  <a:lnTo>
                    <a:pt x="217538" y="5411"/>
                  </a:lnTo>
                  <a:lnTo>
                    <a:pt x="216343" y="5464"/>
                  </a:lnTo>
                  <a:lnTo>
                    <a:pt x="215148" y="5512"/>
                  </a:lnTo>
                  <a:lnTo>
                    <a:pt x="213952" y="5559"/>
                  </a:lnTo>
                  <a:lnTo>
                    <a:pt x="212757" y="5600"/>
                  </a:lnTo>
                  <a:lnTo>
                    <a:pt x="211562" y="5636"/>
                  </a:lnTo>
                  <a:lnTo>
                    <a:pt x="209171" y="5707"/>
                  </a:lnTo>
                  <a:lnTo>
                    <a:pt x="206781" y="5754"/>
                  </a:lnTo>
                  <a:lnTo>
                    <a:pt x="204390" y="5795"/>
                  </a:lnTo>
                  <a:lnTo>
                    <a:pt x="201983" y="5831"/>
                  </a:lnTo>
                  <a:lnTo>
                    <a:pt x="199593" y="5849"/>
                  </a:lnTo>
                  <a:lnTo>
                    <a:pt x="197186" y="5860"/>
                  </a:lnTo>
                  <a:lnTo>
                    <a:pt x="194795" y="5866"/>
                  </a:lnTo>
                  <a:lnTo>
                    <a:pt x="192388" y="5866"/>
                  </a:lnTo>
                  <a:lnTo>
                    <a:pt x="189981" y="5860"/>
                  </a:lnTo>
                  <a:lnTo>
                    <a:pt x="187590" y="5849"/>
                  </a:lnTo>
                  <a:lnTo>
                    <a:pt x="182793" y="5819"/>
                  </a:lnTo>
                  <a:lnTo>
                    <a:pt x="180070" y="5807"/>
                  </a:lnTo>
                  <a:lnTo>
                    <a:pt x="177364" y="5801"/>
                  </a:lnTo>
                  <a:lnTo>
                    <a:pt x="174658" y="5807"/>
                  </a:lnTo>
                  <a:lnTo>
                    <a:pt x="171952" y="5825"/>
                  </a:lnTo>
                  <a:lnTo>
                    <a:pt x="169263" y="5854"/>
                  </a:lnTo>
                  <a:lnTo>
                    <a:pt x="167902" y="5878"/>
                  </a:lnTo>
                  <a:lnTo>
                    <a:pt x="166557" y="5902"/>
                  </a:lnTo>
                  <a:lnTo>
                    <a:pt x="165212" y="5925"/>
                  </a:lnTo>
                  <a:lnTo>
                    <a:pt x="163868" y="5961"/>
                  </a:lnTo>
                  <a:lnTo>
                    <a:pt x="162523" y="5996"/>
                  </a:lnTo>
                  <a:lnTo>
                    <a:pt x="161178" y="6032"/>
                  </a:lnTo>
                  <a:lnTo>
                    <a:pt x="159850" y="6079"/>
                  </a:lnTo>
                  <a:lnTo>
                    <a:pt x="158506" y="6127"/>
                  </a:lnTo>
                  <a:lnTo>
                    <a:pt x="157178" y="6180"/>
                  </a:lnTo>
                  <a:lnTo>
                    <a:pt x="155833" y="6239"/>
                  </a:lnTo>
                  <a:lnTo>
                    <a:pt x="154505" y="6304"/>
                  </a:lnTo>
                  <a:lnTo>
                    <a:pt x="153160" y="6375"/>
                  </a:lnTo>
                  <a:lnTo>
                    <a:pt x="151832" y="6452"/>
                  </a:lnTo>
                  <a:lnTo>
                    <a:pt x="150504" y="6529"/>
                  </a:lnTo>
                  <a:lnTo>
                    <a:pt x="149176" y="6617"/>
                  </a:lnTo>
                  <a:lnTo>
                    <a:pt x="147864" y="6706"/>
                  </a:lnTo>
                  <a:lnTo>
                    <a:pt x="146536" y="6807"/>
                  </a:lnTo>
                  <a:lnTo>
                    <a:pt x="145208" y="6907"/>
                  </a:lnTo>
                  <a:lnTo>
                    <a:pt x="143897" y="7019"/>
                  </a:lnTo>
                  <a:lnTo>
                    <a:pt x="142585" y="7138"/>
                  </a:lnTo>
                  <a:lnTo>
                    <a:pt x="141274" y="7262"/>
                  </a:lnTo>
                  <a:lnTo>
                    <a:pt x="139962" y="7392"/>
                  </a:lnTo>
                  <a:lnTo>
                    <a:pt x="138917" y="7498"/>
                  </a:lnTo>
                  <a:lnTo>
                    <a:pt x="137887" y="7611"/>
                  </a:lnTo>
                  <a:lnTo>
                    <a:pt x="136858" y="7723"/>
                  </a:lnTo>
                  <a:lnTo>
                    <a:pt x="135829" y="7841"/>
                  </a:lnTo>
                  <a:lnTo>
                    <a:pt x="134816" y="7960"/>
                  </a:lnTo>
                  <a:lnTo>
                    <a:pt x="133804" y="8084"/>
                  </a:lnTo>
                  <a:lnTo>
                    <a:pt x="132808" y="8214"/>
                  </a:lnTo>
                  <a:lnTo>
                    <a:pt x="131811" y="8344"/>
                  </a:lnTo>
                  <a:lnTo>
                    <a:pt x="130815" y="8474"/>
                  </a:lnTo>
                  <a:lnTo>
                    <a:pt x="129836" y="8610"/>
                  </a:lnTo>
                  <a:lnTo>
                    <a:pt x="128857" y="8752"/>
                  </a:lnTo>
                  <a:lnTo>
                    <a:pt x="127877" y="8894"/>
                  </a:lnTo>
                  <a:lnTo>
                    <a:pt x="126914" y="9042"/>
                  </a:lnTo>
                  <a:lnTo>
                    <a:pt x="125951" y="9190"/>
                  </a:lnTo>
                  <a:lnTo>
                    <a:pt x="125005" y="9337"/>
                  </a:lnTo>
                  <a:lnTo>
                    <a:pt x="124042" y="9497"/>
                  </a:lnTo>
                  <a:lnTo>
                    <a:pt x="123113" y="9651"/>
                  </a:lnTo>
                  <a:lnTo>
                    <a:pt x="122166" y="9816"/>
                  </a:lnTo>
                  <a:lnTo>
                    <a:pt x="121237" y="9982"/>
                  </a:lnTo>
                  <a:lnTo>
                    <a:pt x="120324" y="10148"/>
                  </a:lnTo>
                  <a:lnTo>
                    <a:pt x="119394" y="10319"/>
                  </a:lnTo>
                  <a:lnTo>
                    <a:pt x="118481" y="10496"/>
                  </a:lnTo>
                  <a:lnTo>
                    <a:pt x="117585" y="10674"/>
                  </a:lnTo>
                  <a:lnTo>
                    <a:pt x="116688" y="10851"/>
                  </a:lnTo>
                  <a:lnTo>
                    <a:pt x="115792" y="11035"/>
                  </a:lnTo>
                  <a:lnTo>
                    <a:pt x="114912" y="11224"/>
                  </a:lnTo>
                  <a:lnTo>
                    <a:pt x="114032" y="11413"/>
                  </a:lnTo>
                  <a:lnTo>
                    <a:pt x="113152" y="11608"/>
                  </a:lnTo>
                  <a:lnTo>
                    <a:pt x="112289" y="11809"/>
                  </a:lnTo>
                  <a:lnTo>
                    <a:pt x="111426" y="12010"/>
                  </a:lnTo>
                  <a:lnTo>
                    <a:pt x="110579" y="12211"/>
                  </a:lnTo>
                  <a:lnTo>
                    <a:pt x="109732" y="12418"/>
                  </a:lnTo>
                  <a:lnTo>
                    <a:pt x="108902" y="12631"/>
                  </a:lnTo>
                  <a:lnTo>
                    <a:pt x="108056" y="12844"/>
                  </a:lnTo>
                  <a:lnTo>
                    <a:pt x="107242" y="13063"/>
                  </a:lnTo>
                  <a:lnTo>
                    <a:pt x="106412" y="13282"/>
                  </a:lnTo>
                  <a:lnTo>
                    <a:pt x="105599" y="13506"/>
                  </a:lnTo>
                  <a:lnTo>
                    <a:pt x="104802" y="13737"/>
                  </a:lnTo>
                  <a:lnTo>
                    <a:pt x="104005" y="13968"/>
                  </a:lnTo>
                  <a:lnTo>
                    <a:pt x="103208" y="14198"/>
                  </a:lnTo>
                  <a:lnTo>
                    <a:pt x="102428" y="14441"/>
                  </a:lnTo>
                  <a:lnTo>
                    <a:pt x="101648" y="14677"/>
                  </a:lnTo>
                  <a:lnTo>
                    <a:pt x="100868" y="14926"/>
                  </a:lnTo>
                  <a:lnTo>
                    <a:pt x="100104" y="15174"/>
                  </a:lnTo>
                  <a:lnTo>
                    <a:pt x="99357" y="15422"/>
                  </a:lnTo>
                  <a:lnTo>
                    <a:pt x="98610" y="15682"/>
                  </a:lnTo>
                  <a:lnTo>
                    <a:pt x="97863" y="15937"/>
                  </a:lnTo>
                  <a:lnTo>
                    <a:pt x="97132" y="16203"/>
                  </a:lnTo>
                  <a:lnTo>
                    <a:pt x="96402" y="16463"/>
                  </a:lnTo>
                  <a:lnTo>
                    <a:pt x="95671" y="16735"/>
                  </a:lnTo>
                  <a:lnTo>
                    <a:pt x="94958" y="17007"/>
                  </a:lnTo>
                  <a:lnTo>
                    <a:pt x="94244" y="17285"/>
                  </a:lnTo>
                  <a:lnTo>
                    <a:pt x="93547" y="17563"/>
                  </a:lnTo>
                  <a:lnTo>
                    <a:pt x="92866" y="17847"/>
                  </a:lnTo>
                  <a:lnTo>
                    <a:pt x="92169" y="18131"/>
                  </a:lnTo>
                  <a:lnTo>
                    <a:pt x="91488" y="18420"/>
                  </a:lnTo>
                  <a:lnTo>
                    <a:pt x="90824" y="18716"/>
                  </a:lnTo>
                  <a:lnTo>
                    <a:pt x="90160" y="19012"/>
                  </a:lnTo>
                  <a:lnTo>
                    <a:pt x="89496" y="19313"/>
                  </a:lnTo>
                  <a:lnTo>
                    <a:pt x="88849" y="19615"/>
                  </a:lnTo>
                  <a:lnTo>
                    <a:pt x="88218" y="19922"/>
                  </a:lnTo>
                  <a:lnTo>
                    <a:pt x="87587" y="20236"/>
                  </a:lnTo>
                  <a:lnTo>
                    <a:pt x="86956" y="20549"/>
                  </a:lnTo>
                  <a:lnTo>
                    <a:pt x="86342" y="20868"/>
                  </a:lnTo>
                  <a:lnTo>
                    <a:pt x="84516" y="21826"/>
                  </a:lnTo>
                  <a:lnTo>
                    <a:pt x="82690" y="22784"/>
                  </a:lnTo>
                  <a:lnTo>
                    <a:pt x="80880" y="23748"/>
                  </a:lnTo>
                  <a:lnTo>
                    <a:pt x="79087" y="24712"/>
                  </a:lnTo>
                  <a:lnTo>
                    <a:pt x="75518" y="26640"/>
                  </a:lnTo>
                  <a:lnTo>
                    <a:pt x="71982" y="28579"/>
                  </a:lnTo>
                  <a:lnTo>
                    <a:pt x="68446" y="30525"/>
                  </a:lnTo>
                  <a:lnTo>
                    <a:pt x="64943" y="32470"/>
                  </a:lnTo>
                  <a:lnTo>
                    <a:pt x="57905" y="36361"/>
                  </a:lnTo>
                  <a:lnTo>
                    <a:pt x="56294" y="37236"/>
                  </a:lnTo>
                  <a:lnTo>
                    <a:pt x="54667" y="38106"/>
                  </a:lnTo>
                  <a:lnTo>
                    <a:pt x="53837" y="38531"/>
                  </a:lnTo>
                  <a:lnTo>
                    <a:pt x="52991" y="38963"/>
                  </a:lnTo>
                  <a:lnTo>
                    <a:pt x="52144" y="39383"/>
                  </a:lnTo>
                  <a:lnTo>
                    <a:pt x="51297" y="39809"/>
                  </a:lnTo>
                  <a:lnTo>
                    <a:pt x="50434" y="40229"/>
                  </a:lnTo>
                  <a:lnTo>
                    <a:pt x="49571" y="40642"/>
                  </a:lnTo>
                  <a:lnTo>
                    <a:pt x="48675" y="41056"/>
                  </a:lnTo>
                  <a:lnTo>
                    <a:pt x="47795" y="41464"/>
                  </a:lnTo>
                  <a:lnTo>
                    <a:pt x="46882" y="41872"/>
                  </a:lnTo>
                  <a:lnTo>
                    <a:pt x="45969" y="42275"/>
                  </a:lnTo>
                  <a:lnTo>
                    <a:pt x="45039" y="42677"/>
                  </a:lnTo>
                  <a:lnTo>
                    <a:pt x="44109" y="43073"/>
                  </a:lnTo>
                  <a:lnTo>
                    <a:pt x="43163" y="43463"/>
                  </a:lnTo>
                  <a:lnTo>
                    <a:pt x="42200" y="43853"/>
                  </a:lnTo>
                  <a:lnTo>
                    <a:pt x="41221" y="44238"/>
                  </a:lnTo>
                  <a:lnTo>
                    <a:pt x="40241" y="44616"/>
                  </a:lnTo>
                  <a:lnTo>
                    <a:pt x="39229" y="44995"/>
                  </a:lnTo>
                  <a:lnTo>
                    <a:pt x="38216" y="45361"/>
                  </a:lnTo>
                  <a:lnTo>
                    <a:pt x="37187" y="45728"/>
                  </a:lnTo>
                  <a:lnTo>
                    <a:pt x="36141" y="46095"/>
                  </a:lnTo>
                  <a:lnTo>
                    <a:pt x="35095" y="46449"/>
                  </a:lnTo>
                  <a:lnTo>
                    <a:pt x="34016" y="46804"/>
                  </a:lnTo>
                  <a:lnTo>
                    <a:pt x="32920" y="47153"/>
                  </a:lnTo>
                  <a:lnTo>
                    <a:pt x="31825" y="47496"/>
                  </a:lnTo>
                  <a:lnTo>
                    <a:pt x="30696" y="47833"/>
                  </a:lnTo>
                  <a:lnTo>
                    <a:pt x="29550" y="48164"/>
                  </a:lnTo>
                  <a:lnTo>
                    <a:pt x="28405" y="48495"/>
                  </a:lnTo>
                  <a:lnTo>
                    <a:pt x="27226" y="48815"/>
                  </a:lnTo>
                  <a:lnTo>
                    <a:pt x="25749" y="49205"/>
                  </a:lnTo>
                  <a:lnTo>
                    <a:pt x="24255" y="49583"/>
                  </a:lnTo>
                  <a:lnTo>
                    <a:pt x="22744" y="49956"/>
                  </a:lnTo>
                  <a:lnTo>
                    <a:pt x="21217" y="50311"/>
                  </a:lnTo>
                  <a:lnTo>
                    <a:pt x="19673" y="50654"/>
                  </a:lnTo>
                  <a:lnTo>
                    <a:pt x="18112" y="50991"/>
                  </a:lnTo>
                  <a:lnTo>
                    <a:pt x="17332" y="51150"/>
                  </a:lnTo>
                  <a:lnTo>
                    <a:pt x="16535" y="51310"/>
                  </a:lnTo>
                  <a:lnTo>
                    <a:pt x="15739" y="51464"/>
                  </a:lnTo>
                  <a:lnTo>
                    <a:pt x="14942" y="51618"/>
                  </a:lnTo>
                  <a:lnTo>
                    <a:pt x="14145" y="51765"/>
                  </a:lnTo>
                  <a:lnTo>
                    <a:pt x="13331" y="51913"/>
                  </a:lnTo>
                  <a:lnTo>
                    <a:pt x="12518" y="52055"/>
                  </a:lnTo>
                  <a:lnTo>
                    <a:pt x="11688" y="52191"/>
                  </a:lnTo>
                  <a:lnTo>
                    <a:pt x="10874" y="52327"/>
                  </a:lnTo>
                  <a:lnTo>
                    <a:pt x="10044" y="52457"/>
                  </a:lnTo>
                  <a:lnTo>
                    <a:pt x="9198" y="52587"/>
                  </a:lnTo>
                  <a:lnTo>
                    <a:pt x="8368" y="52712"/>
                  </a:lnTo>
                  <a:lnTo>
                    <a:pt x="7521" y="52836"/>
                  </a:lnTo>
                  <a:lnTo>
                    <a:pt x="6658" y="52948"/>
                  </a:lnTo>
                  <a:lnTo>
                    <a:pt x="5811" y="53066"/>
                  </a:lnTo>
                  <a:lnTo>
                    <a:pt x="4948" y="53173"/>
                  </a:lnTo>
                  <a:lnTo>
                    <a:pt x="4085" y="53279"/>
                  </a:lnTo>
                  <a:lnTo>
                    <a:pt x="3205" y="53380"/>
                  </a:lnTo>
                  <a:lnTo>
                    <a:pt x="2325" y="53480"/>
                  </a:lnTo>
                  <a:lnTo>
                    <a:pt x="1445" y="53575"/>
                  </a:lnTo>
                  <a:lnTo>
                    <a:pt x="848" y="53640"/>
                  </a:lnTo>
                  <a:lnTo>
                    <a:pt x="250" y="53717"/>
                  </a:lnTo>
                  <a:lnTo>
                    <a:pt x="200" y="53735"/>
                  </a:lnTo>
                  <a:lnTo>
                    <a:pt x="134" y="53764"/>
                  </a:lnTo>
                  <a:lnTo>
                    <a:pt x="1" y="53841"/>
                  </a:lnTo>
                  <a:lnTo>
                    <a:pt x="525882" y="53841"/>
                  </a:lnTo>
                  <a:lnTo>
                    <a:pt x="525766" y="53362"/>
                  </a:lnTo>
                  <a:lnTo>
                    <a:pt x="525633" y="52883"/>
                  </a:lnTo>
                  <a:lnTo>
                    <a:pt x="525467" y="52410"/>
                  </a:lnTo>
                  <a:lnTo>
                    <a:pt x="525301" y="51931"/>
                  </a:lnTo>
                  <a:lnTo>
                    <a:pt x="525102" y="51458"/>
                  </a:lnTo>
                  <a:lnTo>
                    <a:pt x="524902" y="50991"/>
                  </a:lnTo>
                  <a:lnTo>
                    <a:pt x="524687" y="50524"/>
                  </a:lnTo>
                  <a:lnTo>
                    <a:pt x="524438" y="50056"/>
                  </a:lnTo>
                  <a:lnTo>
                    <a:pt x="524189" y="49589"/>
                  </a:lnTo>
                  <a:lnTo>
                    <a:pt x="523923" y="49128"/>
                  </a:lnTo>
                  <a:lnTo>
                    <a:pt x="523624" y="48667"/>
                  </a:lnTo>
                  <a:lnTo>
                    <a:pt x="523325" y="48212"/>
                  </a:lnTo>
                  <a:lnTo>
                    <a:pt x="523010" y="47756"/>
                  </a:lnTo>
                  <a:lnTo>
                    <a:pt x="522678" y="47301"/>
                  </a:lnTo>
                  <a:lnTo>
                    <a:pt x="522329" y="46846"/>
                  </a:lnTo>
                  <a:lnTo>
                    <a:pt x="521964" y="46396"/>
                  </a:lnTo>
                  <a:lnTo>
                    <a:pt x="521566" y="45947"/>
                  </a:lnTo>
                  <a:lnTo>
                    <a:pt x="521167" y="45503"/>
                  </a:lnTo>
                  <a:lnTo>
                    <a:pt x="520752" y="45054"/>
                  </a:lnTo>
                  <a:lnTo>
                    <a:pt x="520321" y="44616"/>
                  </a:lnTo>
                  <a:lnTo>
                    <a:pt x="519872" y="44173"/>
                  </a:lnTo>
                  <a:lnTo>
                    <a:pt x="519408" y="43735"/>
                  </a:lnTo>
                  <a:lnTo>
                    <a:pt x="518926" y="43298"/>
                  </a:lnTo>
                  <a:lnTo>
                    <a:pt x="518428" y="42860"/>
                  </a:lnTo>
                  <a:lnTo>
                    <a:pt x="517913" y="42428"/>
                  </a:lnTo>
                  <a:lnTo>
                    <a:pt x="517399" y="41997"/>
                  </a:lnTo>
                  <a:lnTo>
                    <a:pt x="516851" y="41565"/>
                  </a:lnTo>
                  <a:lnTo>
                    <a:pt x="516287" y="41139"/>
                  </a:lnTo>
                  <a:lnTo>
                    <a:pt x="515706" y="40708"/>
                  </a:lnTo>
                  <a:lnTo>
                    <a:pt x="515108" y="40288"/>
                  </a:lnTo>
                  <a:lnTo>
                    <a:pt x="514494" y="39862"/>
                  </a:lnTo>
                  <a:lnTo>
                    <a:pt x="513879" y="39442"/>
                  </a:lnTo>
                  <a:lnTo>
                    <a:pt x="512767" y="38727"/>
                  </a:lnTo>
                  <a:lnTo>
                    <a:pt x="511655" y="38017"/>
                  </a:lnTo>
                  <a:lnTo>
                    <a:pt x="510493" y="37313"/>
                  </a:lnTo>
                  <a:lnTo>
                    <a:pt x="509331" y="36621"/>
                  </a:lnTo>
                  <a:lnTo>
                    <a:pt x="508136" y="35936"/>
                  </a:lnTo>
                  <a:lnTo>
                    <a:pt x="506907" y="35255"/>
                  </a:lnTo>
                  <a:lnTo>
                    <a:pt x="505662" y="34587"/>
                  </a:lnTo>
                  <a:lnTo>
                    <a:pt x="504400" y="33931"/>
                  </a:lnTo>
                  <a:lnTo>
                    <a:pt x="503089" y="33280"/>
                  </a:lnTo>
                  <a:lnTo>
                    <a:pt x="501777" y="32636"/>
                  </a:lnTo>
                  <a:lnTo>
                    <a:pt x="500416" y="32003"/>
                  </a:lnTo>
                  <a:lnTo>
                    <a:pt x="499038" y="31382"/>
                  </a:lnTo>
                  <a:lnTo>
                    <a:pt x="497627" y="30767"/>
                  </a:lnTo>
                  <a:lnTo>
                    <a:pt x="496200" y="30158"/>
                  </a:lnTo>
                  <a:lnTo>
                    <a:pt x="495469" y="29863"/>
                  </a:lnTo>
                  <a:lnTo>
                    <a:pt x="494739" y="29567"/>
                  </a:lnTo>
                  <a:lnTo>
                    <a:pt x="493992" y="29271"/>
                  </a:lnTo>
                  <a:lnTo>
                    <a:pt x="493245" y="28981"/>
                  </a:lnTo>
                  <a:lnTo>
                    <a:pt x="492481" y="28692"/>
                  </a:lnTo>
                  <a:lnTo>
                    <a:pt x="491717" y="28402"/>
                  </a:lnTo>
                  <a:lnTo>
                    <a:pt x="490954" y="28118"/>
                  </a:lnTo>
                  <a:lnTo>
                    <a:pt x="490173" y="27840"/>
                  </a:lnTo>
                  <a:lnTo>
                    <a:pt x="489377" y="27562"/>
                  </a:lnTo>
                  <a:lnTo>
                    <a:pt x="488580" y="27284"/>
                  </a:lnTo>
                  <a:lnTo>
                    <a:pt x="487783" y="27012"/>
                  </a:lnTo>
                  <a:lnTo>
                    <a:pt x="486970" y="26740"/>
                  </a:lnTo>
                  <a:lnTo>
                    <a:pt x="486156" y="26468"/>
                  </a:lnTo>
                  <a:lnTo>
                    <a:pt x="485326" y="26208"/>
                  </a:lnTo>
                  <a:lnTo>
                    <a:pt x="484496" y="25942"/>
                  </a:lnTo>
                  <a:lnTo>
                    <a:pt x="483649" y="25682"/>
                  </a:lnTo>
                  <a:lnTo>
                    <a:pt x="482803" y="25428"/>
                  </a:lnTo>
                  <a:lnTo>
                    <a:pt x="481939" y="25167"/>
                  </a:lnTo>
                  <a:lnTo>
                    <a:pt x="481076" y="24919"/>
                  </a:lnTo>
                  <a:lnTo>
                    <a:pt x="480213" y="24671"/>
                  </a:lnTo>
                  <a:lnTo>
                    <a:pt x="479317" y="24422"/>
                  </a:lnTo>
                  <a:lnTo>
                    <a:pt x="478437" y="24180"/>
                  </a:lnTo>
                  <a:lnTo>
                    <a:pt x="477540" y="23937"/>
                  </a:lnTo>
                  <a:lnTo>
                    <a:pt x="476627" y="23701"/>
                  </a:lnTo>
                  <a:lnTo>
                    <a:pt x="475714" y="23464"/>
                  </a:lnTo>
                  <a:lnTo>
                    <a:pt x="474785" y="23234"/>
                  </a:lnTo>
                  <a:lnTo>
                    <a:pt x="473855" y="23003"/>
                  </a:lnTo>
                  <a:lnTo>
                    <a:pt x="472909" y="22778"/>
                  </a:lnTo>
                  <a:lnTo>
                    <a:pt x="471962" y="22554"/>
                  </a:lnTo>
                  <a:lnTo>
                    <a:pt x="471000" y="22335"/>
                  </a:lnTo>
                  <a:lnTo>
                    <a:pt x="470037" y="22116"/>
                  </a:lnTo>
                  <a:lnTo>
                    <a:pt x="469057" y="21903"/>
                  </a:lnTo>
                  <a:lnTo>
                    <a:pt x="468078" y="21690"/>
                  </a:lnTo>
                  <a:lnTo>
                    <a:pt x="467082" y="21483"/>
                  </a:lnTo>
                  <a:lnTo>
                    <a:pt x="466069" y="21276"/>
                  </a:lnTo>
                  <a:lnTo>
                    <a:pt x="465056" y="21075"/>
                  </a:lnTo>
                  <a:lnTo>
                    <a:pt x="463463" y="20762"/>
                  </a:lnTo>
                  <a:lnTo>
                    <a:pt x="461852" y="20466"/>
                  </a:lnTo>
                  <a:lnTo>
                    <a:pt x="460242" y="20177"/>
                  </a:lnTo>
                  <a:lnTo>
                    <a:pt x="458615" y="19899"/>
                  </a:lnTo>
                  <a:lnTo>
                    <a:pt x="456972" y="19627"/>
                  </a:lnTo>
                  <a:lnTo>
                    <a:pt x="455312" y="19366"/>
                  </a:lnTo>
                  <a:lnTo>
                    <a:pt x="453652" y="19118"/>
                  </a:lnTo>
                  <a:lnTo>
                    <a:pt x="451975" y="18876"/>
                  </a:lnTo>
                  <a:lnTo>
                    <a:pt x="450282" y="18651"/>
                  </a:lnTo>
                  <a:lnTo>
                    <a:pt x="448572" y="18432"/>
                  </a:lnTo>
                  <a:lnTo>
                    <a:pt x="446862" y="18225"/>
                  </a:lnTo>
                  <a:lnTo>
                    <a:pt x="445135" y="18030"/>
                  </a:lnTo>
                  <a:lnTo>
                    <a:pt x="443392" y="17847"/>
                  </a:lnTo>
                  <a:lnTo>
                    <a:pt x="441649" y="17675"/>
                  </a:lnTo>
                  <a:lnTo>
                    <a:pt x="439890" y="17516"/>
                  </a:lnTo>
                  <a:lnTo>
                    <a:pt x="438113" y="17368"/>
                  </a:lnTo>
                  <a:lnTo>
                    <a:pt x="436868" y="17267"/>
                  </a:lnTo>
                  <a:lnTo>
                    <a:pt x="435640" y="17161"/>
                  </a:lnTo>
                  <a:lnTo>
                    <a:pt x="434411" y="17048"/>
                  </a:lnTo>
                  <a:lnTo>
                    <a:pt x="433183" y="16936"/>
                  </a:lnTo>
                  <a:lnTo>
                    <a:pt x="431954" y="16812"/>
                  </a:lnTo>
                  <a:lnTo>
                    <a:pt x="430743" y="16688"/>
                  </a:lnTo>
                  <a:lnTo>
                    <a:pt x="429531" y="16563"/>
                  </a:lnTo>
                  <a:lnTo>
                    <a:pt x="428335" y="16427"/>
                  </a:lnTo>
                  <a:lnTo>
                    <a:pt x="427124" y="16291"/>
                  </a:lnTo>
                  <a:lnTo>
                    <a:pt x="425928" y="16155"/>
                  </a:lnTo>
                  <a:lnTo>
                    <a:pt x="424733" y="16008"/>
                  </a:lnTo>
                  <a:lnTo>
                    <a:pt x="423538" y="15860"/>
                  </a:lnTo>
                  <a:lnTo>
                    <a:pt x="422359" y="15712"/>
                  </a:lnTo>
                  <a:lnTo>
                    <a:pt x="421180" y="15558"/>
                  </a:lnTo>
                  <a:lnTo>
                    <a:pt x="418823" y="15239"/>
                  </a:lnTo>
                  <a:lnTo>
                    <a:pt x="416466" y="14908"/>
                  </a:lnTo>
                  <a:lnTo>
                    <a:pt x="414142" y="14565"/>
                  </a:lnTo>
                  <a:lnTo>
                    <a:pt x="411818" y="14210"/>
                  </a:lnTo>
                  <a:lnTo>
                    <a:pt x="409510" y="13843"/>
                  </a:lnTo>
                  <a:lnTo>
                    <a:pt x="407219" y="13471"/>
                  </a:lnTo>
                  <a:lnTo>
                    <a:pt x="404928" y="13092"/>
                  </a:lnTo>
                  <a:lnTo>
                    <a:pt x="402637" y="12702"/>
                  </a:lnTo>
                  <a:lnTo>
                    <a:pt x="400363" y="12306"/>
                  </a:lnTo>
                  <a:lnTo>
                    <a:pt x="394968" y="11354"/>
                  </a:lnTo>
                  <a:lnTo>
                    <a:pt x="389556" y="10402"/>
                  </a:lnTo>
                  <a:lnTo>
                    <a:pt x="384161" y="9456"/>
                  </a:lnTo>
                  <a:lnTo>
                    <a:pt x="378749" y="8515"/>
                  </a:lnTo>
                  <a:lnTo>
                    <a:pt x="376043" y="8048"/>
                  </a:lnTo>
                  <a:lnTo>
                    <a:pt x="373320" y="7581"/>
                  </a:lnTo>
                  <a:lnTo>
                    <a:pt x="370614" y="7126"/>
                  </a:lnTo>
                  <a:lnTo>
                    <a:pt x="367875" y="6671"/>
                  </a:lnTo>
                  <a:lnTo>
                    <a:pt x="365153" y="6221"/>
                  </a:lnTo>
                  <a:lnTo>
                    <a:pt x="362414" y="5772"/>
                  </a:lnTo>
                  <a:lnTo>
                    <a:pt x="359674" y="5334"/>
                  </a:lnTo>
                  <a:lnTo>
                    <a:pt x="356919" y="4908"/>
                  </a:lnTo>
                  <a:lnTo>
                    <a:pt x="355192" y="4642"/>
                  </a:lnTo>
                  <a:lnTo>
                    <a:pt x="353449" y="4388"/>
                  </a:lnTo>
                  <a:lnTo>
                    <a:pt x="351723" y="4140"/>
                  </a:lnTo>
                  <a:lnTo>
                    <a:pt x="349980" y="3903"/>
                  </a:lnTo>
                  <a:lnTo>
                    <a:pt x="348220" y="3672"/>
                  </a:lnTo>
                  <a:lnTo>
                    <a:pt x="346460" y="3448"/>
                  </a:lnTo>
                  <a:lnTo>
                    <a:pt x="344700" y="3235"/>
                  </a:lnTo>
                  <a:lnTo>
                    <a:pt x="342941" y="3028"/>
                  </a:lnTo>
                  <a:lnTo>
                    <a:pt x="341164" y="2827"/>
                  </a:lnTo>
                  <a:lnTo>
                    <a:pt x="339388" y="2632"/>
                  </a:lnTo>
                  <a:lnTo>
                    <a:pt x="337595" y="2448"/>
                  </a:lnTo>
                  <a:lnTo>
                    <a:pt x="335819" y="2265"/>
                  </a:lnTo>
                  <a:lnTo>
                    <a:pt x="334010" y="2094"/>
                  </a:lnTo>
                  <a:lnTo>
                    <a:pt x="332217" y="1934"/>
                  </a:lnTo>
                  <a:lnTo>
                    <a:pt x="330407" y="1774"/>
                  </a:lnTo>
                  <a:lnTo>
                    <a:pt x="328598" y="1626"/>
                  </a:lnTo>
                  <a:lnTo>
                    <a:pt x="326788" y="1479"/>
                  </a:lnTo>
                  <a:lnTo>
                    <a:pt x="324979" y="1343"/>
                  </a:lnTo>
                  <a:lnTo>
                    <a:pt x="323153" y="1213"/>
                  </a:lnTo>
                  <a:lnTo>
                    <a:pt x="321326" y="1088"/>
                  </a:lnTo>
                  <a:lnTo>
                    <a:pt x="319484" y="976"/>
                  </a:lnTo>
                  <a:lnTo>
                    <a:pt x="317658" y="864"/>
                  </a:lnTo>
                  <a:lnTo>
                    <a:pt x="315815" y="757"/>
                  </a:lnTo>
                  <a:lnTo>
                    <a:pt x="313972" y="663"/>
                  </a:lnTo>
                  <a:lnTo>
                    <a:pt x="312130" y="568"/>
                  </a:lnTo>
                  <a:lnTo>
                    <a:pt x="310270" y="479"/>
                  </a:lnTo>
                  <a:lnTo>
                    <a:pt x="308428" y="402"/>
                  </a:lnTo>
                  <a:lnTo>
                    <a:pt x="306568" y="326"/>
                  </a:lnTo>
                  <a:lnTo>
                    <a:pt x="304709" y="260"/>
                  </a:lnTo>
                  <a:lnTo>
                    <a:pt x="302833" y="195"/>
                  </a:lnTo>
                  <a:lnTo>
                    <a:pt x="300974" y="136"/>
                  </a:lnTo>
                  <a:lnTo>
                    <a:pt x="299098" y="89"/>
                  </a:lnTo>
                  <a:lnTo>
                    <a:pt x="297753" y="54"/>
                  </a:lnTo>
                  <a:lnTo>
                    <a:pt x="296425" y="30"/>
                  </a:lnTo>
                  <a:lnTo>
                    <a:pt x="295081" y="12"/>
                  </a:lnTo>
                  <a:lnTo>
                    <a:pt x="293753" y="6"/>
                  </a:lnTo>
                  <a:lnTo>
                    <a:pt x="292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9"/>
            <p:cNvSpPr/>
            <p:nvPr/>
          </p:nvSpPr>
          <p:spPr>
            <a:xfrm flipH="1">
              <a:off x="7716199" y="3950136"/>
              <a:ext cx="1054150" cy="937757"/>
            </a:xfrm>
            <a:custGeom>
              <a:avLst/>
              <a:gdLst/>
              <a:ahLst/>
              <a:cxnLst/>
              <a:rect l="l" t="t" r="r" b="b"/>
              <a:pathLst>
                <a:path w="92368" h="29225" extrusionOk="0">
                  <a:moveTo>
                    <a:pt x="27824" y="1"/>
                  </a:moveTo>
                  <a:lnTo>
                    <a:pt x="27292" y="12"/>
                  </a:lnTo>
                  <a:lnTo>
                    <a:pt x="26745" y="30"/>
                  </a:lnTo>
                  <a:lnTo>
                    <a:pt x="26213" y="54"/>
                  </a:lnTo>
                  <a:lnTo>
                    <a:pt x="25682" y="89"/>
                  </a:lnTo>
                  <a:lnTo>
                    <a:pt x="25151" y="131"/>
                  </a:lnTo>
                  <a:lnTo>
                    <a:pt x="24620" y="178"/>
                  </a:lnTo>
                  <a:lnTo>
                    <a:pt x="24088" y="237"/>
                  </a:lnTo>
                  <a:lnTo>
                    <a:pt x="23557" y="296"/>
                  </a:lnTo>
                  <a:lnTo>
                    <a:pt x="23043" y="361"/>
                  </a:lnTo>
                  <a:lnTo>
                    <a:pt x="22528" y="438"/>
                  </a:lnTo>
                  <a:lnTo>
                    <a:pt x="21997" y="515"/>
                  </a:lnTo>
                  <a:lnTo>
                    <a:pt x="21349" y="616"/>
                  </a:lnTo>
                  <a:lnTo>
                    <a:pt x="20702" y="728"/>
                  </a:lnTo>
                  <a:lnTo>
                    <a:pt x="20054" y="840"/>
                  </a:lnTo>
                  <a:lnTo>
                    <a:pt x="19424" y="959"/>
                  </a:lnTo>
                  <a:lnTo>
                    <a:pt x="18809" y="1089"/>
                  </a:lnTo>
                  <a:lnTo>
                    <a:pt x="18195" y="1219"/>
                  </a:lnTo>
                  <a:lnTo>
                    <a:pt x="17598" y="1355"/>
                  </a:lnTo>
                  <a:lnTo>
                    <a:pt x="17000" y="1491"/>
                  </a:lnTo>
                  <a:lnTo>
                    <a:pt x="16419" y="1639"/>
                  </a:lnTo>
                  <a:lnTo>
                    <a:pt x="15838" y="1792"/>
                  </a:lnTo>
                  <a:lnTo>
                    <a:pt x="15273" y="1946"/>
                  </a:lnTo>
                  <a:lnTo>
                    <a:pt x="14709" y="2106"/>
                  </a:lnTo>
                  <a:lnTo>
                    <a:pt x="14161" y="2265"/>
                  </a:lnTo>
                  <a:lnTo>
                    <a:pt x="13630" y="2437"/>
                  </a:lnTo>
                  <a:lnTo>
                    <a:pt x="13099" y="2608"/>
                  </a:lnTo>
                  <a:lnTo>
                    <a:pt x="12584" y="2786"/>
                  </a:lnTo>
                  <a:lnTo>
                    <a:pt x="12069" y="2969"/>
                  </a:lnTo>
                  <a:lnTo>
                    <a:pt x="11571" y="3152"/>
                  </a:lnTo>
                  <a:lnTo>
                    <a:pt x="11073" y="3342"/>
                  </a:lnTo>
                  <a:lnTo>
                    <a:pt x="10592" y="3537"/>
                  </a:lnTo>
                  <a:lnTo>
                    <a:pt x="10127" y="3732"/>
                  </a:lnTo>
                  <a:lnTo>
                    <a:pt x="9662" y="3933"/>
                  </a:lnTo>
                  <a:lnTo>
                    <a:pt x="9214" y="4134"/>
                  </a:lnTo>
                  <a:lnTo>
                    <a:pt x="8766" y="4341"/>
                  </a:lnTo>
                  <a:lnTo>
                    <a:pt x="8334" y="4554"/>
                  </a:lnTo>
                  <a:lnTo>
                    <a:pt x="7919" y="4767"/>
                  </a:lnTo>
                  <a:lnTo>
                    <a:pt x="7504" y="4986"/>
                  </a:lnTo>
                  <a:lnTo>
                    <a:pt x="7106" y="5204"/>
                  </a:lnTo>
                  <a:lnTo>
                    <a:pt x="6707" y="5423"/>
                  </a:lnTo>
                  <a:lnTo>
                    <a:pt x="6326" y="5654"/>
                  </a:lnTo>
                  <a:lnTo>
                    <a:pt x="5960" y="5878"/>
                  </a:lnTo>
                  <a:lnTo>
                    <a:pt x="5595" y="6109"/>
                  </a:lnTo>
                  <a:lnTo>
                    <a:pt x="5247" y="6346"/>
                  </a:lnTo>
                  <a:lnTo>
                    <a:pt x="4914" y="6582"/>
                  </a:lnTo>
                  <a:lnTo>
                    <a:pt x="4582" y="6819"/>
                  </a:lnTo>
                  <a:lnTo>
                    <a:pt x="4267" y="7061"/>
                  </a:lnTo>
                  <a:lnTo>
                    <a:pt x="3968" y="7304"/>
                  </a:lnTo>
                  <a:lnTo>
                    <a:pt x="3669" y="7546"/>
                  </a:lnTo>
                  <a:lnTo>
                    <a:pt x="3387" y="7794"/>
                  </a:lnTo>
                  <a:lnTo>
                    <a:pt x="3105" y="8043"/>
                  </a:lnTo>
                  <a:lnTo>
                    <a:pt x="2839" y="8291"/>
                  </a:lnTo>
                  <a:lnTo>
                    <a:pt x="2590" y="8545"/>
                  </a:lnTo>
                  <a:lnTo>
                    <a:pt x="2358" y="8800"/>
                  </a:lnTo>
                  <a:lnTo>
                    <a:pt x="2126" y="9054"/>
                  </a:lnTo>
                  <a:lnTo>
                    <a:pt x="1910" y="9308"/>
                  </a:lnTo>
                  <a:lnTo>
                    <a:pt x="1711" y="9568"/>
                  </a:lnTo>
                  <a:lnTo>
                    <a:pt x="1511" y="9823"/>
                  </a:lnTo>
                  <a:lnTo>
                    <a:pt x="1329" y="10083"/>
                  </a:lnTo>
                  <a:lnTo>
                    <a:pt x="1146" y="10343"/>
                  </a:lnTo>
                  <a:lnTo>
                    <a:pt x="997" y="10609"/>
                  </a:lnTo>
                  <a:lnTo>
                    <a:pt x="847" y="10869"/>
                  </a:lnTo>
                  <a:lnTo>
                    <a:pt x="714" y="11135"/>
                  </a:lnTo>
                  <a:lnTo>
                    <a:pt x="582" y="11396"/>
                  </a:lnTo>
                  <a:lnTo>
                    <a:pt x="465" y="11662"/>
                  </a:lnTo>
                  <a:lnTo>
                    <a:pt x="366" y="11928"/>
                  </a:lnTo>
                  <a:lnTo>
                    <a:pt x="283" y="12188"/>
                  </a:lnTo>
                  <a:lnTo>
                    <a:pt x="200" y="12454"/>
                  </a:lnTo>
                  <a:lnTo>
                    <a:pt x="133" y="12720"/>
                  </a:lnTo>
                  <a:lnTo>
                    <a:pt x="84" y="12986"/>
                  </a:lnTo>
                  <a:lnTo>
                    <a:pt x="50" y="13252"/>
                  </a:lnTo>
                  <a:lnTo>
                    <a:pt x="17" y="13518"/>
                  </a:lnTo>
                  <a:lnTo>
                    <a:pt x="1" y="13779"/>
                  </a:lnTo>
                  <a:lnTo>
                    <a:pt x="1" y="14045"/>
                  </a:lnTo>
                  <a:lnTo>
                    <a:pt x="17" y="14311"/>
                  </a:lnTo>
                  <a:lnTo>
                    <a:pt x="50" y="14731"/>
                  </a:lnTo>
                  <a:lnTo>
                    <a:pt x="133" y="15150"/>
                  </a:lnTo>
                  <a:lnTo>
                    <a:pt x="266" y="15588"/>
                  </a:lnTo>
                  <a:lnTo>
                    <a:pt x="416" y="16026"/>
                  </a:lnTo>
                  <a:lnTo>
                    <a:pt x="615" y="16463"/>
                  </a:lnTo>
                  <a:lnTo>
                    <a:pt x="847" y="16913"/>
                  </a:lnTo>
                  <a:lnTo>
                    <a:pt x="1113" y="17362"/>
                  </a:lnTo>
                  <a:lnTo>
                    <a:pt x="1412" y="17811"/>
                  </a:lnTo>
                  <a:lnTo>
                    <a:pt x="1744" y="18267"/>
                  </a:lnTo>
                  <a:lnTo>
                    <a:pt x="2109" y="18722"/>
                  </a:lnTo>
                  <a:lnTo>
                    <a:pt x="2507" y="19177"/>
                  </a:lnTo>
                  <a:lnTo>
                    <a:pt x="2939" y="19627"/>
                  </a:lnTo>
                  <a:lnTo>
                    <a:pt x="3404" y="20082"/>
                  </a:lnTo>
                  <a:lnTo>
                    <a:pt x="3885" y="20532"/>
                  </a:lnTo>
                  <a:lnTo>
                    <a:pt x="4416" y="20975"/>
                  </a:lnTo>
                  <a:lnTo>
                    <a:pt x="4964" y="21419"/>
                  </a:lnTo>
                  <a:lnTo>
                    <a:pt x="5545" y="21856"/>
                  </a:lnTo>
                  <a:lnTo>
                    <a:pt x="6143" y="22282"/>
                  </a:lnTo>
                  <a:lnTo>
                    <a:pt x="6790" y="22708"/>
                  </a:lnTo>
                  <a:lnTo>
                    <a:pt x="7438" y="23128"/>
                  </a:lnTo>
                  <a:lnTo>
                    <a:pt x="8135" y="23536"/>
                  </a:lnTo>
                  <a:lnTo>
                    <a:pt x="8832" y="23932"/>
                  </a:lnTo>
                  <a:lnTo>
                    <a:pt x="9579" y="24322"/>
                  </a:lnTo>
                  <a:lnTo>
                    <a:pt x="10326" y="24700"/>
                  </a:lnTo>
                  <a:lnTo>
                    <a:pt x="11107" y="25073"/>
                  </a:lnTo>
                  <a:lnTo>
                    <a:pt x="11920" y="25428"/>
                  </a:lnTo>
                  <a:lnTo>
                    <a:pt x="12335" y="25599"/>
                  </a:lnTo>
                  <a:lnTo>
                    <a:pt x="12750" y="25771"/>
                  </a:lnTo>
                  <a:lnTo>
                    <a:pt x="13165" y="25936"/>
                  </a:lnTo>
                  <a:lnTo>
                    <a:pt x="13597" y="26096"/>
                  </a:lnTo>
                  <a:lnTo>
                    <a:pt x="14028" y="26256"/>
                  </a:lnTo>
                  <a:lnTo>
                    <a:pt x="14460" y="26409"/>
                  </a:lnTo>
                  <a:lnTo>
                    <a:pt x="14892" y="26563"/>
                  </a:lnTo>
                  <a:lnTo>
                    <a:pt x="15340" y="26711"/>
                  </a:lnTo>
                  <a:lnTo>
                    <a:pt x="15788" y="26853"/>
                  </a:lnTo>
                  <a:lnTo>
                    <a:pt x="16253" y="26989"/>
                  </a:lnTo>
                  <a:lnTo>
                    <a:pt x="16701" y="27125"/>
                  </a:lnTo>
                  <a:lnTo>
                    <a:pt x="17166" y="27255"/>
                  </a:lnTo>
                  <a:lnTo>
                    <a:pt x="17647" y="27385"/>
                  </a:lnTo>
                  <a:lnTo>
                    <a:pt x="18129" y="27509"/>
                  </a:lnTo>
                  <a:lnTo>
                    <a:pt x="18627" y="27628"/>
                  </a:lnTo>
                  <a:lnTo>
                    <a:pt x="19125" y="27740"/>
                  </a:lnTo>
                  <a:lnTo>
                    <a:pt x="19623" y="27852"/>
                  </a:lnTo>
                  <a:lnTo>
                    <a:pt x="20137" y="27959"/>
                  </a:lnTo>
                  <a:lnTo>
                    <a:pt x="20652" y="28059"/>
                  </a:lnTo>
                  <a:lnTo>
                    <a:pt x="21183" y="28154"/>
                  </a:lnTo>
                  <a:lnTo>
                    <a:pt x="21715" y="28248"/>
                  </a:lnTo>
                  <a:lnTo>
                    <a:pt x="22246" y="28337"/>
                  </a:lnTo>
                  <a:lnTo>
                    <a:pt x="22777" y="28420"/>
                  </a:lnTo>
                  <a:lnTo>
                    <a:pt x="23325" y="28503"/>
                  </a:lnTo>
                  <a:lnTo>
                    <a:pt x="23889" y="28580"/>
                  </a:lnTo>
                  <a:lnTo>
                    <a:pt x="24437" y="28651"/>
                  </a:lnTo>
                  <a:lnTo>
                    <a:pt x="25001" y="28716"/>
                  </a:lnTo>
                  <a:lnTo>
                    <a:pt x="25566" y="28781"/>
                  </a:lnTo>
                  <a:lnTo>
                    <a:pt x="26130" y="28840"/>
                  </a:lnTo>
                  <a:lnTo>
                    <a:pt x="26695" y="28893"/>
                  </a:lnTo>
                  <a:lnTo>
                    <a:pt x="27276" y="28946"/>
                  </a:lnTo>
                  <a:lnTo>
                    <a:pt x="27857" y="28994"/>
                  </a:lnTo>
                  <a:lnTo>
                    <a:pt x="28438" y="29035"/>
                  </a:lnTo>
                  <a:lnTo>
                    <a:pt x="29019" y="29070"/>
                  </a:lnTo>
                  <a:lnTo>
                    <a:pt x="29600" y="29106"/>
                  </a:lnTo>
                  <a:lnTo>
                    <a:pt x="30198" y="29135"/>
                  </a:lnTo>
                  <a:lnTo>
                    <a:pt x="30779" y="29159"/>
                  </a:lnTo>
                  <a:lnTo>
                    <a:pt x="31376" y="29183"/>
                  </a:lnTo>
                  <a:lnTo>
                    <a:pt x="31957" y="29195"/>
                  </a:lnTo>
                  <a:lnTo>
                    <a:pt x="32555" y="29206"/>
                  </a:lnTo>
                  <a:lnTo>
                    <a:pt x="33152" y="29218"/>
                  </a:lnTo>
                  <a:lnTo>
                    <a:pt x="33750" y="29224"/>
                  </a:lnTo>
                  <a:lnTo>
                    <a:pt x="34348" y="29224"/>
                  </a:lnTo>
                  <a:lnTo>
                    <a:pt x="34929" y="29218"/>
                  </a:lnTo>
                  <a:lnTo>
                    <a:pt x="35526" y="29206"/>
                  </a:lnTo>
                  <a:lnTo>
                    <a:pt x="36124" y="29195"/>
                  </a:lnTo>
                  <a:lnTo>
                    <a:pt x="36722" y="29177"/>
                  </a:lnTo>
                  <a:lnTo>
                    <a:pt x="37303" y="29159"/>
                  </a:lnTo>
                  <a:lnTo>
                    <a:pt x="37900" y="29130"/>
                  </a:lnTo>
                  <a:lnTo>
                    <a:pt x="38481" y="29100"/>
                  </a:lnTo>
                  <a:lnTo>
                    <a:pt x="39062" y="29070"/>
                  </a:lnTo>
                  <a:lnTo>
                    <a:pt x="39660" y="29029"/>
                  </a:lnTo>
                  <a:lnTo>
                    <a:pt x="40241" y="28988"/>
                  </a:lnTo>
                  <a:lnTo>
                    <a:pt x="40805" y="28940"/>
                  </a:lnTo>
                  <a:lnTo>
                    <a:pt x="41386" y="28893"/>
                  </a:lnTo>
                  <a:lnTo>
                    <a:pt x="41968" y="28840"/>
                  </a:lnTo>
                  <a:lnTo>
                    <a:pt x="42532" y="28781"/>
                  </a:lnTo>
                  <a:lnTo>
                    <a:pt x="43096" y="28716"/>
                  </a:lnTo>
                  <a:lnTo>
                    <a:pt x="43661" y="28651"/>
                  </a:lnTo>
                  <a:lnTo>
                    <a:pt x="44209" y="28580"/>
                  </a:lnTo>
                  <a:lnTo>
                    <a:pt x="44773" y="28503"/>
                  </a:lnTo>
                  <a:lnTo>
                    <a:pt x="45321" y="28420"/>
                  </a:lnTo>
                  <a:lnTo>
                    <a:pt x="45852" y="28337"/>
                  </a:lnTo>
                  <a:lnTo>
                    <a:pt x="46400" y="28248"/>
                  </a:lnTo>
                  <a:lnTo>
                    <a:pt x="46931" y="28160"/>
                  </a:lnTo>
                  <a:lnTo>
                    <a:pt x="47446" y="28065"/>
                  </a:lnTo>
                  <a:lnTo>
                    <a:pt x="47977" y="27965"/>
                  </a:lnTo>
                  <a:lnTo>
                    <a:pt x="48492" y="27858"/>
                  </a:lnTo>
                  <a:lnTo>
                    <a:pt x="48990" y="27752"/>
                  </a:lnTo>
                  <a:lnTo>
                    <a:pt x="49488" y="27639"/>
                  </a:lnTo>
                  <a:lnTo>
                    <a:pt x="49986" y="27521"/>
                  </a:lnTo>
                  <a:lnTo>
                    <a:pt x="50467" y="27397"/>
                  </a:lnTo>
                  <a:lnTo>
                    <a:pt x="50949" y="27273"/>
                  </a:lnTo>
                  <a:lnTo>
                    <a:pt x="51413" y="27143"/>
                  </a:lnTo>
                  <a:lnTo>
                    <a:pt x="51878" y="27013"/>
                  </a:lnTo>
                  <a:lnTo>
                    <a:pt x="52326" y="26877"/>
                  </a:lnTo>
                  <a:lnTo>
                    <a:pt x="53024" y="26652"/>
                  </a:lnTo>
                  <a:lnTo>
                    <a:pt x="53704" y="26421"/>
                  </a:lnTo>
                  <a:lnTo>
                    <a:pt x="54352" y="26185"/>
                  </a:lnTo>
                  <a:lnTo>
                    <a:pt x="54999" y="25942"/>
                  </a:lnTo>
                  <a:lnTo>
                    <a:pt x="55613" y="25700"/>
                  </a:lnTo>
                  <a:lnTo>
                    <a:pt x="56228" y="25446"/>
                  </a:lnTo>
                  <a:lnTo>
                    <a:pt x="56842" y="25191"/>
                  </a:lnTo>
                  <a:lnTo>
                    <a:pt x="57439" y="24937"/>
                  </a:lnTo>
                  <a:lnTo>
                    <a:pt x="59813" y="23908"/>
                  </a:lnTo>
                  <a:lnTo>
                    <a:pt x="60411" y="23654"/>
                  </a:lnTo>
                  <a:lnTo>
                    <a:pt x="61025" y="23400"/>
                  </a:lnTo>
                  <a:lnTo>
                    <a:pt x="61640" y="23145"/>
                  </a:lnTo>
                  <a:lnTo>
                    <a:pt x="62270" y="22903"/>
                  </a:lnTo>
                  <a:lnTo>
                    <a:pt x="62752" y="22725"/>
                  </a:lnTo>
                  <a:lnTo>
                    <a:pt x="63233" y="22548"/>
                  </a:lnTo>
                  <a:lnTo>
                    <a:pt x="63731" y="22388"/>
                  </a:lnTo>
                  <a:lnTo>
                    <a:pt x="64229" y="22229"/>
                  </a:lnTo>
                  <a:lnTo>
                    <a:pt x="64744" y="22075"/>
                  </a:lnTo>
                  <a:lnTo>
                    <a:pt x="65258" y="21933"/>
                  </a:lnTo>
                  <a:lnTo>
                    <a:pt x="65773" y="21791"/>
                  </a:lnTo>
                  <a:lnTo>
                    <a:pt x="66288" y="21661"/>
                  </a:lnTo>
                  <a:lnTo>
                    <a:pt x="66819" y="21531"/>
                  </a:lnTo>
                  <a:lnTo>
                    <a:pt x="67350" y="21407"/>
                  </a:lnTo>
                  <a:lnTo>
                    <a:pt x="67881" y="21289"/>
                  </a:lnTo>
                  <a:lnTo>
                    <a:pt x="68429" y="21170"/>
                  </a:lnTo>
                  <a:lnTo>
                    <a:pt x="68977" y="21064"/>
                  </a:lnTo>
                  <a:lnTo>
                    <a:pt x="69508" y="20951"/>
                  </a:lnTo>
                  <a:lnTo>
                    <a:pt x="70604" y="20750"/>
                  </a:lnTo>
                  <a:lnTo>
                    <a:pt x="71716" y="20561"/>
                  </a:lnTo>
                  <a:lnTo>
                    <a:pt x="72828" y="20378"/>
                  </a:lnTo>
                  <a:lnTo>
                    <a:pt x="73924" y="20200"/>
                  </a:lnTo>
                  <a:lnTo>
                    <a:pt x="75036" y="20029"/>
                  </a:lnTo>
                  <a:lnTo>
                    <a:pt x="77211" y="19692"/>
                  </a:lnTo>
                  <a:lnTo>
                    <a:pt x="78290" y="19520"/>
                  </a:lnTo>
                  <a:lnTo>
                    <a:pt x="79353" y="19349"/>
                  </a:lnTo>
                  <a:lnTo>
                    <a:pt x="80382" y="19166"/>
                  </a:lnTo>
                  <a:lnTo>
                    <a:pt x="81411" y="18970"/>
                  </a:lnTo>
                  <a:lnTo>
                    <a:pt x="81909" y="18870"/>
                  </a:lnTo>
                  <a:lnTo>
                    <a:pt x="82407" y="18769"/>
                  </a:lnTo>
                  <a:lnTo>
                    <a:pt x="82889" y="18663"/>
                  </a:lnTo>
                  <a:lnTo>
                    <a:pt x="83370" y="18551"/>
                  </a:lnTo>
                  <a:lnTo>
                    <a:pt x="83835" y="18438"/>
                  </a:lnTo>
                  <a:lnTo>
                    <a:pt x="84300" y="18320"/>
                  </a:lnTo>
                  <a:lnTo>
                    <a:pt x="84764" y="18196"/>
                  </a:lnTo>
                  <a:lnTo>
                    <a:pt x="85196" y="18066"/>
                  </a:lnTo>
                  <a:lnTo>
                    <a:pt x="85644" y="17936"/>
                  </a:lnTo>
                  <a:lnTo>
                    <a:pt x="86059" y="17794"/>
                  </a:lnTo>
                  <a:lnTo>
                    <a:pt x="86491" y="17652"/>
                  </a:lnTo>
                  <a:lnTo>
                    <a:pt x="86889" y="17498"/>
                  </a:lnTo>
                  <a:lnTo>
                    <a:pt x="87288" y="17338"/>
                  </a:lnTo>
                  <a:lnTo>
                    <a:pt x="87670" y="17179"/>
                  </a:lnTo>
                  <a:lnTo>
                    <a:pt x="88035" y="17007"/>
                  </a:lnTo>
                  <a:lnTo>
                    <a:pt x="88400" y="16830"/>
                  </a:lnTo>
                  <a:lnTo>
                    <a:pt x="88749" y="16641"/>
                  </a:lnTo>
                  <a:lnTo>
                    <a:pt x="89081" y="16446"/>
                  </a:lnTo>
                  <a:lnTo>
                    <a:pt x="89413" y="16244"/>
                  </a:lnTo>
                  <a:lnTo>
                    <a:pt x="89712" y="16037"/>
                  </a:lnTo>
                  <a:lnTo>
                    <a:pt x="90010" y="15819"/>
                  </a:lnTo>
                  <a:lnTo>
                    <a:pt x="90293" y="15588"/>
                  </a:lnTo>
                  <a:lnTo>
                    <a:pt x="90558" y="15352"/>
                  </a:lnTo>
                  <a:lnTo>
                    <a:pt x="90807" y="15103"/>
                  </a:lnTo>
                  <a:lnTo>
                    <a:pt x="91040" y="14849"/>
                  </a:lnTo>
                  <a:lnTo>
                    <a:pt x="91255" y="14583"/>
                  </a:lnTo>
                  <a:lnTo>
                    <a:pt x="91455" y="14305"/>
                  </a:lnTo>
                  <a:lnTo>
                    <a:pt x="91654" y="14015"/>
                  </a:lnTo>
                  <a:lnTo>
                    <a:pt x="91853" y="13631"/>
                  </a:lnTo>
                  <a:lnTo>
                    <a:pt x="92036" y="13252"/>
                  </a:lnTo>
                  <a:lnTo>
                    <a:pt x="92168" y="12880"/>
                  </a:lnTo>
                  <a:lnTo>
                    <a:pt x="92268" y="12513"/>
                  </a:lnTo>
                  <a:lnTo>
                    <a:pt x="92334" y="12147"/>
                  </a:lnTo>
                  <a:lnTo>
                    <a:pt x="92368" y="11792"/>
                  </a:lnTo>
                  <a:lnTo>
                    <a:pt x="92351" y="11437"/>
                  </a:lnTo>
                  <a:lnTo>
                    <a:pt x="92318" y="11094"/>
                  </a:lnTo>
                  <a:lnTo>
                    <a:pt x="92235" y="10751"/>
                  </a:lnTo>
                  <a:lnTo>
                    <a:pt x="92135" y="10420"/>
                  </a:lnTo>
                  <a:lnTo>
                    <a:pt x="91986" y="10089"/>
                  </a:lnTo>
                  <a:lnTo>
                    <a:pt x="91820" y="9763"/>
                  </a:lnTo>
                  <a:lnTo>
                    <a:pt x="91604" y="9450"/>
                  </a:lnTo>
                  <a:lnTo>
                    <a:pt x="91372" y="9137"/>
                  </a:lnTo>
                  <a:lnTo>
                    <a:pt x="91106" y="8829"/>
                  </a:lnTo>
                  <a:lnTo>
                    <a:pt x="90807" y="8528"/>
                  </a:lnTo>
                  <a:lnTo>
                    <a:pt x="90492" y="8232"/>
                  </a:lnTo>
                  <a:lnTo>
                    <a:pt x="90127" y="7948"/>
                  </a:lnTo>
                  <a:lnTo>
                    <a:pt x="89745" y="7664"/>
                  </a:lnTo>
                  <a:lnTo>
                    <a:pt x="89346" y="7386"/>
                  </a:lnTo>
                  <a:lnTo>
                    <a:pt x="88915" y="7120"/>
                  </a:lnTo>
                  <a:lnTo>
                    <a:pt x="88450" y="6854"/>
                  </a:lnTo>
                  <a:lnTo>
                    <a:pt x="87968" y="6594"/>
                  </a:lnTo>
                  <a:lnTo>
                    <a:pt x="87454" y="6346"/>
                  </a:lnTo>
                  <a:lnTo>
                    <a:pt x="86923" y="6097"/>
                  </a:lnTo>
                  <a:lnTo>
                    <a:pt x="86375" y="5861"/>
                  </a:lnTo>
                  <a:lnTo>
                    <a:pt x="85794" y="5624"/>
                  </a:lnTo>
                  <a:lnTo>
                    <a:pt x="85196" y="5399"/>
                  </a:lnTo>
                  <a:lnTo>
                    <a:pt x="84582" y="5181"/>
                  </a:lnTo>
                  <a:lnTo>
                    <a:pt x="83934" y="4968"/>
                  </a:lnTo>
                  <a:lnTo>
                    <a:pt x="83270" y="4755"/>
                  </a:lnTo>
                  <a:lnTo>
                    <a:pt x="82590" y="4554"/>
                  </a:lnTo>
                  <a:lnTo>
                    <a:pt x="81893" y="4365"/>
                  </a:lnTo>
                  <a:lnTo>
                    <a:pt x="81179" y="4175"/>
                  </a:lnTo>
                  <a:lnTo>
                    <a:pt x="80448" y="3992"/>
                  </a:lnTo>
                  <a:lnTo>
                    <a:pt x="79701" y="3821"/>
                  </a:lnTo>
                  <a:lnTo>
                    <a:pt x="78938" y="3649"/>
                  </a:lnTo>
                  <a:lnTo>
                    <a:pt x="78157" y="3489"/>
                  </a:lnTo>
                  <a:lnTo>
                    <a:pt x="77360" y="3336"/>
                  </a:lnTo>
                  <a:lnTo>
                    <a:pt x="76547" y="3188"/>
                  </a:lnTo>
                  <a:lnTo>
                    <a:pt x="75717" y="3046"/>
                  </a:lnTo>
                  <a:lnTo>
                    <a:pt x="74887" y="2910"/>
                  </a:lnTo>
                  <a:lnTo>
                    <a:pt x="74040" y="2786"/>
                  </a:lnTo>
                  <a:lnTo>
                    <a:pt x="73177" y="2667"/>
                  </a:lnTo>
                  <a:lnTo>
                    <a:pt x="72314" y="2555"/>
                  </a:lnTo>
                  <a:lnTo>
                    <a:pt x="71434" y="2449"/>
                  </a:lnTo>
                  <a:lnTo>
                    <a:pt x="70538" y="2348"/>
                  </a:lnTo>
                  <a:lnTo>
                    <a:pt x="69641" y="2254"/>
                  </a:lnTo>
                  <a:lnTo>
                    <a:pt x="68745" y="2171"/>
                  </a:lnTo>
                  <a:lnTo>
                    <a:pt x="67832" y="2094"/>
                  </a:lnTo>
                  <a:lnTo>
                    <a:pt x="66902" y="2023"/>
                  </a:lnTo>
                  <a:lnTo>
                    <a:pt x="65972" y="1958"/>
                  </a:lnTo>
                  <a:lnTo>
                    <a:pt x="65043" y="1905"/>
                  </a:lnTo>
                  <a:lnTo>
                    <a:pt x="64113" y="1857"/>
                  </a:lnTo>
                  <a:lnTo>
                    <a:pt x="63167" y="1816"/>
                  </a:lnTo>
                  <a:lnTo>
                    <a:pt x="62221" y="1780"/>
                  </a:lnTo>
                  <a:lnTo>
                    <a:pt x="61274" y="1757"/>
                  </a:lnTo>
                  <a:lnTo>
                    <a:pt x="60328" y="1739"/>
                  </a:lnTo>
                  <a:lnTo>
                    <a:pt x="59382" y="1727"/>
                  </a:lnTo>
                  <a:lnTo>
                    <a:pt x="58419" y="1721"/>
                  </a:lnTo>
                  <a:lnTo>
                    <a:pt x="57473" y="1727"/>
                  </a:lnTo>
                  <a:lnTo>
                    <a:pt x="56510" y="1739"/>
                  </a:lnTo>
                  <a:lnTo>
                    <a:pt x="55564" y="1757"/>
                  </a:lnTo>
                  <a:lnTo>
                    <a:pt x="54617" y="1786"/>
                  </a:lnTo>
                  <a:lnTo>
                    <a:pt x="53787" y="1804"/>
                  </a:lnTo>
                  <a:lnTo>
                    <a:pt x="52974" y="1822"/>
                  </a:lnTo>
                  <a:lnTo>
                    <a:pt x="52160" y="1828"/>
                  </a:lnTo>
                  <a:lnTo>
                    <a:pt x="51364" y="1828"/>
                  </a:lnTo>
                  <a:lnTo>
                    <a:pt x="50583" y="1816"/>
                  </a:lnTo>
                  <a:lnTo>
                    <a:pt x="49803" y="1798"/>
                  </a:lnTo>
                  <a:lnTo>
                    <a:pt x="49039" y="1780"/>
                  </a:lnTo>
                  <a:lnTo>
                    <a:pt x="48276" y="1751"/>
                  </a:lnTo>
                  <a:lnTo>
                    <a:pt x="47529" y="1715"/>
                  </a:lnTo>
                  <a:lnTo>
                    <a:pt x="46782" y="1674"/>
                  </a:lnTo>
                  <a:lnTo>
                    <a:pt x="46035" y="1627"/>
                  </a:lnTo>
                  <a:lnTo>
                    <a:pt x="45304" y="1579"/>
                  </a:lnTo>
                  <a:lnTo>
                    <a:pt x="44574" y="1520"/>
                  </a:lnTo>
                  <a:lnTo>
                    <a:pt x="43843" y="1461"/>
                  </a:lnTo>
                  <a:lnTo>
                    <a:pt x="43113" y="1396"/>
                  </a:lnTo>
                  <a:lnTo>
                    <a:pt x="42399" y="1331"/>
                  </a:lnTo>
                  <a:lnTo>
                    <a:pt x="40955" y="1189"/>
                  </a:lnTo>
                  <a:lnTo>
                    <a:pt x="39511" y="1041"/>
                  </a:lnTo>
                  <a:lnTo>
                    <a:pt x="36605" y="722"/>
                  </a:lnTo>
                  <a:lnTo>
                    <a:pt x="35128" y="562"/>
                  </a:lnTo>
                  <a:lnTo>
                    <a:pt x="33634" y="403"/>
                  </a:lnTo>
                  <a:lnTo>
                    <a:pt x="32107" y="249"/>
                  </a:lnTo>
                  <a:lnTo>
                    <a:pt x="30546" y="107"/>
                  </a:lnTo>
                  <a:lnTo>
                    <a:pt x="29998" y="66"/>
                  </a:lnTo>
                  <a:lnTo>
                    <a:pt x="29451" y="36"/>
                  </a:lnTo>
                  <a:lnTo>
                    <a:pt x="28919" y="12"/>
                  </a:lnTo>
                  <a:lnTo>
                    <a:pt x="28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9"/>
            <p:cNvSpPr/>
            <p:nvPr/>
          </p:nvSpPr>
          <p:spPr>
            <a:xfrm flipH="1">
              <a:off x="483870" y="3237858"/>
              <a:ext cx="544890" cy="745714"/>
            </a:xfrm>
            <a:custGeom>
              <a:avLst/>
              <a:gdLst/>
              <a:ahLst/>
              <a:cxnLst/>
              <a:rect l="l" t="t" r="r" b="b"/>
              <a:pathLst>
                <a:path w="47745" h="23240" extrusionOk="0">
                  <a:moveTo>
                    <a:pt x="30446" y="0"/>
                  </a:moveTo>
                  <a:lnTo>
                    <a:pt x="29899" y="12"/>
                  </a:lnTo>
                  <a:lnTo>
                    <a:pt x="29367" y="30"/>
                  </a:lnTo>
                  <a:lnTo>
                    <a:pt x="28836" y="59"/>
                  </a:lnTo>
                  <a:lnTo>
                    <a:pt x="28322" y="95"/>
                  </a:lnTo>
                  <a:lnTo>
                    <a:pt x="27807" y="142"/>
                  </a:lnTo>
                  <a:lnTo>
                    <a:pt x="27309" y="195"/>
                  </a:lnTo>
                  <a:lnTo>
                    <a:pt x="26811" y="260"/>
                  </a:lnTo>
                  <a:lnTo>
                    <a:pt x="26329" y="337"/>
                  </a:lnTo>
                  <a:lnTo>
                    <a:pt x="25865" y="414"/>
                  </a:lnTo>
                  <a:lnTo>
                    <a:pt x="25383" y="503"/>
                  </a:lnTo>
                  <a:lnTo>
                    <a:pt x="24935" y="597"/>
                  </a:lnTo>
                  <a:lnTo>
                    <a:pt x="24470" y="704"/>
                  </a:lnTo>
                  <a:lnTo>
                    <a:pt x="24039" y="810"/>
                  </a:lnTo>
                  <a:lnTo>
                    <a:pt x="23590" y="928"/>
                  </a:lnTo>
                  <a:lnTo>
                    <a:pt x="23159" y="1053"/>
                  </a:lnTo>
                  <a:lnTo>
                    <a:pt x="22744" y="1183"/>
                  </a:lnTo>
                  <a:lnTo>
                    <a:pt x="22329" y="1319"/>
                  </a:lnTo>
                  <a:lnTo>
                    <a:pt x="21914" y="1461"/>
                  </a:lnTo>
                  <a:lnTo>
                    <a:pt x="21499" y="1603"/>
                  </a:lnTo>
                  <a:lnTo>
                    <a:pt x="21100" y="1756"/>
                  </a:lnTo>
                  <a:lnTo>
                    <a:pt x="20718" y="1910"/>
                  </a:lnTo>
                  <a:lnTo>
                    <a:pt x="20320" y="2070"/>
                  </a:lnTo>
                  <a:lnTo>
                    <a:pt x="19955" y="2235"/>
                  </a:lnTo>
                  <a:lnTo>
                    <a:pt x="19573" y="2407"/>
                  </a:lnTo>
                  <a:lnTo>
                    <a:pt x="19208" y="2578"/>
                  </a:lnTo>
                  <a:lnTo>
                    <a:pt x="18477" y="2933"/>
                  </a:lnTo>
                  <a:lnTo>
                    <a:pt x="17780" y="3300"/>
                  </a:lnTo>
                  <a:lnTo>
                    <a:pt x="17083" y="3672"/>
                  </a:lnTo>
                  <a:lnTo>
                    <a:pt x="16419" y="4057"/>
                  </a:lnTo>
                  <a:lnTo>
                    <a:pt x="15771" y="4441"/>
                  </a:lnTo>
                  <a:lnTo>
                    <a:pt x="15124" y="4831"/>
                  </a:lnTo>
                  <a:lnTo>
                    <a:pt x="14493" y="5221"/>
                  </a:lnTo>
                  <a:lnTo>
                    <a:pt x="13281" y="5996"/>
                  </a:lnTo>
                  <a:lnTo>
                    <a:pt x="12103" y="6747"/>
                  </a:lnTo>
                  <a:lnTo>
                    <a:pt x="11521" y="7108"/>
                  </a:lnTo>
                  <a:lnTo>
                    <a:pt x="10957" y="7457"/>
                  </a:lnTo>
                  <a:lnTo>
                    <a:pt x="10376" y="7794"/>
                  </a:lnTo>
                  <a:lnTo>
                    <a:pt x="9812" y="8107"/>
                  </a:lnTo>
                  <a:lnTo>
                    <a:pt x="9247" y="8409"/>
                  </a:lnTo>
                  <a:lnTo>
                    <a:pt x="8683" y="8687"/>
                  </a:lnTo>
                  <a:lnTo>
                    <a:pt x="8035" y="9000"/>
                  </a:lnTo>
                  <a:lnTo>
                    <a:pt x="7404" y="9313"/>
                  </a:lnTo>
                  <a:lnTo>
                    <a:pt x="6790" y="9633"/>
                  </a:lnTo>
                  <a:lnTo>
                    <a:pt x="6209" y="9952"/>
                  </a:lnTo>
                  <a:lnTo>
                    <a:pt x="5645" y="10271"/>
                  </a:lnTo>
                  <a:lnTo>
                    <a:pt x="5097" y="10591"/>
                  </a:lnTo>
                  <a:lnTo>
                    <a:pt x="4582" y="10916"/>
                  </a:lnTo>
                  <a:lnTo>
                    <a:pt x="4101" y="11241"/>
                  </a:lnTo>
                  <a:lnTo>
                    <a:pt x="3620" y="11572"/>
                  </a:lnTo>
                  <a:lnTo>
                    <a:pt x="3188" y="11904"/>
                  </a:lnTo>
                  <a:lnTo>
                    <a:pt x="2773" y="12235"/>
                  </a:lnTo>
                  <a:lnTo>
                    <a:pt x="2391" y="12572"/>
                  </a:lnTo>
                  <a:lnTo>
                    <a:pt x="2026" y="12909"/>
                  </a:lnTo>
                  <a:lnTo>
                    <a:pt x="1694" y="13252"/>
                  </a:lnTo>
                  <a:lnTo>
                    <a:pt x="1378" y="13589"/>
                  </a:lnTo>
                  <a:lnTo>
                    <a:pt x="1113" y="13938"/>
                  </a:lnTo>
                  <a:lnTo>
                    <a:pt x="864" y="14281"/>
                  </a:lnTo>
                  <a:lnTo>
                    <a:pt x="648" y="14630"/>
                  </a:lnTo>
                  <a:lnTo>
                    <a:pt x="465" y="14984"/>
                  </a:lnTo>
                  <a:lnTo>
                    <a:pt x="299" y="15339"/>
                  </a:lnTo>
                  <a:lnTo>
                    <a:pt x="183" y="15694"/>
                  </a:lnTo>
                  <a:lnTo>
                    <a:pt x="84" y="16055"/>
                  </a:lnTo>
                  <a:lnTo>
                    <a:pt x="17" y="16415"/>
                  </a:lnTo>
                  <a:lnTo>
                    <a:pt x="1" y="16782"/>
                  </a:lnTo>
                  <a:lnTo>
                    <a:pt x="1" y="17149"/>
                  </a:lnTo>
                  <a:lnTo>
                    <a:pt x="34" y="17521"/>
                  </a:lnTo>
                  <a:lnTo>
                    <a:pt x="100" y="17894"/>
                  </a:lnTo>
                  <a:lnTo>
                    <a:pt x="216" y="18272"/>
                  </a:lnTo>
                  <a:lnTo>
                    <a:pt x="349" y="18651"/>
                  </a:lnTo>
                  <a:lnTo>
                    <a:pt x="532" y="19035"/>
                  </a:lnTo>
                  <a:lnTo>
                    <a:pt x="748" y="19419"/>
                  </a:lnTo>
                  <a:lnTo>
                    <a:pt x="997" y="19810"/>
                  </a:lnTo>
                  <a:lnTo>
                    <a:pt x="1096" y="19957"/>
                  </a:lnTo>
                  <a:lnTo>
                    <a:pt x="1212" y="20099"/>
                  </a:lnTo>
                  <a:lnTo>
                    <a:pt x="1345" y="20235"/>
                  </a:lnTo>
                  <a:lnTo>
                    <a:pt x="1478" y="20377"/>
                  </a:lnTo>
                  <a:lnTo>
                    <a:pt x="1627" y="20507"/>
                  </a:lnTo>
                  <a:lnTo>
                    <a:pt x="1793" y="20637"/>
                  </a:lnTo>
                  <a:lnTo>
                    <a:pt x="1959" y="20768"/>
                  </a:lnTo>
                  <a:lnTo>
                    <a:pt x="2125" y="20892"/>
                  </a:lnTo>
                  <a:lnTo>
                    <a:pt x="2308" y="21016"/>
                  </a:lnTo>
                  <a:lnTo>
                    <a:pt x="2507" y="21134"/>
                  </a:lnTo>
                  <a:lnTo>
                    <a:pt x="2706" y="21252"/>
                  </a:lnTo>
                  <a:lnTo>
                    <a:pt x="2922" y="21365"/>
                  </a:lnTo>
                  <a:lnTo>
                    <a:pt x="3138" y="21477"/>
                  </a:lnTo>
                  <a:lnTo>
                    <a:pt x="3370" y="21584"/>
                  </a:lnTo>
                  <a:lnTo>
                    <a:pt x="3603" y="21684"/>
                  </a:lnTo>
                  <a:lnTo>
                    <a:pt x="3852" y="21785"/>
                  </a:lnTo>
                  <a:lnTo>
                    <a:pt x="4101" y="21885"/>
                  </a:lnTo>
                  <a:lnTo>
                    <a:pt x="4350" y="21980"/>
                  </a:lnTo>
                  <a:lnTo>
                    <a:pt x="4616" y="22068"/>
                  </a:lnTo>
                  <a:lnTo>
                    <a:pt x="4881" y="22157"/>
                  </a:lnTo>
                  <a:lnTo>
                    <a:pt x="5163" y="22240"/>
                  </a:lnTo>
                  <a:lnTo>
                    <a:pt x="5446" y="22323"/>
                  </a:lnTo>
                  <a:lnTo>
                    <a:pt x="5744" y="22400"/>
                  </a:lnTo>
                  <a:lnTo>
                    <a:pt x="6027" y="22477"/>
                  </a:lnTo>
                  <a:lnTo>
                    <a:pt x="6342" y="22547"/>
                  </a:lnTo>
                  <a:lnTo>
                    <a:pt x="6641" y="22613"/>
                  </a:lnTo>
                  <a:lnTo>
                    <a:pt x="6956" y="22678"/>
                  </a:lnTo>
                  <a:lnTo>
                    <a:pt x="7272" y="22743"/>
                  </a:lnTo>
                  <a:lnTo>
                    <a:pt x="7587" y="22796"/>
                  </a:lnTo>
                  <a:lnTo>
                    <a:pt x="7919" y="22855"/>
                  </a:lnTo>
                  <a:lnTo>
                    <a:pt x="8251" y="22902"/>
                  </a:lnTo>
                  <a:lnTo>
                    <a:pt x="8583" y="22950"/>
                  </a:lnTo>
                  <a:lnTo>
                    <a:pt x="8932" y="22997"/>
                  </a:lnTo>
                  <a:lnTo>
                    <a:pt x="9280" y="23032"/>
                  </a:lnTo>
                  <a:lnTo>
                    <a:pt x="9629" y="23074"/>
                  </a:lnTo>
                  <a:lnTo>
                    <a:pt x="9978" y="23103"/>
                  </a:lnTo>
                  <a:lnTo>
                    <a:pt x="10326" y="23133"/>
                  </a:lnTo>
                  <a:lnTo>
                    <a:pt x="10691" y="23162"/>
                  </a:lnTo>
                  <a:lnTo>
                    <a:pt x="11057" y="23180"/>
                  </a:lnTo>
                  <a:lnTo>
                    <a:pt x="11405" y="23204"/>
                  </a:lnTo>
                  <a:lnTo>
                    <a:pt x="11787" y="23216"/>
                  </a:lnTo>
                  <a:lnTo>
                    <a:pt x="12152" y="23228"/>
                  </a:lnTo>
                  <a:lnTo>
                    <a:pt x="12518" y="23233"/>
                  </a:lnTo>
                  <a:lnTo>
                    <a:pt x="12883" y="23239"/>
                  </a:lnTo>
                  <a:lnTo>
                    <a:pt x="13265" y="23239"/>
                  </a:lnTo>
                  <a:lnTo>
                    <a:pt x="13646" y="23233"/>
                  </a:lnTo>
                  <a:lnTo>
                    <a:pt x="14012" y="23228"/>
                  </a:lnTo>
                  <a:lnTo>
                    <a:pt x="14393" y="23216"/>
                  </a:lnTo>
                  <a:lnTo>
                    <a:pt x="14775" y="23198"/>
                  </a:lnTo>
                  <a:lnTo>
                    <a:pt x="15157" y="23180"/>
                  </a:lnTo>
                  <a:lnTo>
                    <a:pt x="15539" y="23157"/>
                  </a:lnTo>
                  <a:lnTo>
                    <a:pt x="15904" y="23133"/>
                  </a:lnTo>
                  <a:lnTo>
                    <a:pt x="16286" y="23097"/>
                  </a:lnTo>
                  <a:lnTo>
                    <a:pt x="16668" y="23062"/>
                  </a:lnTo>
                  <a:lnTo>
                    <a:pt x="17050" y="23026"/>
                  </a:lnTo>
                  <a:lnTo>
                    <a:pt x="17431" y="22985"/>
                  </a:lnTo>
                  <a:lnTo>
                    <a:pt x="17813" y="22938"/>
                  </a:lnTo>
                  <a:lnTo>
                    <a:pt x="18178" y="22885"/>
                  </a:lnTo>
                  <a:lnTo>
                    <a:pt x="18560" y="22831"/>
                  </a:lnTo>
                  <a:lnTo>
                    <a:pt x="18942" y="22772"/>
                  </a:lnTo>
                  <a:lnTo>
                    <a:pt x="19307" y="22707"/>
                  </a:lnTo>
                  <a:lnTo>
                    <a:pt x="19673" y="22642"/>
                  </a:lnTo>
                  <a:lnTo>
                    <a:pt x="20054" y="22565"/>
                  </a:lnTo>
                  <a:lnTo>
                    <a:pt x="20420" y="22494"/>
                  </a:lnTo>
                  <a:lnTo>
                    <a:pt x="21316" y="22299"/>
                  </a:lnTo>
                  <a:lnTo>
                    <a:pt x="22212" y="22098"/>
                  </a:lnTo>
                  <a:lnTo>
                    <a:pt x="23092" y="21897"/>
                  </a:lnTo>
                  <a:lnTo>
                    <a:pt x="23956" y="21690"/>
                  </a:lnTo>
                  <a:lnTo>
                    <a:pt x="24819" y="21477"/>
                  </a:lnTo>
                  <a:lnTo>
                    <a:pt x="25665" y="21264"/>
                  </a:lnTo>
                  <a:lnTo>
                    <a:pt x="26495" y="21045"/>
                  </a:lnTo>
                  <a:lnTo>
                    <a:pt x="27325" y="20821"/>
                  </a:lnTo>
                  <a:lnTo>
                    <a:pt x="28139" y="20596"/>
                  </a:lnTo>
                  <a:lnTo>
                    <a:pt x="28936" y="20365"/>
                  </a:lnTo>
                  <a:lnTo>
                    <a:pt x="29716" y="20129"/>
                  </a:lnTo>
                  <a:lnTo>
                    <a:pt x="30496" y="19892"/>
                  </a:lnTo>
                  <a:lnTo>
                    <a:pt x="31260" y="19650"/>
                  </a:lnTo>
                  <a:lnTo>
                    <a:pt x="32007" y="19402"/>
                  </a:lnTo>
                  <a:lnTo>
                    <a:pt x="32754" y="19147"/>
                  </a:lnTo>
                  <a:lnTo>
                    <a:pt x="33468" y="18893"/>
                  </a:lnTo>
                  <a:lnTo>
                    <a:pt x="34182" y="18633"/>
                  </a:lnTo>
                  <a:lnTo>
                    <a:pt x="34879" y="18367"/>
                  </a:lnTo>
                  <a:lnTo>
                    <a:pt x="35559" y="18095"/>
                  </a:lnTo>
                  <a:lnTo>
                    <a:pt x="36240" y="17823"/>
                  </a:lnTo>
                  <a:lnTo>
                    <a:pt x="36904" y="17545"/>
                  </a:lnTo>
                  <a:lnTo>
                    <a:pt x="37535" y="17261"/>
                  </a:lnTo>
                  <a:lnTo>
                    <a:pt x="38166" y="16971"/>
                  </a:lnTo>
                  <a:lnTo>
                    <a:pt x="38797" y="16676"/>
                  </a:lnTo>
                  <a:lnTo>
                    <a:pt x="39394" y="16380"/>
                  </a:lnTo>
                  <a:lnTo>
                    <a:pt x="39992" y="16072"/>
                  </a:lnTo>
                  <a:lnTo>
                    <a:pt x="40556" y="15765"/>
                  </a:lnTo>
                  <a:lnTo>
                    <a:pt x="41121" y="15452"/>
                  </a:lnTo>
                  <a:lnTo>
                    <a:pt x="41669" y="15132"/>
                  </a:lnTo>
                  <a:lnTo>
                    <a:pt x="42200" y="14807"/>
                  </a:lnTo>
                  <a:lnTo>
                    <a:pt x="42714" y="14482"/>
                  </a:lnTo>
                  <a:lnTo>
                    <a:pt x="43229" y="14145"/>
                  </a:lnTo>
                  <a:lnTo>
                    <a:pt x="43744" y="13778"/>
                  </a:lnTo>
                  <a:lnTo>
                    <a:pt x="44242" y="13417"/>
                  </a:lnTo>
                  <a:lnTo>
                    <a:pt x="44707" y="13051"/>
                  </a:lnTo>
                  <a:lnTo>
                    <a:pt x="45122" y="12690"/>
                  </a:lnTo>
                  <a:lnTo>
                    <a:pt x="45520" y="12323"/>
                  </a:lnTo>
                  <a:lnTo>
                    <a:pt x="45885" y="11963"/>
                  </a:lnTo>
                  <a:lnTo>
                    <a:pt x="46217" y="11590"/>
                  </a:lnTo>
                  <a:lnTo>
                    <a:pt x="46516" y="11223"/>
                  </a:lnTo>
                  <a:lnTo>
                    <a:pt x="46782" y="10845"/>
                  </a:lnTo>
                  <a:lnTo>
                    <a:pt x="47014" y="10467"/>
                  </a:lnTo>
                  <a:lnTo>
                    <a:pt x="47230" y="10076"/>
                  </a:lnTo>
                  <a:lnTo>
                    <a:pt x="47396" y="9686"/>
                  </a:lnTo>
                  <a:lnTo>
                    <a:pt x="47529" y="9284"/>
                  </a:lnTo>
                  <a:lnTo>
                    <a:pt x="47628" y="8876"/>
                  </a:lnTo>
                  <a:lnTo>
                    <a:pt x="47711" y="8456"/>
                  </a:lnTo>
                  <a:lnTo>
                    <a:pt x="47744" y="8030"/>
                  </a:lnTo>
                  <a:lnTo>
                    <a:pt x="47595" y="7474"/>
                  </a:lnTo>
                  <a:lnTo>
                    <a:pt x="47446" y="6925"/>
                  </a:lnTo>
                  <a:lnTo>
                    <a:pt x="47296" y="6369"/>
                  </a:lnTo>
                  <a:lnTo>
                    <a:pt x="47197" y="6091"/>
                  </a:lnTo>
                  <a:lnTo>
                    <a:pt x="47097" y="5819"/>
                  </a:lnTo>
                  <a:lnTo>
                    <a:pt x="46997" y="5582"/>
                  </a:lnTo>
                  <a:lnTo>
                    <a:pt x="46865" y="5352"/>
                  </a:lnTo>
                  <a:lnTo>
                    <a:pt x="46699" y="5115"/>
                  </a:lnTo>
                  <a:lnTo>
                    <a:pt x="46499" y="4884"/>
                  </a:lnTo>
                  <a:lnTo>
                    <a:pt x="46267" y="4648"/>
                  </a:lnTo>
                  <a:lnTo>
                    <a:pt x="46018" y="4417"/>
                  </a:lnTo>
                  <a:lnTo>
                    <a:pt x="45752" y="4187"/>
                  </a:lnTo>
                  <a:lnTo>
                    <a:pt x="45437" y="3956"/>
                  </a:lnTo>
                  <a:lnTo>
                    <a:pt x="45122" y="3731"/>
                  </a:lnTo>
                  <a:lnTo>
                    <a:pt x="44756" y="3507"/>
                  </a:lnTo>
                  <a:lnTo>
                    <a:pt x="44391" y="3288"/>
                  </a:lnTo>
                  <a:lnTo>
                    <a:pt x="43993" y="3069"/>
                  </a:lnTo>
                  <a:lnTo>
                    <a:pt x="43578" y="2856"/>
                  </a:lnTo>
                  <a:lnTo>
                    <a:pt x="43146" y="2643"/>
                  </a:lnTo>
                  <a:lnTo>
                    <a:pt x="42698" y="2442"/>
                  </a:lnTo>
                  <a:lnTo>
                    <a:pt x="42233" y="2241"/>
                  </a:lnTo>
                  <a:lnTo>
                    <a:pt x="41752" y="2046"/>
                  </a:lnTo>
                  <a:lnTo>
                    <a:pt x="41254" y="1863"/>
                  </a:lnTo>
                  <a:lnTo>
                    <a:pt x="40739" y="1679"/>
                  </a:lnTo>
                  <a:lnTo>
                    <a:pt x="40208" y="1508"/>
                  </a:lnTo>
                  <a:lnTo>
                    <a:pt x="39676" y="1342"/>
                  </a:lnTo>
                  <a:lnTo>
                    <a:pt x="39129" y="1183"/>
                  </a:lnTo>
                  <a:lnTo>
                    <a:pt x="38581" y="1029"/>
                  </a:lnTo>
                  <a:lnTo>
                    <a:pt x="38016" y="887"/>
                  </a:lnTo>
                  <a:lnTo>
                    <a:pt x="37435" y="757"/>
                  </a:lnTo>
                  <a:lnTo>
                    <a:pt x="36854" y="633"/>
                  </a:lnTo>
                  <a:lnTo>
                    <a:pt x="36273" y="520"/>
                  </a:lnTo>
                  <a:lnTo>
                    <a:pt x="35676" y="414"/>
                  </a:lnTo>
                  <a:lnTo>
                    <a:pt x="35095" y="325"/>
                  </a:lnTo>
                  <a:lnTo>
                    <a:pt x="34497" y="242"/>
                  </a:lnTo>
                  <a:lnTo>
                    <a:pt x="33899" y="172"/>
                  </a:lnTo>
                  <a:lnTo>
                    <a:pt x="33302" y="118"/>
                  </a:lnTo>
                  <a:lnTo>
                    <a:pt x="32704" y="71"/>
                  </a:lnTo>
                  <a:lnTo>
                    <a:pt x="32123" y="36"/>
                  </a:lnTo>
                  <a:lnTo>
                    <a:pt x="31559" y="18"/>
                  </a:lnTo>
                  <a:lnTo>
                    <a:pt x="30994" y="6"/>
                  </a:lnTo>
                  <a:lnTo>
                    <a:pt x="30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9"/>
            <p:cNvSpPr/>
            <p:nvPr/>
          </p:nvSpPr>
          <p:spPr>
            <a:xfrm flipH="1">
              <a:off x="528584" y="4022814"/>
              <a:ext cx="520262" cy="470595"/>
            </a:xfrm>
            <a:custGeom>
              <a:avLst/>
              <a:gdLst/>
              <a:ahLst/>
              <a:cxnLst/>
              <a:rect l="l" t="t" r="r" b="b"/>
              <a:pathLst>
                <a:path w="45587" h="14666" extrusionOk="0">
                  <a:moveTo>
                    <a:pt x="32721" y="0"/>
                  </a:moveTo>
                  <a:lnTo>
                    <a:pt x="32107" y="12"/>
                  </a:lnTo>
                  <a:lnTo>
                    <a:pt x="31476" y="24"/>
                  </a:lnTo>
                  <a:lnTo>
                    <a:pt x="30862" y="48"/>
                  </a:lnTo>
                  <a:lnTo>
                    <a:pt x="30231" y="65"/>
                  </a:lnTo>
                  <a:lnTo>
                    <a:pt x="29600" y="95"/>
                  </a:lnTo>
                  <a:lnTo>
                    <a:pt x="28969" y="125"/>
                  </a:lnTo>
                  <a:lnTo>
                    <a:pt x="28322" y="160"/>
                  </a:lnTo>
                  <a:lnTo>
                    <a:pt x="27691" y="201"/>
                  </a:lnTo>
                  <a:lnTo>
                    <a:pt x="27044" y="243"/>
                  </a:lnTo>
                  <a:lnTo>
                    <a:pt x="25765" y="343"/>
                  </a:lnTo>
                  <a:lnTo>
                    <a:pt x="24487" y="450"/>
                  </a:lnTo>
                  <a:lnTo>
                    <a:pt x="23225" y="574"/>
                  </a:lnTo>
                  <a:lnTo>
                    <a:pt x="21964" y="704"/>
                  </a:lnTo>
                  <a:lnTo>
                    <a:pt x="20735" y="852"/>
                  </a:lnTo>
                  <a:lnTo>
                    <a:pt x="19507" y="1000"/>
                  </a:lnTo>
                  <a:lnTo>
                    <a:pt x="18312" y="1159"/>
                  </a:lnTo>
                  <a:lnTo>
                    <a:pt x="17166" y="1325"/>
                  </a:lnTo>
                  <a:lnTo>
                    <a:pt x="16037" y="1496"/>
                  </a:lnTo>
                  <a:lnTo>
                    <a:pt x="14958" y="1674"/>
                  </a:lnTo>
                  <a:lnTo>
                    <a:pt x="13929" y="1851"/>
                  </a:lnTo>
                  <a:lnTo>
                    <a:pt x="12900" y="2046"/>
                  </a:lnTo>
                  <a:lnTo>
                    <a:pt x="12402" y="2147"/>
                  </a:lnTo>
                  <a:lnTo>
                    <a:pt x="11904" y="2247"/>
                  </a:lnTo>
                  <a:lnTo>
                    <a:pt x="11422" y="2354"/>
                  </a:lnTo>
                  <a:lnTo>
                    <a:pt x="10941" y="2466"/>
                  </a:lnTo>
                  <a:lnTo>
                    <a:pt x="10459" y="2579"/>
                  </a:lnTo>
                  <a:lnTo>
                    <a:pt x="9978" y="2697"/>
                  </a:lnTo>
                  <a:lnTo>
                    <a:pt x="9513" y="2815"/>
                  </a:lnTo>
                  <a:lnTo>
                    <a:pt x="9048" y="2939"/>
                  </a:lnTo>
                  <a:lnTo>
                    <a:pt x="8600" y="3063"/>
                  </a:lnTo>
                  <a:lnTo>
                    <a:pt x="8152" y="3194"/>
                  </a:lnTo>
                  <a:lnTo>
                    <a:pt x="7720" y="3330"/>
                  </a:lnTo>
                  <a:lnTo>
                    <a:pt x="7289" y="3460"/>
                  </a:lnTo>
                  <a:lnTo>
                    <a:pt x="6874" y="3602"/>
                  </a:lnTo>
                  <a:lnTo>
                    <a:pt x="6459" y="3744"/>
                  </a:lnTo>
                  <a:lnTo>
                    <a:pt x="6060" y="3885"/>
                  </a:lnTo>
                  <a:lnTo>
                    <a:pt x="5662" y="4033"/>
                  </a:lnTo>
                  <a:lnTo>
                    <a:pt x="5280" y="4181"/>
                  </a:lnTo>
                  <a:lnTo>
                    <a:pt x="4898" y="4335"/>
                  </a:lnTo>
                  <a:lnTo>
                    <a:pt x="4549" y="4495"/>
                  </a:lnTo>
                  <a:lnTo>
                    <a:pt x="4184" y="4654"/>
                  </a:lnTo>
                  <a:lnTo>
                    <a:pt x="3852" y="4814"/>
                  </a:lnTo>
                  <a:lnTo>
                    <a:pt x="3520" y="4979"/>
                  </a:lnTo>
                  <a:lnTo>
                    <a:pt x="3205" y="5151"/>
                  </a:lnTo>
                  <a:lnTo>
                    <a:pt x="2889" y="5316"/>
                  </a:lnTo>
                  <a:lnTo>
                    <a:pt x="2607" y="5494"/>
                  </a:lnTo>
                  <a:lnTo>
                    <a:pt x="2325" y="5671"/>
                  </a:lnTo>
                  <a:lnTo>
                    <a:pt x="2059" y="5849"/>
                  </a:lnTo>
                  <a:lnTo>
                    <a:pt x="1794" y="6032"/>
                  </a:lnTo>
                  <a:lnTo>
                    <a:pt x="1561" y="6221"/>
                  </a:lnTo>
                  <a:lnTo>
                    <a:pt x="1329" y="6405"/>
                  </a:lnTo>
                  <a:lnTo>
                    <a:pt x="1130" y="6594"/>
                  </a:lnTo>
                  <a:lnTo>
                    <a:pt x="947" y="6783"/>
                  </a:lnTo>
                  <a:lnTo>
                    <a:pt x="781" y="6972"/>
                  </a:lnTo>
                  <a:lnTo>
                    <a:pt x="615" y="7161"/>
                  </a:lnTo>
                  <a:lnTo>
                    <a:pt x="482" y="7357"/>
                  </a:lnTo>
                  <a:lnTo>
                    <a:pt x="366" y="7546"/>
                  </a:lnTo>
                  <a:lnTo>
                    <a:pt x="266" y="7735"/>
                  </a:lnTo>
                  <a:lnTo>
                    <a:pt x="183" y="7924"/>
                  </a:lnTo>
                  <a:lnTo>
                    <a:pt x="117" y="8113"/>
                  </a:lnTo>
                  <a:lnTo>
                    <a:pt x="67" y="8309"/>
                  </a:lnTo>
                  <a:lnTo>
                    <a:pt x="34" y="8498"/>
                  </a:lnTo>
                  <a:lnTo>
                    <a:pt x="17" y="8687"/>
                  </a:lnTo>
                  <a:lnTo>
                    <a:pt x="1" y="8870"/>
                  </a:lnTo>
                  <a:lnTo>
                    <a:pt x="17" y="9060"/>
                  </a:lnTo>
                  <a:lnTo>
                    <a:pt x="51" y="9249"/>
                  </a:lnTo>
                  <a:lnTo>
                    <a:pt x="100" y="9432"/>
                  </a:lnTo>
                  <a:lnTo>
                    <a:pt x="150" y="9615"/>
                  </a:lnTo>
                  <a:lnTo>
                    <a:pt x="233" y="9799"/>
                  </a:lnTo>
                  <a:lnTo>
                    <a:pt x="316" y="9982"/>
                  </a:lnTo>
                  <a:lnTo>
                    <a:pt x="416" y="10159"/>
                  </a:lnTo>
                  <a:lnTo>
                    <a:pt x="549" y="10337"/>
                  </a:lnTo>
                  <a:lnTo>
                    <a:pt x="681" y="10514"/>
                  </a:lnTo>
                  <a:lnTo>
                    <a:pt x="831" y="10686"/>
                  </a:lnTo>
                  <a:lnTo>
                    <a:pt x="997" y="10857"/>
                  </a:lnTo>
                  <a:lnTo>
                    <a:pt x="1163" y="11029"/>
                  </a:lnTo>
                  <a:lnTo>
                    <a:pt x="1362" y="11200"/>
                  </a:lnTo>
                  <a:lnTo>
                    <a:pt x="1561" y="11366"/>
                  </a:lnTo>
                  <a:lnTo>
                    <a:pt x="1777" y="11525"/>
                  </a:lnTo>
                  <a:lnTo>
                    <a:pt x="2010" y="11685"/>
                  </a:lnTo>
                  <a:lnTo>
                    <a:pt x="2259" y="11845"/>
                  </a:lnTo>
                  <a:lnTo>
                    <a:pt x="2524" y="11998"/>
                  </a:lnTo>
                  <a:lnTo>
                    <a:pt x="2790" y="12146"/>
                  </a:lnTo>
                  <a:lnTo>
                    <a:pt x="3072" y="12294"/>
                  </a:lnTo>
                  <a:lnTo>
                    <a:pt x="3371" y="12442"/>
                  </a:lnTo>
                  <a:lnTo>
                    <a:pt x="3686" y="12584"/>
                  </a:lnTo>
                  <a:lnTo>
                    <a:pt x="4018" y="12720"/>
                  </a:lnTo>
                  <a:lnTo>
                    <a:pt x="4350" y="12856"/>
                  </a:lnTo>
                  <a:lnTo>
                    <a:pt x="4699" y="12986"/>
                  </a:lnTo>
                  <a:lnTo>
                    <a:pt x="5047" y="13110"/>
                  </a:lnTo>
                  <a:lnTo>
                    <a:pt x="5429" y="13234"/>
                  </a:lnTo>
                  <a:lnTo>
                    <a:pt x="5811" y="13353"/>
                  </a:lnTo>
                  <a:lnTo>
                    <a:pt x="6210" y="13465"/>
                  </a:lnTo>
                  <a:lnTo>
                    <a:pt x="6608" y="13577"/>
                  </a:lnTo>
                  <a:lnTo>
                    <a:pt x="7023" y="13684"/>
                  </a:lnTo>
                  <a:lnTo>
                    <a:pt x="7455" y="13784"/>
                  </a:lnTo>
                  <a:lnTo>
                    <a:pt x="7903" y="13879"/>
                  </a:lnTo>
                  <a:lnTo>
                    <a:pt x="8351" y="13968"/>
                  </a:lnTo>
                  <a:lnTo>
                    <a:pt x="8816" y="14056"/>
                  </a:lnTo>
                  <a:lnTo>
                    <a:pt x="9281" y="14139"/>
                  </a:lnTo>
                  <a:lnTo>
                    <a:pt x="9762" y="14210"/>
                  </a:lnTo>
                  <a:lnTo>
                    <a:pt x="10260" y="14281"/>
                  </a:lnTo>
                  <a:lnTo>
                    <a:pt x="10758" y="14346"/>
                  </a:lnTo>
                  <a:lnTo>
                    <a:pt x="11273" y="14405"/>
                  </a:lnTo>
                  <a:lnTo>
                    <a:pt x="11787" y="14458"/>
                  </a:lnTo>
                  <a:lnTo>
                    <a:pt x="12319" y="14506"/>
                  </a:lnTo>
                  <a:lnTo>
                    <a:pt x="12866" y="14547"/>
                  </a:lnTo>
                  <a:lnTo>
                    <a:pt x="13414" y="14583"/>
                  </a:lnTo>
                  <a:lnTo>
                    <a:pt x="13962" y="14612"/>
                  </a:lnTo>
                  <a:lnTo>
                    <a:pt x="14543" y="14636"/>
                  </a:lnTo>
                  <a:lnTo>
                    <a:pt x="15108" y="14654"/>
                  </a:lnTo>
                  <a:lnTo>
                    <a:pt x="15689" y="14659"/>
                  </a:lnTo>
                  <a:lnTo>
                    <a:pt x="16286" y="14665"/>
                  </a:lnTo>
                  <a:lnTo>
                    <a:pt x="17000" y="14659"/>
                  </a:lnTo>
                  <a:lnTo>
                    <a:pt x="17697" y="14642"/>
                  </a:lnTo>
                  <a:lnTo>
                    <a:pt x="18395" y="14612"/>
                  </a:lnTo>
                  <a:lnTo>
                    <a:pt x="19092" y="14577"/>
                  </a:lnTo>
                  <a:lnTo>
                    <a:pt x="19772" y="14523"/>
                  </a:lnTo>
                  <a:lnTo>
                    <a:pt x="20453" y="14470"/>
                  </a:lnTo>
                  <a:lnTo>
                    <a:pt x="21117" y="14405"/>
                  </a:lnTo>
                  <a:lnTo>
                    <a:pt x="21781" y="14328"/>
                  </a:lnTo>
                  <a:lnTo>
                    <a:pt x="22429" y="14246"/>
                  </a:lnTo>
                  <a:lnTo>
                    <a:pt x="23093" y="14157"/>
                  </a:lnTo>
                  <a:lnTo>
                    <a:pt x="23723" y="14062"/>
                  </a:lnTo>
                  <a:lnTo>
                    <a:pt x="24371" y="13962"/>
                  </a:lnTo>
                  <a:lnTo>
                    <a:pt x="25002" y="13849"/>
                  </a:lnTo>
                  <a:lnTo>
                    <a:pt x="25633" y="13737"/>
                  </a:lnTo>
                  <a:lnTo>
                    <a:pt x="26263" y="13619"/>
                  </a:lnTo>
                  <a:lnTo>
                    <a:pt x="26878" y="13495"/>
                  </a:lnTo>
                  <a:lnTo>
                    <a:pt x="27492" y="13364"/>
                  </a:lnTo>
                  <a:lnTo>
                    <a:pt x="28106" y="13234"/>
                  </a:lnTo>
                  <a:lnTo>
                    <a:pt x="29318" y="12962"/>
                  </a:lnTo>
                  <a:lnTo>
                    <a:pt x="30513" y="12684"/>
                  </a:lnTo>
                  <a:lnTo>
                    <a:pt x="31708" y="12395"/>
                  </a:lnTo>
                  <a:lnTo>
                    <a:pt x="34033" y="11821"/>
                  </a:lnTo>
                  <a:lnTo>
                    <a:pt x="35195" y="11537"/>
                  </a:lnTo>
                  <a:lnTo>
                    <a:pt x="36340" y="11271"/>
                  </a:lnTo>
                  <a:lnTo>
                    <a:pt x="37054" y="11100"/>
                  </a:lnTo>
                  <a:lnTo>
                    <a:pt x="37751" y="10928"/>
                  </a:lnTo>
                  <a:lnTo>
                    <a:pt x="38448" y="10745"/>
                  </a:lnTo>
                  <a:lnTo>
                    <a:pt x="39112" y="10556"/>
                  </a:lnTo>
                  <a:lnTo>
                    <a:pt x="39776" y="10361"/>
                  </a:lnTo>
                  <a:lnTo>
                    <a:pt x="40424" y="10159"/>
                  </a:lnTo>
                  <a:lnTo>
                    <a:pt x="41038" y="9952"/>
                  </a:lnTo>
                  <a:lnTo>
                    <a:pt x="41636" y="9734"/>
                  </a:lnTo>
                  <a:lnTo>
                    <a:pt x="42200" y="9509"/>
                  </a:lnTo>
                  <a:lnTo>
                    <a:pt x="42466" y="9391"/>
                  </a:lnTo>
                  <a:lnTo>
                    <a:pt x="42731" y="9278"/>
                  </a:lnTo>
                  <a:lnTo>
                    <a:pt x="42980" y="9154"/>
                  </a:lnTo>
                  <a:lnTo>
                    <a:pt x="43229" y="9036"/>
                  </a:lnTo>
                  <a:lnTo>
                    <a:pt x="43462" y="8912"/>
                  </a:lnTo>
                  <a:lnTo>
                    <a:pt x="43678" y="8788"/>
                  </a:lnTo>
                  <a:lnTo>
                    <a:pt x="43893" y="8657"/>
                  </a:lnTo>
                  <a:lnTo>
                    <a:pt x="44093" y="8527"/>
                  </a:lnTo>
                  <a:lnTo>
                    <a:pt x="44292" y="8397"/>
                  </a:lnTo>
                  <a:lnTo>
                    <a:pt x="44458" y="8261"/>
                  </a:lnTo>
                  <a:lnTo>
                    <a:pt x="44624" y="8125"/>
                  </a:lnTo>
                  <a:lnTo>
                    <a:pt x="44790" y="7983"/>
                  </a:lnTo>
                  <a:lnTo>
                    <a:pt x="44923" y="7841"/>
                  </a:lnTo>
                  <a:lnTo>
                    <a:pt x="45055" y="7700"/>
                  </a:lnTo>
                  <a:lnTo>
                    <a:pt x="45155" y="7587"/>
                  </a:lnTo>
                  <a:lnTo>
                    <a:pt x="45238" y="7463"/>
                  </a:lnTo>
                  <a:lnTo>
                    <a:pt x="45304" y="7339"/>
                  </a:lnTo>
                  <a:lnTo>
                    <a:pt x="45371" y="7215"/>
                  </a:lnTo>
                  <a:lnTo>
                    <a:pt x="45470" y="6949"/>
                  </a:lnTo>
                  <a:lnTo>
                    <a:pt x="45537" y="6677"/>
                  </a:lnTo>
                  <a:lnTo>
                    <a:pt x="45587" y="6387"/>
                  </a:lnTo>
                  <a:lnTo>
                    <a:pt x="45587" y="6097"/>
                  </a:lnTo>
                  <a:lnTo>
                    <a:pt x="45553" y="5795"/>
                  </a:lnTo>
                  <a:lnTo>
                    <a:pt x="45487" y="5488"/>
                  </a:lnTo>
                  <a:lnTo>
                    <a:pt x="45387" y="5175"/>
                  </a:lnTo>
                  <a:lnTo>
                    <a:pt x="45255" y="4861"/>
                  </a:lnTo>
                  <a:lnTo>
                    <a:pt x="45089" y="4542"/>
                  </a:lnTo>
                  <a:lnTo>
                    <a:pt x="44889" y="4228"/>
                  </a:lnTo>
                  <a:lnTo>
                    <a:pt x="44657" y="3909"/>
                  </a:lnTo>
                  <a:lnTo>
                    <a:pt x="44391" y="3596"/>
                  </a:lnTo>
                  <a:lnTo>
                    <a:pt x="44093" y="3288"/>
                  </a:lnTo>
                  <a:lnTo>
                    <a:pt x="43777" y="2987"/>
                  </a:lnTo>
                  <a:lnTo>
                    <a:pt x="43412" y="2685"/>
                  </a:lnTo>
                  <a:lnTo>
                    <a:pt x="43030" y="2395"/>
                  </a:lnTo>
                  <a:lnTo>
                    <a:pt x="42814" y="2259"/>
                  </a:lnTo>
                  <a:lnTo>
                    <a:pt x="42599" y="2117"/>
                  </a:lnTo>
                  <a:lnTo>
                    <a:pt x="42383" y="1981"/>
                  </a:lnTo>
                  <a:lnTo>
                    <a:pt x="42150" y="1851"/>
                  </a:lnTo>
                  <a:lnTo>
                    <a:pt x="41918" y="1721"/>
                  </a:lnTo>
                  <a:lnTo>
                    <a:pt x="41686" y="1597"/>
                  </a:lnTo>
                  <a:lnTo>
                    <a:pt x="41436" y="1473"/>
                  </a:lnTo>
                  <a:lnTo>
                    <a:pt x="41171" y="1355"/>
                  </a:lnTo>
                  <a:lnTo>
                    <a:pt x="40905" y="1236"/>
                  </a:lnTo>
                  <a:lnTo>
                    <a:pt x="40640" y="1124"/>
                  </a:lnTo>
                  <a:lnTo>
                    <a:pt x="40357" y="1017"/>
                  </a:lnTo>
                  <a:lnTo>
                    <a:pt x="40075" y="917"/>
                  </a:lnTo>
                  <a:lnTo>
                    <a:pt x="39776" y="816"/>
                  </a:lnTo>
                  <a:lnTo>
                    <a:pt x="39478" y="722"/>
                  </a:lnTo>
                  <a:lnTo>
                    <a:pt x="39162" y="633"/>
                  </a:lnTo>
                  <a:lnTo>
                    <a:pt x="38847" y="550"/>
                  </a:lnTo>
                  <a:lnTo>
                    <a:pt x="38531" y="473"/>
                  </a:lnTo>
                  <a:lnTo>
                    <a:pt x="38199" y="402"/>
                  </a:lnTo>
                  <a:lnTo>
                    <a:pt x="37851" y="332"/>
                  </a:lnTo>
                  <a:lnTo>
                    <a:pt x="37519" y="272"/>
                  </a:lnTo>
                  <a:lnTo>
                    <a:pt x="37170" y="213"/>
                  </a:lnTo>
                  <a:lnTo>
                    <a:pt x="36805" y="166"/>
                  </a:lnTo>
                  <a:lnTo>
                    <a:pt x="36440" y="119"/>
                  </a:lnTo>
                  <a:lnTo>
                    <a:pt x="36074" y="83"/>
                  </a:lnTo>
                  <a:lnTo>
                    <a:pt x="35693" y="54"/>
                  </a:lnTo>
                  <a:lnTo>
                    <a:pt x="35311" y="30"/>
                  </a:lnTo>
                  <a:lnTo>
                    <a:pt x="34912" y="12"/>
                  </a:lnTo>
                  <a:lnTo>
                    <a:pt x="34514" y="6"/>
                  </a:lnTo>
                  <a:lnTo>
                    <a:pt x="33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9"/>
            <p:cNvSpPr/>
            <p:nvPr/>
          </p:nvSpPr>
          <p:spPr>
            <a:xfrm flipH="1">
              <a:off x="1187131" y="3840076"/>
              <a:ext cx="267532" cy="447075"/>
            </a:xfrm>
            <a:custGeom>
              <a:avLst/>
              <a:gdLst/>
              <a:ahLst/>
              <a:cxnLst/>
              <a:rect l="l" t="t" r="r" b="b"/>
              <a:pathLst>
                <a:path w="23442" h="13933" extrusionOk="0">
                  <a:moveTo>
                    <a:pt x="10509" y="1"/>
                  </a:moveTo>
                  <a:lnTo>
                    <a:pt x="10028" y="7"/>
                  </a:lnTo>
                  <a:lnTo>
                    <a:pt x="9563" y="19"/>
                  </a:lnTo>
                  <a:lnTo>
                    <a:pt x="9065" y="42"/>
                  </a:lnTo>
                  <a:lnTo>
                    <a:pt x="8583" y="72"/>
                  </a:lnTo>
                  <a:lnTo>
                    <a:pt x="8152" y="101"/>
                  </a:lnTo>
                  <a:lnTo>
                    <a:pt x="7737" y="143"/>
                  </a:lnTo>
                  <a:lnTo>
                    <a:pt x="7338" y="178"/>
                  </a:lnTo>
                  <a:lnTo>
                    <a:pt x="6940" y="226"/>
                  </a:lnTo>
                  <a:lnTo>
                    <a:pt x="6558" y="273"/>
                  </a:lnTo>
                  <a:lnTo>
                    <a:pt x="6193" y="326"/>
                  </a:lnTo>
                  <a:lnTo>
                    <a:pt x="5844" y="385"/>
                  </a:lnTo>
                  <a:lnTo>
                    <a:pt x="5496" y="450"/>
                  </a:lnTo>
                  <a:lnTo>
                    <a:pt x="5147" y="515"/>
                  </a:lnTo>
                  <a:lnTo>
                    <a:pt x="4832" y="580"/>
                  </a:lnTo>
                  <a:lnTo>
                    <a:pt x="4516" y="657"/>
                  </a:lnTo>
                  <a:lnTo>
                    <a:pt x="4217" y="734"/>
                  </a:lnTo>
                  <a:lnTo>
                    <a:pt x="3919" y="817"/>
                  </a:lnTo>
                  <a:lnTo>
                    <a:pt x="3636" y="900"/>
                  </a:lnTo>
                  <a:lnTo>
                    <a:pt x="3371" y="988"/>
                  </a:lnTo>
                  <a:lnTo>
                    <a:pt x="3122" y="1083"/>
                  </a:lnTo>
                  <a:lnTo>
                    <a:pt x="2873" y="1178"/>
                  </a:lnTo>
                  <a:lnTo>
                    <a:pt x="2640" y="1278"/>
                  </a:lnTo>
                  <a:lnTo>
                    <a:pt x="2408" y="1385"/>
                  </a:lnTo>
                  <a:lnTo>
                    <a:pt x="2192" y="1491"/>
                  </a:lnTo>
                  <a:lnTo>
                    <a:pt x="1993" y="1603"/>
                  </a:lnTo>
                  <a:lnTo>
                    <a:pt x="1794" y="1722"/>
                  </a:lnTo>
                  <a:lnTo>
                    <a:pt x="1611" y="1840"/>
                  </a:lnTo>
                  <a:lnTo>
                    <a:pt x="1445" y="1958"/>
                  </a:lnTo>
                  <a:lnTo>
                    <a:pt x="1279" y="2088"/>
                  </a:lnTo>
                  <a:lnTo>
                    <a:pt x="1130" y="2218"/>
                  </a:lnTo>
                  <a:lnTo>
                    <a:pt x="997" y="2348"/>
                  </a:lnTo>
                  <a:lnTo>
                    <a:pt x="864" y="2484"/>
                  </a:lnTo>
                  <a:lnTo>
                    <a:pt x="748" y="2626"/>
                  </a:lnTo>
                  <a:lnTo>
                    <a:pt x="632" y="2768"/>
                  </a:lnTo>
                  <a:lnTo>
                    <a:pt x="549" y="2916"/>
                  </a:lnTo>
                  <a:lnTo>
                    <a:pt x="449" y="3064"/>
                  </a:lnTo>
                  <a:lnTo>
                    <a:pt x="349" y="3289"/>
                  </a:lnTo>
                  <a:lnTo>
                    <a:pt x="266" y="3513"/>
                  </a:lnTo>
                  <a:lnTo>
                    <a:pt x="200" y="3738"/>
                  </a:lnTo>
                  <a:lnTo>
                    <a:pt x="134" y="3945"/>
                  </a:lnTo>
                  <a:lnTo>
                    <a:pt x="67" y="4323"/>
                  </a:lnTo>
                  <a:lnTo>
                    <a:pt x="1" y="4625"/>
                  </a:lnTo>
                  <a:lnTo>
                    <a:pt x="67" y="5116"/>
                  </a:lnTo>
                  <a:lnTo>
                    <a:pt x="150" y="5595"/>
                  </a:lnTo>
                  <a:lnTo>
                    <a:pt x="233" y="6068"/>
                  </a:lnTo>
                  <a:lnTo>
                    <a:pt x="349" y="6535"/>
                  </a:lnTo>
                  <a:lnTo>
                    <a:pt x="482" y="6996"/>
                  </a:lnTo>
                  <a:lnTo>
                    <a:pt x="632" y="7452"/>
                  </a:lnTo>
                  <a:lnTo>
                    <a:pt x="814" y="7901"/>
                  </a:lnTo>
                  <a:lnTo>
                    <a:pt x="1014" y="8345"/>
                  </a:lnTo>
                  <a:lnTo>
                    <a:pt x="1246" y="8782"/>
                  </a:lnTo>
                  <a:lnTo>
                    <a:pt x="1512" y="9214"/>
                  </a:lnTo>
                  <a:lnTo>
                    <a:pt x="1810" y="9640"/>
                  </a:lnTo>
                  <a:lnTo>
                    <a:pt x="2142" y="10065"/>
                  </a:lnTo>
                  <a:lnTo>
                    <a:pt x="2491" y="10479"/>
                  </a:lnTo>
                  <a:lnTo>
                    <a:pt x="2889" y="10893"/>
                  </a:lnTo>
                  <a:lnTo>
                    <a:pt x="3105" y="11100"/>
                  </a:lnTo>
                  <a:lnTo>
                    <a:pt x="3338" y="11307"/>
                  </a:lnTo>
                  <a:lnTo>
                    <a:pt x="3570" y="11508"/>
                  </a:lnTo>
                  <a:lnTo>
                    <a:pt x="3802" y="11715"/>
                  </a:lnTo>
                  <a:lnTo>
                    <a:pt x="4118" y="11946"/>
                  </a:lnTo>
                  <a:lnTo>
                    <a:pt x="4450" y="12170"/>
                  </a:lnTo>
                  <a:lnTo>
                    <a:pt x="4815" y="12395"/>
                  </a:lnTo>
                  <a:lnTo>
                    <a:pt x="5197" y="12614"/>
                  </a:lnTo>
                  <a:lnTo>
                    <a:pt x="5612" y="12827"/>
                  </a:lnTo>
                  <a:lnTo>
                    <a:pt x="6060" y="13034"/>
                  </a:lnTo>
                  <a:lnTo>
                    <a:pt x="6525" y="13229"/>
                  </a:lnTo>
                  <a:lnTo>
                    <a:pt x="7023" y="13412"/>
                  </a:lnTo>
                  <a:lnTo>
                    <a:pt x="7222" y="13477"/>
                  </a:lnTo>
                  <a:lnTo>
                    <a:pt x="7438" y="13542"/>
                  </a:lnTo>
                  <a:lnTo>
                    <a:pt x="7654" y="13601"/>
                  </a:lnTo>
                  <a:lnTo>
                    <a:pt x="7870" y="13655"/>
                  </a:lnTo>
                  <a:lnTo>
                    <a:pt x="8085" y="13708"/>
                  </a:lnTo>
                  <a:lnTo>
                    <a:pt x="8301" y="13749"/>
                  </a:lnTo>
                  <a:lnTo>
                    <a:pt x="8517" y="13791"/>
                  </a:lnTo>
                  <a:lnTo>
                    <a:pt x="8733" y="13826"/>
                  </a:lnTo>
                  <a:lnTo>
                    <a:pt x="8965" y="13856"/>
                  </a:lnTo>
                  <a:lnTo>
                    <a:pt x="9181" y="13879"/>
                  </a:lnTo>
                  <a:lnTo>
                    <a:pt x="9414" y="13897"/>
                  </a:lnTo>
                  <a:lnTo>
                    <a:pt x="9646" y="13915"/>
                  </a:lnTo>
                  <a:lnTo>
                    <a:pt x="9862" y="13927"/>
                  </a:lnTo>
                  <a:lnTo>
                    <a:pt x="10094" y="13933"/>
                  </a:lnTo>
                  <a:lnTo>
                    <a:pt x="10327" y="13933"/>
                  </a:lnTo>
                  <a:lnTo>
                    <a:pt x="10542" y="13927"/>
                  </a:lnTo>
                  <a:lnTo>
                    <a:pt x="10775" y="13921"/>
                  </a:lnTo>
                  <a:lnTo>
                    <a:pt x="11007" y="13909"/>
                  </a:lnTo>
                  <a:lnTo>
                    <a:pt x="11223" y="13891"/>
                  </a:lnTo>
                  <a:lnTo>
                    <a:pt x="11455" y="13868"/>
                  </a:lnTo>
                  <a:lnTo>
                    <a:pt x="11671" y="13844"/>
                  </a:lnTo>
                  <a:lnTo>
                    <a:pt x="11904" y="13814"/>
                  </a:lnTo>
                  <a:lnTo>
                    <a:pt x="12119" y="13779"/>
                  </a:lnTo>
                  <a:lnTo>
                    <a:pt x="12335" y="13743"/>
                  </a:lnTo>
                  <a:lnTo>
                    <a:pt x="12551" y="13696"/>
                  </a:lnTo>
                  <a:lnTo>
                    <a:pt x="12767" y="13649"/>
                  </a:lnTo>
                  <a:lnTo>
                    <a:pt x="12983" y="13596"/>
                  </a:lnTo>
                  <a:lnTo>
                    <a:pt x="13199" y="13542"/>
                  </a:lnTo>
                  <a:lnTo>
                    <a:pt x="13398" y="13483"/>
                  </a:lnTo>
                  <a:lnTo>
                    <a:pt x="13614" y="13418"/>
                  </a:lnTo>
                  <a:lnTo>
                    <a:pt x="13813" y="13347"/>
                  </a:lnTo>
                  <a:lnTo>
                    <a:pt x="14012" y="13276"/>
                  </a:lnTo>
                  <a:lnTo>
                    <a:pt x="14261" y="13182"/>
                  </a:lnTo>
                  <a:lnTo>
                    <a:pt x="14510" y="13081"/>
                  </a:lnTo>
                  <a:lnTo>
                    <a:pt x="14726" y="12981"/>
                  </a:lnTo>
                  <a:lnTo>
                    <a:pt x="14825" y="12927"/>
                  </a:lnTo>
                  <a:lnTo>
                    <a:pt x="14925" y="12874"/>
                  </a:lnTo>
                  <a:lnTo>
                    <a:pt x="15904" y="12212"/>
                  </a:lnTo>
                  <a:lnTo>
                    <a:pt x="16901" y="11550"/>
                  </a:lnTo>
                  <a:lnTo>
                    <a:pt x="17897" y="10893"/>
                  </a:lnTo>
                  <a:lnTo>
                    <a:pt x="18893" y="10231"/>
                  </a:lnTo>
                  <a:lnTo>
                    <a:pt x="19872" y="9569"/>
                  </a:lnTo>
                  <a:lnTo>
                    <a:pt x="20353" y="9237"/>
                  </a:lnTo>
                  <a:lnTo>
                    <a:pt x="20818" y="8900"/>
                  </a:lnTo>
                  <a:lnTo>
                    <a:pt x="21267" y="8563"/>
                  </a:lnTo>
                  <a:lnTo>
                    <a:pt x="21698" y="8226"/>
                  </a:lnTo>
                  <a:lnTo>
                    <a:pt x="22130" y="7883"/>
                  </a:lnTo>
                  <a:lnTo>
                    <a:pt x="22545" y="7540"/>
                  </a:lnTo>
                  <a:lnTo>
                    <a:pt x="22694" y="7398"/>
                  </a:lnTo>
                  <a:lnTo>
                    <a:pt x="22827" y="7257"/>
                  </a:lnTo>
                  <a:lnTo>
                    <a:pt x="22960" y="7103"/>
                  </a:lnTo>
                  <a:lnTo>
                    <a:pt x="23076" y="6955"/>
                  </a:lnTo>
                  <a:lnTo>
                    <a:pt x="23159" y="6801"/>
                  </a:lnTo>
                  <a:lnTo>
                    <a:pt x="23242" y="6647"/>
                  </a:lnTo>
                  <a:lnTo>
                    <a:pt x="23308" y="6488"/>
                  </a:lnTo>
                  <a:lnTo>
                    <a:pt x="23375" y="6328"/>
                  </a:lnTo>
                  <a:lnTo>
                    <a:pt x="23408" y="6163"/>
                  </a:lnTo>
                  <a:lnTo>
                    <a:pt x="23425" y="6003"/>
                  </a:lnTo>
                  <a:lnTo>
                    <a:pt x="23441" y="5837"/>
                  </a:lnTo>
                  <a:lnTo>
                    <a:pt x="23441" y="5672"/>
                  </a:lnTo>
                  <a:lnTo>
                    <a:pt x="23425" y="5506"/>
                  </a:lnTo>
                  <a:lnTo>
                    <a:pt x="23391" y="5341"/>
                  </a:lnTo>
                  <a:lnTo>
                    <a:pt x="23358" y="5169"/>
                  </a:lnTo>
                  <a:lnTo>
                    <a:pt x="23292" y="5004"/>
                  </a:lnTo>
                  <a:lnTo>
                    <a:pt x="23225" y="4832"/>
                  </a:lnTo>
                  <a:lnTo>
                    <a:pt x="23142" y="4666"/>
                  </a:lnTo>
                  <a:lnTo>
                    <a:pt x="23059" y="4495"/>
                  </a:lnTo>
                  <a:lnTo>
                    <a:pt x="22960" y="4329"/>
                  </a:lnTo>
                  <a:lnTo>
                    <a:pt x="22827" y="4158"/>
                  </a:lnTo>
                  <a:lnTo>
                    <a:pt x="22711" y="3992"/>
                  </a:lnTo>
                  <a:lnTo>
                    <a:pt x="22561" y="3827"/>
                  </a:lnTo>
                  <a:lnTo>
                    <a:pt x="22412" y="3661"/>
                  </a:lnTo>
                  <a:lnTo>
                    <a:pt x="22246" y="3496"/>
                  </a:lnTo>
                  <a:lnTo>
                    <a:pt x="22080" y="3336"/>
                  </a:lnTo>
                  <a:lnTo>
                    <a:pt x="21881" y="3176"/>
                  </a:lnTo>
                  <a:lnTo>
                    <a:pt x="21682" y="3017"/>
                  </a:lnTo>
                  <a:lnTo>
                    <a:pt x="21482" y="2857"/>
                  </a:lnTo>
                  <a:lnTo>
                    <a:pt x="21267" y="2703"/>
                  </a:lnTo>
                  <a:lnTo>
                    <a:pt x="21034" y="2550"/>
                  </a:lnTo>
                  <a:lnTo>
                    <a:pt x="20785" y="2402"/>
                  </a:lnTo>
                  <a:lnTo>
                    <a:pt x="20536" y="2254"/>
                  </a:lnTo>
                  <a:lnTo>
                    <a:pt x="20270" y="2112"/>
                  </a:lnTo>
                  <a:lnTo>
                    <a:pt x="20005" y="1970"/>
                  </a:lnTo>
                  <a:lnTo>
                    <a:pt x="19723" y="1834"/>
                  </a:lnTo>
                  <a:lnTo>
                    <a:pt x="19440" y="1698"/>
                  </a:lnTo>
                  <a:lnTo>
                    <a:pt x="19142" y="1568"/>
                  </a:lnTo>
                  <a:lnTo>
                    <a:pt x="18826" y="1444"/>
                  </a:lnTo>
                  <a:lnTo>
                    <a:pt x="18511" y="1320"/>
                  </a:lnTo>
                  <a:lnTo>
                    <a:pt x="18179" y="1201"/>
                  </a:lnTo>
                  <a:lnTo>
                    <a:pt x="17847" y="1089"/>
                  </a:lnTo>
                  <a:lnTo>
                    <a:pt x="17515" y="977"/>
                  </a:lnTo>
                  <a:lnTo>
                    <a:pt x="17150" y="870"/>
                  </a:lnTo>
                  <a:lnTo>
                    <a:pt x="16801" y="776"/>
                  </a:lnTo>
                  <a:lnTo>
                    <a:pt x="16419" y="681"/>
                  </a:lnTo>
                  <a:lnTo>
                    <a:pt x="16054" y="586"/>
                  </a:lnTo>
                  <a:lnTo>
                    <a:pt x="15672" y="504"/>
                  </a:lnTo>
                  <a:lnTo>
                    <a:pt x="15274" y="427"/>
                  </a:lnTo>
                  <a:lnTo>
                    <a:pt x="14875" y="356"/>
                  </a:lnTo>
                  <a:lnTo>
                    <a:pt x="14460" y="291"/>
                  </a:lnTo>
                  <a:lnTo>
                    <a:pt x="14045" y="231"/>
                  </a:lnTo>
                  <a:lnTo>
                    <a:pt x="13630" y="178"/>
                  </a:lnTo>
                  <a:lnTo>
                    <a:pt x="13199" y="131"/>
                  </a:lnTo>
                  <a:lnTo>
                    <a:pt x="12767" y="90"/>
                  </a:lnTo>
                  <a:lnTo>
                    <a:pt x="12335" y="60"/>
                  </a:lnTo>
                  <a:lnTo>
                    <a:pt x="11887" y="30"/>
                  </a:lnTo>
                  <a:lnTo>
                    <a:pt x="11422" y="13"/>
                  </a:lnTo>
                  <a:lnTo>
                    <a:pt x="109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7178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9"/>
          <p:cNvGrpSpPr/>
          <p:nvPr/>
        </p:nvGrpSpPr>
        <p:grpSpPr>
          <a:xfrm>
            <a:off x="0" y="-728302"/>
            <a:ext cx="9202870" cy="6929260"/>
            <a:chOff x="0" y="-728302"/>
            <a:chExt cx="9202870" cy="6929260"/>
          </a:xfrm>
        </p:grpSpPr>
        <p:sp>
          <p:nvSpPr>
            <p:cNvPr id="77" name="Google Shape;77;p9"/>
            <p:cNvSpPr/>
            <p:nvPr/>
          </p:nvSpPr>
          <p:spPr>
            <a:xfrm>
              <a:off x="1719193" y="1219524"/>
              <a:ext cx="6137326" cy="3718308"/>
            </a:xfrm>
            <a:custGeom>
              <a:avLst/>
              <a:gdLst/>
              <a:ahLst/>
              <a:cxnLst/>
              <a:rect l="l" t="t" r="r" b="b"/>
              <a:pathLst>
                <a:path w="95086" h="57608" extrusionOk="0">
                  <a:moveTo>
                    <a:pt x="47142" y="0"/>
                  </a:moveTo>
                  <a:lnTo>
                    <a:pt x="46797" y="10"/>
                  </a:lnTo>
                  <a:lnTo>
                    <a:pt x="46451" y="19"/>
                  </a:lnTo>
                  <a:lnTo>
                    <a:pt x="46106" y="38"/>
                  </a:lnTo>
                  <a:lnTo>
                    <a:pt x="45760" y="56"/>
                  </a:lnTo>
                  <a:lnTo>
                    <a:pt x="45415" y="94"/>
                  </a:lnTo>
                  <a:lnTo>
                    <a:pt x="45069" y="131"/>
                  </a:lnTo>
                  <a:lnTo>
                    <a:pt x="44733" y="178"/>
                  </a:lnTo>
                  <a:lnTo>
                    <a:pt x="44388" y="224"/>
                  </a:lnTo>
                  <a:lnTo>
                    <a:pt x="44042" y="280"/>
                  </a:lnTo>
                  <a:lnTo>
                    <a:pt x="43706" y="346"/>
                  </a:lnTo>
                  <a:lnTo>
                    <a:pt x="43370" y="420"/>
                  </a:lnTo>
                  <a:lnTo>
                    <a:pt x="43025" y="495"/>
                  </a:lnTo>
                  <a:lnTo>
                    <a:pt x="42688" y="579"/>
                  </a:lnTo>
                  <a:lnTo>
                    <a:pt x="42352" y="673"/>
                  </a:lnTo>
                  <a:lnTo>
                    <a:pt x="42044" y="757"/>
                  </a:lnTo>
                  <a:lnTo>
                    <a:pt x="41745" y="859"/>
                  </a:lnTo>
                  <a:lnTo>
                    <a:pt x="41447" y="953"/>
                  </a:lnTo>
                  <a:lnTo>
                    <a:pt x="41157" y="1065"/>
                  </a:lnTo>
                  <a:lnTo>
                    <a:pt x="40868" y="1177"/>
                  </a:lnTo>
                  <a:lnTo>
                    <a:pt x="40578" y="1289"/>
                  </a:lnTo>
                  <a:lnTo>
                    <a:pt x="39999" y="1541"/>
                  </a:lnTo>
                  <a:lnTo>
                    <a:pt x="39439" y="1812"/>
                  </a:lnTo>
                  <a:lnTo>
                    <a:pt x="38879" y="2092"/>
                  </a:lnTo>
                  <a:lnTo>
                    <a:pt x="38328" y="2381"/>
                  </a:lnTo>
                  <a:lnTo>
                    <a:pt x="37777" y="2689"/>
                  </a:lnTo>
                  <a:lnTo>
                    <a:pt x="37236" y="3007"/>
                  </a:lnTo>
                  <a:lnTo>
                    <a:pt x="36694" y="3324"/>
                  </a:lnTo>
                  <a:lnTo>
                    <a:pt x="35630" y="3978"/>
                  </a:lnTo>
                  <a:lnTo>
                    <a:pt x="34556" y="4641"/>
                  </a:lnTo>
                  <a:lnTo>
                    <a:pt x="34015" y="4967"/>
                  </a:lnTo>
                  <a:lnTo>
                    <a:pt x="33482" y="5285"/>
                  </a:lnTo>
                  <a:lnTo>
                    <a:pt x="33184" y="5453"/>
                  </a:lnTo>
                  <a:lnTo>
                    <a:pt x="32885" y="5612"/>
                  </a:lnTo>
                  <a:lnTo>
                    <a:pt x="32586" y="5770"/>
                  </a:lnTo>
                  <a:lnTo>
                    <a:pt x="32287" y="5920"/>
                  </a:lnTo>
                  <a:lnTo>
                    <a:pt x="31989" y="6060"/>
                  </a:lnTo>
                  <a:lnTo>
                    <a:pt x="31690" y="6190"/>
                  </a:lnTo>
                  <a:lnTo>
                    <a:pt x="31391" y="6312"/>
                  </a:lnTo>
                  <a:lnTo>
                    <a:pt x="31092" y="6424"/>
                  </a:lnTo>
                  <a:lnTo>
                    <a:pt x="30803" y="6536"/>
                  </a:lnTo>
                  <a:lnTo>
                    <a:pt x="30504" y="6639"/>
                  </a:lnTo>
                  <a:lnTo>
                    <a:pt x="30205" y="6732"/>
                  </a:lnTo>
                  <a:lnTo>
                    <a:pt x="29906" y="6816"/>
                  </a:lnTo>
                  <a:lnTo>
                    <a:pt x="29598" y="6900"/>
                  </a:lnTo>
                  <a:lnTo>
                    <a:pt x="29300" y="6965"/>
                  </a:lnTo>
                  <a:lnTo>
                    <a:pt x="29001" y="7031"/>
                  </a:lnTo>
                  <a:lnTo>
                    <a:pt x="28693" y="7087"/>
                  </a:lnTo>
                  <a:lnTo>
                    <a:pt x="28394" y="7133"/>
                  </a:lnTo>
                  <a:lnTo>
                    <a:pt x="28086" y="7180"/>
                  </a:lnTo>
                  <a:lnTo>
                    <a:pt x="27778" y="7208"/>
                  </a:lnTo>
                  <a:lnTo>
                    <a:pt x="27470" y="7236"/>
                  </a:lnTo>
                  <a:lnTo>
                    <a:pt x="27161" y="7255"/>
                  </a:lnTo>
                  <a:lnTo>
                    <a:pt x="26844" y="7264"/>
                  </a:lnTo>
                  <a:lnTo>
                    <a:pt x="26209" y="7264"/>
                  </a:lnTo>
                  <a:lnTo>
                    <a:pt x="25892" y="7255"/>
                  </a:lnTo>
                  <a:lnTo>
                    <a:pt x="25574" y="7227"/>
                  </a:lnTo>
                  <a:lnTo>
                    <a:pt x="25247" y="7208"/>
                  </a:lnTo>
                  <a:lnTo>
                    <a:pt x="24921" y="7171"/>
                  </a:lnTo>
                  <a:lnTo>
                    <a:pt x="24594" y="7124"/>
                  </a:lnTo>
                  <a:lnTo>
                    <a:pt x="24258" y="7077"/>
                  </a:lnTo>
                  <a:lnTo>
                    <a:pt x="23931" y="7021"/>
                  </a:lnTo>
                  <a:lnTo>
                    <a:pt x="23585" y="6956"/>
                  </a:lnTo>
                  <a:lnTo>
                    <a:pt x="21513" y="6536"/>
                  </a:lnTo>
                  <a:lnTo>
                    <a:pt x="20467" y="6331"/>
                  </a:lnTo>
                  <a:lnTo>
                    <a:pt x="19431" y="6134"/>
                  </a:lnTo>
                  <a:lnTo>
                    <a:pt x="18917" y="6041"/>
                  </a:lnTo>
                  <a:lnTo>
                    <a:pt x="18394" y="5966"/>
                  </a:lnTo>
                  <a:lnTo>
                    <a:pt x="17871" y="5892"/>
                  </a:lnTo>
                  <a:lnTo>
                    <a:pt x="17358" y="5826"/>
                  </a:lnTo>
                  <a:lnTo>
                    <a:pt x="16835" y="5770"/>
                  </a:lnTo>
                  <a:lnTo>
                    <a:pt x="16322" y="5724"/>
                  </a:lnTo>
                  <a:lnTo>
                    <a:pt x="15799" y="5686"/>
                  </a:lnTo>
                  <a:lnTo>
                    <a:pt x="15276" y="5658"/>
                  </a:lnTo>
                  <a:lnTo>
                    <a:pt x="14940" y="5658"/>
                  </a:lnTo>
                  <a:lnTo>
                    <a:pt x="14594" y="5649"/>
                  </a:lnTo>
                  <a:lnTo>
                    <a:pt x="14258" y="5658"/>
                  </a:lnTo>
                  <a:lnTo>
                    <a:pt x="13922" y="5668"/>
                  </a:lnTo>
                  <a:lnTo>
                    <a:pt x="13577" y="5686"/>
                  </a:lnTo>
                  <a:lnTo>
                    <a:pt x="13240" y="5714"/>
                  </a:lnTo>
                  <a:lnTo>
                    <a:pt x="12895" y="5742"/>
                  </a:lnTo>
                  <a:lnTo>
                    <a:pt x="12559" y="5789"/>
                  </a:lnTo>
                  <a:lnTo>
                    <a:pt x="12213" y="5836"/>
                  </a:lnTo>
                  <a:lnTo>
                    <a:pt x="11877" y="5892"/>
                  </a:lnTo>
                  <a:lnTo>
                    <a:pt x="11532" y="5957"/>
                  </a:lnTo>
                  <a:lnTo>
                    <a:pt x="11196" y="6032"/>
                  </a:lnTo>
                  <a:lnTo>
                    <a:pt x="10850" y="6116"/>
                  </a:lnTo>
                  <a:lnTo>
                    <a:pt x="10514" y="6209"/>
                  </a:lnTo>
                  <a:lnTo>
                    <a:pt x="10169" y="6312"/>
                  </a:lnTo>
                  <a:lnTo>
                    <a:pt x="9823" y="6424"/>
                  </a:lnTo>
                  <a:lnTo>
                    <a:pt x="9310" y="6611"/>
                  </a:lnTo>
                  <a:lnTo>
                    <a:pt x="8805" y="6816"/>
                  </a:lnTo>
                  <a:lnTo>
                    <a:pt x="8311" y="7040"/>
                  </a:lnTo>
                  <a:lnTo>
                    <a:pt x="7834" y="7283"/>
                  </a:lnTo>
                  <a:lnTo>
                    <a:pt x="7358" y="7544"/>
                  </a:lnTo>
                  <a:lnTo>
                    <a:pt x="6910" y="7815"/>
                  </a:lnTo>
                  <a:lnTo>
                    <a:pt x="6462" y="8104"/>
                  </a:lnTo>
                  <a:lnTo>
                    <a:pt x="6042" y="8413"/>
                  </a:lnTo>
                  <a:lnTo>
                    <a:pt x="5622" y="8730"/>
                  </a:lnTo>
                  <a:lnTo>
                    <a:pt x="5220" y="9066"/>
                  </a:lnTo>
                  <a:lnTo>
                    <a:pt x="4837" y="9421"/>
                  </a:lnTo>
                  <a:lnTo>
                    <a:pt x="4464" y="9785"/>
                  </a:lnTo>
                  <a:lnTo>
                    <a:pt x="4100" y="10159"/>
                  </a:lnTo>
                  <a:lnTo>
                    <a:pt x="3754" y="10541"/>
                  </a:lnTo>
                  <a:lnTo>
                    <a:pt x="3428" y="10943"/>
                  </a:lnTo>
                  <a:lnTo>
                    <a:pt x="3110" y="11363"/>
                  </a:lnTo>
                  <a:lnTo>
                    <a:pt x="2802" y="11783"/>
                  </a:lnTo>
                  <a:lnTo>
                    <a:pt x="2522" y="12222"/>
                  </a:lnTo>
                  <a:lnTo>
                    <a:pt x="2242" y="12661"/>
                  </a:lnTo>
                  <a:lnTo>
                    <a:pt x="1990" y="13118"/>
                  </a:lnTo>
                  <a:lnTo>
                    <a:pt x="1747" y="13585"/>
                  </a:lnTo>
                  <a:lnTo>
                    <a:pt x="1523" y="14061"/>
                  </a:lnTo>
                  <a:lnTo>
                    <a:pt x="1308" y="14547"/>
                  </a:lnTo>
                  <a:lnTo>
                    <a:pt x="1112" y="15032"/>
                  </a:lnTo>
                  <a:lnTo>
                    <a:pt x="935" y="15536"/>
                  </a:lnTo>
                  <a:lnTo>
                    <a:pt x="776" y="16041"/>
                  </a:lnTo>
                  <a:lnTo>
                    <a:pt x="627" y="16554"/>
                  </a:lnTo>
                  <a:lnTo>
                    <a:pt x="496" y="17068"/>
                  </a:lnTo>
                  <a:lnTo>
                    <a:pt x="384" y="17590"/>
                  </a:lnTo>
                  <a:lnTo>
                    <a:pt x="281" y="18123"/>
                  </a:lnTo>
                  <a:lnTo>
                    <a:pt x="206" y="18664"/>
                  </a:lnTo>
                  <a:lnTo>
                    <a:pt x="141" y="19196"/>
                  </a:lnTo>
                  <a:lnTo>
                    <a:pt x="94" y="19701"/>
                  </a:lnTo>
                  <a:lnTo>
                    <a:pt x="57" y="20195"/>
                  </a:lnTo>
                  <a:lnTo>
                    <a:pt x="29" y="20690"/>
                  </a:lnTo>
                  <a:lnTo>
                    <a:pt x="10" y="21194"/>
                  </a:lnTo>
                  <a:lnTo>
                    <a:pt x="1" y="21699"/>
                  </a:lnTo>
                  <a:lnTo>
                    <a:pt x="1" y="22193"/>
                  </a:lnTo>
                  <a:lnTo>
                    <a:pt x="10" y="22698"/>
                  </a:lnTo>
                  <a:lnTo>
                    <a:pt x="20" y="23202"/>
                  </a:lnTo>
                  <a:lnTo>
                    <a:pt x="48" y="23706"/>
                  </a:lnTo>
                  <a:lnTo>
                    <a:pt x="85" y="24210"/>
                  </a:lnTo>
                  <a:lnTo>
                    <a:pt x="122" y="24714"/>
                  </a:lnTo>
                  <a:lnTo>
                    <a:pt x="169" y="25218"/>
                  </a:lnTo>
                  <a:lnTo>
                    <a:pt x="234" y="25723"/>
                  </a:lnTo>
                  <a:lnTo>
                    <a:pt x="300" y="26227"/>
                  </a:lnTo>
                  <a:lnTo>
                    <a:pt x="374" y="26731"/>
                  </a:lnTo>
                  <a:lnTo>
                    <a:pt x="458" y="27235"/>
                  </a:lnTo>
                  <a:lnTo>
                    <a:pt x="542" y="27739"/>
                  </a:lnTo>
                  <a:lnTo>
                    <a:pt x="645" y="28244"/>
                  </a:lnTo>
                  <a:lnTo>
                    <a:pt x="757" y="28738"/>
                  </a:lnTo>
                  <a:lnTo>
                    <a:pt x="869" y="29243"/>
                  </a:lnTo>
                  <a:lnTo>
                    <a:pt x="991" y="29737"/>
                  </a:lnTo>
                  <a:lnTo>
                    <a:pt x="1121" y="30242"/>
                  </a:lnTo>
                  <a:lnTo>
                    <a:pt x="1261" y="30736"/>
                  </a:lnTo>
                  <a:lnTo>
                    <a:pt x="1401" y="31231"/>
                  </a:lnTo>
                  <a:lnTo>
                    <a:pt x="1551" y="31717"/>
                  </a:lnTo>
                  <a:lnTo>
                    <a:pt x="1719" y="32212"/>
                  </a:lnTo>
                  <a:lnTo>
                    <a:pt x="1887" y="32697"/>
                  </a:lnTo>
                  <a:lnTo>
                    <a:pt x="2055" y="33183"/>
                  </a:lnTo>
                  <a:lnTo>
                    <a:pt x="2242" y="33668"/>
                  </a:lnTo>
                  <a:lnTo>
                    <a:pt x="2429" y="34154"/>
                  </a:lnTo>
                  <a:lnTo>
                    <a:pt x="2625" y="34630"/>
                  </a:lnTo>
                  <a:lnTo>
                    <a:pt x="2830" y="35106"/>
                  </a:lnTo>
                  <a:lnTo>
                    <a:pt x="3035" y="35573"/>
                  </a:lnTo>
                  <a:lnTo>
                    <a:pt x="3250" y="36049"/>
                  </a:lnTo>
                  <a:lnTo>
                    <a:pt x="3474" y="36506"/>
                  </a:lnTo>
                  <a:lnTo>
                    <a:pt x="3708" y="36973"/>
                  </a:lnTo>
                  <a:lnTo>
                    <a:pt x="3941" y="37431"/>
                  </a:lnTo>
                  <a:lnTo>
                    <a:pt x="4184" y="37888"/>
                  </a:lnTo>
                  <a:lnTo>
                    <a:pt x="4436" y="38336"/>
                  </a:lnTo>
                  <a:lnTo>
                    <a:pt x="4697" y="38785"/>
                  </a:lnTo>
                  <a:lnTo>
                    <a:pt x="4959" y="39233"/>
                  </a:lnTo>
                  <a:lnTo>
                    <a:pt x="5230" y="39672"/>
                  </a:lnTo>
                  <a:lnTo>
                    <a:pt x="5500" y="40101"/>
                  </a:lnTo>
                  <a:lnTo>
                    <a:pt x="5780" y="40531"/>
                  </a:lnTo>
                  <a:lnTo>
                    <a:pt x="6070" y="40960"/>
                  </a:lnTo>
                  <a:lnTo>
                    <a:pt x="6359" y="41380"/>
                  </a:lnTo>
                  <a:lnTo>
                    <a:pt x="6658" y="41800"/>
                  </a:lnTo>
                  <a:lnTo>
                    <a:pt x="6966" y="42211"/>
                  </a:lnTo>
                  <a:lnTo>
                    <a:pt x="7274" y="42613"/>
                  </a:lnTo>
                  <a:lnTo>
                    <a:pt x="7592" y="43014"/>
                  </a:lnTo>
                  <a:lnTo>
                    <a:pt x="7918" y="43406"/>
                  </a:lnTo>
                  <a:lnTo>
                    <a:pt x="8245" y="43798"/>
                  </a:lnTo>
                  <a:lnTo>
                    <a:pt x="8581" y="44181"/>
                  </a:lnTo>
                  <a:lnTo>
                    <a:pt x="8918" y="44555"/>
                  </a:lnTo>
                  <a:lnTo>
                    <a:pt x="9263" y="44928"/>
                  </a:lnTo>
                  <a:lnTo>
                    <a:pt x="9608" y="45292"/>
                  </a:lnTo>
                  <a:lnTo>
                    <a:pt x="9963" y="45647"/>
                  </a:lnTo>
                  <a:lnTo>
                    <a:pt x="10327" y="46002"/>
                  </a:lnTo>
                  <a:lnTo>
                    <a:pt x="10691" y="46347"/>
                  </a:lnTo>
                  <a:lnTo>
                    <a:pt x="11056" y="46683"/>
                  </a:lnTo>
                  <a:lnTo>
                    <a:pt x="11438" y="47010"/>
                  </a:lnTo>
                  <a:lnTo>
                    <a:pt x="11812" y="47337"/>
                  </a:lnTo>
                  <a:lnTo>
                    <a:pt x="12195" y="47654"/>
                  </a:lnTo>
                  <a:lnTo>
                    <a:pt x="12587" y="47962"/>
                  </a:lnTo>
                  <a:lnTo>
                    <a:pt x="12998" y="48271"/>
                  </a:lnTo>
                  <a:lnTo>
                    <a:pt x="13418" y="48579"/>
                  </a:lnTo>
                  <a:lnTo>
                    <a:pt x="13829" y="48877"/>
                  </a:lnTo>
                  <a:lnTo>
                    <a:pt x="14249" y="49167"/>
                  </a:lnTo>
                  <a:lnTo>
                    <a:pt x="14678" y="49438"/>
                  </a:lnTo>
                  <a:lnTo>
                    <a:pt x="15098" y="49699"/>
                  </a:lnTo>
                  <a:lnTo>
                    <a:pt x="15537" y="49951"/>
                  </a:lnTo>
                  <a:lnTo>
                    <a:pt x="15976" y="50185"/>
                  </a:lnTo>
                  <a:lnTo>
                    <a:pt x="16424" y="50409"/>
                  </a:lnTo>
                  <a:lnTo>
                    <a:pt x="16872" y="50623"/>
                  </a:lnTo>
                  <a:lnTo>
                    <a:pt x="17339" y="50819"/>
                  </a:lnTo>
                  <a:lnTo>
                    <a:pt x="17806" y="50997"/>
                  </a:lnTo>
                  <a:lnTo>
                    <a:pt x="18282" y="51156"/>
                  </a:lnTo>
                  <a:lnTo>
                    <a:pt x="18777" y="51296"/>
                  </a:lnTo>
                  <a:lnTo>
                    <a:pt x="19272" y="51426"/>
                  </a:lnTo>
                  <a:lnTo>
                    <a:pt x="19776" y="51529"/>
                  </a:lnTo>
                  <a:lnTo>
                    <a:pt x="20075" y="51576"/>
                  </a:lnTo>
                  <a:lnTo>
                    <a:pt x="20364" y="51622"/>
                  </a:lnTo>
                  <a:lnTo>
                    <a:pt x="20663" y="51669"/>
                  </a:lnTo>
                  <a:lnTo>
                    <a:pt x="20953" y="51697"/>
                  </a:lnTo>
                  <a:lnTo>
                    <a:pt x="21251" y="51725"/>
                  </a:lnTo>
                  <a:lnTo>
                    <a:pt x="21541" y="51753"/>
                  </a:lnTo>
                  <a:lnTo>
                    <a:pt x="22129" y="51781"/>
                  </a:lnTo>
                  <a:lnTo>
                    <a:pt x="22717" y="51781"/>
                  </a:lnTo>
                  <a:lnTo>
                    <a:pt x="23305" y="51772"/>
                  </a:lnTo>
                  <a:lnTo>
                    <a:pt x="23894" y="51734"/>
                  </a:lnTo>
                  <a:lnTo>
                    <a:pt x="24482" y="51688"/>
                  </a:lnTo>
                  <a:lnTo>
                    <a:pt x="25061" y="51613"/>
                  </a:lnTo>
                  <a:lnTo>
                    <a:pt x="25649" y="51520"/>
                  </a:lnTo>
                  <a:lnTo>
                    <a:pt x="26228" y="51417"/>
                  </a:lnTo>
                  <a:lnTo>
                    <a:pt x="26807" y="51296"/>
                  </a:lnTo>
                  <a:lnTo>
                    <a:pt x="27386" y="51165"/>
                  </a:lnTo>
                  <a:lnTo>
                    <a:pt x="27955" y="51016"/>
                  </a:lnTo>
                  <a:lnTo>
                    <a:pt x="28525" y="50857"/>
                  </a:lnTo>
                  <a:lnTo>
                    <a:pt x="29085" y="50679"/>
                  </a:lnTo>
                  <a:lnTo>
                    <a:pt x="29664" y="50493"/>
                  </a:lnTo>
                  <a:lnTo>
                    <a:pt x="30252" y="50287"/>
                  </a:lnTo>
                  <a:lnTo>
                    <a:pt x="30831" y="50082"/>
                  </a:lnTo>
                  <a:lnTo>
                    <a:pt x="31419" y="49867"/>
                  </a:lnTo>
                  <a:lnTo>
                    <a:pt x="32605" y="49419"/>
                  </a:lnTo>
                  <a:lnTo>
                    <a:pt x="33791" y="48961"/>
                  </a:lnTo>
                  <a:lnTo>
                    <a:pt x="34995" y="48495"/>
                  </a:lnTo>
                  <a:lnTo>
                    <a:pt x="36199" y="48046"/>
                  </a:lnTo>
                  <a:lnTo>
                    <a:pt x="36806" y="47832"/>
                  </a:lnTo>
                  <a:lnTo>
                    <a:pt x="37413" y="47626"/>
                  </a:lnTo>
                  <a:lnTo>
                    <a:pt x="38020" y="47430"/>
                  </a:lnTo>
                  <a:lnTo>
                    <a:pt x="38627" y="47234"/>
                  </a:lnTo>
                  <a:lnTo>
                    <a:pt x="39243" y="47057"/>
                  </a:lnTo>
                  <a:lnTo>
                    <a:pt x="39850" y="46898"/>
                  </a:lnTo>
                  <a:lnTo>
                    <a:pt x="40466" y="46749"/>
                  </a:lnTo>
                  <a:lnTo>
                    <a:pt x="41082" y="46609"/>
                  </a:lnTo>
                  <a:lnTo>
                    <a:pt x="41699" y="46497"/>
                  </a:lnTo>
                  <a:lnTo>
                    <a:pt x="42315" y="46403"/>
                  </a:lnTo>
                  <a:lnTo>
                    <a:pt x="42931" y="46319"/>
                  </a:lnTo>
                  <a:lnTo>
                    <a:pt x="43239" y="46291"/>
                  </a:lnTo>
                  <a:lnTo>
                    <a:pt x="43547" y="46263"/>
                  </a:lnTo>
                  <a:lnTo>
                    <a:pt x="43865" y="46245"/>
                  </a:lnTo>
                  <a:lnTo>
                    <a:pt x="44173" y="46235"/>
                  </a:lnTo>
                  <a:lnTo>
                    <a:pt x="44481" y="46226"/>
                  </a:lnTo>
                  <a:lnTo>
                    <a:pt x="44789" y="46226"/>
                  </a:lnTo>
                  <a:lnTo>
                    <a:pt x="45107" y="46235"/>
                  </a:lnTo>
                  <a:lnTo>
                    <a:pt x="45415" y="46245"/>
                  </a:lnTo>
                  <a:lnTo>
                    <a:pt x="45723" y="46273"/>
                  </a:lnTo>
                  <a:lnTo>
                    <a:pt x="46040" y="46291"/>
                  </a:lnTo>
                  <a:lnTo>
                    <a:pt x="46348" y="46329"/>
                  </a:lnTo>
                  <a:lnTo>
                    <a:pt x="46656" y="46375"/>
                  </a:lnTo>
                  <a:lnTo>
                    <a:pt x="46974" y="46422"/>
                  </a:lnTo>
                  <a:lnTo>
                    <a:pt x="47282" y="46478"/>
                  </a:lnTo>
                  <a:lnTo>
                    <a:pt x="47600" y="46543"/>
                  </a:lnTo>
                  <a:lnTo>
                    <a:pt x="47908" y="46618"/>
                  </a:lnTo>
                  <a:lnTo>
                    <a:pt x="48216" y="46702"/>
                  </a:lnTo>
                  <a:lnTo>
                    <a:pt x="48533" y="46786"/>
                  </a:lnTo>
                  <a:lnTo>
                    <a:pt x="48776" y="46870"/>
                  </a:lnTo>
                  <a:lnTo>
                    <a:pt x="49019" y="46954"/>
                  </a:lnTo>
                  <a:lnTo>
                    <a:pt x="49252" y="47047"/>
                  </a:lnTo>
                  <a:lnTo>
                    <a:pt x="49486" y="47150"/>
                  </a:lnTo>
                  <a:lnTo>
                    <a:pt x="49719" y="47253"/>
                  </a:lnTo>
                  <a:lnTo>
                    <a:pt x="49943" y="47365"/>
                  </a:lnTo>
                  <a:lnTo>
                    <a:pt x="50391" y="47598"/>
                  </a:lnTo>
                  <a:lnTo>
                    <a:pt x="50830" y="47850"/>
                  </a:lnTo>
                  <a:lnTo>
                    <a:pt x="51259" y="48121"/>
                  </a:lnTo>
                  <a:lnTo>
                    <a:pt x="51680" y="48392"/>
                  </a:lnTo>
                  <a:lnTo>
                    <a:pt x="52100" y="48681"/>
                  </a:lnTo>
                  <a:lnTo>
                    <a:pt x="52940" y="49251"/>
                  </a:lnTo>
                  <a:lnTo>
                    <a:pt x="53360" y="49531"/>
                  </a:lnTo>
                  <a:lnTo>
                    <a:pt x="53790" y="49811"/>
                  </a:lnTo>
                  <a:lnTo>
                    <a:pt x="54219" y="50073"/>
                  </a:lnTo>
                  <a:lnTo>
                    <a:pt x="54658" y="50325"/>
                  </a:lnTo>
                  <a:lnTo>
                    <a:pt x="54882" y="50446"/>
                  </a:lnTo>
                  <a:lnTo>
                    <a:pt x="55106" y="50558"/>
                  </a:lnTo>
                  <a:lnTo>
                    <a:pt x="55340" y="50670"/>
                  </a:lnTo>
                  <a:lnTo>
                    <a:pt x="55573" y="50773"/>
                  </a:lnTo>
                  <a:lnTo>
                    <a:pt x="55750" y="50847"/>
                  </a:lnTo>
                  <a:lnTo>
                    <a:pt x="55928" y="50913"/>
                  </a:lnTo>
                  <a:lnTo>
                    <a:pt x="56115" y="50978"/>
                  </a:lnTo>
                  <a:lnTo>
                    <a:pt x="56292" y="51034"/>
                  </a:lnTo>
                  <a:lnTo>
                    <a:pt x="56479" y="51081"/>
                  </a:lnTo>
                  <a:lnTo>
                    <a:pt x="56665" y="51128"/>
                  </a:lnTo>
                  <a:lnTo>
                    <a:pt x="56852" y="51156"/>
                  </a:lnTo>
                  <a:lnTo>
                    <a:pt x="57048" y="51184"/>
                  </a:lnTo>
                  <a:lnTo>
                    <a:pt x="57235" y="51212"/>
                  </a:lnTo>
                  <a:lnTo>
                    <a:pt x="57422" y="51221"/>
                  </a:lnTo>
                  <a:lnTo>
                    <a:pt x="57618" y="51230"/>
                  </a:lnTo>
                  <a:lnTo>
                    <a:pt x="57805" y="51221"/>
                  </a:lnTo>
                  <a:lnTo>
                    <a:pt x="57991" y="51212"/>
                  </a:lnTo>
                  <a:lnTo>
                    <a:pt x="58187" y="51184"/>
                  </a:lnTo>
                  <a:lnTo>
                    <a:pt x="58374" y="51156"/>
                  </a:lnTo>
                  <a:lnTo>
                    <a:pt x="58561" y="51109"/>
                  </a:lnTo>
                  <a:lnTo>
                    <a:pt x="58972" y="50997"/>
                  </a:lnTo>
                  <a:lnTo>
                    <a:pt x="59317" y="50904"/>
                  </a:lnTo>
                  <a:lnTo>
                    <a:pt x="59476" y="50866"/>
                  </a:lnTo>
                  <a:lnTo>
                    <a:pt x="59616" y="50838"/>
                  </a:lnTo>
                  <a:lnTo>
                    <a:pt x="59756" y="50819"/>
                  </a:lnTo>
                  <a:lnTo>
                    <a:pt x="60027" y="50819"/>
                  </a:lnTo>
                  <a:lnTo>
                    <a:pt x="60157" y="50838"/>
                  </a:lnTo>
                  <a:lnTo>
                    <a:pt x="60297" y="50875"/>
                  </a:lnTo>
                  <a:lnTo>
                    <a:pt x="60447" y="50922"/>
                  </a:lnTo>
                  <a:lnTo>
                    <a:pt x="60596" y="50988"/>
                  </a:lnTo>
                  <a:lnTo>
                    <a:pt x="60755" y="51072"/>
                  </a:lnTo>
                  <a:lnTo>
                    <a:pt x="60932" y="51184"/>
                  </a:lnTo>
                  <a:lnTo>
                    <a:pt x="61128" y="51305"/>
                  </a:lnTo>
                  <a:lnTo>
                    <a:pt x="61380" y="51492"/>
                  </a:lnTo>
                  <a:lnTo>
                    <a:pt x="61623" y="51688"/>
                  </a:lnTo>
                  <a:lnTo>
                    <a:pt x="62109" y="52080"/>
                  </a:lnTo>
                  <a:lnTo>
                    <a:pt x="62585" y="52481"/>
                  </a:lnTo>
                  <a:lnTo>
                    <a:pt x="62837" y="52677"/>
                  </a:lnTo>
                  <a:lnTo>
                    <a:pt x="63089" y="52855"/>
                  </a:lnTo>
                  <a:lnTo>
                    <a:pt x="63593" y="53191"/>
                  </a:lnTo>
                  <a:lnTo>
                    <a:pt x="64097" y="53518"/>
                  </a:lnTo>
                  <a:lnTo>
                    <a:pt x="64602" y="53835"/>
                  </a:lnTo>
                  <a:lnTo>
                    <a:pt x="65125" y="54143"/>
                  </a:lnTo>
                  <a:lnTo>
                    <a:pt x="65647" y="54442"/>
                  </a:lnTo>
                  <a:lnTo>
                    <a:pt x="66170" y="54722"/>
                  </a:lnTo>
                  <a:lnTo>
                    <a:pt x="66712" y="54984"/>
                  </a:lnTo>
                  <a:lnTo>
                    <a:pt x="67263" y="55236"/>
                  </a:lnTo>
                  <a:lnTo>
                    <a:pt x="67804" y="55460"/>
                  </a:lnTo>
                  <a:lnTo>
                    <a:pt x="68346" y="55675"/>
                  </a:lnTo>
                  <a:lnTo>
                    <a:pt x="68887" y="55880"/>
                  </a:lnTo>
                  <a:lnTo>
                    <a:pt x="69438" y="56076"/>
                  </a:lnTo>
                  <a:lnTo>
                    <a:pt x="69998" y="56253"/>
                  </a:lnTo>
                  <a:lnTo>
                    <a:pt x="70558" y="56421"/>
                  </a:lnTo>
                  <a:lnTo>
                    <a:pt x="71119" y="56580"/>
                  </a:lnTo>
                  <a:lnTo>
                    <a:pt x="71688" y="56730"/>
                  </a:lnTo>
                  <a:lnTo>
                    <a:pt x="72258" y="56860"/>
                  </a:lnTo>
                  <a:lnTo>
                    <a:pt x="72827" y="56991"/>
                  </a:lnTo>
                  <a:lnTo>
                    <a:pt x="73397" y="57094"/>
                  </a:lnTo>
                  <a:lnTo>
                    <a:pt x="73976" y="57196"/>
                  </a:lnTo>
                  <a:lnTo>
                    <a:pt x="74555" y="57280"/>
                  </a:lnTo>
                  <a:lnTo>
                    <a:pt x="75133" y="57364"/>
                  </a:lnTo>
                  <a:lnTo>
                    <a:pt x="75712" y="57420"/>
                  </a:lnTo>
                  <a:lnTo>
                    <a:pt x="76291" y="57476"/>
                  </a:lnTo>
                  <a:lnTo>
                    <a:pt x="76833" y="57514"/>
                  </a:lnTo>
                  <a:lnTo>
                    <a:pt x="77393" y="57551"/>
                  </a:lnTo>
                  <a:lnTo>
                    <a:pt x="77972" y="57579"/>
                  </a:lnTo>
                  <a:lnTo>
                    <a:pt x="78560" y="57598"/>
                  </a:lnTo>
                  <a:lnTo>
                    <a:pt x="79148" y="57607"/>
                  </a:lnTo>
                  <a:lnTo>
                    <a:pt x="79746" y="57607"/>
                  </a:lnTo>
                  <a:lnTo>
                    <a:pt x="80353" y="57598"/>
                  </a:lnTo>
                  <a:lnTo>
                    <a:pt x="80960" y="57570"/>
                  </a:lnTo>
                  <a:lnTo>
                    <a:pt x="81557" y="57523"/>
                  </a:lnTo>
                  <a:lnTo>
                    <a:pt x="82155" y="57458"/>
                  </a:lnTo>
                  <a:lnTo>
                    <a:pt x="82743" y="57383"/>
                  </a:lnTo>
                  <a:lnTo>
                    <a:pt x="83032" y="57336"/>
                  </a:lnTo>
                  <a:lnTo>
                    <a:pt x="83322" y="57280"/>
                  </a:lnTo>
                  <a:lnTo>
                    <a:pt x="83611" y="57224"/>
                  </a:lnTo>
                  <a:lnTo>
                    <a:pt x="83891" y="57159"/>
                  </a:lnTo>
                  <a:lnTo>
                    <a:pt x="84171" y="57094"/>
                  </a:lnTo>
                  <a:lnTo>
                    <a:pt x="84442" y="57019"/>
                  </a:lnTo>
                  <a:lnTo>
                    <a:pt x="84713" y="56935"/>
                  </a:lnTo>
                  <a:lnTo>
                    <a:pt x="84984" y="56842"/>
                  </a:lnTo>
                  <a:lnTo>
                    <a:pt x="85245" y="56748"/>
                  </a:lnTo>
                  <a:lnTo>
                    <a:pt x="85497" y="56646"/>
                  </a:lnTo>
                  <a:lnTo>
                    <a:pt x="85945" y="56449"/>
                  </a:lnTo>
                  <a:lnTo>
                    <a:pt x="86384" y="56244"/>
                  </a:lnTo>
                  <a:lnTo>
                    <a:pt x="86823" y="56020"/>
                  </a:lnTo>
                  <a:lnTo>
                    <a:pt x="87253" y="55787"/>
                  </a:lnTo>
                  <a:lnTo>
                    <a:pt x="87673" y="55534"/>
                  </a:lnTo>
                  <a:lnTo>
                    <a:pt x="88083" y="55273"/>
                  </a:lnTo>
                  <a:lnTo>
                    <a:pt x="88485" y="55002"/>
                  </a:lnTo>
                  <a:lnTo>
                    <a:pt x="88886" y="54713"/>
                  </a:lnTo>
                  <a:lnTo>
                    <a:pt x="89279" y="54423"/>
                  </a:lnTo>
                  <a:lnTo>
                    <a:pt x="89652" y="54115"/>
                  </a:lnTo>
                  <a:lnTo>
                    <a:pt x="90026" y="53789"/>
                  </a:lnTo>
                  <a:lnTo>
                    <a:pt x="90390" y="53462"/>
                  </a:lnTo>
                  <a:lnTo>
                    <a:pt x="90735" y="53126"/>
                  </a:lnTo>
                  <a:lnTo>
                    <a:pt x="91071" y="52771"/>
                  </a:lnTo>
                  <a:lnTo>
                    <a:pt x="91407" y="52407"/>
                  </a:lnTo>
                  <a:lnTo>
                    <a:pt x="91715" y="52043"/>
                  </a:lnTo>
                  <a:lnTo>
                    <a:pt x="92024" y="51660"/>
                  </a:lnTo>
                  <a:lnTo>
                    <a:pt x="92322" y="51268"/>
                  </a:lnTo>
                  <a:lnTo>
                    <a:pt x="92602" y="50866"/>
                  </a:lnTo>
                  <a:lnTo>
                    <a:pt x="92864" y="50465"/>
                  </a:lnTo>
                  <a:lnTo>
                    <a:pt x="93116" y="50054"/>
                  </a:lnTo>
                  <a:lnTo>
                    <a:pt x="93359" y="49624"/>
                  </a:lnTo>
                  <a:lnTo>
                    <a:pt x="93592" y="49195"/>
                  </a:lnTo>
                  <a:lnTo>
                    <a:pt x="93798" y="48756"/>
                  </a:lnTo>
                  <a:lnTo>
                    <a:pt x="93994" y="48317"/>
                  </a:lnTo>
                  <a:lnTo>
                    <a:pt x="94180" y="47860"/>
                  </a:lnTo>
                  <a:lnTo>
                    <a:pt x="94348" y="47402"/>
                  </a:lnTo>
                  <a:lnTo>
                    <a:pt x="94498" y="46945"/>
                  </a:lnTo>
                  <a:lnTo>
                    <a:pt x="94629" y="46478"/>
                  </a:lnTo>
                  <a:lnTo>
                    <a:pt x="94750" y="46002"/>
                  </a:lnTo>
                  <a:lnTo>
                    <a:pt x="94843" y="45516"/>
                  </a:lnTo>
                  <a:lnTo>
                    <a:pt x="94927" y="45031"/>
                  </a:lnTo>
                  <a:lnTo>
                    <a:pt x="94983" y="44639"/>
                  </a:lnTo>
                  <a:lnTo>
                    <a:pt x="95021" y="44246"/>
                  </a:lnTo>
                  <a:lnTo>
                    <a:pt x="95058" y="43854"/>
                  </a:lnTo>
                  <a:lnTo>
                    <a:pt x="95077" y="43462"/>
                  </a:lnTo>
                  <a:lnTo>
                    <a:pt x="95086" y="43089"/>
                  </a:lnTo>
                  <a:lnTo>
                    <a:pt x="95086" y="42706"/>
                  </a:lnTo>
                  <a:lnTo>
                    <a:pt x="95077" y="42332"/>
                  </a:lnTo>
                  <a:lnTo>
                    <a:pt x="95049" y="41959"/>
                  </a:lnTo>
                  <a:lnTo>
                    <a:pt x="95021" y="41595"/>
                  </a:lnTo>
                  <a:lnTo>
                    <a:pt x="94983" y="41231"/>
                  </a:lnTo>
                  <a:lnTo>
                    <a:pt x="94927" y="40867"/>
                  </a:lnTo>
                  <a:lnTo>
                    <a:pt x="94862" y="40512"/>
                  </a:lnTo>
                  <a:lnTo>
                    <a:pt x="94797" y="40166"/>
                  </a:lnTo>
                  <a:lnTo>
                    <a:pt x="94713" y="39812"/>
                  </a:lnTo>
                  <a:lnTo>
                    <a:pt x="94629" y="39466"/>
                  </a:lnTo>
                  <a:lnTo>
                    <a:pt x="94526" y="39130"/>
                  </a:lnTo>
                  <a:lnTo>
                    <a:pt x="94423" y="38785"/>
                  </a:lnTo>
                  <a:lnTo>
                    <a:pt x="94311" y="38448"/>
                  </a:lnTo>
                  <a:lnTo>
                    <a:pt x="94190" y="38122"/>
                  </a:lnTo>
                  <a:lnTo>
                    <a:pt x="94059" y="37795"/>
                  </a:lnTo>
                  <a:lnTo>
                    <a:pt x="93919" y="37468"/>
                  </a:lnTo>
                  <a:lnTo>
                    <a:pt x="93770" y="37151"/>
                  </a:lnTo>
                  <a:lnTo>
                    <a:pt x="93620" y="36824"/>
                  </a:lnTo>
                  <a:lnTo>
                    <a:pt x="93461" y="36516"/>
                  </a:lnTo>
                  <a:lnTo>
                    <a:pt x="93293" y="36198"/>
                  </a:lnTo>
                  <a:lnTo>
                    <a:pt x="93116" y="35890"/>
                  </a:lnTo>
                  <a:lnTo>
                    <a:pt x="92939" y="35591"/>
                  </a:lnTo>
                  <a:lnTo>
                    <a:pt x="92752" y="35283"/>
                  </a:lnTo>
                  <a:lnTo>
                    <a:pt x="92556" y="34985"/>
                  </a:lnTo>
                  <a:lnTo>
                    <a:pt x="92350" y="34686"/>
                  </a:lnTo>
                  <a:lnTo>
                    <a:pt x="92145" y="34396"/>
                  </a:lnTo>
                  <a:lnTo>
                    <a:pt x="91930" y="34107"/>
                  </a:lnTo>
                  <a:lnTo>
                    <a:pt x="91715" y="33818"/>
                  </a:lnTo>
                  <a:lnTo>
                    <a:pt x="91491" y="33537"/>
                  </a:lnTo>
                  <a:lnTo>
                    <a:pt x="91267" y="33257"/>
                  </a:lnTo>
                  <a:lnTo>
                    <a:pt x="91034" y="32977"/>
                  </a:lnTo>
                  <a:lnTo>
                    <a:pt x="90558" y="32426"/>
                  </a:lnTo>
                  <a:lnTo>
                    <a:pt x="90054" y="31894"/>
                  </a:lnTo>
                  <a:lnTo>
                    <a:pt x="89540" y="31371"/>
                  </a:lnTo>
                  <a:lnTo>
                    <a:pt x="89017" y="30858"/>
                  </a:lnTo>
                  <a:lnTo>
                    <a:pt x="88476" y="30354"/>
                  </a:lnTo>
                  <a:lnTo>
                    <a:pt x="87915" y="29859"/>
                  </a:lnTo>
                  <a:lnTo>
                    <a:pt x="87355" y="29383"/>
                  </a:lnTo>
                  <a:lnTo>
                    <a:pt x="86786" y="28906"/>
                  </a:lnTo>
                  <a:lnTo>
                    <a:pt x="86207" y="28449"/>
                  </a:lnTo>
                  <a:lnTo>
                    <a:pt x="85619" y="27991"/>
                  </a:lnTo>
                  <a:lnTo>
                    <a:pt x="85030" y="27553"/>
                  </a:lnTo>
                  <a:lnTo>
                    <a:pt x="84442" y="27114"/>
                  </a:lnTo>
                  <a:lnTo>
                    <a:pt x="83854" y="26694"/>
                  </a:lnTo>
                  <a:lnTo>
                    <a:pt x="83256" y="26274"/>
                  </a:lnTo>
                  <a:lnTo>
                    <a:pt x="82211" y="25555"/>
                  </a:lnTo>
                  <a:lnTo>
                    <a:pt x="81146" y="24845"/>
                  </a:lnTo>
                  <a:lnTo>
                    <a:pt x="80073" y="24135"/>
                  </a:lnTo>
                  <a:lnTo>
                    <a:pt x="79008" y="23417"/>
                  </a:lnTo>
                  <a:lnTo>
                    <a:pt x="78485" y="23062"/>
                  </a:lnTo>
                  <a:lnTo>
                    <a:pt x="77953" y="22688"/>
                  </a:lnTo>
                  <a:lnTo>
                    <a:pt x="77440" y="22324"/>
                  </a:lnTo>
                  <a:lnTo>
                    <a:pt x="76917" y="21941"/>
                  </a:lnTo>
                  <a:lnTo>
                    <a:pt x="76413" y="21559"/>
                  </a:lnTo>
                  <a:lnTo>
                    <a:pt x="75908" y="21166"/>
                  </a:lnTo>
                  <a:lnTo>
                    <a:pt x="75414" y="20765"/>
                  </a:lnTo>
                  <a:lnTo>
                    <a:pt x="74928" y="20354"/>
                  </a:lnTo>
                  <a:lnTo>
                    <a:pt x="74508" y="19981"/>
                  </a:lnTo>
                  <a:lnTo>
                    <a:pt x="74116" y="19607"/>
                  </a:lnTo>
                  <a:lnTo>
                    <a:pt x="73724" y="19215"/>
                  </a:lnTo>
                  <a:lnTo>
                    <a:pt x="73350" y="18814"/>
                  </a:lnTo>
                  <a:lnTo>
                    <a:pt x="72986" y="18412"/>
                  </a:lnTo>
                  <a:lnTo>
                    <a:pt x="72631" y="17992"/>
                  </a:lnTo>
                  <a:lnTo>
                    <a:pt x="72286" y="17572"/>
                  </a:lnTo>
                  <a:lnTo>
                    <a:pt x="71950" y="17142"/>
                  </a:lnTo>
                  <a:lnTo>
                    <a:pt x="71623" y="16703"/>
                  </a:lnTo>
                  <a:lnTo>
                    <a:pt x="71296" y="16265"/>
                  </a:lnTo>
                  <a:lnTo>
                    <a:pt x="70979" y="15817"/>
                  </a:lnTo>
                  <a:lnTo>
                    <a:pt x="70661" y="15368"/>
                  </a:lnTo>
                  <a:lnTo>
                    <a:pt x="70045" y="14463"/>
                  </a:lnTo>
                  <a:lnTo>
                    <a:pt x="69429" y="13557"/>
                  </a:lnTo>
                  <a:lnTo>
                    <a:pt x="68822" y="12642"/>
                  </a:lnTo>
                  <a:lnTo>
                    <a:pt x="68206" y="11736"/>
                  </a:lnTo>
                  <a:lnTo>
                    <a:pt x="67888" y="11288"/>
                  </a:lnTo>
                  <a:lnTo>
                    <a:pt x="67571" y="10840"/>
                  </a:lnTo>
                  <a:lnTo>
                    <a:pt x="67253" y="10401"/>
                  </a:lnTo>
                  <a:lnTo>
                    <a:pt x="66917" y="9962"/>
                  </a:lnTo>
                  <a:lnTo>
                    <a:pt x="66581" y="9533"/>
                  </a:lnTo>
                  <a:lnTo>
                    <a:pt x="66245" y="9113"/>
                  </a:lnTo>
                  <a:lnTo>
                    <a:pt x="65890" y="8693"/>
                  </a:lnTo>
                  <a:lnTo>
                    <a:pt x="65526" y="8282"/>
                  </a:lnTo>
                  <a:lnTo>
                    <a:pt x="65153" y="7890"/>
                  </a:lnTo>
                  <a:lnTo>
                    <a:pt x="64770" y="7498"/>
                  </a:lnTo>
                  <a:lnTo>
                    <a:pt x="64378" y="7115"/>
                  </a:lnTo>
                  <a:lnTo>
                    <a:pt x="63967" y="6741"/>
                  </a:lnTo>
                  <a:lnTo>
                    <a:pt x="63668" y="6489"/>
                  </a:lnTo>
                  <a:lnTo>
                    <a:pt x="63369" y="6246"/>
                  </a:lnTo>
                  <a:lnTo>
                    <a:pt x="62772" y="5761"/>
                  </a:lnTo>
                  <a:lnTo>
                    <a:pt x="62155" y="5294"/>
                  </a:lnTo>
                  <a:lnTo>
                    <a:pt x="61530" y="4855"/>
                  </a:lnTo>
                  <a:lnTo>
                    <a:pt x="60895" y="4426"/>
                  </a:lnTo>
                  <a:lnTo>
                    <a:pt x="60251" y="4024"/>
                  </a:lnTo>
                  <a:lnTo>
                    <a:pt x="59597" y="3632"/>
                  </a:lnTo>
                  <a:lnTo>
                    <a:pt x="58925" y="3259"/>
                  </a:lnTo>
                  <a:lnTo>
                    <a:pt x="58253" y="2913"/>
                  </a:lnTo>
                  <a:lnTo>
                    <a:pt x="57571" y="2577"/>
                  </a:lnTo>
                  <a:lnTo>
                    <a:pt x="56871" y="2260"/>
                  </a:lnTo>
                  <a:lnTo>
                    <a:pt x="56171" y="1961"/>
                  </a:lnTo>
                  <a:lnTo>
                    <a:pt x="55461" y="1672"/>
                  </a:lnTo>
                  <a:lnTo>
                    <a:pt x="54742" y="1410"/>
                  </a:lnTo>
                  <a:lnTo>
                    <a:pt x="54014" y="1158"/>
                  </a:lnTo>
                  <a:lnTo>
                    <a:pt x="53286" y="925"/>
                  </a:lnTo>
                  <a:lnTo>
                    <a:pt x="52949" y="822"/>
                  </a:lnTo>
                  <a:lnTo>
                    <a:pt x="52613" y="729"/>
                  </a:lnTo>
                  <a:lnTo>
                    <a:pt x="52277" y="635"/>
                  </a:lnTo>
                  <a:lnTo>
                    <a:pt x="51941" y="551"/>
                  </a:lnTo>
                  <a:lnTo>
                    <a:pt x="51605" y="476"/>
                  </a:lnTo>
                  <a:lnTo>
                    <a:pt x="51259" y="402"/>
                  </a:lnTo>
                  <a:lnTo>
                    <a:pt x="50923" y="336"/>
                  </a:lnTo>
                  <a:lnTo>
                    <a:pt x="50578" y="280"/>
                  </a:lnTo>
                  <a:lnTo>
                    <a:pt x="50242" y="224"/>
                  </a:lnTo>
                  <a:lnTo>
                    <a:pt x="49896" y="178"/>
                  </a:lnTo>
                  <a:lnTo>
                    <a:pt x="49551" y="131"/>
                  </a:lnTo>
                  <a:lnTo>
                    <a:pt x="49205" y="94"/>
                  </a:lnTo>
                  <a:lnTo>
                    <a:pt x="48869" y="66"/>
                  </a:lnTo>
                  <a:lnTo>
                    <a:pt x="48524" y="38"/>
                  </a:lnTo>
                  <a:lnTo>
                    <a:pt x="48178" y="19"/>
                  </a:lnTo>
                  <a:lnTo>
                    <a:pt x="47833" y="10"/>
                  </a:lnTo>
                  <a:lnTo>
                    <a:pt x="474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0" y="223015"/>
              <a:ext cx="1840783" cy="1439313"/>
            </a:xfrm>
            <a:custGeom>
              <a:avLst/>
              <a:gdLst/>
              <a:ahLst/>
              <a:cxnLst/>
              <a:rect l="l" t="t" r="r" b="b"/>
              <a:pathLst>
                <a:path w="31596" h="24705" extrusionOk="0">
                  <a:moveTo>
                    <a:pt x="25125" y="0"/>
                  </a:moveTo>
                  <a:lnTo>
                    <a:pt x="24985" y="9"/>
                  </a:lnTo>
                  <a:lnTo>
                    <a:pt x="24836" y="37"/>
                  </a:lnTo>
                  <a:lnTo>
                    <a:pt x="24696" y="84"/>
                  </a:lnTo>
                  <a:lnTo>
                    <a:pt x="24565" y="149"/>
                  </a:lnTo>
                  <a:lnTo>
                    <a:pt x="24434" y="233"/>
                  </a:lnTo>
                  <a:lnTo>
                    <a:pt x="24229" y="383"/>
                  </a:lnTo>
                  <a:lnTo>
                    <a:pt x="24033" y="542"/>
                  </a:lnTo>
                  <a:lnTo>
                    <a:pt x="23855" y="710"/>
                  </a:lnTo>
                  <a:lnTo>
                    <a:pt x="23678" y="896"/>
                  </a:lnTo>
                  <a:lnTo>
                    <a:pt x="23491" y="1102"/>
                  </a:lnTo>
                  <a:lnTo>
                    <a:pt x="23304" y="1298"/>
                  </a:lnTo>
                  <a:lnTo>
                    <a:pt x="23108" y="1494"/>
                  </a:lnTo>
                  <a:lnTo>
                    <a:pt x="22903" y="1681"/>
                  </a:lnTo>
                  <a:lnTo>
                    <a:pt x="22698" y="1858"/>
                  </a:lnTo>
                  <a:lnTo>
                    <a:pt x="22492" y="2035"/>
                  </a:lnTo>
                  <a:lnTo>
                    <a:pt x="22277" y="2203"/>
                  </a:lnTo>
                  <a:lnTo>
                    <a:pt x="22063" y="2372"/>
                  </a:lnTo>
                  <a:lnTo>
                    <a:pt x="21839" y="2530"/>
                  </a:lnTo>
                  <a:lnTo>
                    <a:pt x="21614" y="2680"/>
                  </a:lnTo>
                  <a:lnTo>
                    <a:pt x="21157" y="2978"/>
                  </a:lnTo>
                  <a:lnTo>
                    <a:pt x="20681" y="3258"/>
                  </a:lnTo>
                  <a:lnTo>
                    <a:pt x="20205" y="3529"/>
                  </a:lnTo>
                  <a:lnTo>
                    <a:pt x="18767" y="4295"/>
                  </a:lnTo>
                  <a:lnTo>
                    <a:pt x="17338" y="5079"/>
                  </a:lnTo>
                  <a:lnTo>
                    <a:pt x="14491" y="6666"/>
                  </a:lnTo>
                  <a:lnTo>
                    <a:pt x="13968" y="6965"/>
                  </a:lnTo>
                  <a:lnTo>
                    <a:pt x="13445" y="7264"/>
                  </a:lnTo>
                  <a:lnTo>
                    <a:pt x="12408" y="7871"/>
                  </a:lnTo>
                  <a:lnTo>
                    <a:pt x="11363" y="8468"/>
                  </a:lnTo>
                  <a:lnTo>
                    <a:pt x="10840" y="8758"/>
                  </a:lnTo>
                  <a:lnTo>
                    <a:pt x="10308" y="9038"/>
                  </a:lnTo>
                  <a:lnTo>
                    <a:pt x="8991" y="9729"/>
                  </a:lnTo>
                  <a:lnTo>
                    <a:pt x="7693" y="10429"/>
                  </a:lnTo>
                  <a:lnTo>
                    <a:pt x="6386" y="11148"/>
                  </a:lnTo>
                  <a:lnTo>
                    <a:pt x="5098" y="11867"/>
                  </a:lnTo>
                  <a:lnTo>
                    <a:pt x="3809" y="12614"/>
                  </a:lnTo>
                  <a:lnTo>
                    <a:pt x="2530" y="13361"/>
                  </a:lnTo>
                  <a:lnTo>
                    <a:pt x="1260" y="14126"/>
                  </a:lnTo>
                  <a:lnTo>
                    <a:pt x="0" y="14911"/>
                  </a:lnTo>
                  <a:lnTo>
                    <a:pt x="0" y="24705"/>
                  </a:lnTo>
                  <a:lnTo>
                    <a:pt x="224" y="24677"/>
                  </a:lnTo>
                  <a:lnTo>
                    <a:pt x="336" y="24667"/>
                  </a:lnTo>
                  <a:lnTo>
                    <a:pt x="448" y="24649"/>
                  </a:lnTo>
                  <a:lnTo>
                    <a:pt x="878" y="24546"/>
                  </a:lnTo>
                  <a:lnTo>
                    <a:pt x="1298" y="24434"/>
                  </a:lnTo>
                  <a:lnTo>
                    <a:pt x="1709" y="24303"/>
                  </a:lnTo>
                  <a:lnTo>
                    <a:pt x="2119" y="24163"/>
                  </a:lnTo>
                  <a:lnTo>
                    <a:pt x="2521" y="24023"/>
                  </a:lnTo>
                  <a:lnTo>
                    <a:pt x="2913" y="23864"/>
                  </a:lnTo>
                  <a:lnTo>
                    <a:pt x="3305" y="23687"/>
                  </a:lnTo>
                  <a:lnTo>
                    <a:pt x="3697" y="23510"/>
                  </a:lnTo>
                  <a:lnTo>
                    <a:pt x="4071" y="23314"/>
                  </a:lnTo>
                  <a:lnTo>
                    <a:pt x="4454" y="23108"/>
                  </a:lnTo>
                  <a:lnTo>
                    <a:pt x="4818" y="22903"/>
                  </a:lnTo>
                  <a:lnTo>
                    <a:pt x="5191" y="22669"/>
                  </a:lnTo>
                  <a:lnTo>
                    <a:pt x="5546" y="22436"/>
                  </a:lnTo>
                  <a:lnTo>
                    <a:pt x="5901" y="22193"/>
                  </a:lnTo>
                  <a:lnTo>
                    <a:pt x="6256" y="21932"/>
                  </a:lnTo>
                  <a:lnTo>
                    <a:pt x="6601" y="21670"/>
                  </a:lnTo>
                  <a:lnTo>
                    <a:pt x="7031" y="21325"/>
                  </a:lnTo>
                  <a:lnTo>
                    <a:pt x="7479" y="20989"/>
                  </a:lnTo>
                  <a:lnTo>
                    <a:pt x="7918" y="20662"/>
                  </a:lnTo>
                  <a:lnTo>
                    <a:pt x="8366" y="20344"/>
                  </a:lnTo>
                  <a:lnTo>
                    <a:pt x="8823" y="20036"/>
                  </a:lnTo>
                  <a:lnTo>
                    <a:pt x="9281" y="19738"/>
                  </a:lnTo>
                  <a:lnTo>
                    <a:pt x="9748" y="19439"/>
                  </a:lnTo>
                  <a:lnTo>
                    <a:pt x="10214" y="19159"/>
                  </a:lnTo>
                  <a:lnTo>
                    <a:pt x="10691" y="18879"/>
                  </a:lnTo>
                  <a:lnTo>
                    <a:pt x="11167" y="18608"/>
                  </a:lnTo>
                  <a:lnTo>
                    <a:pt x="11652" y="18356"/>
                  </a:lnTo>
                  <a:lnTo>
                    <a:pt x="12147" y="18104"/>
                  </a:lnTo>
                  <a:lnTo>
                    <a:pt x="12642" y="17870"/>
                  </a:lnTo>
                  <a:lnTo>
                    <a:pt x="13146" y="17637"/>
                  </a:lnTo>
                  <a:lnTo>
                    <a:pt x="13650" y="17413"/>
                  </a:lnTo>
                  <a:lnTo>
                    <a:pt x="14164" y="17207"/>
                  </a:lnTo>
                  <a:lnTo>
                    <a:pt x="14659" y="17002"/>
                  </a:lnTo>
                  <a:lnTo>
                    <a:pt x="15144" y="16778"/>
                  </a:lnTo>
                  <a:lnTo>
                    <a:pt x="15620" y="16544"/>
                  </a:lnTo>
                  <a:lnTo>
                    <a:pt x="16087" y="16292"/>
                  </a:lnTo>
                  <a:lnTo>
                    <a:pt x="16545" y="16022"/>
                  </a:lnTo>
                  <a:lnTo>
                    <a:pt x="17002" y="15751"/>
                  </a:lnTo>
                  <a:lnTo>
                    <a:pt x="17450" y="15471"/>
                  </a:lnTo>
                  <a:lnTo>
                    <a:pt x="17908" y="15191"/>
                  </a:lnTo>
                  <a:lnTo>
                    <a:pt x="18477" y="14817"/>
                  </a:lnTo>
                  <a:lnTo>
                    <a:pt x="19056" y="14453"/>
                  </a:lnTo>
                  <a:lnTo>
                    <a:pt x="19644" y="14098"/>
                  </a:lnTo>
                  <a:lnTo>
                    <a:pt x="20233" y="13753"/>
                  </a:lnTo>
                  <a:lnTo>
                    <a:pt x="20830" y="13417"/>
                  </a:lnTo>
                  <a:lnTo>
                    <a:pt x="21428" y="13081"/>
                  </a:lnTo>
                  <a:lnTo>
                    <a:pt x="22035" y="12772"/>
                  </a:lnTo>
                  <a:lnTo>
                    <a:pt x="22642" y="12474"/>
                  </a:lnTo>
                  <a:lnTo>
                    <a:pt x="23557" y="12044"/>
                  </a:lnTo>
                  <a:lnTo>
                    <a:pt x="24472" y="11624"/>
                  </a:lnTo>
                  <a:lnTo>
                    <a:pt x="24929" y="11400"/>
                  </a:lnTo>
                  <a:lnTo>
                    <a:pt x="25387" y="11185"/>
                  </a:lnTo>
                  <a:lnTo>
                    <a:pt x="25835" y="10952"/>
                  </a:lnTo>
                  <a:lnTo>
                    <a:pt x="26283" y="10709"/>
                  </a:lnTo>
                  <a:lnTo>
                    <a:pt x="26647" y="10504"/>
                  </a:lnTo>
                  <a:lnTo>
                    <a:pt x="27002" y="10280"/>
                  </a:lnTo>
                  <a:lnTo>
                    <a:pt x="27347" y="10056"/>
                  </a:lnTo>
                  <a:lnTo>
                    <a:pt x="27683" y="9813"/>
                  </a:lnTo>
                  <a:lnTo>
                    <a:pt x="28010" y="9561"/>
                  </a:lnTo>
                  <a:lnTo>
                    <a:pt x="28328" y="9309"/>
                  </a:lnTo>
                  <a:lnTo>
                    <a:pt x="28645" y="9038"/>
                  </a:lnTo>
                  <a:lnTo>
                    <a:pt x="28953" y="8767"/>
                  </a:lnTo>
                  <a:lnTo>
                    <a:pt x="29252" y="8487"/>
                  </a:lnTo>
                  <a:lnTo>
                    <a:pt x="29541" y="8198"/>
                  </a:lnTo>
                  <a:lnTo>
                    <a:pt x="29831" y="7908"/>
                  </a:lnTo>
                  <a:lnTo>
                    <a:pt x="30111" y="7609"/>
                  </a:lnTo>
                  <a:lnTo>
                    <a:pt x="30391" y="7301"/>
                  </a:lnTo>
                  <a:lnTo>
                    <a:pt x="30662" y="6993"/>
                  </a:lnTo>
                  <a:lnTo>
                    <a:pt x="31203" y="6368"/>
                  </a:lnTo>
                  <a:lnTo>
                    <a:pt x="31315" y="6228"/>
                  </a:lnTo>
                  <a:lnTo>
                    <a:pt x="31409" y="6078"/>
                  </a:lnTo>
                  <a:lnTo>
                    <a:pt x="31483" y="5919"/>
                  </a:lnTo>
                  <a:lnTo>
                    <a:pt x="31539" y="5761"/>
                  </a:lnTo>
                  <a:lnTo>
                    <a:pt x="31567" y="5686"/>
                  </a:lnTo>
                  <a:lnTo>
                    <a:pt x="31577" y="5602"/>
                  </a:lnTo>
                  <a:lnTo>
                    <a:pt x="31595" y="5518"/>
                  </a:lnTo>
                  <a:lnTo>
                    <a:pt x="31595" y="5434"/>
                  </a:lnTo>
                  <a:lnTo>
                    <a:pt x="31595" y="5350"/>
                  </a:lnTo>
                  <a:lnTo>
                    <a:pt x="31586" y="5257"/>
                  </a:lnTo>
                  <a:lnTo>
                    <a:pt x="31577" y="5172"/>
                  </a:lnTo>
                  <a:lnTo>
                    <a:pt x="31549" y="5079"/>
                  </a:lnTo>
                  <a:lnTo>
                    <a:pt x="31446" y="4734"/>
                  </a:lnTo>
                  <a:lnTo>
                    <a:pt x="31381" y="4566"/>
                  </a:lnTo>
                  <a:lnTo>
                    <a:pt x="31325" y="4398"/>
                  </a:lnTo>
                  <a:lnTo>
                    <a:pt x="31250" y="4239"/>
                  </a:lnTo>
                  <a:lnTo>
                    <a:pt x="31175" y="4080"/>
                  </a:lnTo>
                  <a:lnTo>
                    <a:pt x="31091" y="3931"/>
                  </a:lnTo>
                  <a:lnTo>
                    <a:pt x="30998" y="3781"/>
                  </a:lnTo>
                  <a:lnTo>
                    <a:pt x="30905" y="3641"/>
                  </a:lnTo>
                  <a:lnTo>
                    <a:pt x="30792" y="3501"/>
                  </a:lnTo>
                  <a:lnTo>
                    <a:pt x="30671" y="3371"/>
                  </a:lnTo>
                  <a:lnTo>
                    <a:pt x="30550" y="3249"/>
                  </a:lnTo>
                  <a:lnTo>
                    <a:pt x="30410" y="3128"/>
                  </a:lnTo>
                  <a:lnTo>
                    <a:pt x="30260" y="3016"/>
                  </a:lnTo>
                  <a:lnTo>
                    <a:pt x="30102" y="2913"/>
                  </a:lnTo>
                  <a:lnTo>
                    <a:pt x="29924" y="2820"/>
                  </a:lnTo>
                  <a:lnTo>
                    <a:pt x="29747" y="2726"/>
                  </a:lnTo>
                  <a:lnTo>
                    <a:pt x="29569" y="2614"/>
                  </a:lnTo>
                  <a:lnTo>
                    <a:pt x="29401" y="2493"/>
                  </a:lnTo>
                  <a:lnTo>
                    <a:pt x="29243" y="2372"/>
                  </a:lnTo>
                  <a:lnTo>
                    <a:pt x="28925" y="2101"/>
                  </a:lnTo>
                  <a:lnTo>
                    <a:pt x="28608" y="1821"/>
                  </a:lnTo>
                  <a:lnTo>
                    <a:pt x="28477" y="1709"/>
                  </a:lnTo>
                  <a:lnTo>
                    <a:pt x="28356" y="1587"/>
                  </a:lnTo>
                  <a:lnTo>
                    <a:pt x="28113" y="1335"/>
                  </a:lnTo>
                  <a:lnTo>
                    <a:pt x="27870" y="1092"/>
                  </a:lnTo>
                  <a:lnTo>
                    <a:pt x="27739" y="980"/>
                  </a:lnTo>
                  <a:lnTo>
                    <a:pt x="27609" y="878"/>
                  </a:lnTo>
                  <a:lnTo>
                    <a:pt x="27375" y="719"/>
                  </a:lnTo>
                  <a:lnTo>
                    <a:pt x="27142" y="588"/>
                  </a:lnTo>
                  <a:lnTo>
                    <a:pt x="26899" y="467"/>
                  </a:lnTo>
                  <a:lnTo>
                    <a:pt x="26647" y="364"/>
                  </a:lnTo>
                  <a:lnTo>
                    <a:pt x="26386" y="271"/>
                  </a:lnTo>
                  <a:lnTo>
                    <a:pt x="26124" y="187"/>
                  </a:lnTo>
                  <a:lnTo>
                    <a:pt x="25853" y="112"/>
                  </a:lnTo>
                  <a:lnTo>
                    <a:pt x="25583" y="56"/>
                  </a:lnTo>
                  <a:lnTo>
                    <a:pt x="25433" y="19"/>
                  </a:lnTo>
                  <a:lnTo>
                    <a:pt x="25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9"/>
            <p:cNvSpPr/>
            <p:nvPr/>
          </p:nvSpPr>
          <p:spPr>
            <a:xfrm rot="1099268">
              <a:off x="1722387" y="16091"/>
              <a:ext cx="5613512" cy="5440474"/>
            </a:xfrm>
            <a:custGeom>
              <a:avLst/>
              <a:gdLst/>
              <a:ahLst/>
              <a:cxnLst/>
              <a:rect l="l" t="t" r="r" b="b"/>
              <a:pathLst>
                <a:path w="83957" h="81369" extrusionOk="0">
                  <a:moveTo>
                    <a:pt x="66404" y="0"/>
                  </a:moveTo>
                  <a:lnTo>
                    <a:pt x="66021" y="10"/>
                  </a:lnTo>
                  <a:lnTo>
                    <a:pt x="65647" y="38"/>
                  </a:lnTo>
                  <a:lnTo>
                    <a:pt x="65274" y="66"/>
                  </a:lnTo>
                  <a:lnTo>
                    <a:pt x="64900" y="103"/>
                  </a:lnTo>
                  <a:lnTo>
                    <a:pt x="64536" y="150"/>
                  </a:lnTo>
                  <a:lnTo>
                    <a:pt x="64163" y="206"/>
                  </a:lnTo>
                  <a:lnTo>
                    <a:pt x="63799" y="271"/>
                  </a:lnTo>
                  <a:lnTo>
                    <a:pt x="63434" y="346"/>
                  </a:lnTo>
                  <a:lnTo>
                    <a:pt x="63070" y="421"/>
                  </a:lnTo>
                  <a:lnTo>
                    <a:pt x="62706" y="514"/>
                  </a:lnTo>
                  <a:lnTo>
                    <a:pt x="62351" y="607"/>
                  </a:lnTo>
                  <a:lnTo>
                    <a:pt x="61997" y="710"/>
                  </a:lnTo>
                  <a:lnTo>
                    <a:pt x="61642" y="822"/>
                  </a:lnTo>
                  <a:lnTo>
                    <a:pt x="61287" y="943"/>
                  </a:lnTo>
                  <a:lnTo>
                    <a:pt x="60932" y="1065"/>
                  </a:lnTo>
                  <a:lnTo>
                    <a:pt x="60587" y="1196"/>
                  </a:lnTo>
                  <a:lnTo>
                    <a:pt x="60241" y="1336"/>
                  </a:lnTo>
                  <a:lnTo>
                    <a:pt x="59896" y="1485"/>
                  </a:lnTo>
                  <a:lnTo>
                    <a:pt x="59550" y="1634"/>
                  </a:lnTo>
                  <a:lnTo>
                    <a:pt x="59214" y="1793"/>
                  </a:lnTo>
                  <a:lnTo>
                    <a:pt x="58878" y="1961"/>
                  </a:lnTo>
                  <a:lnTo>
                    <a:pt x="58542" y="2139"/>
                  </a:lnTo>
                  <a:lnTo>
                    <a:pt x="58206" y="2316"/>
                  </a:lnTo>
                  <a:lnTo>
                    <a:pt x="57870" y="2503"/>
                  </a:lnTo>
                  <a:lnTo>
                    <a:pt x="57543" y="2689"/>
                  </a:lnTo>
                  <a:lnTo>
                    <a:pt x="57216" y="2885"/>
                  </a:lnTo>
                  <a:lnTo>
                    <a:pt x="56889" y="3091"/>
                  </a:lnTo>
                  <a:lnTo>
                    <a:pt x="56563" y="3296"/>
                  </a:lnTo>
                  <a:lnTo>
                    <a:pt x="56245" y="3511"/>
                  </a:lnTo>
                  <a:lnTo>
                    <a:pt x="55928" y="3735"/>
                  </a:lnTo>
                  <a:lnTo>
                    <a:pt x="55610" y="3959"/>
                  </a:lnTo>
                  <a:lnTo>
                    <a:pt x="54985" y="4426"/>
                  </a:lnTo>
                  <a:lnTo>
                    <a:pt x="54369" y="4911"/>
                  </a:lnTo>
                  <a:lnTo>
                    <a:pt x="53762" y="5416"/>
                  </a:lnTo>
                  <a:lnTo>
                    <a:pt x="53164" y="5939"/>
                  </a:lnTo>
                  <a:lnTo>
                    <a:pt x="52576" y="6471"/>
                  </a:lnTo>
                  <a:lnTo>
                    <a:pt x="51997" y="7031"/>
                  </a:lnTo>
                  <a:lnTo>
                    <a:pt x="51427" y="7591"/>
                  </a:lnTo>
                  <a:lnTo>
                    <a:pt x="50877" y="8179"/>
                  </a:lnTo>
                  <a:lnTo>
                    <a:pt x="50662" y="8403"/>
                  </a:lnTo>
                  <a:lnTo>
                    <a:pt x="50438" y="8618"/>
                  </a:lnTo>
                  <a:lnTo>
                    <a:pt x="50214" y="8824"/>
                  </a:lnTo>
                  <a:lnTo>
                    <a:pt x="49990" y="9029"/>
                  </a:lnTo>
                  <a:lnTo>
                    <a:pt x="49747" y="9225"/>
                  </a:lnTo>
                  <a:lnTo>
                    <a:pt x="49513" y="9421"/>
                  </a:lnTo>
                  <a:lnTo>
                    <a:pt x="49271" y="9608"/>
                  </a:lnTo>
                  <a:lnTo>
                    <a:pt x="49019" y="9785"/>
                  </a:lnTo>
                  <a:lnTo>
                    <a:pt x="48767" y="9953"/>
                  </a:lnTo>
                  <a:lnTo>
                    <a:pt x="48505" y="10112"/>
                  </a:lnTo>
                  <a:lnTo>
                    <a:pt x="48244" y="10271"/>
                  </a:lnTo>
                  <a:lnTo>
                    <a:pt x="47982" y="10420"/>
                  </a:lnTo>
                  <a:lnTo>
                    <a:pt x="47711" y="10569"/>
                  </a:lnTo>
                  <a:lnTo>
                    <a:pt x="47431" y="10700"/>
                  </a:lnTo>
                  <a:lnTo>
                    <a:pt x="47161" y="10831"/>
                  </a:lnTo>
                  <a:lnTo>
                    <a:pt x="46880" y="10943"/>
                  </a:lnTo>
                  <a:lnTo>
                    <a:pt x="46591" y="11055"/>
                  </a:lnTo>
                  <a:lnTo>
                    <a:pt x="46311" y="11158"/>
                  </a:lnTo>
                  <a:lnTo>
                    <a:pt x="46022" y="11251"/>
                  </a:lnTo>
                  <a:lnTo>
                    <a:pt x="45732" y="11344"/>
                  </a:lnTo>
                  <a:lnTo>
                    <a:pt x="45433" y="11419"/>
                  </a:lnTo>
                  <a:lnTo>
                    <a:pt x="45135" y="11484"/>
                  </a:lnTo>
                  <a:lnTo>
                    <a:pt x="44836" y="11550"/>
                  </a:lnTo>
                  <a:lnTo>
                    <a:pt x="44537" y="11606"/>
                  </a:lnTo>
                  <a:lnTo>
                    <a:pt x="44238" y="11643"/>
                  </a:lnTo>
                  <a:lnTo>
                    <a:pt x="43930" y="11681"/>
                  </a:lnTo>
                  <a:lnTo>
                    <a:pt x="43622" y="11699"/>
                  </a:lnTo>
                  <a:lnTo>
                    <a:pt x="43314" y="11718"/>
                  </a:lnTo>
                  <a:lnTo>
                    <a:pt x="42698" y="11718"/>
                  </a:lnTo>
                  <a:lnTo>
                    <a:pt x="42390" y="11699"/>
                  </a:lnTo>
                  <a:lnTo>
                    <a:pt x="42072" y="11681"/>
                  </a:lnTo>
                  <a:lnTo>
                    <a:pt x="41661" y="11634"/>
                  </a:lnTo>
                  <a:lnTo>
                    <a:pt x="41250" y="11578"/>
                  </a:lnTo>
                  <a:lnTo>
                    <a:pt x="40849" y="11512"/>
                  </a:lnTo>
                  <a:lnTo>
                    <a:pt x="40438" y="11447"/>
                  </a:lnTo>
                  <a:lnTo>
                    <a:pt x="40027" y="11363"/>
                  </a:lnTo>
                  <a:lnTo>
                    <a:pt x="39626" y="11279"/>
                  </a:lnTo>
                  <a:lnTo>
                    <a:pt x="38814" y="11102"/>
                  </a:lnTo>
                  <a:lnTo>
                    <a:pt x="37198" y="10719"/>
                  </a:lnTo>
                  <a:lnTo>
                    <a:pt x="36386" y="10541"/>
                  </a:lnTo>
                  <a:lnTo>
                    <a:pt x="35975" y="10457"/>
                  </a:lnTo>
                  <a:lnTo>
                    <a:pt x="35574" y="10383"/>
                  </a:lnTo>
                  <a:lnTo>
                    <a:pt x="35172" y="10317"/>
                  </a:lnTo>
                  <a:lnTo>
                    <a:pt x="34761" y="10252"/>
                  </a:lnTo>
                  <a:lnTo>
                    <a:pt x="34351" y="10196"/>
                  </a:lnTo>
                  <a:lnTo>
                    <a:pt x="33921" y="10149"/>
                  </a:lnTo>
                  <a:lnTo>
                    <a:pt x="33492" y="10103"/>
                  </a:lnTo>
                  <a:lnTo>
                    <a:pt x="33053" y="10065"/>
                  </a:lnTo>
                  <a:lnTo>
                    <a:pt x="32614" y="10037"/>
                  </a:lnTo>
                  <a:lnTo>
                    <a:pt x="32157" y="10009"/>
                  </a:lnTo>
                  <a:lnTo>
                    <a:pt x="31708" y="10000"/>
                  </a:lnTo>
                  <a:lnTo>
                    <a:pt x="31251" y="9991"/>
                  </a:lnTo>
                  <a:lnTo>
                    <a:pt x="30793" y="9991"/>
                  </a:lnTo>
                  <a:lnTo>
                    <a:pt x="30327" y="10000"/>
                  </a:lnTo>
                  <a:lnTo>
                    <a:pt x="29869" y="10019"/>
                  </a:lnTo>
                  <a:lnTo>
                    <a:pt x="29402" y="10037"/>
                  </a:lnTo>
                  <a:lnTo>
                    <a:pt x="28945" y="10075"/>
                  </a:lnTo>
                  <a:lnTo>
                    <a:pt x="28478" y="10121"/>
                  </a:lnTo>
                  <a:lnTo>
                    <a:pt x="28020" y="10177"/>
                  </a:lnTo>
                  <a:lnTo>
                    <a:pt x="27563" y="10243"/>
                  </a:lnTo>
                  <a:lnTo>
                    <a:pt x="27115" y="10317"/>
                  </a:lnTo>
                  <a:lnTo>
                    <a:pt x="26667" y="10401"/>
                  </a:lnTo>
                  <a:lnTo>
                    <a:pt x="26218" y="10504"/>
                  </a:lnTo>
                  <a:lnTo>
                    <a:pt x="25780" y="10607"/>
                  </a:lnTo>
                  <a:lnTo>
                    <a:pt x="25350" y="10728"/>
                  </a:lnTo>
                  <a:lnTo>
                    <a:pt x="24930" y="10859"/>
                  </a:lnTo>
                  <a:lnTo>
                    <a:pt x="24510" y="11008"/>
                  </a:lnTo>
                  <a:lnTo>
                    <a:pt x="24099" y="11167"/>
                  </a:lnTo>
                  <a:lnTo>
                    <a:pt x="23707" y="11335"/>
                  </a:lnTo>
                  <a:lnTo>
                    <a:pt x="23315" y="11522"/>
                  </a:lnTo>
                  <a:lnTo>
                    <a:pt x="22941" y="11718"/>
                  </a:lnTo>
                  <a:lnTo>
                    <a:pt x="22577" y="11923"/>
                  </a:lnTo>
                  <a:lnTo>
                    <a:pt x="22222" y="12147"/>
                  </a:lnTo>
                  <a:lnTo>
                    <a:pt x="21886" y="12390"/>
                  </a:lnTo>
                  <a:lnTo>
                    <a:pt x="21569" y="12642"/>
                  </a:lnTo>
                  <a:lnTo>
                    <a:pt x="21251" y="12894"/>
                  </a:lnTo>
                  <a:lnTo>
                    <a:pt x="20943" y="13165"/>
                  </a:lnTo>
                  <a:lnTo>
                    <a:pt x="20644" y="13436"/>
                  </a:lnTo>
                  <a:lnTo>
                    <a:pt x="20355" y="13716"/>
                  </a:lnTo>
                  <a:lnTo>
                    <a:pt x="20075" y="14005"/>
                  </a:lnTo>
                  <a:lnTo>
                    <a:pt x="19795" y="14304"/>
                  </a:lnTo>
                  <a:lnTo>
                    <a:pt x="19524" y="14603"/>
                  </a:lnTo>
                  <a:lnTo>
                    <a:pt x="19253" y="14911"/>
                  </a:lnTo>
                  <a:lnTo>
                    <a:pt x="18992" y="15219"/>
                  </a:lnTo>
                  <a:lnTo>
                    <a:pt x="18478" y="15845"/>
                  </a:lnTo>
                  <a:lnTo>
                    <a:pt x="17974" y="16489"/>
                  </a:lnTo>
                  <a:lnTo>
                    <a:pt x="17479" y="17142"/>
                  </a:lnTo>
                  <a:lnTo>
                    <a:pt x="16499" y="18450"/>
                  </a:lnTo>
                  <a:lnTo>
                    <a:pt x="15995" y="19094"/>
                  </a:lnTo>
                  <a:lnTo>
                    <a:pt x="15481" y="19729"/>
                  </a:lnTo>
                  <a:lnTo>
                    <a:pt x="15220" y="20037"/>
                  </a:lnTo>
                  <a:lnTo>
                    <a:pt x="14958" y="20345"/>
                  </a:lnTo>
                  <a:lnTo>
                    <a:pt x="14688" y="20653"/>
                  </a:lnTo>
                  <a:lnTo>
                    <a:pt x="14417" y="20942"/>
                  </a:lnTo>
                  <a:lnTo>
                    <a:pt x="14127" y="21241"/>
                  </a:lnTo>
                  <a:lnTo>
                    <a:pt x="13847" y="21521"/>
                  </a:lnTo>
                  <a:lnTo>
                    <a:pt x="13548" y="21801"/>
                  </a:lnTo>
                  <a:lnTo>
                    <a:pt x="13250" y="22072"/>
                  </a:lnTo>
                  <a:lnTo>
                    <a:pt x="12802" y="22455"/>
                  </a:lnTo>
                  <a:lnTo>
                    <a:pt x="12344" y="22819"/>
                  </a:lnTo>
                  <a:lnTo>
                    <a:pt x="11877" y="23183"/>
                  </a:lnTo>
                  <a:lnTo>
                    <a:pt x="11420" y="23529"/>
                  </a:lnTo>
                  <a:lnTo>
                    <a:pt x="10486" y="24229"/>
                  </a:lnTo>
                  <a:lnTo>
                    <a:pt x="10019" y="24584"/>
                  </a:lnTo>
                  <a:lnTo>
                    <a:pt x="9562" y="24929"/>
                  </a:lnTo>
                  <a:lnTo>
                    <a:pt x="9114" y="25293"/>
                  </a:lnTo>
                  <a:lnTo>
                    <a:pt x="8675" y="25667"/>
                  </a:lnTo>
                  <a:lnTo>
                    <a:pt x="8245" y="26050"/>
                  </a:lnTo>
                  <a:lnTo>
                    <a:pt x="8030" y="26255"/>
                  </a:lnTo>
                  <a:lnTo>
                    <a:pt x="7825" y="26451"/>
                  </a:lnTo>
                  <a:lnTo>
                    <a:pt x="7620" y="26656"/>
                  </a:lnTo>
                  <a:lnTo>
                    <a:pt x="7424" y="26871"/>
                  </a:lnTo>
                  <a:lnTo>
                    <a:pt x="7237" y="27086"/>
                  </a:lnTo>
                  <a:lnTo>
                    <a:pt x="7041" y="27310"/>
                  </a:lnTo>
                  <a:lnTo>
                    <a:pt x="6863" y="27543"/>
                  </a:lnTo>
                  <a:lnTo>
                    <a:pt x="6686" y="27777"/>
                  </a:lnTo>
                  <a:lnTo>
                    <a:pt x="6509" y="28020"/>
                  </a:lnTo>
                  <a:lnTo>
                    <a:pt x="6340" y="28272"/>
                  </a:lnTo>
                  <a:lnTo>
                    <a:pt x="5911" y="28944"/>
                  </a:lnTo>
                  <a:lnTo>
                    <a:pt x="5500" y="29626"/>
                  </a:lnTo>
                  <a:lnTo>
                    <a:pt x="5099" y="30316"/>
                  </a:lnTo>
                  <a:lnTo>
                    <a:pt x="4716" y="31026"/>
                  </a:lnTo>
                  <a:lnTo>
                    <a:pt x="4342" y="31736"/>
                  </a:lnTo>
                  <a:lnTo>
                    <a:pt x="3978" y="32454"/>
                  </a:lnTo>
                  <a:lnTo>
                    <a:pt x="3642" y="33183"/>
                  </a:lnTo>
                  <a:lnTo>
                    <a:pt x="3306" y="33920"/>
                  </a:lnTo>
                  <a:lnTo>
                    <a:pt x="2998" y="34667"/>
                  </a:lnTo>
                  <a:lnTo>
                    <a:pt x="2690" y="35414"/>
                  </a:lnTo>
                  <a:lnTo>
                    <a:pt x="2410" y="36170"/>
                  </a:lnTo>
                  <a:lnTo>
                    <a:pt x="2139" y="36936"/>
                  </a:lnTo>
                  <a:lnTo>
                    <a:pt x="1887" y="37702"/>
                  </a:lnTo>
                  <a:lnTo>
                    <a:pt x="1644" y="38477"/>
                  </a:lnTo>
                  <a:lnTo>
                    <a:pt x="1420" y="39252"/>
                  </a:lnTo>
                  <a:lnTo>
                    <a:pt x="1215" y="40036"/>
                  </a:lnTo>
                  <a:lnTo>
                    <a:pt x="1019" y="40829"/>
                  </a:lnTo>
                  <a:lnTo>
                    <a:pt x="851" y="41614"/>
                  </a:lnTo>
                  <a:lnTo>
                    <a:pt x="682" y="42407"/>
                  </a:lnTo>
                  <a:lnTo>
                    <a:pt x="542" y="43201"/>
                  </a:lnTo>
                  <a:lnTo>
                    <a:pt x="412" y="44004"/>
                  </a:lnTo>
                  <a:lnTo>
                    <a:pt x="309" y="44807"/>
                  </a:lnTo>
                  <a:lnTo>
                    <a:pt x="216" y="45610"/>
                  </a:lnTo>
                  <a:lnTo>
                    <a:pt x="132" y="46413"/>
                  </a:lnTo>
                  <a:lnTo>
                    <a:pt x="76" y="47216"/>
                  </a:lnTo>
                  <a:lnTo>
                    <a:pt x="29" y="48019"/>
                  </a:lnTo>
                  <a:lnTo>
                    <a:pt x="10" y="48822"/>
                  </a:lnTo>
                  <a:lnTo>
                    <a:pt x="1" y="49625"/>
                  </a:lnTo>
                  <a:lnTo>
                    <a:pt x="10" y="50427"/>
                  </a:lnTo>
                  <a:lnTo>
                    <a:pt x="38" y="51230"/>
                  </a:lnTo>
                  <a:lnTo>
                    <a:pt x="85" y="52033"/>
                  </a:lnTo>
                  <a:lnTo>
                    <a:pt x="150" y="52827"/>
                  </a:lnTo>
                  <a:lnTo>
                    <a:pt x="206" y="53359"/>
                  </a:lnTo>
                  <a:lnTo>
                    <a:pt x="272" y="53891"/>
                  </a:lnTo>
                  <a:lnTo>
                    <a:pt x="346" y="54433"/>
                  </a:lnTo>
                  <a:lnTo>
                    <a:pt x="440" y="54965"/>
                  </a:lnTo>
                  <a:lnTo>
                    <a:pt x="533" y="55497"/>
                  </a:lnTo>
                  <a:lnTo>
                    <a:pt x="654" y="56029"/>
                  </a:lnTo>
                  <a:lnTo>
                    <a:pt x="776" y="56562"/>
                  </a:lnTo>
                  <a:lnTo>
                    <a:pt x="907" y="57094"/>
                  </a:lnTo>
                  <a:lnTo>
                    <a:pt x="1056" y="57617"/>
                  </a:lnTo>
                  <a:lnTo>
                    <a:pt x="1215" y="58140"/>
                  </a:lnTo>
                  <a:lnTo>
                    <a:pt x="1392" y="58662"/>
                  </a:lnTo>
                  <a:lnTo>
                    <a:pt x="1579" y="59176"/>
                  </a:lnTo>
                  <a:lnTo>
                    <a:pt x="1775" y="59689"/>
                  </a:lnTo>
                  <a:lnTo>
                    <a:pt x="1980" y="60194"/>
                  </a:lnTo>
                  <a:lnTo>
                    <a:pt x="2204" y="60698"/>
                  </a:lnTo>
                  <a:lnTo>
                    <a:pt x="2438" y="61183"/>
                  </a:lnTo>
                  <a:lnTo>
                    <a:pt x="2690" y="61669"/>
                  </a:lnTo>
                  <a:lnTo>
                    <a:pt x="2951" y="62145"/>
                  </a:lnTo>
                  <a:lnTo>
                    <a:pt x="3222" y="62621"/>
                  </a:lnTo>
                  <a:lnTo>
                    <a:pt x="3511" y="63079"/>
                  </a:lnTo>
                  <a:lnTo>
                    <a:pt x="3810" y="63527"/>
                  </a:lnTo>
                  <a:lnTo>
                    <a:pt x="4128" y="63966"/>
                  </a:lnTo>
                  <a:lnTo>
                    <a:pt x="4454" y="64404"/>
                  </a:lnTo>
                  <a:lnTo>
                    <a:pt x="4791" y="64815"/>
                  </a:lnTo>
                  <a:lnTo>
                    <a:pt x="5145" y="65226"/>
                  </a:lnTo>
                  <a:lnTo>
                    <a:pt x="5519" y="65627"/>
                  </a:lnTo>
                  <a:lnTo>
                    <a:pt x="5902" y="66010"/>
                  </a:lnTo>
                  <a:lnTo>
                    <a:pt x="6294" y="66374"/>
                  </a:lnTo>
                  <a:lnTo>
                    <a:pt x="6705" y="66729"/>
                  </a:lnTo>
                  <a:lnTo>
                    <a:pt x="7134" y="67075"/>
                  </a:lnTo>
                  <a:lnTo>
                    <a:pt x="7573" y="67401"/>
                  </a:lnTo>
                  <a:lnTo>
                    <a:pt x="8021" y="67710"/>
                  </a:lnTo>
                  <a:lnTo>
                    <a:pt x="8227" y="67850"/>
                  </a:lnTo>
                  <a:lnTo>
                    <a:pt x="8441" y="67971"/>
                  </a:lnTo>
                  <a:lnTo>
                    <a:pt x="8861" y="68214"/>
                  </a:lnTo>
                  <a:lnTo>
                    <a:pt x="9300" y="68428"/>
                  </a:lnTo>
                  <a:lnTo>
                    <a:pt x="9739" y="68634"/>
                  </a:lnTo>
                  <a:lnTo>
                    <a:pt x="10187" y="68830"/>
                  </a:lnTo>
                  <a:lnTo>
                    <a:pt x="10635" y="69007"/>
                  </a:lnTo>
                  <a:lnTo>
                    <a:pt x="11093" y="69175"/>
                  </a:lnTo>
                  <a:lnTo>
                    <a:pt x="11550" y="69343"/>
                  </a:lnTo>
                  <a:lnTo>
                    <a:pt x="12475" y="69670"/>
                  </a:lnTo>
                  <a:lnTo>
                    <a:pt x="13390" y="69997"/>
                  </a:lnTo>
                  <a:lnTo>
                    <a:pt x="13847" y="70174"/>
                  </a:lnTo>
                  <a:lnTo>
                    <a:pt x="14295" y="70352"/>
                  </a:lnTo>
                  <a:lnTo>
                    <a:pt x="14744" y="70548"/>
                  </a:lnTo>
                  <a:lnTo>
                    <a:pt x="15192" y="70753"/>
                  </a:lnTo>
                  <a:lnTo>
                    <a:pt x="15444" y="70893"/>
                  </a:lnTo>
                  <a:lnTo>
                    <a:pt x="15696" y="71024"/>
                  </a:lnTo>
                  <a:lnTo>
                    <a:pt x="15948" y="71173"/>
                  </a:lnTo>
                  <a:lnTo>
                    <a:pt x="16191" y="71323"/>
                  </a:lnTo>
                  <a:lnTo>
                    <a:pt x="16424" y="71482"/>
                  </a:lnTo>
                  <a:lnTo>
                    <a:pt x="16658" y="71640"/>
                  </a:lnTo>
                  <a:lnTo>
                    <a:pt x="16891" y="71808"/>
                  </a:lnTo>
                  <a:lnTo>
                    <a:pt x="17106" y="71976"/>
                  </a:lnTo>
                  <a:lnTo>
                    <a:pt x="17330" y="72163"/>
                  </a:lnTo>
                  <a:lnTo>
                    <a:pt x="17535" y="72341"/>
                  </a:lnTo>
                  <a:lnTo>
                    <a:pt x="17741" y="72537"/>
                  </a:lnTo>
                  <a:lnTo>
                    <a:pt x="17946" y="72723"/>
                  </a:lnTo>
                  <a:lnTo>
                    <a:pt x="18142" y="72929"/>
                  </a:lnTo>
                  <a:lnTo>
                    <a:pt x="18329" y="73134"/>
                  </a:lnTo>
                  <a:lnTo>
                    <a:pt x="18516" y="73340"/>
                  </a:lnTo>
                  <a:lnTo>
                    <a:pt x="18693" y="73554"/>
                  </a:lnTo>
                  <a:lnTo>
                    <a:pt x="18861" y="73778"/>
                  </a:lnTo>
                  <a:lnTo>
                    <a:pt x="19029" y="74002"/>
                  </a:lnTo>
                  <a:lnTo>
                    <a:pt x="19188" y="74226"/>
                  </a:lnTo>
                  <a:lnTo>
                    <a:pt x="19347" y="74460"/>
                  </a:lnTo>
                  <a:lnTo>
                    <a:pt x="19496" y="74703"/>
                  </a:lnTo>
                  <a:lnTo>
                    <a:pt x="19636" y="74945"/>
                  </a:lnTo>
                  <a:lnTo>
                    <a:pt x="19767" y="75188"/>
                  </a:lnTo>
                  <a:lnTo>
                    <a:pt x="19897" y="75440"/>
                  </a:lnTo>
                  <a:lnTo>
                    <a:pt x="20019" y="75692"/>
                  </a:lnTo>
                  <a:lnTo>
                    <a:pt x="20131" y="75954"/>
                  </a:lnTo>
                  <a:lnTo>
                    <a:pt x="20243" y="76215"/>
                  </a:lnTo>
                  <a:lnTo>
                    <a:pt x="20346" y="76486"/>
                  </a:lnTo>
                  <a:lnTo>
                    <a:pt x="20439" y="76757"/>
                  </a:lnTo>
                  <a:lnTo>
                    <a:pt x="20523" y="77027"/>
                  </a:lnTo>
                  <a:lnTo>
                    <a:pt x="20607" y="77308"/>
                  </a:lnTo>
                  <a:lnTo>
                    <a:pt x="20682" y="77588"/>
                  </a:lnTo>
                  <a:lnTo>
                    <a:pt x="20803" y="78111"/>
                  </a:lnTo>
                  <a:lnTo>
                    <a:pt x="20868" y="78381"/>
                  </a:lnTo>
                  <a:lnTo>
                    <a:pt x="20943" y="78643"/>
                  </a:lnTo>
                  <a:lnTo>
                    <a:pt x="21027" y="78904"/>
                  </a:lnTo>
                  <a:lnTo>
                    <a:pt x="21121" y="79147"/>
                  </a:lnTo>
                  <a:lnTo>
                    <a:pt x="21167" y="79278"/>
                  </a:lnTo>
                  <a:lnTo>
                    <a:pt x="21233" y="79399"/>
                  </a:lnTo>
                  <a:lnTo>
                    <a:pt x="21298" y="79511"/>
                  </a:lnTo>
                  <a:lnTo>
                    <a:pt x="21363" y="79632"/>
                  </a:lnTo>
                  <a:lnTo>
                    <a:pt x="21438" y="79735"/>
                  </a:lnTo>
                  <a:lnTo>
                    <a:pt x="21522" y="79847"/>
                  </a:lnTo>
                  <a:lnTo>
                    <a:pt x="21606" y="79950"/>
                  </a:lnTo>
                  <a:lnTo>
                    <a:pt x="21699" y="80043"/>
                  </a:lnTo>
                  <a:lnTo>
                    <a:pt x="21793" y="80137"/>
                  </a:lnTo>
                  <a:lnTo>
                    <a:pt x="21886" y="80221"/>
                  </a:lnTo>
                  <a:lnTo>
                    <a:pt x="21989" y="80305"/>
                  </a:lnTo>
                  <a:lnTo>
                    <a:pt x="22101" y="80379"/>
                  </a:lnTo>
                  <a:lnTo>
                    <a:pt x="22316" y="80529"/>
                  </a:lnTo>
                  <a:lnTo>
                    <a:pt x="22549" y="80650"/>
                  </a:lnTo>
                  <a:lnTo>
                    <a:pt x="22792" y="80762"/>
                  </a:lnTo>
                  <a:lnTo>
                    <a:pt x="23044" y="80865"/>
                  </a:lnTo>
                  <a:lnTo>
                    <a:pt x="23305" y="80949"/>
                  </a:lnTo>
                  <a:lnTo>
                    <a:pt x="23576" y="81024"/>
                  </a:lnTo>
                  <a:lnTo>
                    <a:pt x="23847" y="81080"/>
                  </a:lnTo>
                  <a:lnTo>
                    <a:pt x="24118" y="81136"/>
                  </a:lnTo>
                  <a:lnTo>
                    <a:pt x="24398" y="81182"/>
                  </a:lnTo>
                  <a:lnTo>
                    <a:pt x="24668" y="81220"/>
                  </a:lnTo>
                  <a:lnTo>
                    <a:pt x="24949" y="81248"/>
                  </a:lnTo>
                  <a:lnTo>
                    <a:pt x="25219" y="81266"/>
                  </a:lnTo>
                  <a:lnTo>
                    <a:pt x="25966" y="81322"/>
                  </a:lnTo>
                  <a:lnTo>
                    <a:pt x="26713" y="81350"/>
                  </a:lnTo>
                  <a:lnTo>
                    <a:pt x="27460" y="81369"/>
                  </a:lnTo>
                  <a:lnTo>
                    <a:pt x="28207" y="81369"/>
                  </a:lnTo>
                  <a:lnTo>
                    <a:pt x="28805" y="81360"/>
                  </a:lnTo>
                  <a:lnTo>
                    <a:pt x="29402" y="81341"/>
                  </a:lnTo>
                  <a:lnTo>
                    <a:pt x="29990" y="81313"/>
                  </a:lnTo>
                  <a:lnTo>
                    <a:pt x="30588" y="81276"/>
                  </a:lnTo>
                  <a:lnTo>
                    <a:pt x="31774" y="81192"/>
                  </a:lnTo>
                  <a:lnTo>
                    <a:pt x="32969" y="81098"/>
                  </a:lnTo>
                  <a:lnTo>
                    <a:pt x="34155" y="80977"/>
                  </a:lnTo>
                  <a:lnTo>
                    <a:pt x="35340" y="80865"/>
                  </a:lnTo>
                  <a:lnTo>
                    <a:pt x="36526" y="80743"/>
                  </a:lnTo>
                  <a:lnTo>
                    <a:pt x="37721" y="80622"/>
                  </a:lnTo>
                  <a:lnTo>
                    <a:pt x="38365" y="80557"/>
                  </a:lnTo>
                  <a:lnTo>
                    <a:pt x="39019" y="80482"/>
                  </a:lnTo>
                  <a:lnTo>
                    <a:pt x="39673" y="80398"/>
                  </a:lnTo>
                  <a:lnTo>
                    <a:pt x="40335" y="80305"/>
                  </a:lnTo>
                  <a:lnTo>
                    <a:pt x="40989" y="80202"/>
                  </a:lnTo>
                  <a:lnTo>
                    <a:pt x="41643" y="80090"/>
                  </a:lnTo>
                  <a:lnTo>
                    <a:pt x="42296" y="79969"/>
                  </a:lnTo>
                  <a:lnTo>
                    <a:pt x="42959" y="79828"/>
                  </a:lnTo>
                  <a:lnTo>
                    <a:pt x="43613" y="79688"/>
                  </a:lnTo>
                  <a:lnTo>
                    <a:pt x="44266" y="79539"/>
                  </a:lnTo>
                  <a:lnTo>
                    <a:pt x="44929" y="79371"/>
                  </a:lnTo>
                  <a:lnTo>
                    <a:pt x="45583" y="79203"/>
                  </a:lnTo>
                  <a:lnTo>
                    <a:pt x="46236" y="79016"/>
                  </a:lnTo>
                  <a:lnTo>
                    <a:pt x="46890" y="78829"/>
                  </a:lnTo>
                  <a:lnTo>
                    <a:pt x="47543" y="78633"/>
                  </a:lnTo>
                  <a:lnTo>
                    <a:pt x="48188" y="78419"/>
                  </a:lnTo>
                  <a:lnTo>
                    <a:pt x="48832" y="78204"/>
                  </a:lnTo>
                  <a:lnTo>
                    <a:pt x="49485" y="77970"/>
                  </a:lnTo>
                  <a:lnTo>
                    <a:pt x="50120" y="77737"/>
                  </a:lnTo>
                  <a:lnTo>
                    <a:pt x="50765" y="77485"/>
                  </a:lnTo>
                  <a:lnTo>
                    <a:pt x="51399" y="77233"/>
                  </a:lnTo>
                  <a:lnTo>
                    <a:pt x="52034" y="76971"/>
                  </a:lnTo>
                  <a:lnTo>
                    <a:pt x="52669" y="76691"/>
                  </a:lnTo>
                  <a:lnTo>
                    <a:pt x="53295" y="76411"/>
                  </a:lnTo>
                  <a:lnTo>
                    <a:pt x="53920" y="76122"/>
                  </a:lnTo>
                  <a:lnTo>
                    <a:pt x="54537" y="75823"/>
                  </a:lnTo>
                  <a:lnTo>
                    <a:pt x="55153" y="75506"/>
                  </a:lnTo>
                  <a:lnTo>
                    <a:pt x="55760" y="75188"/>
                  </a:lnTo>
                  <a:lnTo>
                    <a:pt x="56367" y="74861"/>
                  </a:lnTo>
                  <a:lnTo>
                    <a:pt x="56964" y="74525"/>
                  </a:lnTo>
                  <a:lnTo>
                    <a:pt x="57562" y="74180"/>
                  </a:lnTo>
                  <a:lnTo>
                    <a:pt x="58150" y="73834"/>
                  </a:lnTo>
                  <a:lnTo>
                    <a:pt x="58729" y="73470"/>
                  </a:lnTo>
                  <a:lnTo>
                    <a:pt x="59308" y="73097"/>
                  </a:lnTo>
                  <a:lnTo>
                    <a:pt x="59877" y="72714"/>
                  </a:lnTo>
                  <a:lnTo>
                    <a:pt x="60437" y="72331"/>
                  </a:lnTo>
                  <a:lnTo>
                    <a:pt x="60998" y="71930"/>
                  </a:lnTo>
                  <a:lnTo>
                    <a:pt x="61548" y="71528"/>
                  </a:lnTo>
                  <a:lnTo>
                    <a:pt x="62090" y="71117"/>
                  </a:lnTo>
                  <a:lnTo>
                    <a:pt x="62622" y="70688"/>
                  </a:lnTo>
                  <a:lnTo>
                    <a:pt x="63154" y="70258"/>
                  </a:lnTo>
                  <a:lnTo>
                    <a:pt x="63677" y="69820"/>
                  </a:lnTo>
                  <a:lnTo>
                    <a:pt x="64181" y="69381"/>
                  </a:lnTo>
                  <a:lnTo>
                    <a:pt x="64686" y="68923"/>
                  </a:lnTo>
                  <a:lnTo>
                    <a:pt x="65180" y="68456"/>
                  </a:lnTo>
                  <a:lnTo>
                    <a:pt x="65666" y="67990"/>
                  </a:lnTo>
                  <a:lnTo>
                    <a:pt x="66142" y="67504"/>
                  </a:lnTo>
                  <a:lnTo>
                    <a:pt x="66609" y="67019"/>
                  </a:lnTo>
                  <a:lnTo>
                    <a:pt x="67066" y="66524"/>
                  </a:lnTo>
                  <a:lnTo>
                    <a:pt x="67515" y="66020"/>
                  </a:lnTo>
                  <a:lnTo>
                    <a:pt x="67953" y="65515"/>
                  </a:lnTo>
                  <a:lnTo>
                    <a:pt x="68374" y="64993"/>
                  </a:lnTo>
                  <a:lnTo>
                    <a:pt x="68794" y="64460"/>
                  </a:lnTo>
                  <a:lnTo>
                    <a:pt x="69195" y="63928"/>
                  </a:lnTo>
                  <a:lnTo>
                    <a:pt x="69587" y="63387"/>
                  </a:lnTo>
                  <a:lnTo>
                    <a:pt x="69970" y="62836"/>
                  </a:lnTo>
                  <a:lnTo>
                    <a:pt x="70344" y="62276"/>
                  </a:lnTo>
                  <a:lnTo>
                    <a:pt x="70698" y="61715"/>
                  </a:lnTo>
                  <a:lnTo>
                    <a:pt x="71044" y="61137"/>
                  </a:lnTo>
                  <a:lnTo>
                    <a:pt x="71380" y="60558"/>
                  </a:lnTo>
                  <a:lnTo>
                    <a:pt x="71707" y="59969"/>
                  </a:lnTo>
                  <a:lnTo>
                    <a:pt x="72015" y="59372"/>
                  </a:lnTo>
                  <a:lnTo>
                    <a:pt x="72314" y="58765"/>
                  </a:lnTo>
                  <a:lnTo>
                    <a:pt x="72594" y="58158"/>
                  </a:lnTo>
                  <a:lnTo>
                    <a:pt x="73415" y="56328"/>
                  </a:lnTo>
                  <a:lnTo>
                    <a:pt x="73826" y="55423"/>
                  </a:lnTo>
                  <a:lnTo>
                    <a:pt x="74218" y="54536"/>
                  </a:lnTo>
                  <a:lnTo>
                    <a:pt x="74592" y="53639"/>
                  </a:lnTo>
                  <a:lnTo>
                    <a:pt x="74956" y="52752"/>
                  </a:lnTo>
                  <a:lnTo>
                    <a:pt x="75301" y="51865"/>
                  </a:lnTo>
                  <a:lnTo>
                    <a:pt x="75460" y="51417"/>
                  </a:lnTo>
                  <a:lnTo>
                    <a:pt x="75619" y="50969"/>
                  </a:lnTo>
                  <a:lnTo>
                    <a:pt x="75768" y="50512"/>
                  </a:lnTo>
                  <a:lnTo>
                    <a:pt x="75918" y="50063"/>
                  </a:lnTo>
                  <a:lnTo>
                    <a:pt x="76048" y="49606"/>
                  </a:lnTo>
                  <a:lnTo>
                    <a:pt x="76179" y="49148"/>
                  </a:lnTo>
                  <a:lnTo>
                    <a:pt x="76300" y="48691"/>
                  </a:lnTo>
                  <a:lnTo>
                    <a:pt x="76413" y="48224"/>
                  </a:lnTo>
                  <a:lnTo>
                    <a:pt x="76515" y="47757"/>
                  </a:lnTo>
                  <a:lnTo>
                    <a:pt x="76609" y="47281"/>
                  </a:lnTo>
                  <a:lnTo>
                    <a:pt x="76693" y="46805"/>
                  </a:lnTo>
                  <a:lnTo>
                    <a:pt x="76777" y="46319"/>
                  </a:lnTo>
                  <a:lnTo>
                    <a:pt x="76842" y="45834"/>
                  </a:lnTo>
                  <a:lnTo>
                    <a:pt x="76889" y="45339"/>
                  </a:lnTo>
                  <a:lnTo>
                    <a:pt x="76935" y="44835"/>
                  </a:lnTo>
                  <a:lnTo>
                    <a:pt x="76973" y="44331"/>
                  </a:lnTo>
                  <a:lnTo>
                    <a:pt x="76991" y="43817"/>
                  </a:lnTo>
                  <a:lnTo>
                    <a:pt x="77001" y="43294"/>
                  </a:lnTo>
                  <a:lnTo>
                    <a:pt x="77001" y="42697"/>
                  </a:lnTo>
                  <a:lnTo>
                    <a:pt x="76982" y="42099"/>
                  </a:lnTo>
                  <a:lnTo>
                    <a:pt x="76963" y="41502"/>
                  </a:lnTo>
                  <a:lnTo>
                    <a:pt x="76935" y="40895"/>
                  </a:lnTo>
                  <a:lnTo>
                    <a:pt x="76879" y="39700"/>
                  </a:lnTo>
                  <a:lnTo>
                    <a:pt x="76851" y="39102"/>
                  </a:lnTo>
                  <a:lnTo>
                    <a:pt x="76833" y="38505"/>
                  </a:lnTo>
                  <a:lnTo>
                    <a:pt x="76823" y="37898"/>
                  </a:lnTo>
                  <a:lnTo>
                    <a:pt x="76823" y="37300"/>
                  </a:lnTo>
                  <a:lnTo>
                    <a:pt x="76833" y="36703"/>
                  </a:lnTo>
                  <a:lnTo>
                    <a:pt x="76870" y="36114"/>
                  </a:lnTo>
                  <a:lnTo>
                    <a:pt x="76926" y="35517"/>
                  </a:lnTo>
                  <a:lnTo>
                    <a:pt x="76954" y="35218"/>
                  </a:lnTo>
                  <a:lnTo>
                    <a:pt x="77001" y="34919"/>
                  </a:lnTo>
                  <a:lnTo>
                    <a:pt x="77047" y="34630"/>
                  </a:lnTo>
                  <a:lnTo>
                    <a:pt x="77103" y="34331"/>
                  </a:lnTo>
                  <a:lnTo>
                    <a:pt x="77159" y="34042"/>
                  </a:lnTo>
                  <a:lnTo>
                    <a:pt x="77234" y="33743"/>
                  </a:lnTo>
                  <a:lnTo>
                    <a:pt x="77318" y="33416"/>
                  </a:lnTo>
                  <a:lnTo>
                    <a:pt x="77412" y="33099"/>
                  </a:lnTo>
                  <a:lnTo>
                    <a:pt x="77514" y="32772"/>
                  </a:lnTo>
                  <a:lnTo>
                    <a:pt x="77626" y="32464"/>
                  </a:lnTo>
                  <a:lnTo>
                    <a:pt x="77738" y="32146"/>
                  </a:lnTo>
                  <a:lnTo>
                    <a:pt x="77869" y="31838"/>
                  </a:lnTo>
                  <a:lnTo>
                    <a:pt x="78000" y="31530"/>
                  </a:lnTo>
                  <a:lnTo>
                    <a:pt x="78130" y="31231"/>
                  </a:lnTo>
                  <a:lnTo>
                    <a:pt x="78420" y="30625"/>
                  </a:lnTo>
                  <a:lnTo>
                    <a:pt x="78728" y="30036"/>
                  </a:lnTo>
                  <a:lnTo>
                    <a:pt x="79045" y="29448"/>
                  </a:lnTo>
                  <a:lnTo>
                    <a:pt x="79372" y="28860"/>
                  </a:lnTo>
                  <a:lnTo>
                    <a:pt x="80054" y="27711"/>
                  </a:lnTo>
                  <a:lnTo>
                    <a:pt x="80735" y="26554"/>
                  </a:lnTo>
                  <a:lnTo>
                    <a:pt x="81062" y="25966"/>
                  </a:lnTo>
                  <a:lnTo>
                    <a:pt x="81380" y="25377"/>
                  </a:lnTo>
                  <a:lnTo>
                    <a:pt x="81688" y="24789"/>
                  </a:lnTo>
                  <a:lnTo>
                    <a:pt x="81977" y="24182"/>
                  </a:lnTo>
                  <a:lnTo>
                    <a:pt x="82248" y="23594"/>
                  </a:lnTo>
                  <a:lnTo>
                    <a:pt x="82500" y="22987"/>
                  </a:lnTo>
                  <a:lnTo>
                    <a:pt x="82733" y="22380"/>
                  </a:lnTo>
                  <a:lnTo>
                    <a:pt x="82948" y="21764"/>
                  </a:lnTo>
                  <a:lnTo>
                    <a:pt x="83154" y="21148"/>
                  </a:lnTo>
                  <a:lnTo>
                    <a:pt x="83340" y="20522"/>
                  </a:lnTo>
                  <a:lnTo>
                    <a:pt x="83499" y="19897"/>
                  </a:lnTo>
                  <a:lnTo>
                    <a:pt x="83574" y="19579"/>
                  </a:lnTo>
                  <a:lnTo>
                    <a:pt x="83639" y="19262"/>
                  </a:lnTo>
                  <a:lnTo>
                    <a:pt x="83695" y="18944"/>
                  </a:lnTo>
                  <a:lnTo>
                    <a:pt x="83751" y="18627"/>
                  </a:lnTo>
                  <a:lnTo>
                    <a:pt x="83807" y="18310"/>
                  </a:lnTo>
                  <a:lnTo>
                    <a:pt x="83845" y="17992"/>
                  </a:lnTo>
                  <a:lnTo>
                    <a:pt x="83882" y="17675"/>
                  </a:lnTo>
                  <a:lnTo>
                    <a:pt x="83910" y="17348"/>
                  </a:lnTo>
                  <a:lnTo>
                    <a:pt x="83929" y="17030"/>
                  </a:lnTo>
                  <a:lnTo>
                    <a:pt x="83947" y="16704"/>
                  </a:lnTo>
                  <a:lnTo>
                    <a:pt x="83957" y="16377"/>
                  </a:lnTo>
                  <a:lnTo>
                    <a:pt x="83957" y="16059"/>
                  </a:lnTo>
                  <a:lnTo>
                    <a:pt x="83947" y="15733"/>
                  </a:lnTo>
                  <a:lnTo>
                    <a:pt x="83938" y="15406"/>
                  </a:lnTo>
                  <a:lnTo>
                    <a:pt x="83919" y="15079"/>
                  </a:lnTo>
                  <a:lnTo>
                    <a:pt x="83882" y="14752"/>
                  </a:lnTo>
                  <a:lnTo>
                    <a:pt x="83845" y="14425"/>
                  </a:lnTo>
                  <a:lnTo>
                    <a:pt x="83798" y="14099"/>
                  </a:lnTo>
                  <a:lnTo>
                    <a:pt x="83704" y="13548"/>
                  </a:lnTo>
                  <a:lnTo>
                    <a:pt x="83583" y="12997"/>
                  </a:lnTo>
                  <a:lnTo>
                    <a:pt x="83452" y="12465"/>
                  </a:lnTo>
                  <a:lnTo>
                    <a:pt x="83294" y="11933"/>
                  </a:lnTo>
                  <a:lnTo>
                    <a:pt x="83126" y="11410"/>
                  </a:lnTo>
                  <a:lnTo>
                    <a:pt x="82939" y="10896"/>
                  </a:lnTo>
                  <a:lnTo>
                    <a:pt x="82733" y="10392"/>
                  </a:lnTo>
                  <a:lnTo>
                    <a:pt x="82509" y="9897"/>
                  </a:lnTo>
                  <a:lnTo>
                    <a:pt x="82267" y="9412"/>
                  </a:lnTo>
                  <a:lnTo>
                    <a:pt x="82015" y="8926"/>
                  </a:lnTo>
                  <a:lnTo>
                    <a:pt x="81734" y="8459"/>
                  </a:lnTo>
                  <a:lnTo>
                    <a:pt x="81454" y="8002"/>
                  </a:lnTo>
                  <a:lnTo>
                    <a:pt x="81146" y="7554"/>
                  </a:lnTo>
                  <a:lnTo>
                    <a:pt x="80829" y="7115"/>
                  </a:lnTo>
                  <a:lnTo>
                    <a:pt x="80502" y="6695"/>
                  </a:lnTo>
                  <a:lnTo>
                    <a:pt x="80157" y="6275"/>
                  </a:lnTo>
                  <a:lnTo>
                    <a:pt x="79792" y="5873"/>
                  </a:lnTo>
                  <a:lnTo>
                    <a:pt x="79428" y="5472"/>
                  </a:lnTo>
                  <a:lnTo>
                    <a:pt x="79045" y="5089"/>
                  </a:lnTo>
                  <a:lnTo>
                    <a:pt x="78644" y="4715"/>
                  </a:lnTo>
                  <a:lnTo>
                    <a:pt x="78233" y="4361"/>
                  </a:lnTo>
                  <a:lnTo>
                    <a:pt x="77822" y="4015"/>
                  </a:lnTo>
                  <a:lnTo>
                    <a:pt x="77384" y="3679"/>
                  </a:lnTo>
                  <a:lnTo>
                    <a:pt x="76945" y="3352"/>
                  </a:lnTo>
                  <a:lnTo>
                    <a:pt x="76497" y="3044"/>
                  </a:lnTo>
                  <a:lnTo>
                    <a:pt x="76039" y="2745"/>
                  </a:lnTo>
                  <a:lnTo>
                    <a:pt x="75563" y="2465"/>
                  </a:lnTo>
                  <a:lnTo>
                    <a:pt x="75087" y="2195"/>
                  </a:lnTo>
                  <a:lnTo>
                    <a:pt x="74601" y="1942"/>
                  </a:lnTo>
                  <a:lnTo>
                    <a:pt x="74097" y="1700"/>
                  </a:lnTo>
                  <a:lnTo>
                    <a:pt x="73593" y="1476"/>
                  </a:lnTo>
                  <a:lnTo>
                    <a:pt x="73089" y="1261"/>
                  </a:lnTo>
                  <a:lnTo>
                    <a:pt x="72678" y="1102"/>
                  </a:lnTo>
                  <a:lnTo>
                    <a:pt x="72276" y="962"/>
                  </a:lnTo>
                  <a:lnTo>
                    <a:pt x="71875" y="822"/>
                  </a:lnTo>
                  <a:lnTo>
                    <a:pt x="71473" y="701"/>
                  </a:lnTo>
                  <a:lnTo>
                    <a:pt x="71072" y="589"/>
                  </a:lnTo>
                  <a:lnTo>
                    <a:pt x="70670" y="486"/>
                  </a:lnTo>
                  <a:lnTo>
                    <a:pt x="70278" y="393"/>
                  </a:lnTo>
                  <a:lnTo>
                    <a:pt x="69877" y="309"/>
                  </a:lnTo>
                  <a:lnTo>
                    <a:pt x="69485" y="234"/>
                  </a:lnTo>
                  <a:lnTo>
                    <a:pt x="69093" y="168"/>
                  </a:lnTo>
                  <a:lnTo>
                    <a:pt x="68710" y="122"/>
                  </a:lnTo>
                  <a:lnTo>
                    <a:pt x="68318" y="75"/>
                  </a:lnTo>
                  <a:lnTo>
                    <a:pt x="67935" y="38"/>
                  </a:lnTo>
                  <a:lnTo>
                    <a:pt x="67543" y="19"/>
                  </a:lnTo>
                  <a:lnTo>
                    <a:pt x="671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9"/>
            <p:cNvSpPr/>
            <p:nvPr/>
          </p:nvSpPr>
          <p:spPr>
            <a:xfrm>
              <a:off x="7903847" y="-63732"/>
              <a:ext cx="1299023" cy="1401794"/>
            </a:xfrm>
            <a:custGeom>
              <a:avLst/>
              <a:gdLst/>
              <a:ahLst/>
              <a:cxnLst/>
              <a:rect l="l" t="t" r="r" b="b"/>
              <a:pathLst>
                <a:path w="22297" h="24061" extrusionOk="0">
                  <a:moveTo>
                    <a:pt x="11101" y="0"/>
                  </a:moveTo>
                  <a:lnTo>
                    <a:pt x="5761" y="10"/>
                  </a:lnTo>
                  <a:lnTo>
                    <a:pt x="0" y="10"/>
                  </a:lnTo>
                  <a:lnTo>
                    <a:pt x="149" y="1055"/>
                  </a:lnTo>
                  <a:lnTo>
                    <a:pt x="233" y="1560"/>
                  </a:lnTo>
                  <a:lnTo>
                    <a:pt x="318" y="2054"/>
                  </a:lnTo>
                  <a:lnTo>
                    <a:pt x="448" y="2661"/>
                  </a:lnTo>
                  <a:lnTo>
                    <a:pt x="588" y="3259"/>
                  </a:lnTo>
                  <a:lnTo>
                    <a:pt x="738" y="3856"/>
                  </a:lnTo>
                  <a:lnTo>
                    <a:pt x="896" y="4454"/>
                  </a:lnTo>
                  <a:lnTo>
                    <a:pt x="1074" y="5042"/>
                  </a:lnTo>
                  <a:lnTo>
                    <a:pt x="1261" y="5630"/>
                  </a:lnTo>
                  <a:lnTo>
                    <a:pt x="1457" y="6209"/>
                  </a:lnTo>
                  <a:lnTo>
                    <a:pt x="1662" y="6788"/>
                  </a:lnTo>
                  <a:lnTo>
                    <a:pt x="1877" y="7358"/>
                  </a:lnTo>
                  <a:lnTo>
                    <a:pt x="2110" y="7927"/>
                  </a:lnTo>
                  <a:lnTo>
                    <a:pt x="2353" y="8497"/>
                  </a:lnTo>
                  <a:lnTo>
                    <a:pt x="2605" y="9057"/>
                  </a:lnTo>
                  <a:lnTo>
                    <a:pt x="2866" y="9617"/>
                  </a:lnTo>
                  <a:lnTo>
                    <a:pt x="3137" y="10168"/>
                  </a:lnTo>
                  <a:lnTo>
                    <a:pt x="3417" y="10719"/>
                  </a:lnTo>
                  <a:lnTo>
                    <a:pt x="3707" y="11270"/>
                  </a:lnTo>
                  <a:lnTo>
                    <a:pt x="4006" y="11821"/>
                  </a:lnTo>
                  <a:lnTo>
                    <a:pt x="4323" y="12353"/>
                  </a:lnTo>
                  <a:lnTo>
                    <a:pt x="4640" y="12876"/>
                  </a:lnTo>
                  <a:lnTo>
                    <a:pt x="4977" y="13389"/>
                  </a:lnTo>
                  <a:lnTo>
                    <a:pt x="5322" y="13893"/>
                  </a:lnTo>
                  <a:lnTo>
                    <a:pt x="5667" y="14388"/>
                  </a:lnTo>
                  <a:lnTo>
                    <a:pt x="6032" y="14864"/>
                  </a:lnTo>
                  <a:lnTo>
                    <a:pt x="6396" y="15331"/>
                  </a:lnTo>
                  <a:lnTo>
                    <a:pt x="6779" y="15789"/>
                  </a:lnTo>
                  <a:lnTo>
                    <a:pt x="7161" y="16237"/>
                  </a:lnTo>
                  <a:lnTo>
                    <a:pt x="7553" y="16676"/>
                  </a:lnTo>
                  <a:lnTo>
                    <a:pt x="7964" y="17096"/>
                  </a:lnTo>
                  <a:lnTo>
                    <a:pt x="8375" y="17516"/>
                  </a:lnTo>
                  <a:lnTo>
                    <a:pt x="8805" y="17917"/>
                  </a:lnTo>
                  <a:lnTo>
                    <a:pt x="9234" y="18309"/>
                  </a:lnTo>
                  <a:lnTo>
                    <a:pt x="9673" y="18692"/>
                  </a:lnTo>
                  <a:lnTo>
                    <a:pt x="10130" y="19056"/>
                  </a:lnTo>
                  <a:lnTo>
                    <a:pt x="10588" y="19421"/>
                  </a:lnTo>
                  <a:lnTo>
                    <a:pt x="11055" y="19766"/>
                  </a:lnTo>
                  <a:lnTo>
                    <a:pt x="11540" y="20102"/>
                  </a:lnTo>
                  <a:lnTo>
                    <a:pt x="12026" y="20429"/>
                  </a:lnTo>
                  <a:lnTo>
                    <a:pt x="12521" y="20746"/>
                  </a:lnTo>
                  <a:lnTo>
                    <a:pt x="13025" y="21054"/>
                  </a:lnTo>
                  <a:lnTo>
                    <a:pt x="13548" y="21344"/>
                  </a:lnTo>
                  <a:lnTo>
                    <a:pt x="14070" y="21633"/>
                  </a:lnTo>
                  <a:lnTo>
                    <a:pt x="14603" y="21904"/>
                  </a:lnTo>
                  <a:lnTo>
                    <a:pt x="15144" y="22166"/>
                  </a:lnTo>
                  <a:lnTo>
                    <a:pt x="15695" y="22418"/>
                  </a:lnTo>
                  <a:lnTo>
                    <a:pt x="16255" y="22660"/>
                  </a:lnTo>
                  <a:lnTo>
                    <a:pt x="16825" y="22894"/>
                  </a:lnTo>
                  <a:lnTo>
                    <a:pt x="17404" y="23109"/>
                  </a:lnTo>
                  <a:lnTo>
                    <a:pt x="17992" y="23314"/>
                  </a:lnTo>
                  <a:lnTo>
                    <a:pt x="18244" y="23407"/>
                  </a:lnTo>
                  <a:lnTo>
                    <a:pt x="18505" y="23482"/>
                  </a:lnTo>
                  <a:lnTo>
                    <a:pt x="18767" y="23557"/>
                  </a:lnTo>
                  <a:lnTo>
                    <a:pt x="19028" y="23622"/>
                  </a:lnTo>
                  <a:lnTo>
                    <a:pt x="19551" y="23743"/>
                  </a:lnTo>
                  <a:lnTo>
                    <a:pt x="20083" y="23846"/>
                  </a:lnTo>
                  <a:lnTo>
                    <a:pt x="20625" y="23930"/>
                  </a:lnTo>
                  <a:lnTo>
                    <a:pt x="21157" y="23986"/>
                  </a:lnTo>
                  <a:lnTo>
                    <a:pt x="21699" y="24033"/>
                  </a:lnTo>
                  <a:lnTo>
                    <a:pt x="22249" y="24061"/>
                  </a:lnTo>
                  <a:lnTo>
                    <a:pt x="22277" y="23967"/>
                  </a:lnTo>
                  <a:lnTo>
                    <a:pt x="22287" y="23939"/>
                  </a:lnTo>
                  <a:lnTo>
                    <a:pt x="22296" y="23911"/>
                  </a:lnTo>
                  <a:lnTo>
                    <a:pt x="22296" y="18216"/>
                  </a:lnTo>
                  <a:lnTo>
                    <a:pt x="22287" y="12530"/>
                  </a:lnTo>
                  <a:lnTo>
                    <a:pt x="22287" y="12483"/>
                  </a:lnTo>
                  <a:lnTo>
                    <a:pt x="22268" y="12437"/>
                  </a:lnTo>
                  <a:lnTo>
                    <a:pt x="22240" y="12399"/>
                  </a:lnTo>
                  <a:lnTo>
                    <a:pt x="22212" y="12353"/>
                  </a:lnTo>
                  <a:lnTo>
                    <a:pt x="22128" y="12269"/>
                  </a:lnTo>
                  <a:lnTo>
                    <a:pt x="22091" y="12241"/>
                  </a:lnTo>
                  <a:lnTo>
                    <a:pt x="22044" y="12222"/>
                  </a:lnTo>
                  <a:lnTo>
                    <a:pt x="21633" y="12054"/>
                  </a:lnTo>
                  <a:lnTo>
                    <a:pt x="21213" y="11895"/>
                  </a:lnTo>
                  <a:lnTo>
                    <a:pt x="20793" y="11727"/>
                  </a:lnTo>
                  <a:lnTo>
                    <a:pt x="20373" y="11559"/>
                  </a:lnTo>
                  <a:lnTo>
                    <a:pt x="19794" y="11298"/>
                  </a:lnTo>
                  <a:lnTo>
                    <a:pt x="19224" y="11018"/>
                  </a:lnTo>
                  <a:lnTo>
                    <a:pt x="18944" y="10868"/>
                  </a:lnTo>
                  <a:lnTo>
                    <a:pt x="18664" y="10719"/>
                  </a:lnTo>
                  <a:lnTo>
                    <a:pt x="18393" y="10569"/>
                  </a:lnTo>
                  <a:lnTo>
                    <a:pt x="18132" y="10411"/>
                  </a:lnTo>
                  <a:lnTo>
                    <a:pt x="17871" y="10243"/>
                  </a:lnTo>
                  <a:lnTo>
                    <a:pt x="17609" y="10075"/>
                  </a:lnTo>
                  <a:lnTo>
                    <a:pt x="17348" y="9897"/>
                  </a:lnTo>
                  <a:lnTo>
                    <a:pt x="17105" y="9720"/>
                  </a:lnTo>
                  <a:lnTo>
                    <a:pt x="16853" y="9542"/>
                  </a:lnTo>
                  <a:lnTo>
                    <a:pt x="16610" y="9356"/>
                  </a:lnTo>
                  <a:lnTo>
                    <a:pt x="16377" y="9160"/>
                  </a:lnTo>
                  <a:lnTo>
                    <a:pt x="16143" y="8964"/>
                  </a:lnTo>
                  <a:lnTo>
                    <a:pt x="15910" y="8758"/>
                  </a:lnTo>
                  <a:lnTo>
                    <a:pt x="15686" y="8553"/>
                  </a:lnTo>
                  <a:lnTo>
                    <a:pt x="15462" y="8338"/>
                  </a:lnTo>
                  <a:lnTo>
                    <a:pt x="15247" y="8123"/>
                  </a:lnTo>
                  <a:lnTo>
                    <a:pt x="15042" y="7899"/>
                  </a:lnTo>
                  <a:lnTo>
                    <a:pt x="14836" y="7666"/>
                  </a:lnTo>
                  <a:lnTo>
                    <a:pt x="14631" y="7432"/>
                  </a:lnTo>
                  <a:lnTo>
                    <a:pt x="14435" y="7190"/>
                  </a:lnTo>
                  <a:lnTo>
                    <a:pt x="14248" y="6947"/>
                  </a:lnTo>
                  <a:lnTo>
                    <a:pt x="14061" y="6695"/>
                  </a:lnTo>
                  <a:lnTo>
                    <a:pt x="13874" y="6433"/>
                  </a:lnTo>
                  <a:lnTo>
                    <a:pt x="13706" y="6172"/>
                  </a:lnTo>
                  <a:lnTo>
                    <a:pt x="13529" y="5910"/>
                  </a:lnTo>
                  <a:lnTo>
                    <a:pt x="13370" y="5630"/>
                  </a:lnTo>
                  <a:lnTo>
                    <a:pt x="13202" y="5350"/>
                  </a:lnTo>
                  <a:lnTo>
                    <a:pt x="13053" y="5061"/>
                  </a:lnTo>
                  <a:lnTo>
                    <a:pt x="12913" y="4790"/>
                  </a:lnTo>
                  <a:lnTo>
                    <a:pt x="12782" y="4510"/>
                  </a:lnTo>
                  <a:lnTo>
                    <a:pt x="12661" y="4230"/>
                  </a:lnTo>
                  <a:lnTo>
                    <a:pt x="12539" y="3950"/>
                  </a:lnTo>
                  <a:lnTo>
                    <a:pt x="12437" y="3660"/>
                  </a:lnTo>
                  <a:lnTo>
                    <a:pt x="12334" y="3371"/>
                  </a:lnTo>
                  <a:lnTo>
                    <a:pt x="12241" y="3081"/>
                  </a:lnTo>
                  <a:lnTo>
                    <a:pt x="12156" y="2792"/>
                  </a:lnTo>
                  <a:lnTo>
                    <a:pt x="12072" y="2503"/>
                  </a:lnTo>
                  <a:lnTo>
                    <a:pt x="11988" y="2204"/>
                  </a:lnTo>
                  <a:lnTo>
                    <a:pt x="11858" y="1616"/>
                  </a:lnTo>
                  <a:lnTo>
                    <a:pt x="11727" y="1018"/>
                  </a:lnTo>
                  <a:lnTo>
                    <a:pt x="11615" y="411"/>
                  </a:lnTo>
                  <a:lnTo>
                    <a:pt x="11596" y="299"/>
                  </a:lnTo>
                  <a:lnTo>
                    <a:pt x="11559" y="206"/>
                  </a:lnTo>
                  <a:lnTo>
                    <a:pt x="11512" y="131"/>
                  </a:lnTo>
                  <a:lnTo>
                    <a:pt x="11456" y="84"/>
                  </a:lnTo>
                  <a:lnTo>
                    <a:pt x="11391" y="38"/>
                  </a:lnTo>
                  <a:lnTo>
                    <a:pt x="11307" y="19"/>
                  </a:lnTo>
                  <a:lnTo>
                    <a:pt x="11213" y="10"/>
                  </a:lnTo>
                  <a:lnTo>
                    <a:pt x="11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9"/>
            <p:cNvSpPr/>
            <p:nvPr/>
          </p:nvSpPr>
          <p:spPr>
            <a:xfrm>
              <a:off x="5199177" y="443500"/>
              <a:ext cx="350351" cy="387336"/>
            </a:xfrm>
            <a:custGeom>
              <a:avLst/>
              <a:gdLst/>
              <a:ahLst/>
              <a:cxnLst/>
              <a:rect l="l" t="t" r="r" b="b"/>
              <a:pathLst>
                <a:path w="13707" h="15154" extrusionOk="0">
                  <a:moveTo>
                    <a:pt x="8684" y="0"/>
                  </a:moveTo>
                  <a:lnTo>
                    <a:pt x="8376" y="19"/>
                  </a:lnTo>
                  <a:lnTo>
                    <a:pt x="8068" y="65"/>
                  </a:lnTo>
                  <a:lnTo>
                    <a:pt x="7759" y="112"/>
                  </a:lnTo>
                  <a:lnTo>
                    <a:pt x="7442" y="187"/>
                  </a:lnTo>
                  <a:lnTo>
                    <a:pt x="7125" y="271"/>
                  </a:lnTo>
                  <a:lnTo>
                    <a:pt x="6816" y="364"/>
                  </a:lnTo>
                  <a:lnTo>
                    <a:pt x="6527" y="467"/>
                  </a:lnTo>
                  <a:lnTo>
                    <a:pt x="6228" y="579"/>
                  </a:lnTo>
                  <a:lnTo>
                    <a:pt x="5930" y="710"/>
                  </a:lnTo>
                  <a:lnTo>
                    <a:pt x="5621" y="840"/>
                  </a:lnTo>
                  <a:lnTo>
                    <a:pt x="5313" y="990"/>
                  </a:lnTo>
                  <a:lnTo>
                    <a:pt x="5005" y="1139"/>
                  </a:lnTo>
                  <a:lnTo>
                    <a:pt x="4688" y="1307"/>
                  </a:lnTo>
                  <a:lnTo>
                    <a:pt x="4380" y="1485"/>
                  </a:lnTo>
                  <a:lnTo>
                    <a:pt x="4071" y="1662"/>
                  </a:lnTo>
                  <a:lnTo>
                    <a:pt x="3773" y="1858"/>
                  </a:lnTo>
                  <a:lnTo>
                    <a:pt x="3465" y="2063"/>
                  </a:lnTo>
                  <a:lnTo>
                    <a:pt x="3175" y="2278"/>
                  </a:lnTo>
                  <a:lnTo>
                    <a:pt x="2886" y="2493"/>
                  </a:lnTo>
                  <a:lnTo>
                    <a:pt x="2606" y="2726"/>
                  </a:lnTo>
                  <a:lnTo>
                    <a:pt x="2326" y="2960"/>
                  </a:lnTo>
                  <a:lnTo>
                    <a:pt x="2064" y="3212"/>
                  </a:lnTo>
                  <a:lnTo>
                    <a:pt x="1812" y="3464"/>
                  </a:lnTo>
                  <a:lnTo>
                    <a:pt x="1569" y="3725"/>
                  </a:lnTo>
                  <a:lnTo>
                    <a:pt x="1345" y="3996"/>
                  </a:lnTo>
                  <a:lnTo>
                    <a:pt x="1130" y="4267"/>
                  </a:lnTo>
                  <a:lnTo>
                    <a:pt x="925" y="4556"/>
                  </a:lnTo>
                  <a:lnTo>
                    <a:pt x="748" y="4846"/>
                  </a:lnTo>
                  <a:lnTo>
                    <a:pt x="580" y="5135"/>
                  </a:lnTo>
                  <a:lnTo>
                    <a:pt x="430" y="5443"/>
                  </a:lnTo>
                  <a:lnTo>
                    <a:pt x="309" y="5751"/>
                  </a:lnTo>
                  <a:lnTo>
                    <a:pt x="197" y="6069"/>
                  </a:lnTo>
                  <a:lnTo>
                    <a:pt x="159" y="6228"/>
                  </a:lnTo>
                  <a:lnTo>
                    <a:pt x="113" y="6386"/>
                  </a:lnTo>
                  <a:lnTo>
                    <a:pt x="85" y="6554"/>
                  </a:lnTo>
                  <a:lnTo>
                    <a:pt x="57" y="6713"/>
                  </a:lnTo>
                  <a:lnTo>
                    <a:pt x="29" y="6881"/>
                  </a:lnTo>
                  <a:lnTo>
                    <a:pt x="19" y="7049"/>
                  </a:lnTo>
                  <a:lnTo>
                    <a:pt x="10" y="7217"/>
                  </a:lnTo>
                  <a:lnTo>
                    <a:pt x="1" y="7385"/>
                  </a:lnTo>
                  <a:lnTo>
                    <a:pt x="10" y="7553"/>
                  </a:lnTo>
                  <a:lnTo>
                    <a:pt x="19" y="7721"/>
                  </a:lnTo>
                  <a:lnTo>
                    <a:pt x="38" y="7899"/>
                  </a:lnTo>
                  <a:lnTo>
                    <a:pt x="57" y="8076"/>
                  </a:lnTo>
                  <a:lnTo>
                    <a:pt x="103" y="8300"/>
                  </a:lnTo>
                  <a:lnTo>
                    <a:pt x="150" y="8515"/>
                  </a:lnTo>
                  <a:lnTo>
                    <a:pt x="197" y="8739"/>
                  </a:lnTo>
                  <a:lnTo>
                    <a:pt x="262" y="8963"/>
                  </a:lnTo>
                  <a:lnTo>
                    <a:pt x="327" y="9178"/>
                  </a:lnTo>
                  <a:lnTo>
                    <a:pt x="402" y="9393"/>
                  </a:lnTo>
                  <a:lnTo>
                    <a:pt x="486" y="9607"/>
                  </a:lnTo>
                  <a:lnTo>
                    <a:pt x="570" y="9822"/>
                  </a:lnTo>
                  <a:lnTo>
                    <a:pt x="664" y="10028"/>
                  </a:lnTo>
                  <a:lnTo>
                    <a:pt x="757" y="10242"/>
                  </a:lnTo>
                  <a:lnTo>
                    <a:pt x="869" y="10448"/>
                  </a:lnTo>
                  <a:lnTo>
                    <a:pt x="972" y="10644"/>
                  </a:lnTo>
                  <a:lnTo>
                    <a:pt x="1093" y="10849"/>
                  </a:lnTo>
                  <a:lnTo>
                    <a:pt x="1214" y="11045"/>
                  </a:lnTo>
                  <a:lnTo>
                    <a:pt x="1336" y="11241"/>
                  </a:lnTo>
                  <a:lnTo>
                    <a:pt x="1467" y="11428"/>
                  </a:lnTo>
                  <a:lnTo>
                    <a:pt x="1607" y="11615"/>
                  </a:lnTo>
                  <a:lnTo>
                    <a:pt x="1747" y="11801"/>
                  </a:lnTo>
                  <a:lnTo>
                    <a:pt x="2036" y="12166"/>
                  </a:lnTo>
                  <a:lnTo>
                    <a:pt x="2344" y="12511"/>
                  </a:lnTo>
                  <a:lnTo>
                    <a:pt x="2671" y="12838"/>
                  </a:lnTo>
                  <a:lnTo>
                    <a:pt x="3007" y="13146"/>
                  </a:lnTo>
                  <a:lnTo>
                    <a:pt x="3362" y="13445"/>
                  </a:lnTo>
                  <a:lnTo>
                    <a:pt x="3717" y="13715"/>
                  </a:lnTo>
                  <a:lnTo>
                    <a:pt x="4090" y="13977"/>
                  </a:lnTo>
                  <a:lnTo>
                    <a:pt x="4361" y="14145"/>
                  </a:lnTo>
                  <a:lnTo>
                    <a:pt x="4641" y="14304"/>
                  </a:lnTo>
                  <a:lnTo>
                    <a:pt x="4921" y="14453"/>
                  </a:lnTo>
                  <a:lnTo>
                    <a:pt x="5220" y="14593"/>
                  </a:lnTo>
                  <a:lnTo>
                    <a:pt x="5528" y="14724"/>
                  </a:lnTo>
                  <a:lnTo>
                    <a:pt x="5836" y="14845"/>
                  </a:lnTo>
                  <a:lnTo>
                    <a:pt x="6154" y="14939"/>
                  </a:lnTo>
                  <a:lnTo>
                    <a:pt x="6480" y="15023"/>
                  </a:lnTo>
                  <a:lnTo>
                    <a:pt x="6798" y="15088"/>
                  </a:lnTo>
                  <a:lnTo>
                    <a:pt x="7125" y="15135"/>
                  </a:lnTo>
                  <a:lnTo>
                    <a:pt x="7283" y="15144"/>
                  </a:lnTo>
                  <a:lnTo>
                    <a:pt x="7451" y="15153"/>
                  </a:lnTo>
                  <a:lnTo>
                    <a:pt x="7610" y="15153"/>
                  </a:lnTo>
                  <a:lnTo>
                    <a:pt x="7769" y="15144"/>
                  </a:lnTo>
                  <a:lnTo>
                    <a:pt x="7928" y="15135"/>
                  </a:lnTo>
                  <a:lnTo>
                    <a:pt x="8086" y="15116"/>
                  </a:lnTo>
                  <a:lnTo>
                    <a:pt x="8254" y="15088"/>
                  </a:lnTo>
                  <a:lnTo>
                    <a:pt x="8404" y="15060"/>
                  </a:lnTo>
                  <a:lnTo>
                    <a:pt x="8562" y="15013"/>
                  </a:lnTo>
                  <a:lnTo>
                    <a:pt x="8721" y="14967"/>
                  </a:lnTo>
                  <a:lnTo>
                    <a:pt x="8871" y="14911"/>
                  </a:lnTo>
                  <a:lnTo>
                    <a:pt x="9029" y="14845"/>
                  </a:lnTo>
                  <a:lnTo>
                    <a:pt x="9197" y="14761"/>
                  </a:lnTo>
                  <a:lnTo>
                    <a:pt x="9365" y="14668"/>
                  </a:lnTo>
                  <a:lnTo>
                    <a:pt x="9524" y="14556"/>
                  </a:lnTo>
                  <a:lnTo>
                    <a:pt x="9683" y="14444"/>
                  </a:lnTo>
                  <a:lnTo>
                    <a:pt x="9842" y="14332"/>
                  </a:lnTo>
                  <a:lnTo>
                    <a:pt x="9982" y="14201"/>
                  </a:lnTo>
                  <a:lnTo>
                    <a:pt x="10131" y="14070"/>
                  </a:lnTo>
                  <a:lnTo>
                    <a:pt x="10262" y="13921"/>
                  </a:lnTo>
                  <a:lnTo>
                    <a:pt x="10402" y="13781"/>
                  </a:lnTo>
                  <a:lnTo>
                    <a:pt x="10523" y="13622"/>
                  </a:lnTo>
                  <a:lnTo>
                    <a:pt x="10654" y="13463"/>
                  </a:lnTo>
                  <a:lnTo>
                    <a:pt x="10775" y="13305"/>
                  </a:lnTo>
                  <a:lnTo>
                    <a:pt x="10999" y="12959"/>
                  </a:lnTo>
                  <a:lnTo>
                    <a:pt x="11214" y="12604"/>
                  </a:lnTo>
                  <a:lnTo>
                    <a:pt x="11419" y="12240"/>
                  </a:lnTo>
                  <a:lnTo>
                    <a:pt x="11616" y="11876"/>
                  </a:lnTo>
                  <a:lnTo>
                    <a:pt x="11793" y="11493"/>
                  </a:lnTo>
                  <a:lnTo>
                    <a:pt x="11961" y="11120"/>
                  </a:lnTo>
                  <a:lnTo>
                    <a:pt x="12278" y="10382"/>
                  </a:lnTo>
                  <a:lnTo>
                    <a:pt x="12568" y="9691"/>
                  </a:lnTo>
                  <a:lnTo>
                    <a:pt x="12764" y="9206"/>
                  </a:lnTo>
                  <a:lnTo>
                    <a:pt x="12960" y="8711"/>
                  </a:lnTo>
                  <a:lnTo>
                    <a:pt x="13128" y="8198"/>
                  </a:lnTo>
                  <a:lnTo>
                    <a:pt x="13287" y="7675"/>
                  </a:lnTo>
                  <a:lnTo>
                    <a:pt x="13362" y="7413"/>
                  </a:lnTo>
                  <a:lnTo>
                    <a:pt x="13427" y="7152"/>
                  </a:lnTo>
                  <a:lnTo>
                    <a:pt x="13492" y="6881"/>
                  </a:lnTo>
                  <a:lnTo>
                    <a:pt x="13548" y="6610"/>
                  </a:lnTo>
                  <a:lnTo>
                    <a:pt x="13595" y="6349"/>
                  </a:lnTo>
                  <a:lnTo>
                    <a:pt x="13632" y="6078"/>
                  </a:lnTo>
                  <a:lnTo>
                    <a:pt x="13660" y="5807"/>
                  </a:lnTo>
                  <a:lnTo>
                    <a:pt x="13688" y="5546"/>
                  </a:lnTo>
                  <a:lnTo>
                    <a:pt x="13707" y="5210"/>
                  </a:lnTo>
                  <a:lnTo>
                    <a:pt x="13707" y="4874"/>
                  </a:lnTo>
                  <a:lnTo>
                    <a:pt x="13698" y="4547"/>
                  </a:lnTo>
                  <a:lnTo>
                    <a:pt x="13660" y="4211"/>
                  </a:lnTo>
                  <a:lnTo>
                    <a:pt x="13614" y="3893"/>
                  </a:lnTo>
                  <a:lnTo>
                    <a:pt x="13548" y="3576"/>
                  </a:lnTo>
                  <a:lnTo>
                    <a:pt x="13464" y="3258"/>
                  </a:lnTo>
                  <a:lnTo>
                    <a:pt x="13408" y="3109"/>
                  </a:lnTo>
                  <a:lnTo>
                    <a:pt x="13352" y="2960"/>
                  </a:lnTo>
                  <a:lnTo>
                    <a:pt x="13296" y="2810"/>
                  </a:lnTo>
                  <a:lnTo>
                    <a:pt x="13221" y="2661"/>
                  </a:lnTo>
                  <a:lnTo>
                    <a:pt x="13156" y="2512"/>
                  </a:lnTo>
                  <a:lnTo>
                    <a:pt x="13072" y="2372"/>
                  </a:lnTo>
                  <a:lnTo>
                    <a:pt x="12988" y="2231"/>
                  </a:lnTo>
                  <a:lnTo>
                    <a:pt x="12895" y="2091"/>
                  </a:lnTo>
                  <a:lnTo>
                    <a:pt x="12801" y="1951"/>
                  </a:lnTo>
                  <a:lnTo>
                    <a:pt x="12699" y="1811"/>
                  </a:lnTo>
                  <a:lnTo>
                    <a:pt x="12587" y="1681"/>
                  </a:lnTo>
                  <a:lnTo>
                    <a:pt x="12475" y="1550"/>
                  </a:lnTo>
                  <a:lnTo>
                    <a:pt x="12353" y="1429"/>
                  </a:lnTo>
                  <a:lnTo>
                    <a:pt x="12222" y="1307"/>
                  </a:lnTo>
                  <a:lnTo>
                    <a:pt x="12082" y="1186"/>
                  </a:lnTo>
                  <a:lnTo>
                    <a:pt x="11942" y="1064"/>
                  </a:lnTo>
                  <a:lnTo>
                    <a:pt x="11793" y="952"/>
                  </a:lnTo>
                  <a:lnTo>
                    <a:pt x="11634" y="840"/>
                  </a:lnTo>
                  <a:lnTo>
                    <a:pt x="11354" y="654"/>
                  </a:lnTo>
                  <a:lnTo>
                    <a:pt x="11074" y="504"/>
                  </a:lnTo>
                  <a:lnTo>
                    <a:pt x="10785" y="364"/>
                  </a:lnTo>
                  <a:lnTo>
                    <a:pt x="10495" y="252"/>
                  </a:lnTo>
                  <a:lnTo>
                    <a:pt x="10196" y="159"/>
                  </a:lnTo>
                  <a:lnTo>
                    <a:pt x="9898" y="93"/>
                  </a:lnTo>
                  <a:lnTo>
                    <a:pt x="9599" y="37"/>
                  </a:lnTo>
                  <a:lnTo>
                    <a:pt x="9300" y="9"/>
                  </a:lnTo>
                  <a:lnTo>
                    <a:pt x="89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9"/>
            <p:cNvSpPr/>
            <p:nvPr/>
          </p:nvSpPr>
          <p:spPr>
            <a:xfrm>
              <a:off x="8084802" y="2828977"/>
              <a:ext cx="420502" cy="418440"/>
            </a:xfrm>
            <a:custGeom>
              <a:avLst/>
              <a:gdLst/>
              <a:ahLst/>
              <a:cxnLst/>
              <a:rect l="l" t="t" r="r" b="b"/>
              <a:pathLst>
                <a:path w="13455" h="13389" extrusionOk="0">
                  <a:moveTo>
                    <a:pt x="6433" y="0"/>
                  </a:moveTo>
                  <a:lnTo>
                    <a:pt x="6106" y="9"/>
                  </a:lnTo>
                  <a:lnTo>
                    <a:pt x="5789" y="47"/>
                  </a:lnTo>
                  <a:lnTo>
                    <a:pt x="5472" y="84"/>
                  </a:lnTo>
                  <a:lnTo>
                    <a:pt x="5154" y="149"/>
                  </a:lnTo>
                  <a:lnTo>
                    <a:pt x="4855" y="224"/>
                  </a:lnTo>
                  <a:lnTo>
                    <a:pt x="4547" y="318"/>
                  </a:lnTo>
                  <a:lnTo>
                    <a:pt x="4248" y="430"/>
                  </a:lnTo>
                  <a:lnTo>
                    <a:pt x="3959" y="551"/>
                  </a:lnTo>
                  <a:lnTo>
                    <a:pt x="3679" y="691"/>
                  </a:lnTo>
                  <a:lnTo>
                    <a:pt x="3399" y="840"/>
                  </a:lnTo>
                  <a:lnTo>
                    <a:pt x="3128" y="1008"/>
                  </a:lnTo>
                  <a:lnTo>
                    <a:pt x="2867" y="1176"/>
                  </a:lnTo>
                  <a:lnTo>
                    <a:pt x="2615" y="1373"/>
                  </a:lnTo>
                  <a:lnTo>
                    <a:pt x="2372" y="1569"/>
                  </a:lnTo>
                  <a:lnTo>
                    <a:pt x="2138" y="1783"/>
                  </a:lnTo>
                  <a:lnTo>
                    <a:pt x="1914" y="2007"/>
                  </a:lnTo>
                  <a:lnTo>
                    <a:pt x="1700" y="2241"/>
                  </a:lnTo>
                  <a:lnTo>
                    <a:pt x="1494" y="2484"/>
                  </a:lnTo>
                  <a:lnTo>
                    <a:pt x="1298" y="2736"/>
                  </a:lnTo>
                  <a:lnTo>
                    <a:pt x="1111" y="2997"/>
                  </a:lnTo>
                  <a:lnTo>
                    <a:pt x="943" y="3268"/>
                  </a:lnTo>
                  <a:lnTo>
                    <a:pt x="785" y="3548"/>
                  </a:lnTo>
                  <a:lnTo>
                    <a:pt x="644" y="3828"/>
                  </a:lnTo>
                  <a:lnTo>
                    <a:pt x="514" y="4127"/>
                  </a:lnTo>
                  <a:lnTo>
                    <a:pt x="392" y="4426"/>
                  </a:lnTo>
                  <a:lnTo>
                    <a:pt x="290" y="4734"/>
                  </a:lnTo>
                  <a:lnTo>
                    <a:pt x="206" y="5042"/>
                  </a:lnTo>
                  <a:lnTo>
                    <a:pt x="131" y="5359"/>
                  </a:lnTo>
                  <a:lnTo>
                    <a:pt x="75" y="5686"/>
                  </a:lnTo>
                  <a:lnTo>
                    <a:pt x="28" y="6004"/>
                  </a:lnTo>
                  <a:lnTo>
                    <a:pt x="10" y="6340"/>
                  </a:lnTo>
                  <a:lnTo>
                    <a:pt x="0" y="6676"/>
                  </a:lnTo>
                  <a:lnTo>
                    <a:pt x="10" y="7012"/>
                  </a:lnTo>
                  <a:lnTo>
                    <a:pt x="28" y="7357"/>
                  </a:lnTo>
                  <a:lnTo>
                    <a:pt x="75" y="7684"/>
                  </a:lnTo>
                  <a:lnTo>
                    <a:pt x="131" y="8020"/>
                  </a:lnTo>
                  <a:lnTo>
                    <a:pt x="206" y="8338"/>
                  </a:lnTo>
                  <a:lnTo>
                    <a:pt x="299" y="8655"/>
                  </a:lnTo>
                  <a:lnTo>
                    <a:pt x="402" y="8973"/>
                  </a:lnTo>
                  <a:lnTo>
                    <a:pt x="523" y="9271"/>
                  </a:lnTo>
                  <a:lnTo>
                    <a:pt x="654" y="9570"/>
                  </a:lnTo>
                  <a:lnTo>
                    <a:pt x="803" y="9860"/>
                  </a:lnTo>
                  <a:lnTo>
                    <a:pt x="962" y="10140"/>
                  </a:lnTo>
                  <a:lnTo>
                    <a:pt x="1139" y="10410"/>
                  </a:lnTo>
                  <a:lnTo>
                    <a:pt x="1317" y="10681"/>
                  </a:lnTo>
                  <a:lnTo>
                    <a:pt x="1522" y="10933"/>
                  </a:lnTo>
                  <a:lnTo>
                    <a:pt x="1728" y="11176"/>
                  </a:lnTo>
                  <a:lnTo>
                    <a:pt x="1942" y="11409"/>
                  </a:lnTo>
                  <a:lnTo>
                    <a:pt x="2176" y="11633"/>
                  </a:lnTo>
                  <a:lnTo>
                    <a:pt x="2418" y="11848"/>
                  </a:lnTo>
                  <a:lnTo>
                    <a:pt x="2661" y="12044"/>
                  </a:lnTo>
                  <a:lnTo>
                    <a:pt x="2923" y="12231"/>
                  </a:lnTo>
                  <a:lnTo>
                    <a:pt x="3193" y="12408"/>
                  </a:lnTo>
                  <a:lnTo>
                    <a:pt x="3464" y="12576"/>
                  </a:lnTo>
                  <a:lnTo>
                    <a:pt x="3754" y="12726"/>
                  </a:lnTo>
                  <a:lnTo>
                    <a:pt x="4043" y="12857"/>
                  </a:lnTo>
                  <a:lnTo>
                    <a:pt x="4342" y="12978"/>
                  </a:lnTo>
                  <a:lnTo>
                    <a:pt x="4650" y="13081"/>
                  </a:lnTo>
                  <a:lnTo>
                    <a:pt x="4958" y="13174"/>
                  </a:lnTo>
                  <a:lnTo>
                    <a:pt x="5285" y="13249"/>
                  </a:lnTo>
                  <a:lnTo>
                    <a:pt x="5602" y="13314"/>
                  </a:lnTo>
                  <a:lnTo>
                    <a:pt x="5929" y="13351"/>
                  </a:lnTo>
                  <a:lnTo>
                    <a:pt x="6265" y="13379"/>
                  </a:lnTo>
                  <a:lnTo>
                    <a:pt x="6601" y="13389"/>
                  </a:lnTo>
                  <a:lnTo>
                    <a:pt x="6956" y="13379"/>
                  </a:lnTo>
                  <a:lnTo>
                    <a:pt x="7302" y="13361"/>
                  </a:lnTo>
                  <a:lnTo>
                    <a:pt x="7647" y="13314"/>
                  </a:lnTo>
                  <a:lnTo>
                    <a:pt x="7983" y="13258"/>
                  </a:lnTo>
                  <a:lnTo>
                    <a:pt x="8319" y="13183"/>
                  </a:lnTo>
                  <a:lnTo>
                    <a:pt x="8646" y="13090"/>
                  </a:lnTo>
                  <a:lnTo>
                    <a:pt x="8963" y="12987"/>
                  </a:lnTo>
                  <a:lnTo>
                    <a:pt x="9272" y="12866"/>
                  </a:lnTo>
                  <a:lnTo>
                    <a:pt x="9580" y="12735"/>
                  </a:lnTo>
                  <a:lnTo>
                    <a:pt x="9869" y="12586"/>
                  </a:lnTo>
                  <a:lnTo>
                    <a:pt x="10159" y="12427"/>
                  </a:lnTo>
                  <a:lnTo>
                    <a:pt x="10439" y="12250"/>
                  </a:lnTo>
                  <a:lnTo>
                    <a:pt x="10709" y="12063"/>
                  </a:lnTo>
                  <a:lnTo>
                    <a:pt x="10962" y="11867"/>
                  </a:lnTo>
                  <a:lnTo>
                    <a:pt x="11214" y="11652"/>
                  </a:lnTo>
                  <a:lnTo>
                    <a:pt x="11456" y="11428"/>
                  </a:lnTo>
                  <a:lnTo>
                    <a:pt x="11680" y="11195"/>
                  </a:lnTo>
                  <a:lnTo>
                    <a:pt x="11895" y="10952"/>
                  </a:lnTo>
                  <a:lnTo>
                    <a:pt x="12101" y="10700"/>
                  </a:lnTo>
                  <a:lnTo>
                    <a:pt x="12287" y="10438"/>
                  </a:lnTo>
                  <a:lnTo>
                    <a:pt x="12465" y="10168"/>
                  </a:lnTo>
                  <a:lnTo>
                    <a:pt x="12633" y="9888"/>
                  </a:lnTo>
                  <a:lnTo>
                    <a:pt x="12782" y="9598"/>
                  </a:lnTo>
                  <a:lnTo>
                    <a:pt x="12922" y="9299"/>
                  </a:lnTo>
                  <a:lnTo>
                    <a:pt x="13044" y="8991"/>
                  </a:lnTo>
                  <a:lnTo>
                    <a:pt x="13146" y="8683"/>
                  </a:lnTo>
                  <a:lnTo>
                    <a:pt x="13240" y="8366"/>
                  </a:lnTo>
                  <a:lnTo>
                    <a:pt x="13324" y="8039"/>
                  </a:lnTo>
                  <a:lnTo>
                    <a:pt x="13380" y="7712"/>
                  </a:lnTo>
                  <a:lnTo>
                    <a:pt x="13426" y="7376"/>
                  </a:lnTo>
                  <a:lnTo>
                    <a:pt x="13445" y="7031"/>
                  </a:lnTo>
                  <a:lnTo>
                    <a:pt x="13454" y="6685"/>
                  </a:lnTo>
                  <a:lnTo>
                    <a:pt x="13454" y="6368"/>
                  </a:lnTo>
                  <a:lnTo>
                    <a:pt x="13436" y="6041"/>
                  </a:lnTo>
                  <a:lnTo>
                    <a:pt x="13398" y="5723"/>
                  </a:lnTo>
                  <a:lnTo>
                    <a:pt x="13352" y="5415"/>
                  </a:lnTo>
                  <a:lnTo>
                    <a:pt x="13286" y="5098"/>
                  </a:lnTo>
                  <a:lnTo>
                    <a:pt x="13212" y="4790"/>
                  </a:lnTo>
                  <a:lnTo>
                    <a:pt x="13118" y="4491"/>
                  </a:lnTo>
                  <a:lnTo>
                    <a:pt x="13006" y="4192"/>
                  </a:lnTo>
                  <a:lnTo>
                    <a:pt x="12885" y="3893"/>
                  </a:lnTo>
                  <a:lnTo>
                    <a:pt x="12745" y="3613"/>
                  </a:lnTo>
                  <a:lnTo>
                    <a:pt x="12595" y="3333"/>
                  </a:lnTo>
                  <a:lnTo>
                    <a:pt x="12427" y="3053"/>
                  </a:lnTo>
                  <a:lnTo>
                    <a:pt x="12250" y="2792"/>
                  </a:lnTo>
                  <a:lnTo>
                    <a:pt x="12063" y="2530"/>
                  </a:lnTo>
                  <a:lnTo>
                    <a:pt x="11849" y="2288"/>
                  </a:lnTo>
                  <a:lnTo>
                    <a:pt x="11634" y="2045"/>
                  </a:lnTo>
                  <a:lnTo>
                    <a:pt x="11400" y="1821"/>
                  </a:lnTo>
                  <a:lnTo>
                    <a:pt x="11158" y="1606"/>
                  </a:lnTo>
                  <a:lnTo>
                    <a:pt x="10896" y="1391"/>
                  </a:lnTo>
                  <a:lnTo>
                    <a:pt x="10625" y="1204"/>
                  </a:lnTo>
                  <a:lnTo>
                    <a:pt x="10336" y="1018"/>
                  </a:lnTo>
                  <a:lnTo>
                    <a:pt x="10047" y="850"/>
                  </a:lnTo>
                  <a:lnTo>
                    <a:pt x="9738" y="691"/>
                  </a:lnTo>
                  <a:lnTo>
                    <a:pt x="9412" y="551"/>
                  </a:lnTo>
                  <a:lnTo>
                    <a:pt x="9085" y="430"/>
                  </a:lnTo>
                  <a:lnTo>
                    <a:pt x="8739" y="318"/>
                  </a:lnTo>
                  <a:lnTo>
                    <a:pt x="8375" y="224"/>
                  </a:lnTo>
                  <a:lnTo>
                    <a:pt x="8011" y="140"/>
                  </a:lnTo>
                  <a:lnTo>
                    <a:pt x="7628" y="84"/>
                  </a:lnTo>
                  <a:lnTo>
                    <a:pt x="7246" y="37"/>
                  </a:lnTo>
                  <a:lnTo>
                    <a:pt x="6844" y="9"/>
                  </a:lnTo>
                  <a:lnTo>
                    <a:pt x="6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909200" y="2405628"/>
            <a:ext cx="532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910850" y="3634075"/>
            <a:ext cx="53223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title" idx="2" hasCustomPrompt="1"/>
          </p:nvPr>
        </p:nvSpPr>
        <p:spPr>
          <a:xfrm>
            <a:off x="1909200" y="1324875"/>
            <a:ext cx="5325600" cy="10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7339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0"/>
          <p:cNvGrpSpPr/>
          <p:nvPr/>
        </p:nvGrpSpPr>
        <p:grpSpPr>
          <a:xfrm>
            <a:off x="-550929" y="-388743"/>
            <a:ext cx="5722068" cy="5601822"/>
            <a:chOff x="-550929" y="-388743"/>
            <a:chExt cx="5722068" cy="5601822"/>
          </a:xfrm>
        </p:grpSpPr>
        <p:sp>
          <p:nvSpPr>
            <p:cNvPr id="88" name="Google Shape;88;p10"/>
            <p:cNvSpPr/>
            <p:nvPr/>
          </p:nvSpPr>
          <p:spPr>
            <a:xfrm flipH="1">
              <a:off x="-12045" y="-21312"/>
              <a:ext cx="5183183" cy="5186114"/>
            </a:xfrm>
            <a:custGeom>
              <a:avLst/>
              <a:gdLst/>
              <a:ahLst/>
              <a:cxnLst/>
              <a:rect l="l" t="t" r="r" b="b"/>
              <a:pathLst>
                <a:path w="130905" h="130979" extrusionOk="0">
                  <a:moveTo>
                    <a:pt x="33672" y="1"/>
                  </a:moveTo>
                  <a:lnTo>
                    <a:pt x="33554" y="15"/>
                  </a:lnTo>
                  <a:lnTo>
                    <a:pt x="33437" y="30"/>
                  </a:lnTo>
                  <a:lnTo>
                    <a:pt x="33260" y="89"/>
                  </a:lnTo>
                  <a:lnTo>
                    <a:pt x="33083" y="163"/>
                  </a:lnTo>
                  <a:lnTo>
                    <a:pt x="33010" y="207"/>
                  </a:lnTo>
                  <a:lnTo>
                    <a:pt x="32921" y="251"/>
                  </a:lnTo>
                  <a:lnTo>
                    <a:pt x="32862" y="310"/>
                  </a:lnTo>
                  <a:lnTo>
                    <a:pt x="32804" y="369"/>
                  </a:lnTo>
                  <a:lnTo>
                    <a:pt x="32259" y="1179"/>
                  </a:lnTo>
                  <a:lnTo>
                    <a:pt x="31729" y="1988"/>
                  </a:lnTo>
                  <a:lnTo>
                    <a:pt x="31213" y="2813"/>
                  </a:lnTo>
                  <a:lnTo>
                    <a:pt x="30728" y="3637"/>
                  </a:lnTo>
                  <a:lnTo>
                    <a:pt x="30256" y="4462"/>
                  </a:lnTo>
                  <a:lnTo>
                    <a:pt x="29815" y="5301"/>
                  </a:lnTo>
                  <a:lnTo>
                    <a:pt x="29388" y="6155"/>
                  </a:lnTo>
                  <a:lnTo>
                    <a:pt x="28990" y="6994"/>
                  </a:lnTo>
                  <a:lnTo>
                    <a:pt x="28622" y="7848"/>
                  </a:lnTo>
                  <a:lnTo>
                    <a:pt x="28269" y="8702"/>
                  </a:lnTo>
                  <a:lnTo>
                    <a:pt x="27960" y="9571"/>
                  </a:lnTo>
                  <a:lnTo>
                    <a:pt x="27665" y="10439"/>
                  </a:lnTo>
                  <a:lnTo>
                    <a:pt x="27400" y="11308"/>
                  </a:lnTo>
                  <a:lnTo>
                    <a:pt x="27165" y="12177"/>
                  </a:lnTo>
                  <a:lnTo>
                    <a:pt x="26958" y="13060"/>
                  </a:lnTo>
                  <a:lnTo>
                    <a:pt x="26796" y="13944"/>
                  </a:lnTo>
                  <a:lnTo>
                    <a:pt x="26649" y="14827"/>
                  </a:lnTo>
                  <a:lnTo>
                    <a:pt x="26546" y="15725"/>
                  </a:lnTo>
                  <a:lnTo>
                    <a:pt x="26458" y="16609"/>
                  </a:lnTo>
                  <a:lnTo>
                    <a:pt x="26428" y="17507"/>
                  </a:lnTo>
                  <a:lnTo>
                    <a:pt x="26414" y="17963"/>
                  </a:lnTo>
                  <a:lnTo>
                    <a:pt x="26414" y="18405"/>
                  </a:lnTo>
                  <a:lnTo>
                    <a:pt x="26428" y="18861"/>
                  </a:lnTo>
                  <a:lnTo>
                    <a:pt x="26443" y="19303"/>
                  </a:lnTo>
                  <a:lnTo>
                    <a:pt x="26473" y="19759"/>
                  </a:lnTo>
                  <a:lnTo>
                    <a:pt x="26517" y="20216"/>
                  </a:lnTo>
                  <a:lnTo>
                    <a:pt x="26561" y="20657"/>
                  </a:lnTo>
                  <a:lnTo>
                    <a:pt x="26605" y="21114"/>
                  </a:lnTo>
                  <a:lnTo>
                    <a:pt x="26679" y="21570"/>
                  </a:lnTo>
                  <a:lnTo>
                    <a:pt x="26752" y="22027"/>
                  </a:lnTo>
                  <a:lnTo>
                    <a:pt x="26841" y="22483"/>
                  </a:lnTo>
                  <a:lnTo>
                    <a:pt x="26929" y="22925"/>
                  </a:lnTo>
                  <a:lnTo>
                    <a:pt x="27032" y="23381"/>
                  </a:lnTo>
                  <a:lnTo>
                    <a:pt x="27150" y="23838"/>
                  </a:lnTo>
                  <a:lnTo>
                    <a:pt x="27268" y="24294"/>
                  </a:lnTo>
                  <a:lnTo>
                    <a:pt x="27415" y="24751"/>
                  </a:lnTo>
                  <a:lnTo>
                    <a:pt x="27547" y="25207"/>
                  </a:lnTo>
                  <a:lnTo>
                    <a:pt x="27709" y="25663"/>
                  </a:lnTo>
                  <a:lnTo>
                    <a:pt x="27871" y="26120"/>
                  </a:lnTo>
                  <a:lnTo>
                    <a:pt x="28048" y="26576"/>
                  </a:lnTo>
                  <a:lnTo>
                    <a:pt x="28239" y="27033"/>
                  </a:lnTo>
                  <a:lnTo>
                    <a:pt x="28431" y="27489"/>
                  </a:lnTo>
                  <a:lnTo>
                    <a:pt x="28652" y="27945"/>
                  </a:lnTo>
                  <a:lnTo>
                    <a:pt x="28858" y="28402"/>
                  </a:lnTo>
                  <a:lnTo>
                    <a:pt x="29255" y="29182"/>
                  </a:lnTo>
                  <a:lnTo>
                    <a:pt x="29653" y="29933"/>
                  </a:lnTo>
                  <a:lnTo>
                    <a:pt x="30080" y="30684"/>
                  </a:lnTo>
                  <a:lnTo>
                    <a:pt x="30521" y="31420"/>
                  </a:lnTo>
                  <a:lnTo>
                    <a:pt x="30963" y="32156"/>
                  </a:lnTo>
                  <a:lnTo>
                    <a:pt x="31434" y="32878"/>
                  </a:lnTo>
                  <a:lnTo>
                    <a:pt x="31905" y="33599"/>
                  </a:lnTo>
                  <a:lnTo>
                    <a:pt x="32391" y="34306"/>
                  </a:lnTo>
                  <a:lnTo>
                    <a:pt x="32892" y="35013"/>
                  </a:lnTo>
                  <a:lnTo>
                    <a:pt x="33393" y="35719"/>
                  </a:lnTo>
                  <a:lnTo>
                    <a:pt x="34423" y="37103"/>
                  </a:lnTo>
                  <a:lnTo>
                    <a:pt x="35469" y="38473"/>
                  </a:lnTo>
                  <a:lnTo>
                    <a:pt x="36543" y="39842"/>
                  </a:lnTo>
                  <a:lnTo>
                    <a:pt x="38693" y="42551"/>
                  </a:lnTo>
                  <a:lnTo>
                    <a:pt x="39753" y="43906"/>
                  </a:lnTo>
                  <a:lnTo>
                    <a:pt x="40798" y="45275"/>
                  </a:lnTo>
                  <a:lnTo>
                    <a:pt x="41829" y="46644"/>
                  </a:lnTo>
                  <a:lnTo>
                    <a:pt x="42330" y="47351"/>
                  </a:lnTo>
                  <a:lnTo>
                    <a:pt x="42815" y="48043"/>
                  </a:lnTo>
                  <a:lnTo>
                    <a:pt x="43301" y="48749"/>
                  </a:lnTo>
                  <a:lnTo>
                    <a:pt x="43758" y="49456"/>
                  </a:lnTo>
                  <a:lnTo>
                    <a:pt x="44229" y="50178"/>
                  </a:lnTo>
                  <a:lnTo>
                    <a:pt x="44671" y="50899"/>
                  </a:lnTo>
                  <a:lnTo>
                    <a:pt x="45245" y="51871"/>
                  </a:lnTo>
                  <a:lnTo>
                    <a:pt x="45790" y="52872"/>
                  </a:lnTo>
                  <a:lnTo>
                    <a:pt x="46305" y="53888"/>
                  </a:lnTo>
                  <a:lnTo>
                    <a:pt x="46805" y="54904"/>
                  </a:lnTo>
                  <a:lnTo>
                    <a:pt x="47262" y="55949"/>
                  </a:lnTo>
                  <a:lnTo>
                    <a:pt x="47704" y="57009"/>
                  </a:lnTo>
                  <a:lnTo>
                    <a:pt x="48116" y="58069"/>
                  </a:lnTo>
                  <a:lnTo>
                    <a:pt x="48484" y="59144"/>
                  </a:lnTo>
                  <a:lnTo>
                    <a:pt x="48823" y="60219"/>
                  </a:lnTo>
                  <a:lnTo>
                    <a:pt x="48985" y="60764"/>
                  </a:lnTo>
                  <a:lnTo>
                    <a:pt x="49132" y="61323"/>
                  </a:lnTo>
                  <a:lnTo>
                    <a:pt x="49279" y="61868"/>
                  </a:lnTo>
                  <a:lnTo>
                    <a:pt x="49411" y="62413"/>
                  </a:lnTo>
                  <a:lnTo>
                    <a:pt x="49529" y="62957"/>
                  </a:lnTo>
                  <a:lnTo>
                    <a:pt x="49647" y="63517"/>
                  </a:lnTo>
                  <a:lnTo>
                    <a:pt x="49750" y="64062"/>
                  </a:lnTo>
                  <a:lnTo>
                    <a:pt x="49838" y="64621"/>
                  </a:lnTo>
                  <a:lnTo>
                    <a:pt x="49927" y="65166"/>
                  </a:lnTo>
                  <a:lnTo>
                    <a:pt x="50000" y="65725"/>
                  </a:lnTo>
                  <a:lnTo>
                    <a:pt x="50059" y="66285"/>
                  </a:lnTo>
                  <a:lnTo>
                    <a:pt x="50118" y="66830"/>
                  </a:lnTo>
                  <a:lnTo>
                    <a:pt x="50148" y="67389"/>
                  </a:lnTo>
                  <a:lnTo>
                    <a:pt x="50192" y="67934"/>
                  </a:lnTo>
                  <a:lnTo>
                    <a:pt x="50207" y="68493"/>
                  </a:lnTo>
                  <a:lnTo>
                    <a:pt x="50221" y="69038"/>
                  </a:lnTo>
                  <a:lnTo>
                    <a:pt x="50221" y="69598"/>
                  </a:lnTo>
                  <a:lnTo>
                    <a:pt x="50207" y="70142"/>
                  </a:lnTo>
                  <a:lnTo>
                    <a:pt x="50177" y="70702"/>
                  </a:lnTo>
                  <a:lnTo>
                    <a:pt x="50148" y="71247"/>
                  </a:lnTo>
                  <a:lnTo>
                    <a:pt x="50103" y="71791"/>
                  </a:lnTo>
                  <a:lnTo>
                    <a:pt x="50045" y="72336"/>
                  </a:lnTo>
                  <a:lnTo>
                    <a:pt x="49971" y="72881"/>
                  </a:lnTo>
                  <a:lnTo>
                    <a:pt x="49883" y="73426"/>
                  </a:lnTo>
                  <a:lnTo>
                    <a:pt x="49794" y="73970"/>
                  </a:lnTo>
                  <a:lnTo>
                    <a:pt x="49677" y="74500"/>
                  </a:lnTo>
                  <a:lnTo>
                    <a:pt x="49559" y="75045"/>
                  </a:lnTo>
                  <a:lnTo>
                    <a:pt x="49426" y="75575"/>
                  </a:lnTo>
                  <a:lnTo>
                    <a:pt x="49279" y="76105"/>
                  </a:lnTo>
                  <a:lnTo>
                    <a:pt x="49117" y="76635"/>
                  </a:lnTo>
                  <a:lnTo>
                    <a:pt x="48940" y="77151"/>
                  </a:lnTo>
                  <a:lnTo>
                    <a:pt x="48764" y="77681"/>
                  </a:lnTo>
                  <a:lnTo>
                    <a:pt x="48558" y="78196"/>
                  </a:lnTo>
                  <a:lnTo>
                    <a:pt x="48337" y="78711"/>
                  </a:lnTo>
                  <a:lnTo>
                    <a:pt x="48116" y="79212"/>
                  </a:lnTo>
                  <a:lnTo>
                    <a:pt x="47866" y="79727"/>
                  </a:lnTo>
                  <a:lnTo>
                    <a:pt x="47615" y="80228"/>
                  </a:lnTo>
                  <a:lnTo>
                    <a:pt x="47350" y="80728"/>
                  </a:lnTo>
                  <a:lnTo>
                    <a:pt x="47056" y="81229"/>
                  </a:lnTo>
                  <a:lnTo>
                    <a:pt x="46761" y="81715"/>
                  </a:lnTo>
                  <a:lnTo>
                    <a:pt x="46437" y="82201"/>
                  </a:lnTo>
                  <a:lnTo>
                    <a:pt x="46113" y="82687"/>
                  </a:lnTo>
                  <a:lnTo>
                    <a:pt x="45760" y="83158"/>
                  </a:lnTo>
                  <a:lnTo>
                    <a:pt x="45407" y="83629"/>
                  </a:lnTo>
                  <a:lnTo>
                    <a:pt x="45024" y="84100"/>
                  </a:lnTo>
                  <a:lnTo>
                    <a:pt x="44641" y="84556"/>
                  </a:lnTo>
                  <a:lnTo>
                    <a:pt x="43964" y="85293"/>
                  </a:lnTo>
                  <a:lnTo>
                    <a:pt x="43287" y="85999"/>
                  </a:lnTo>
                  <a:lnTo>
                    <a:pt x="42580" y="86691"/>
                  </a:lnTo>
                  <a:lnTo>
                    <a:pt x="41858" y="87369"/>
                  </a:lnTo>
                  <a:lnTo>
                    <a:pt x="41122" y="88016"/>
                  </a:lnTo>
                  <a:lnTo>
                    <a:pt x="40371" y="88635"/>
                  </a:lnTo>
                  <a:lnTo>
                    <a:pt x="39591" y="89239"/>
                  </a:lnTo>
                  <a:lnTo>
                    <a:pt x="38811" y="89813"/>
                  </a:lnTo>
                  <a:lnTo>
                    <a:pt x="38016" y="90372"/>
                  </a:lnTo>
                  <a:lnTo>
                    <a:pt x="37191" y="90917"/>
                  </a:lnTo>
                  <a:lnTo>
                    <a:pt x="36367" y="91447"/>
                  </a:lnTo>
                  <a:lnTo>
                    <a:pt x="35527" y="91948"/>
                  </a:lnTo>
                  <a:lnTo>
                    <a:pt x="34688" y="92433"/>
                  </a:lnTo>
                  <a:lnTo>
                    <a:pt x="33820" y="92905"/>
                  </a:lnTo>
                  <a:lnTo>
                    <a:pt x="32951" y="93346"/>
                  </a:lnTo>
                  <a:lnTo>
                    <a:pt x="32067" y="93788"/>
                  </a:lnTo>
                  <a:lnTo>
                    <a:pt x="31184" y="94200"/>
                  </a:lnTo>
                  <a:lnTo>
                    <a:pt x="30286" y="94613"/>
                  </a:lnTo>
                  <a:lnTo>
                    <a:pt x="29373" y="94995"/>
                  </a:lnTo>
                  <a:lnTo>
                    <a:pt x="28460" y="95363"/>
                  </a:lnTo>
                  <a:lnTo>
                    <a:pt x="27547" y="95731"/>
                  </a:lnTo>
                  <a:lnTo>
                    <a:pt x="26620" y="96070"/>
                  </a:lnTo>
                  <a:lnTo>
                    <a:pt x="25692" y="96409"/>
                  </a:lnTo>
                  <a:lnTo>
                    <a:pt x="24750" y="96718"/>
                  </a:lnTo>
                  <a:lnTo>
                    <a:pt x="23822" y="97027"/>
                  </a:lnTo>
                  <a:lnTo>
                    <a:pt x="22880" y="97322"/>
                  </a:lnTo>
                  <a:lnTo>
                    <a:pt x="21938" y="97616"/>
                  </a:lnTo>
                  <a:lnTo>
                    <a:pt x="20995" y="97896"/>
                  </a:lnTo>
                  <a:lnTo>
                    <a:pt x="20053" y="98161"/>
                  </a:lnTo>
                  <a:lnTo>
                    <a:pt x="19111" y="98411"/>
                  </a:lnTo>
                  <a:lnTo>
                    <a:pt x="17226" y="98897"/>
                  </a:lnTo>
                  <a:lnTo>
                    <a:pt x="16152" y="99177"/>
                  </a:lnTo>
                  <a:lnTo>
                    <a:pt x="15062" y="99486"/>
                  </a:lnTo>
                  <a:lnTo>
                    <a:pt x="13972" y="99810"/>
                  </a:lnTo>
                  <a:lnTo>
                    <a:pt x="12898" y="100178"/>
                  </a:lnTo>
                  <a:lnTo>
                    <a:pt x="12368" y="100369"/>
                  </a:lnTo>
                  <a:lnTo>
                    <a:pt x="11838" y="100575"/>
                  </a:lnTo>
                  <a:lnTo>
                    <a:pt x="11308" y="100782"/>
                  </a:lnTo>
                  <a:lnTo>
                    <a:pt x="10792" y="101002"/>
                  </a:lnTo>
                  <a:lnTo>
                    <a:pt x="10277" y="101223"/>
                  </a:lnTo>
                  <a:lnTo>
                    <a:pt x="9762" y="101474"/>
                  </a:lnTo>
                  <a:lnTo>
                    <a:pt x="9261" y="101709"/>
                  </a:lnTo>
                  <a:lnTo>
                    <a:pt x="8760" y="101974"/>
                  </a:lnTo>
                  <a:lnTo>
                    <a:pt x="8275" y="102239"/>
                  </a:lnTo>
                  <a:lnTo>
                    <a:pt x="7789" y="102519"/>
                  </a:lnTo>
                  <a:lnTo>
                    <a:pt x="7318" y="102813"/>
                  </a:lnTo>
                  <a:lnTo>
                    <a:pt x="6861" y="103108"/>
                  </a:lnTo>
                  <a:lnTo>
                    <a:pt x="6405" y="103432"/>
                  </a:lnTo>
                  <a:lnTo>
                    <a:pt x="5963" y="103756"/>
                  </a:lnTo>
                  <a:lnTo>
                    <a:pt x="5536" y="104094"/>
                  </a:lnTo>
                  <a:lnTo>
                    <a:pt x="5124" y="104448"/>
                  </a:lnTo>
                  <a:lnTo>
                    <a:pt x="4712" y="104816"/>
                  </a:lnTo>
                  <a:lnTo>
                    <a:pt x="4329" y="105184"/>
                  </a:lnTo>
                  <a:lnTo>
                    <a:pt x="3946" y="105581"/>
                  </a:lnTo>
                  <a:lnTo>
                    <a:pt x="3578" y="105994"/>
                  </a:lnTo>
                  <a:lnTo>
                    <a:pt x="3239" y="106406"/>
                  </a:lnTo>
                  <a:lnTo>
                    <a:pt x="2901" y="106848"/>
                  </a:lnTo>
                  <a:lnTo>
                    <a:pt x="2591" y="107304"/>
                  </a:lnTo>
                  <a:lnTo>
                    <a:pt x="2282" y="107760"/>
                  </a:lnTo>
                  <a:lnTo>
                    <a:pt x="2076" y="108114"/>
                  </a:lnTo>
                  <a:lnTo>
                    <a:pt x="1870" y="108467"/>
                  </a:lnTo>
                  <a:lnTo>
                    <a:pt x="1693" y="108820"/>
                  </a:lnTo>
                  <a:lnTo>
                    <a:pt x="1517" y="109174"/>
                  </a:lnTo>
                  <a:lnTo>
                    <a:pt x="1340" y="109542"/>
                  </a:lnTo>
                  <a:lnTo>
                    <a:pt x="1193" y="109895"/>
                  </a:lnTo>
                  <a:lnTo>
                    <a:pt x="1045" y="110263"/>
                  </a:lnTo>
                  <a:lnTo>
                    <a:pt x="913" y="110617"/>
                  </a:lnTo>
                  <a:lnTo>
                    <a:pt x="780" y="110985"/>
                  </a:lnTo>
                  <a:lnTo>
                    <a:pt x="677" y="111338"/>
                  </a:lnTo>
                  <a:lnTo>
                    <a:pt x="574" y="111706"/>
                  </a:lnTo>
                  <a:lnTo>
                    <a:pt x="471" y="112074"/>
                  </a:lnTo>
                  <a:lnTo>
                    <a:pt x="383" y="112442"/>
                  </a:lnTo>
                  <a:lnTo>
                    <a:pt x="309" y="112810"/>
                  </a:lnTo>
                  <a:lnTo>
                    <a:pt x="236" y="113179"/>
                  </a:lnTo>
                  <a:lnTo>
                    <a:pt x="177" y="113547"/>
                  </a:lnTo>
                  <a:lnTo>
                    <a:pt x="88" y="114298"/>
                  </a:lnTo>
                  <a:lnTo>
                    <a:pt x="30" y="115034"/>
                  </a:lnTo>
                  <a:lnTo>
                    <a:pt x="0" y="115785"/>
                  </a:lnTo>
                  <a:lnTo>
                    <a:pt x="0" y="116535"/>
                  </a:lnTo>
                  <a:lnTo>
                    <a:pt x="30" y="117272"/>
                  </a:lnTo>
                  <a:lnTo>
                    <a:pt x="103" y="118023"/>
                  </a:lnTo>
                  <a:lnTo>
                    <a:pt x="177" y="118773"/>
                  </a:lnTo>
                  <a:lnTo>
                    <a:pt x="295" y="119524"/>
                  </a:lnTo>
                  <a:lnTo>
                    <a:pt x="427" y="120275"/>
                  </a:lnTo>
                  <a:lnTo>
                    <a:pt x="589" y="121011"/>
                  </a:lnTo>
                  <a:lnTo>
                    <a:pt x="766" y="121762"/>
                  </a:lnTo>
                  <a:lnTo>
                    <a:pt x="957" y="122498"/>
                  </a:lnTo>
                  <a:lnTo>
                    <a:pt x="1178" y="123235"/>
                  </a:lnTo>
                  <a:lnTo>
                    <a:pt x="1413" y="123971"/>
                  </a:lnTo>
                  <a:lnTo>
                    <a:pt x="1664" y="124692"/>
                  </a:lnTo>
                  <a:lnTo>
                    <a:pt x="1929" y="125414"/>
                  </a:lnTo>
                  <a:lnTo>
                    <a:pt x="2209" y="126135"/>
                  </a:lnTo>
                  <a:lnTo>
                    <a:pt x="2488" y="126856"/>
                  </a:lnTo>
                  <a:lnTo>
                    <a:pt x="2783" y="127563"/>
                  </a:lnTo>
                  <a:lnTo>
                    <a:pt x="3092" y="128255"/>
                  </a:lnTo>
                  <a:lnTo>
                    <a:pt x="3416" y="128947"/>
                  </a:lnTo>
                  <a:lnTo>
                    <a:pt x="3725" y="129639"/>
                  </a:lnTo>
                  <a:lnTo>
                    <a:pt x="4388" y="130979"/>
                  </a:lnTo>
                  <a:lnTo>
                    <a:pt x="130905" y="130979"/>
                  </a:lnTo>
                  <a:lnTo>
                    <a:pt x="130905" y="15"/>
                  </a:lnTo>
                  <a:lnTo>
                    <a:pt x="33923" y="15"/>
                  </a:lnTo>
                  <a:lnTo>
                    <a:pt x="33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" name="Google Shape;89;p10"/>
            <p:cNvSpPr/>
            <p:nvPr/>
          </p:nvSpPr>
          <p:spPr>
            <a:xfrm rot="2443655" flipH="1">
              <a:off x="41001" y="664841"/>
              <a:ext cx="4526695" cy="3494654"/>
            </a:xfrm>
            <a:custGeom>
              <a:avLst/>
              <a:gdLst/>
              <a:ahLst/>
              <a:cxnLst/>
              <a:rect l="l" t="t" r="r" b="b"/>
              <a:pathLst>
                <a:path w="30611" h="23632" extrusionOk="0">
                  <a:moveTo>
                    <a:pt x="4639" y="1"/>
                  </a:moveTo>
                  <a:lnTo>
                    <a:pt x="4270" y="30"/>
                  </a:lnTo>
                  <a:lnTo>
                    <a:pt x="3932" y="74"/>
                  </a:lnTo>
                  <a:lnTo>
                    <a:pt x="3593" y="133"/>
                  </a:lnTo>
                  <a:lnTo>
                    <a:pt x="3255" y="222"/>
                  </a:lnTo>
                  <a:lnTo>
                    <a:pt x="2945" y="339"/>
                  </a:lnTo>
                  <a:lnTo>
                    <a:pt x="2636" y="472"/>
                  </a:lnTo>
                  <a:lnTo>
                    <a:pt x="2342" y="619"/>
                  </a:lnTo>
                  <a:lnTo>
                    <a:pt x="2062" y="796"/>
                  </a:lnTo>
                  <a:lnTo>
                    <a:pt x="1797" y="972"/>
                  </a:lnTo>
                  <a:lnTo>
                    <a:pt x="1547" y="1179"/>
                  </a:lnTo>
                  <a:lnTo>
                    <a:pt x="1311" y="1399"/>
                  </a:lnTo>
                  <a:lnTo>
                    <a:pt x="1105" y="1635"/>
                  </a:lnTo>
                  <a:lnTo>
                    <a:pt x="899" y="1885"/>
                  </a:lnTo>
                  <a:lnTo>
                    <a:pt x="722" y="2150"/>
                  </a:lnTo>
                  <a:lnTo>
                    <a:pt x="560" y="2430"/>
                  </a:lnTo>
                  <a:lnTo>
                    <a:pt x="413" y="2725"/>
                  </a:lnTo>
                  <a:lnTo>
                    <a:pt x="280" y="3019"/>
                  </a:lnTo>
                  <a:lnTo>
                    <a:pt x="177" y="3328"/>
                  </a:lnTo>
                  <a:lnTo>
                    <a:pt x="104" y="3637"/>
                  </a:lnTo>
                  <a:lnTo>
                    <a:pt x="45" y="3961"/>
                  </a:lnTo>
                  <a:lnTo>
                    <a:pt x="15" y="4285"/>
                  </a:lnTo>
                  <a:lnTo>
                    <a:pt x="1" y="4624"/>
                  </a:lnTo>
                  <a:lnTo>
                    <a:pt x="15" y="4962"/>
                  </a:lnTo>
                  <a:lnTo>
                    <a:pt x="60" y="5301"/>
                  </a:lnTo>
                  <a:lnTo>
                    <a:pt x="118" y="5640"/>
                  </a:lnTo>
                  <a:lnTo>
                    <a:pt x="222" y="5993"/>
                  </a:lnTo>
                  <a:lnTo>
                    <a:pt x="339" y="6332"/>
                  </a:lnTo>
                  <a:lnTo>
                    <a:pt x="487" y="6685"/>
                  </a:lnTo>
                  <a:lnTo>
                    <a:pt x="663" y="7024"/>
                  </a:lnTo>
                  <a:lnTo>
                    <a:pt x="884" y="7377"/>
                  </a:lnTo>
                  <a:lnTo>
                    <a:pt x="1120" y="7716"/>
                  </a:lnTo>
                  <a:lnTo>
                    <a:pt x="1370" y="8025"/>
                  </a:lnTo>
                  <a:lnTo>
                    <a:pt x="1635" y="8319"/>
                  </a:lnTo>
                  <a:lnTo>
                    <a:pt x="1929" y="8614"/>
                  </a:lnTo>
                  <a:lnTo>
                    <a:pt x="2224" y="8879"/>
                  </a:lnTo>
                  <a:lnTo>
                    <a:pt x="2533" y="9159"/>
                  </a:lnTo>
                  <a:lnTo>
                    <a:pt x="2857" y="9409"/>
                  </a:lnTo>
                  <a:lnTo>
                    <a:pt x="3490" y="9924"/>
                  </a:lnTo>
                  <a:lnTo>
                    <a:pt x="4153" y="10440"/>
                  </a:lnTo>
                  <a:lnTo>
                    <a:pt x="4771" y="10955"/>
                  </a:lnTo>
                  <a:lnTo>
                    <a:pt x="5080" y="11220"/>
                  </a:lnTo>
                  <a:lnTo>
                    <a:pt x="5375" y="11500"/>
                  </a:lnTo>
                  <a:lnTo>
                    <a:pt x="5949" y="12074"/>
                  </a:lnTo>
                  <a:lnTo>
                    <a:pt x="6494" y="12677"/>
                  </a:lnTo>
                  <a:lnTo>
                    <a:pt x="7038" y="13296"/>
                  </a:lnTo>
                  <a:lnTo>
                    <a:pt x="7539" y="13929"/>
                  </a:lnTo>
                  <a:lnTo>
                    <a:pt x="8040" y="14577"/>
                  </a:lnTo>
                  <a:lnTo>
                    <a:pt x="8511" y="15239"/>
                  </a:lnTo>
                  <a:lnTo>
                    <a:pt x="8952" y="15931"/>
                  </a:lnTo>
                  <a:lnTo>
                    <a:pt x="9379" y="16623"/>
                  </a:lnTo>
                  <a:lnTo>
                    <a:pt x="9836" y="17374"/>
                  </a:lnTo>
                  <a:lnTo>
                    <a:pt x="10292" y="18096"/>
                  </a:lnTo>
                  <a:lnTo>
                    <a:pt x="10778" y="18788"/>
                  </a:lnTo>
                  <a:lnTo>
                    <a:pt x="11264" y="19450"/>
                  </a:lnTo>
                  <a:lnTo>
                    <a:pt x="11514" y="19774"/>
                  </a:lnTo>
                  <a:lnTo>
                    <a:pt x="11765" y="20069"/>
                  </a:lnTo>
                  <a:lnTo>
                    <a:pt x="12030" y="20378"/>
                  </a:lnTo>
                  <a:lnTo>
                    <a:pt x="12295" y="20658"/>
                  </a:lnTo>
                  <a:lnTo>
                    <a:pt x="12574" y="20937"/>
                  </a:lnTo>
                  <a:lnTo>
                    <a:pt x="12854" y="21202"/>
                  </a:lnTo>
                  <a:lnTo>
                    <a:pt x="13134" y="21453"/>
                  </a:lnTo>
                  <a:lnTo>
                    <a:pt x="13428" y="21688"/>
                  </a:lnTo>
                  <a:lnTo>
                    <a:pt x="13723" y="21924"/>
                  </a:lnTo>
                  <a:lnTo>
                    <a:pt x="14032" y="22130"/>
                  </a:lnTo>
                  <a:lnTo>
                    <a:pt x="14341" y="22336"/>
                  </a:lnTo>
                  <a:lnTo>
                    <a:pt x="14665" y="22527"/>
                  </a:lnTo>
                  <a:lnTo>
                    <a:pt x="14989" y="22704"/>
                  </a:lnTo>
                  <a:lnTo>
                    <a:pt x="15328" y="22866"/>
                  </a:lnTo>
                  <a:lnTo>
                    <a:pt x="15666" y="23013"/>
                  </a:lnTo>
                  <a:lnTo>
                    <a:pt x="16020" y="23146"/>
                  </a:lnTo>
                  <a:lnTo>
                    <a:pt x="16388" y="23264"/>
                  </a:lnTo>
                  <a:lnTo>
                    <a:pt x="16756" y="23367"/>
                  </a:lnTo>
                  <a:lnTo>
                    <a:pt x="17139" y="23455"/>
                  </a:lnTo>
                  <a:lnTo>
                    <a:pt x="17536" y="23514"/>
                  </a:lnTo>
                  <a:lnTo>
                    <a:pt x="17934" y="23573"/>
                  </a:lnTo>
                  <a:lnTo>
                    <a:pt x="18346" y="23602"/>
                  </a:lnTo>
                  <a:lnTo>
                    <a:pt x="18773" y="23632"/>
                  </a:lnTo>
                  <a:lnTo>
                    <a:pt x="19200" y="23632"/>
                  </a:lnTo>
                  <a:lnTo>
                    <a:pt x="19612" y="23617"/>
                  </a:lnTo>
                  <a:lnTo>
                    <a:pt x="20039" y="23587"/>
                  </a:lnTo>
                  <a:lnTo>
                    <a:pt x="20481" y="23529"/>
                  </a:lnTo>
                  <a:lnTo>
                    <a:pt x="20922" y="23470"/>
                  </a:lnTo>
                  <a:lnTo>
                    <a:pt x="21497" y="23367"/>
                  </a:lnTo>
                  <a:lnTo>
                    <a:pt x="22071" y="23219"/>
                  </a:lnTo>
                  <a:lnTo>
                    <a:pt x="22630" y="23043"/>
                  </a:lnTo>
                  <a:lnTo>
                    <a:pt x="23175" y="22851"/>
                  </a:lnTo>
                  <a:lnTo>
                    <a:pt x="23705" y="22616"/>
                  </a:lnTo>
                  <a:lnTo>
                    <a:pt x="24221" y="22365"/>
                  </a:lnTo>
                  <a:lnTo>
                    <a:pt x="24721" y="22086"/>
                  </a:lnTo>
                  <a:lnTo>
                    <a:pt x="25207" y="21776"/>
                  </a:lnTo>
                  <a:lnTo>
                    <a:pt x="25678" y="21453"/>
                  </a:lnTo>
                  <a:lnTo>
                    <a:pt x="26135" y="21099"/>
                  </a:lnTo>
                  <a:lnTo>
                    <a:pt x="26576" y="20716"/>
                  </a:lnTo>
                  <a:lnTo>
                    <a:pt x="26988" y="20319"/>
                  </a:lnTo>
                  <a:lnTo>
                    <a:pt x="27386" y="19907"/>
                  </a:lnTo>
                  <a:lnTo>
                    <a:pt x="27769" y="19480"/>
                  </a:lnTo>
                  <a:lnTo>
                    <a:pt x="28122" y="19023"/>
                  </a:lnTo>
                  <a:lnTo>
                    <a:pt x="28461" y="18567"/>
                  </a:lnTo>
                  <a:lnTo>
                    <a:pt x="28770" y="18081"/>
                  </a:lnTo>
                  <a:lnTo>
                    <a:pt x="29064" y="17580"/>
                  </a:lnTo>
                  <a:lnTo>
                    <a:pt x="29330" y="17080"/>
                  </a:lnTo>
                  <a:lnTo>
                    <a:pt x="29580" y="16550"/>
                  </a:lnTo>
                  <a:lnTo>
                    <a:pt x="29801" y="16020"/>
                  </a:lnTo>
                  <a:lnTo>
                    <a:pt x="30007" y="15475"/>
                  </a:lnTo>
                  <a:lnTo>
                    <a:pt x="30169" y="14930"/>
                  </a:lnTo>
                  <a:lnTo>
                    <a:pt x="30316" y="14371"/>
                  </a:lnTo>
                  <a:lnTo>
                    <a:pt x="30434" y="13796"/>
                  </a:lnTo>
                  <a:lnTo>
                    <a:pt x="30522" y="13222"/>
                  </a:lnTo>
                  <a:lnTo>
                    <a:pt x="30581" y="12648"/>
                  </a:lnTo>
                  <a:lnTo>
                    <a:pt x="30610" y="12074"/>
                  </a:lnTo>
                  <a:lnTo>
                    <a:pt x="30610" y="11485"/>
                  </a:lnTo>
                  <a:lnTo>
                    <a:pt x="30566" y="10911"/>
                  </a:lnTo>
                  <a:lnTo>
                    <a:pt x="30507" y="10322"/>
                  </a:lnTo>
                  <a:lnTo>
                    <a:pt x="30419" y="9733"/>
                  </a:lnTo>
                  <a:lnTo>
                    <a:pt x="30345" y="9409"/>
                  </a:lnTo>
                  <a:lnTo>
                    <a:pt x="30272" y="9100"/>
                  </a:lnTo>
                  <a:lnTo>
                    <a:pt x="30183" y="8791"/>
                  </a:lnTo>
                  <a:lnTo>
                    <a:pt x="30080" y="8481"/>
                  </a:lnTo>
                  <a:lnTo>
                    <a:pt x="29977" y="8172"/>
                  </a:lnTo>
                  <a:lnTo>
                    <a:pt x="29845" y="7878"/>
                  </a:lnTo>
                  <a:lnTo>
                    <a:pt x="29727" y="7583"/>
                  </a:lnTo>
                  <a:lnTo>
                    <a:pt x="29580" y="7289"/>
                  </a:lnTo>
                  <a:lnTo>
                    <a:pt x="29433" y="7009"/>
                  </a:lnTo>
                  <a:lnTo>
                    <a:pt x="29271" y="6729"/>
                  </a:lnTo>
                  <a:lnTo>
                    <a:pt x="29109" y="6450"/>
                  </a:lnTo>
                  <a:lnTo>
                    <a:pt x="28932" y="6185"/>
                  </a:lnTo>
                  <a:lnTo>
                    <a:pt x="28741" y="5920"/>
                  </a:lnTo>
                  <a:lnTo>
                    <a:pt x="28549" y="5669"/>
                  </a:lnTo>
                  <a:lnTo>
                    <a:pt x="28343" y="5419"/>
                  </a:lnTo>
                  <a:lnTo>
                    <a:pt x="28137" y="5169"/>
                  </a:lnTo>
                  <a:lnTo>
                    <a:pt x="27916" y="4948"/>
                  </a:lnTo>
                  <a:lnTo>
                    <a:pt x="27695" y="4712"/>
                  </a:lnTo>
                  <a:lnTo>
                    <a:pt x="27460" y="4491"/>
                  </a:lnTo>
                  <a:lnTo>
                    <a:pt x="27224" y="4285"/>
                  </a:lnTo>
                  <a:lnTo>
                    <a:pt x="26974" y="4079"/>
                  </a:lnTo>
                  <a:lnTo>
                    <a:pt x="26709" y="3888"/>
                  </a:lnTo>
                  <a:lnTo>
                    <a:pt x="26458" y="3696"/>
                  </a:lnTo>
                  <a:lnTo>
                    <a:pt x="26179" y="3520"/>
                  </a:lnTo>
                  <a:lnTo>
                    <a:pt x="25914" y="3358"/>
                  </a:lnTo>
                  <a:lnTo>
                    <a:pt x="25634" y="3196"/>
                  </a:lnTo>
                  <a:lnTo>
                    <a:pt x="25339" y="3048"/>
                  </a:lnTo>
                  <a:lnTo>
                    <a:pt x="25045" y="2916"/>
                  </a:lnTo>
                  <a:lnTo>
                    <a:pt x="24751" y="2783"/>
                  </a:lnTo>
                  <a:lnTo>
                    <a:pt x="24456" y="2666"/>
                  </a:lnTo>
                  <a:lnTo>
                    <a:pt x="24147" y="2548"/>
                  </a:lnTo>
                  <a:lnTo>
                    <a:pt x="23823" y="2460"/>
                  </a:lnTo>
                  <a:lnTo>
                    <a:pt x="23440" y="2356"/>
                  </a:lnTo>
                  <a:lnTo>
                    <a:pt x="23043" y="2268"/>
                  </a:lnTo>
                  <a:lnTo>
                    <a:pt x="22645" y="2195"/>
                  </a:lnTo>
                  <a:lnTo>
                    <a:pt x="22248" y="2136"/>
                  </a:lnTo>
                  <a:lnTo>
                    <a:pt x="21850" y="2106"/>
                  </a:lnTo>
                  <a:lnTo>
                    <a:pt x="21453" y="2077"/>
                  </a:lnTo>
                  <a:lnTo>
                    <a:pt x="21055" y="2062"/>
                  </a:lnTo>
                  <a:lnTo>
                    <a:pt x="20657" y="2062"/>
                  </a:lnTo>
                  <a:lnTo>
                    <a:pt x="19862" y="2077"/>
                  </a:lnTo>
                  <a:lnTo>
                    <a:pt x="19053" y="2136"/>
                  </a:lnTo>
                  <a:lnTo>
                    <a:pt x="18258" y="2195"/>
                  </a:lnTo>
                  <a:lnTo>
                    <a:pt x="17448" y="2283"/>
                  </a:lnTo>
                  <a:lnTo>
                    <a:pt x="16653" y="2356"/>
                  </a:lnTo>
                  <a:lnTo>
                    <a:pt x="15843" y="2415"/>
                  </a:lnTo>
                  <a:lnTo>
                    <a:pt x="15033" y="2460"/>
                  </a:lnTo>
                  <a:lnTo>
                    <a:pt x="14636" y="2474"/>
                  </a:lnTo>
                  <a:lnTo>
                    <a:pt x="14223" y="2474"/>
                  </a:lnTo>
                  <a:lnTo>
                    <a:pt x="13826" y="2460"/>
                  </a:lnTo>
                  <a:lnTo>
                    <a:pt x="13428" y="2445"/>
                  </a:lnTo>
                  <a:lnTo>
                    <a:pt x="13016" y="2415"/>
                  </a:lnTo>
                  <a:lnTo>
                    <a:pt x="12619" y="2371"/>
                  </a:lnTo>
                  <a:lnTo>
                    <a:pt x="12206" y="2298"/>
                  </a:lnTo>
                  <a:lnTo>
                    <a:pt x="11809" y="2224"/>
                  </a:lnTo>
                  <a:lnTo>
                    <a:pt x="11411" y="2136"/>
                  </a:lnTo>
                  <a:lnTo>
                    <a:pt x="10999" y="2018"/>
                  </a:lnTo>
                  <a:lnTo>
                    <a:pt x="10675" y="1900"/>
                  </a:lnTo>
                  <a:lnTo>
                    <a:pt x="10336" y="1782"/>
                  </a:lnTo>
                  <a:lnTo>
                    <a:pt x="9689" y="1532"/>
                  </a:lnTo>
                  <a:lnTo>
                    <a:pt x="8393" y="987"/>
                  </a:lnTo>
                  <a:lnTo>
                    <a:pt x="7745" y="722"/>
                  </a:lnTo>
                  <a:lnTo>
                    <a:pt x="7097" y="472"/>
                  </a:lnTo>
                  <a:lnTo>
                    <a:pt x="6773" y="369"/>
                  </a:lnTo>
                  <a:lnTo>
                    <a:pt x="6435" y="266"/>
                  </a:lnTo>
                  <a:lnTo>
                    <a:pt x="6096" y="177"/>
                  </a:lnTo>
                  <a:lnTo>
                    <a:pt x="5757" y="104"/>
                  </a:lnTo>
                  <a:lnTo>
                    <a:pt x="5375" y="45"/>
                  </a:lnTo>
                  <a:lnTo>
                    <a:pt x="5007" y="15"/>
                  </a:lnTo>
                  <a:lnTo>
                    <a:pt x="4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1007332" y="277925"/>
              <a:ext cx="380375" cy="487317"/>
            </a:xfrm>
            <a:custGeom>
              <a:avLst/>
              <a:gdLst/>
              <a:ahLst/>
              <a:cxnLst/>
              <a:rect l="l" t="t" r="r" b="b"/>
              <a:pathLst>
                <a:path w="22280" h="28544" extrusionOk="0">
                  <a:moveTo>
                    <a:pt x="15399" y="0"/>
                  </a:moveTo>
                  <a:lnTo>
                    <a:pt x="14948" y="15"/>
                  </a:lnTo>
                  <a:lnTo>
                    <a:pt x="14467" y="75"/>
                  </a:lnTo>
                  <a:lnTo>
                    <a:pt x="13971" y="165"/>
                  </a:lnTo>
                  <a:lnTo>
                    <a:pt x="13581" y="256"/>
                  </a:lnTo>
                  <a:lnTo>
                    <a:pt x="13205" y="346"/>
                  </a:lnTo>
                  <a:lnTo>
                    <a:pt x="12815" y="466"/>
                  </a:lnTo>
                  <a:lnTo>
                    <a:pt x="12439" y="586"/>
                  </a:lnTo>
                  <a:lnTo>
                    <a:pt x="12049" y="721"/>
                  </a:lnTo>
                  <a:lnTo>
                    <a:pt x="11673" y="856"/>
                  </a:lnTo>
                  <a:lnTo>
                    <a:pt x="11297" y="1022"/>
                  </a:lnTo>
                  <a:lnTo>
                    <a:pt x="10922" y="1187"/>
                  </a:lnTo>
                  <a:lnTo>
                    <a:pt x="10546" y="1352"/>
                  </a:lnTo>
                  <a:lnTo>
                    <a:pt x="10186" y="1548"/>
                  </a:lnTo>
                  <a:lnTo>
                    <a:pt x="9810" y="1743"/>
                  </a:lnTo>
                  <a:lnTo>
                    <a:pt x="9450" y="1953"/>
                  </a:lnTo>
                  <a:lnTo>
                    <a:pt x="8729" y="2374"/>
                  </a:lnTo>
                  <a:lnTo>
                    <a:pt x="8037" y="2839"/>
                  </a:lnTo>
                  <a:lnTo>
                    <a:pt x="7346" y="3335"/>
                  </a:lnTo>
                  <a:lnTo>
                    <a:pt x="6685" y="3846"/>
                  </a:lnTo>
                  <a:lnTo>
                    <a:pt x="6039" y="4387"/>
                  </a:lnTo>
                  <a:lnTo>
                    <a:pt x="5423" y="4943"/>
                  </a:lnTo>
                  <a:lnTo>
                    <a:pt x="4823" y="5514"/>
                  </a:lnTo>
                  <a:lnTo>
                    <a:pt x="4252" y="6099"/>
                  </a:lnTo>
                  <a:lnTo>
                    <a:pt x="3711" y="6685"/>
                  </a:lnTo>
                  <a:lnTo>
                    <a:pt x="3200" y="7271"/>
                  </a:lnTo>
                  <a:lnTo>
                    <a:pt x="2749" y="7842"/>
                  </a:lnTo>
                  <a:lnTo>
                    <a:pt x="2314" y="8428"/>
                  </a:lnTo>
                  <a:lnTo>
                    <a:pt x="1923" y="9014"/>
                  </a:lnTo>
                  <a:lnTo>
                    <a:pt x="1563" y="9630"/>
                  </a:lnTo>
                  <a:lnTo>
                    <a:pt x="1382" y="9930"/>
                  </a:lnTo>
                  <a:lnTo>
                    <a:pt x="1232" y="10246"/>
                  </a:lnTo>
                  <a:lnTo>
                    <a:pt x="1067" y="10561"/>
                  </a:lnTo>
                  <a:lnTo>
                    <a:pt x="932" y="10877"/>
                  </a:lnTo>
                  <a:lnTo>
                    <a:pt x="796" y="11192"/>
                  </a:lnTo>
                  <a:lnTo>
                    <a:pt x="676" y="11508"/>
                  </a:lnTo>
                  <a:lnTo>
                    <a:pt x="556" y="11838"/>
                  </a:lnTo>
                  <a:lnTo>
                    <a:pt x="451" y="12154"/>
                  </a:lnTo>
                  <a:lnTo>
                    <a:pt x="361" y="12484"/>
                  </a:lnTo>
                  <a:lnTo>
                    <a:pt x="271" y="12815"/>
                  </a:lnTo>
                  <a:lnTo>
                    <a:pt x="196" y="13160"/>
                  </a:lnTo>
                  <a:lnTo>
                    <a:pt x="135" y="13491"/>
                  </a:lnTo>
                  <a:lnTo>
                    <a:pt x="90" y="13836"/>
                  </a:lnTo>
                  <a:lnTo>
                    <a:pt x="45" y="14167"/>
                  </a:lnTo>
                  <a:lnTo>
                    <a:pt x="30" y="14512"/>
                  </a:lnTo>
                  <a:lnTo>
                    <a:pt x="15" y="14858"/>
                  </a:lnTo>
                  <a:lnTo>
                    <a:pt x="0" y="15218"/>
                  </a:lnTo>
                  <a:lnTo>
                    <a:pt x="15" y="15564"/>
                  </a:lnTo>
                  <a:lnTo>
                    <a:pt x="30" y="15909"/>
                  </a:lnTo>
                  <a:lnTo>
                    <a:pt x="75" y="16270"/>
                  </a:lnTo>
                  <a:lnTo>
                    <a:pt x="120" y="16630"/>
                  </a:lnTo>
                  <a:lnTo>
                    <a:pt x="180" y="16991"/>
                  </a:lnTo>
                  <a:lnTo>
                    <a:pt x="256" y="17351"/>
                  </a:lnTo>
                  <a:lnTo>
                    <a:pt x="346" y="17712"/>
                  </a:lnTo>
                  <a:lnTo>
                    <a:pt x="466" y="18148"/>
                  </a:lnTo>
                  <a:lnTo>
                    <a:pt x="601" y="18583"/>
                  </a:lnTo>
                  <a:lnTo>
                    <a:pt x="751" y="19019"/>
                  </a:lnTo>
                  <a:lnTo>
                    <a:pt x="917" y="19440"/>
                  </a:lnTo>
                  <a:lnTo>
                    <a:pt x="1097" y="19875"/>
                  </a:lnTo>
                  <a:lnTo>
                    <a:pt x="1277" y="20281"/>
                  </a:lnTo>
                  <a:lnTo>
                    <a:pt x="1472" y="20702"/>
                  </a:lnTo>
                  <a:lnTo>
                    <a:pt x="1683" y="21107"/>
                  </a:lnTo>
                  <a:lnTo>
                    <a:pt x="2118" y="21918"/>
                  </a:lnTo>
                  <a:lnTo>
                    <a:pt x="2584" y="22715"/>
                  </a:lnTo>
                  <a:lnTo>
                    <a:pt x="3080" y="23496"/>
                  </a:lnTo>
                  <a:lnTo>
                    <a:pt x="3576" y="24262"/>
                  </a:lnTo>
                  <a:lnTo>
                    <a:pt x="3786" y="24577"/>
                  </a:lnTo>
                  <a:lnTo>
                    <a:pt x="4011" y="24878"/>
                  </a:lnTo>
                  <a:lnTo>
                    <a:pt x="4222" y="25163"/>
                  </a:lnTo>
                  <a:lnTo>
                    <a:pt x="4447" y="25449"/>
                  </a:lnTo>
                  <a:lnTo>
                    <a:pt x="4687" y="25719"/>
                  </a:lnTo>
                  <a:lnTo>
                    <a:pt x="4928" y="25975"/>
                  </a:lnTo>
                  <a:lnTo>
                    <a:pt x="5168" y="26215"/>
                  </a:lnTo>
                  <a:lnTo>
                    <a:pt x="5408" y="26455"/>
                  </a:lnTo>
                  <a:lnTo>
                    <a:pt x="5664" y="26681"/>
                  </a:lnTo>
                  <a:lnTo>
                    <a:pt x="5919" y="26891"/>
                  </a:lnTo>
                  <a:lnTo>
                    <a:pt x="6190" y="27086"/>
                  </a:lnTo>
                  <a:lnTo>
                    <a:pt x="6445" y="27282"/>
                  </a:lnTo>
                  <a:lnTo>
                    <a:pt x="6730" y="27462"/>
                  </a:lnTo>
                  <a:lnTo>
                    <a:pt x="7001" y="27627"/>
                  </a:lnTo>
                  <a:lnTo>
                    <a:pt x="7286" y="27777"/>
                  </a:lnTo>
                  <a:lnTo>
                    <a:pt x="7572" y="27912"/>
                  </a:lnTo>
                  <a:lnTo>
                    <a:pt x="7872" y="28033"/>
                  </a:lnTo>
                  <a:lnTo>
                    <a:pt x="8173" y="28153"/>
                  </a:lnTo>
                  <a:lnTo>
                    <a:pt x="8473" y="28243"/>
                  </a:lnTo>
                  <a:lnTo>
                    <a:pt x="8789" y="28333"/>
                  </a:lnTo>
                  <a:lnTo>
                    <a:pt x="9104" y="28408"/>
                  </a:lnTo>
                  <a:lnTo>
                    <a:pt x="9435" y="28453"/>
                  </a:lnTo>
                  <a:lnTo>
                    <a:pt x="9765" y="28498"/>
                  </a:lnTo>
                  <a:lnTo>
                    <a:pt x="10096" y="28528"/>
                  </a:lnTo>
                  <a:lnTo>
                    <a:pt x="10441" y="28543"/>
                  </a:lnTo>
                  <a:lnTo>
                    <a:pt x="10787" y="28543"/>
                  </a:lnTo>
                  <a:lnTo>
                    <a:pt x="11132" y="28528"/>
                  </a:lnTo>
                  <a:lnTo>
                    <a:pt x="11493" y="28483"/>
                  </a:lnTo>
                  <a:lnTo>
                    <a:pt x="11853" y="28438"/>
                  </a:lnTo>
                  <a:lnTo>
                    <a:pt x="12214" y="28378"/>
                  </a:lnTo>
                  <a:lnTo>
                    <a:pt x="12589" y="28303"/>
                  </a:lnTo>
                  <a:lnTo>
                    <a:pt x="12980" y="28198"/>
                  </a:lnTo>
                  <a:lnTo>
                    <a:pt x="13326" y="28093"/>
                  </a:lnTo>
                  <a:lnTo>
                    <a:pt x="13671" y="27988"/>
                  </a:lnTo>
                  <a:lnTo>
                    <a:pt x="14002" y="27852"/>
                  </a:lnTo>
                  <a:lnTo>
                    <a:pt x="14332" y="27717"/>
                  </a:lnTo>
                  <a:lnTo>
                    <a:pt x="14663" y="27567"/>
                  </a:lnTo>
                  <a:lnTo>
                    <a:pt x="14963" y="27402"/>
                  </a:lnTo>
                  <a:lnTo>
                    <a:pt x="15278" y="27236"/>
                  </a:lnTo>
                  <a:lnTo>
                    <a:pt x="15564" y="27041"/>
                  </a:lnTo>
                  <a:lnTo>
                    <a:pt x="15864" y="26861"/>
                  </a:lnTo>
                  <a:lnTo>
                    <a:pt x="16150" y="26651"/>
                  </a:lnTo>
                  <a:lnTo>
                    <a:pt x="16420" y="26440"/>
                  </a:lnTo>
                  <a:lnTo>
                    <a:pt x="16691" y="26215"/>
                  </a:lnTo>
                  <a:lnTo>
                    <a:pt x="16946" y="25990"/>
                  </a:lnTo>
                  <a:lnTo>
                    <a:pt x="17201" y="25749"/>
                  </a:lnTo>
                  <a:lnTo>
                    <a:pt x="17442" y="25494"/>
                  </a:lnTo>
                  <a:lnTo>
                    <a:pt x="17682" y="25238"/>
                  </a:lnTo>
                  <a:lnTo>
                    <a:pt x="17907" y="24968"/>
                  </a:lnTo>
                  <a:lnTo>
                    <a:pt x="18133" y="24698"/>
                  </a:lnTo>
                  <a:lnTo>
                    <a:pt x="18358" y="24412"/>
                  </a:lnTo>
                  <a:lnTo>
                    <a:pt x="18568" y="24127"/>
                  </a:lnTo>
                  <a:lnTo>
                    <a:pt x="18764" y="23841"/>
                  </a:lnTo>
                  <a:lnTo>
                    <a:pt x="18974" y="23526"/>
                  </a:lnTo>
                  <a:lnTo>
                    <a:pt x="19335" y="22910"/>
                  </a:lnTo>
                  <a:lnTo>
                    <a:pt x="19695" y="22264"/>
                  </a:lnTo>
                  <a:lnTo>
                    <a:pt x="20011" y="21603"/>
                  </a:lnTo>
                  <a:lnTo>
                    <a:pt x="20311" y="20927"/>
                  </a:lnTo>
                  <a:lnTo>
                    <a:pt x="20597" y="20221"/>
                  </a:lnTo>
                  <a:lnTo>
                    <a:pt x="20852" y="19515"/>
                  </a:lnTo>
                  <a:lnTo>
                    <a:pt x="21077" y="18794"/>
                  </a:lnTo>
                  <a:lnTo>
                    <a:pt x="21288" y="18058"/>
                  </a:lnTo>
                  <a:lnTo>
                    <a:pt x="21468" y="17321"/>
                  </a:lnTo>
                  <a:lnTo>
                    <a:pt x="21633" y="16585"/>
                  </a:lnTo>
                  <a:lnTo>
                    <a:pt x="21783" y="15834"/>
                  </a:lnTo>
                  <a:lnTo>
                    <a:pt x="21904" y="15083"/>
                  </a:lnTo>
                  <a:lnTo>
                    <a:pt x="22009" y="14347"/>
                  </a:lnTo>
                  <a:lnTo>
                    <a:pt x="22099" y="13611"/>
                  </a:lnTo>
                  <a:lnTo>
                    <a:pt x="22174" y="12875"/>
                  </a:lnTo>
                  <a:lnTo>
                    <a:pt x="22219" y="12154"/>
                  </a:lnTo>
                  <a:lnTo>
                    <a:pt x="22249" y="11448"/>
                  </a:lnTo>
                  <a:lnTo>
                    <a:pt x="22279" y="10741"/>
                  </a:lnTo>
                  <a:lnTo>
                    <a:pt x="22279" y="10065"/>
                  </a:lnTo>
                  <a:lnTo>
                    <a:pt x="22264" y="9404"/>
                  </a:lnTo>
                  <a:lnTo>
                    <a:pt x="22234" y="8758"/>
                  </a:lnTo>
                  <a:lnTo>
                    <a:pt x="22189" y="7992"/>
                  </a:lnTo>
                  <a:lnTo>
                    <a:pt x="22144" y="7542"/>
                  </a:lnTo>
                  <a:lnTo>
                    <a:pt x="22099" y="7106"/>
                  </a:lnTo>
                  <a:lnTo>
                    <a:pt x="22024" y="6670"/>
                  </a:lnTo>
                  <a:lnTo>
                    <a:pt x="21949" y="6235"/>
                  </a:lnTo>
                  <a:lnTo>
                    <a:pt x="21858" y="5814"/>
                  </a:lnTo>
                  <a:lnTo>
                    <a:pt x="21753" y="5408"/>
                  </a:lnTo>
                  <a:lnTo>
                    <a:pt x="21633" y="5003"/>
                  </a:lnTo>
                  <a:lnTo>
                    <a:pt x="21498" y="4597"/>
                  </a:lnTo>
                  <a:lnTo>
                    <a:pt x="21363" y="4222"/>
                  </a:lnTo>
                  <a:lnTo>
                    <a:pt x="21197" y="3846"/>
                  </a:lnTo>
                  <a:lnTo>
                    <a:pt x="21032" y="3485"/>
                  </a:lnTo>
                  <a:lnTo>
                    <a:pt x="20837" y="3140"/>
                  </a:lnTo>
                  <a:lnTo>
                    <a:pt x="20642" y="2794"/>
                  </a:lnTo>
                  <a:lnTo>
                    <a:pt x="20431" y="2479"/>
                  </a:lnTo>
                  <a:lnTo>
                    <a:pt x="20191" y="2178"/>
                  </a:lnTo>
                  <a:lnTo>
                    <a:pt x="19951" y="1878"/>
                  </a:lnTo>
                  <a:lnTo>
                    <a:pt x="19695" y="1608"/>
                  </a:lnTo>
                  <a:lnTo>
                    <a:pt x="19425" y="1352"/>
                  </a:lnTo>
                  <a:lnTo>
                    <a:pt x="19139" y="1127"/>
                  </a:lnTo>
                  <a:lnTo>
                    <a:pt x="18824" y="902"/>
                  </a:lnTo>
                  <a:lnTo>
                    <a:pt x="18508" y="706"/>
                  </a:lnTo>
                  <a:lnTo>
                    <a:pt x="18178" y="541"/>
                  </a:lnTo>
                  <a:lnTo>
                    <a:pt x="17832" y="391"/>
                  </a:lnTo>
                  <a:lnTo>
                    <a:pt x="17472" y="256"/>
                  </a:lnTo>
                  <a:lnTo>
                    <a:pt x="17081" y="150"/>
                  </a:lnTo>
                  <a:lnTo>
                    <a:pt x="16691" y="75"/>
                  </a:lnTo>
                  <a:lnTo>
                    <a:pt x="16270" y="15"/>
                  </a:lnTo>
                  <a:lnTo>
                    <a:pt x="158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10"/>
            <p:cNvSpPr/>
            <p:nvPr/>
          </p:nvSpPr>
          <p:spPr>
            <a:xfrm rot="714087" flipH="1">
              <a:off x="2714771" y="339501"/>
              <a:ext cx="694692" cy="935313"/>
            </a:xfrm>
            <a:custGeom>
              <a:avLst/>
              <a:gdLst/>
              <a:ahLst/>
              <a:cxnLst/>
              <a:rect l="l" t="t" r="r" b="b"/>
              <a:pathLst>
                <a:path w="16491" h="22203" extrusionOk="0">
                  <a:moveTo>
                    <a:pt x="2312" y="0"/>
                  </a:moveTo>
                  <a:lnTo>
                    <a:pt x="2150" y="15"/>
                  </a:lnTo>
                  <a:lnTo>
                    <a:pt x="1973" y="59"/>
                  </a:lnTo>
                  <a:lnTo>
                    <a:pt x="1811" y="103"/>
                  </a:lnTo>
                  <a:lnTo>
                    <a:pt x="1635" y="177"/>
                  </a:lnTo>
                  <a:lnTo>
                    <a:pt x="1458" y="280"/>
                  </a:lnTo>
                  <a:lnTo>
                    <a:pt x="1296" y="383"/>
                  </a:lnTo>
                  <a:lnTo>
                    <a:pt x="1119" y="530"/>
                  </a:lnTo>
                  <a:lnTo>
                    <a:pt x="943" y="692"/>
                  </a:lnTo>
                  <a:lnTo>
                    <a:pt x="736" y="898"/>
                  </a:lnTo>
                  <a:lnTo>
                    <a:pt x="574" y="1134"/>
                  </a:lnTo>
                  <a:lnTo>
                    <a:pt x="427" y="1384"/>
                  </a:lnTo>
                  <a:lnTo>
                    <a:pt x="309" y="1634"/>
                  </a:lnTo>
                  <a:lnTo>
                    <a:pt x="206" y="1914"/>
                  </a:lnTo>
                  <a:lnTo>
                    <a:pt x="133" y="2194"/>
                  </a:lnTo>
                  <a:lnTo>
                    <a:pt x="74" y="2474"/>
                  </a:lnTo>
                  <a:lnTo>
                    <a:pt x="30" y="2768"/>
                  </a:lnTo>
                  <a:lnTo>
                    <a:pt x="15" y="3004"/>
                  </a:lnTo>
                  <a:lnTo>
                    <a:pt x="0" y="3239"/>
                  </a:lnTo>
                  <a:lnTo>
                    <a:pt x="0" y="3504"/>
                  </a:lnTo>
                  <a:lnTo>
                    <a:pt x="15" y="3754"/>
                  </a:lnTo>
                  <a:lnTo>
                    <a:pt x="44" y="4019"/>
                  </a:lnTo>
                  <a:lnTo>
                    <a:pt x="74" y="4270"/>
                  </a:lnTo>
                  <a:lnTo>
                    <a:pt x="118" y="4535"/>
                  </a:lnTo>
                  <a:lnTo>
                    <a:pt x="177" y="4785"/>
                  </a:lnTo>
                  <a:lnTo>
                    <a:pt x="309" y="5286"/>
                  </a:lnTo>
                  <a:lnTo>
                    <a:pt x="486" y="5786"/>
                  </a:lnTo>
                  <a:lnTo>
                    <a:pt x="678" y="6287"/>
                  </a:lnTo>
                  <a:lnTo>
                    <a:pt x="898" y="6758"/>
                  </a:lnTo>
                  <a:lnTo>
                    <a:pt x="1134" y="7229"/>
                  </a:lnTo>
                  <a:lnTo>
                    <a:pt x="1414" y="7744"/>
                  </a:lnTo>
                  <a:lnTo>
                    <a:pt x="1693" y="8260"/>
                  </a:lnTo>
                  <a:lnTo>
                    <a:pt x="2282" y="9261"/>
                  </a:lnTo>
                  <a:lnTo>
                    <a:pt x="2577" y="9776"/>
                  </a:lnTo>
                  <a:lnTo>
                    <a:pt x="2871" y="10277"/>
                  </a:lnTo>
                  <a:lnTo>
                    <a:pt x="3136" y="10792"/>
                  </a:lnTo>
                  <a:lnTo>
                    <a:pt x="3387" y="11322"/>
                  </a:lnTo>
                  <a:lnTo>
                    <a:pt x="3637" y="11911"/>
                  </a:lnTo>
                  <a:lnTo>
                    <a:pt x="3858" y="12500"/>
                  </a:lnTo>
                  <a:lnTo>
                    <a:pt x="4314" y="13693"/>
                  </a:lnTo>
                  <a:lnTo>
                    <a:pt x="4550" y="14282"/>
                  </a:lnTo>
                  <a:lnTo>
                    <a:pt x="4682" y="14561"/>
                  </a:lnTo>
                  <a:lnTo>
                    <a:pt x="4815" y="14856"/>
                  </a:lnTo>
                  <a:lnTo>
                    <a:pt x="4962" y="15136"/>
                  </a:lnTo>
                  <a:lnTo>
                    <a:pt x="5109" y="15401"/>
                  </a:lnTo>
                  <a:lnTo>
                    <a:pt x="5286" y="15666"/>
                  </a:lnTo>
                  <a:lnTo>
                    <a:pt x="5463" y="15931"/>
                  </a:lnTo>
                  <a:lnTo>
                    <a:pt x="5625" y="16137"/>
                  </a:lnTo>
                  <a:lnTo>
                    <a:pt x="5801" y="16343"/>
                  </a:lnTo>
                  <a:lnTo>
                    <a:pt x="5978" y="16549"/>
                  </a:lnTo>
                  <a:lnTo>
                    <a:pt x="6155" y="16740"/>
                  </a:lnTo>
                  <a:lnTo>
                    <a:pt x="6552" y="17108"/>
                  </a:lnTo>
                  <a:lnTo>
                    <a:pt x="6950" y="17447"/>
                  </a:lnTo>
                  <a:lnTo>
                    <a:pt x="7362" y="17786"/>
                  </a:lnTo>
                  <a:lnTo>
                    <a:pt x="7789" y="18124"/>
                  </a:lnTo>
                  <a:lnTo>
                    <a:pt x="8613" y="18772"/>
                  </a:lnTo>
                  <a:lnTo>
                    <a:pt x="8996" y="19096"/>
                  </a:lnTo>
                  <a:lnTo>
                    <a:pt x="9335" y="19435"/>
                  </a:lnTo>
                  <a:lnTo>
                    <a:pt x="9673" y="19788"/>
                  </a:lnTo>
                  <a:lnTo>
                    <a:pt x="10012" y="20156"/>
                  </a:lnTo>
                  <a:lnTo>
                    <a:pt x="10336" y="20510"/>
                  </a:lnTo>
                  <a:lnTo>
                    <a:pt x="10675" y="20848"/>
                  </a:lnTo>
                  <a:lnTo>
                    <a:pt x="11028" y="21187"/>
                  </a:lnTo>
                  <a:lnTo>
                    <a:pt x="11219" y="21349"/>
                  </a:lnTo>
                  <a:lnTo>
                    <a:pt x="11411" y="21496"/>
                  </a:lnTo>
                  <a:lnTo>
                    <a:pt x="11617" y="21643"/>
                  </a:lnTo>
                  <a:lnTo>
                    <a:pt x="11823" y="21776"/>
                  </a:lnTo>
                  <a:lnTo>
                    <a:pt x="12029" y="21879"/>
                  </a:lnTo>
                  <a:lnTo>
                    <a:pt x="12250" y="21982"/>
                  </a:lnTo>
                  <a:lnTo>
                    <a:pt x="12471" y="22056"/>
                  </a:lnTo>
                  <a:lnTo>
                    <a:pt x="12692" y="22114"/>
                  </a:lnTo>
                  <a:lnTo>
                    <a:pt x="12913" y="22159"/>
                  </a:lnTo>
                  <a:lnTo>
                    <a:pt x="13133" y="22188"/>
                  </a:lnTo>
                  <a:lnTo>
                    <a:pt x="13354" y="22203"/>
                  </a:lnTo>
                  <a:lnTo>
                    <a:pt x="13590" y="22188"/>
                  </a:lnTo>
                  <a:lnTo>
                    <a:pt x="13811" y="22173"/>
                  </a:lnTo>
                  <a:lnTo>
                    <a:pt x="14046" y="22129"/>
                  </a:lnTo>
                  <a:lnTo>
                    <a:pt x="14267" y="22085"/>
                  </a:lnTo>
                  <a:lnTo>
                    <a:pt x="14503" y="22011"/>
                  </a:lnTo>
                  <a:lnTo>
                    <a:pt x="14738" y="21923"/>
                  </a:lnTo>
                  <a:lnTo>
                    <a:pt x="14959" y="21820"/>
                  </a:lnTo>
                  <a:lnTo>
                    <a:pt x="15165" y="21717"/>
                  </a:lnTo>
                  <a:lnTo>
                    <a:pt x="15357" y="21599"/>
                  </a:lnTo>
                  <a:lnTo>
                    <a:pt x="15519" y="21467"/>
                  </a:lnTo>
                  <a:lnTo>
                    <a:pt x="15681" y="21319"/>
                  </a:lnTo>
                  <a:lnTo>
                    <a:pt x="15813" y="21172"/>
                  </a:lnTo>
                  <a:lnTo>
                    <a:pt x="15931" y="21010"/>
                  </a:lnTo>
                  <a:lnTo>
                    <a:pt x="16034" y="20848"/>
                  </a:lnTo>
                  <a:lnTo>
                    <a:pt x="16137" y="20672"/>
                  </a:lnTo>
                  <a:lnTo>
                    <a:pt x="16211" y="20480"/>
                  </a:lnTo>
                  <a:lnTo>
                    <a:pt x="16284" y="20289"/>
                  </a:lnTo>
                  <a:lnTo>
                    <a:pt x="16328" y="20097"/>
                  </a:lnTo>
                  <a:lnTo>
                    <a:pt x="16387" y="19891"/>
                  </a:lnTo>
                  <a:lnTo>
                    <a:pt x="16417" y="19685"/>
                  </a:lnTo>
                  <a:lnTo>
                    <a:pt x="16446" y="19479"/>
                  </a:lnTo>
                  <a:lnTo>
                    <a:pt x="16476" y="19052"/>
                  </a:lnTo>
                  <a:lnTo>
                    <a:pt x="16490" y="18831"/>
                  </a:lnTo>
                  <a:lnTo>
                    <a:pt x="16490" y="18610"/>
                  </a:lnTo>
                  <a:lnTo>
                    <a:pt x="16476" y="18389"/>
                  </a:lnTo>
                  <a:lnTo>
                    <a:pt x="16446" y="18183"/>
                  </a:lnTo>
                  <a:lnTo>
                    <a:pt x="16417" y="17977"/>
                  </a:lnTo>
                  <a:lnTo>
                    <a:pt x="16373" y="17771"/>
                  </a:lnTo>
                  <a:lnTo>
                    <a:pt x="16269" y="17374"/>
                  </a:lnTo>
                  <a:lnTo>
                    <a:pt x="16137" y="16991"/>
                  </a:lnTo>
                  <a:lnTo>
                    <a:pt x="15990" y="16608"/>
                  </a:lnTo>
                  <a:lnTo>
                    <a:pt x="15813" y="16240"/>
                  </a:lnTo>
                  <a:lnTo>
                    <a:pt x="15622" y="15872"/>
                  </a:lnTo>
                  <a:lnTo>
                    <a:pt x="15209" y="15150"/>
                  </a:lnTo>
                  <a:lnTo>
                    <a:pt x="14797" y="14429"/>
                  </a:lnTo>
                  <a:lnTo>
                    <a:pt x="14591" y="14061"/>
                  </a:lnTo>
                  <a:lnTo>
                    <a:pt x="14400" y="13693"/>
                  </a:lnTo>
                  <a:lnTo>
                    <a:pt x="14208" y="13310"/>
                  </a:lnTo>
                  <a:lnTo>
                    <a:pt x="14046" y="12912"/>
                  </a:lnTo>
                  <a:lnTo>
                    <a:pt x="13811" y="12265"/>
                  </a:lnTo>
                  <a:lnTo>
                    <a:pt x="13590" y="11587"/>
                  </a:lnTo>
                  <a:lnTo>
                    <a:pt x="13398" y="10925"/>
                  </a:lnTo>
                  <a:lnTo>
                    <a:pt x="13192" y="10247"/>
                  </a:lnTo>
                  <a:lnTo>
                    <a:pt x="13001" y="9570"/>
                  </a:lnTo>
                  <a:lnTo>
                    <a:pt x="12780" y="8908"/>
                  </a:lnTo>
                  <a:lnTo>
                    <a:pt x="12545" y="8245"/>
                  </a:lnTo>
                  <a:lnTo>
                    <a:pt x="12412" y="7921"/>
                  </a:lnTo>
                  <a:lnTo>
                    <a:pt x="12265" y="7597"/>
                  </a:lnTo>
                  <a:lnTo>
                    <a:pt x="12176" y="7406"/>
                  </a:lnTo>
                  <a:lnTo>
                    <a:pt x="12073" y="7229"/>
                  </a:lnTo>
                  <a:lnTo>
                    <a:pt x="11970" y="7067"/>
                  </a:lnTo>
                  <a:lnTo>
                    <a:pt x="11867" y="6920"/>
                  </a:lnTo>
                  <a:lnTo>
                    <a:pt x="11764" y="6773"/>
                  </a:lnTo>
                  <a:lnTo>
                    <a:pt x="11646" y="6640"/>
                  </a:lnTo>
                  <a:lnTo>
                    <a:pt x="11529" y="6522"/>
                  </a:lnTo>
                  <a:lnTo>
                    <a:pt x="11411" y="6419"/>
                  </a:lnTo>
                  <a:lnTo>
                    <a:pt x="11161" y="6228"/>
                  </a:lnTo>
                  <a:lnTo>
                    <a:pt x="10881" y="6051"/>
                  </a:lnTo>
                  <a:lnTo>
                    <a:pt x="10616" y="5904"/>
                  </a:lnTo>
                  <a:lnTo>
                    <a:pt x="10321" y="5786"/>
                  </a:lnTo>
                  <a:lnTo>
                    <a:pt x="10027" y="5668"/>
                  </a:lnTo>
                  <a:lnTo>
                    <a:pt x="9718" y="5565"/>
                  </a:lnTo>
                  <a:lnTo>
                    <a:pt x="9099" y="5359"/>
                  </a:lnTo>
                  <a:lnTo>
                    <a:pt x="8775" y="5242"/>
                  </a:lnTo>
                  <a:lnTo>
                    <a:pt x="8466" y="5109"/>
                  </a:lnTo>
                  <a:lnTo>
                    <a:pt x="8142" y="4962"/>
                  </a:lnTo>
                  <a:lnTo>
                    <a:pt x="7818" y="4785"/>
                  </a:lnTo>
                  <a:lnTo>
                    <a:pt x="7656" y="4682"/>
                  </a:lnTo>
                  <a:lnTo>
                    <a:pt x="7509" y="4564"/>
                  </a:lnTo>
                  <a:lnTo>
                    <a:pt x="7362" y="4446"/>
                  </a:lnTo>
                  <a:lnTo>
                    <a:pt x="7215" y="4329"/>
                  </a:lnTo>
                  <a:lnTo>
                    <a:pt x="6935" y="4049"/>
                  </a:lnTo>
                  <a:lnTo>
                    <a:pt x="6670" y="3754"/>
                  </a:lnTo>
                  <a:lnTo>
                    <a:pt x="6434" y="3445"/>
                  </a:lnTo>
                  <a:lnTo>
                    <a:pt x="6184" y="3136"/>
                  </a:lnTo>
                  <a:lnTo>
                    <a:pt x="5728" y="2547"/>
                  </a:lnTo>
                  <a:lnTo>
                    <a:pt x="5256" y="1958"/>
                  </a:lnTo>
                  <a:lnTo>
                    <a:pt x="5021" y="1664"/>
                  </a:lnTo>
                  <a:lnTo>
                    <a:pt x="4756" y="1369"/>
                  </a:lnTo>
                  <a:lnTo>
                    <a:pt x="4476" y="1090"/>
                  </a:lnTo>
                  <a:lnTo>
                    <a:pt x="4196" y="825"/>
                  </a:lnTo>
                  <a:lnTo>
                    <a:pt x="3902" y="589"/>
                  </a:lnTo>
                  <a:lnTo>
                    <a:pt x="3607" y="368"/>
                  </a:lnTo>
                  <a:lnTo>
                    <a:pt x="3445" y="280"/>
                  </a:lnTo>
                  <a:lnTo>
                    <a:pt x="3298" y="206"/>
                  </a:lnTo>
                  <a:lnTo>
                    <a:pt x="3136" y="133"/>
                  </a:lnTo>
                  <a:lnTo>
                    <a:pt x="2974" y="74"/>
                  </a:lnTo>
                  <a:lnTo>
                    <a:pt x="2812" y="44"/>
                  </a:lnTo>
                  <a:lnTo>
                    <a:pt x="2650" y="15"/>
                  </a:lnTo>
                  <a:lnTo>
                    <a:pt x="24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720000" y="3835500"/>
            <a:ext cx="3596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title"/>
          </p:nvPr>
        </p:nvSpPr>
        <p:spPr>
          <a:xfrm>
            <a:off x="720000" y="1685575"/>
            <a:ext cx="2914500" cy="162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31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"/>
              <a:buNone/>
              <a:defRPr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ans"/>
              <a:buChar char="●"/>
              <a:defRPr sz="1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2315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"/>
              <a:buNone/>
              <a:defRPr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ans"/>
              <a:buChar char="●"/>
              <a:defRPr sz="1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3440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7" r:id="rId17"/>
    <p:sldLayoutId id="2147483718" r:id="rId18"/>
    <p:sldLayoutId id="2147483719" r:id="rId19"/>
    <p:sldLayoutId id="2147483720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3" r:id="rId31"/>
    <p:sldLayoutId id="2147483734" r:id="rId32"/>
    <p:sldLayoutId id="2147483735" r:id="rId33"/>
    <p:sldLayoutId id="2147483736" r:id="rId34"/>
    <p:sldLayoutId id="2147483737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ADDB5A7-4CC3-4D92-B446-57A7EA742C4B}"/>
              </a:ext>
            </a:extLst>
          </p:cNvPr>
          <p:cNvSpPr txBox="1"/>
          <p:nvPr/>
        </p:nvSpPr>
        <p:spPr>
          <a:xfrm>
            <a:off x="504495" y="1806779"/>
            <a:ext cx="818756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85749">
              <a:spcBef>
                <a:spcPts val="1200"/>
              </a:spcBef>
              <a:defRPr/>
            </a:pPr>
            <a:r>
              <a:rPr lang="en-US" sz="4200" b="1">
                <a:solidFill>
                  <a:srgbClr val="FFFFFF"/>
                </a:solidFill>
                <a:latin typeface="#9Slide03 IcielUni Sans Heavy" panose="00000500000000000000" pitchFamily="2" charset="-93"/>
                <a:cs typeface="Times New Roman" panose="02020603050405020304" pitchFamily="18" charset="0"/>
              </a:rPr>
              <a:t>TIẾT 52 - BÀI </a:t>
            </a:r>
            <a:r>
              <a:rPr lang="en-US" sz="4200" b="1" dirty="0">
                <a:solidFill>
                  <a:srgbClr val="FFFFFF"/>
                </a:solidFill>
                <a:latin typeface="#9Slide03 IcielUni Sans Heavy" panose="00000500000000000000" pitchFamily="2" charset="-93"/>
                <a:cs typeface="Times New Roman" panose="02020603050405020304" pitchFamily="18" charset="0"/>
              </a:rPr>
              <a:t>43. </a:t>
            </a:r>
          </a:p>
          <a:p>
            <a:pPr lvl="0" algn="ctr" defTabSz="685749">
              <a:spcBef>
                <a:spcPts val="1200"/>
              </a:spcBef>
              <a:defRPr/>
            </a:pPr>
            <a:r>
              <a:rPr lang="en-US" sz="4200" b="1" dirty="0">
                <a:solidFill>
                  <a:srgbClr val="FFFFFF"/>
                </a:solidFill>
                <a:latin typeface="#9Slide03 IcielUni Sans Heavy" panose="00000500000000000000" pitchFamily="2" charset="-93"/>
                <a:cs typeface="Times New Roman" panose="02020603050405020304" pitchFamily="18" charset="0"/>
              </a:rPr>
              <a:t>MIỀN NAM TRUNG BỘ VÀ NAM BỘ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IcielUni Sans Heavy" panose="00000500000000000000" pitchFamily="2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67"/>
          <p:cNvSpPr txBox="1">
            <a:spLocks noGrp="1"/>
          </p:cNvSpPr>
          <p:nvPr>
            <p:ph type="title" idx="4"/>
          </p:nvPr>
        </p:nvSpPr>
        <p:spPr>
          <a:xfrm>
            <a:off x="720000" y="521974"/>
            <a:ext cx="77040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</a:t>
            </a:r>
            <a:r>
              <a:rPr lang="en-US" sz="24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ế </a:t>
            </a:r>
            <a:r>
              <a:rPr lang="en-US" sz="2400" b="1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độ</a:t>
            </a:r>
            <a:r>
              <a:rPr lang="en-US" sz="24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m</a:t>
            </a:r>
            <a:r>
              <a:rPr lang="vi-VN" sz="24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ư</a:t>
            </a:r>
            <a:r>
              <a:rPr lang="en-US" sz="24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a </a:t>
            </a:r>
            <a:r>
              <a:rPr lang="en-US" sz="2400" b="1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không</a:t>
            </a:r>
            <a:r>
              <a:rPr lang="en-US" sz="24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400" b="1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đồng</a:t>
            </a:r>
            <a:r>
              <a:rPr lang="en-US" sz="24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400" b="1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nhất</a:t>
            </a:r>
            <a:endParaRPr sz="2400" b="1" dirty="0"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820" name="Google Shape;820;p67"/>
          <p:cNvSpPr/>
          <p:nvPr/>
        </p:nvSpPr>
        <p:spPr>
          <a:xfrm>
            <a:off x="1693585" y="2369480"/>
            <a:ext cx="2016566" cy="1046382"/>
          </a:xfrm>
          <a:custGeom>
            <a:avLst/>
            <a:gdLst/>
            <a:ahLst/>
            <a:cxnLst/>
            <a:rect l="l" t="t" r="r" b="b"/>
            <a:pathLst>
              <a:path w="52990" h="28864" extrusionOk="0">
                <a:moveTo>
                  <a:pt x="25172" y="0"/>
                </a:moveTo>
                <a:lnTo>
                  <a:pt x="24812" y="22"/>
                </a:lnTo>
                <a:lnTo>
                  <a:pt x="24453" y="66"/>
                </a:lnTo>
                <a:lnTo>
                  <a:pt x="24082" y="109"/>
                </a:lnTo>
                <a:lnTo>
                  <a:pt x="23723" y="185"/>
                </a:lnTo>
                <a:lnTo>
                  <a:pt x="23363" y="262"/>
                </a:lnTo>
                <a:lnTo>
                  <a:pt x="23004" y="371"/>
                </a:lnTo>
                <a:lnTo>
                  <a:pt x="22645" y="480"/>
                </a:lnTo>
                <a:lnTo>
                  <a:pt x="22100" y="665"/>
                </a:lnTo>
                <a:lnTo>
                  <a:pt x="21545" y="839"/>
                </a:lnTo>
                <a:lnTo>
                  <a:pt x="20989" y="1002"/>
                </a:lnTo>
                <a:lnTo>
                  <a:pt x="20444" y="1155"/>
                </a:lnTo>
                <a:lnTo>
                  <a:pt x="19889" y="1307"/>
                </a:lnTo>
                <a:lnTo>
                  <a:pt x="19323" y="1438"/>
                </a:lnTo>
                <a:lnTo>
                  <a:pt x="18767" y="1569"/>
                </a:lnTo>
                <a:lnTo>
                  <a:pt x="18201" y="1689"/>
                </a:lnTo>
                <a:lnTo>
                  <a:pt x="17645" y="1808"/>
                </a:lnTo>
                <a:lnTo>
                  <a:pt x="17079" y="1917"/>
                </a:lnTo>
                <a:lnTo>
                  <a:pt x="15946" y="2113"/>
                </a:lnTo>
                <a:lnTo>
                  <a:pt x="14813" y="2298"/>
                </a:lnTo>
                <a:lnTo>
                  <a:pt x="13670" y="2462"/>
                </a:lnTo>
                <a:lnTo>
                  <a:pt x="12744" y="2603"/>
                </a:lnTo>
                <a:lnTo>
                  <a:pt x="11829" y="2767"/>
                </a:lnTo>
                <a:lnTo>
                  <a:pt x="11382" y="2854"/>
                </a:lnTo>
                <a:lnTo>
                  <a:pt x="10925" y="2941"/>
                </a:lnTo>
                <a:lnTo>
                  <a:pt x="10467" y="3050"/>
                </a:lnTo>
                <a:lnTo>
                  <a:pt x="10021" y="3159"/>
                </a:lnTo>
                <a:lnTo>
                  <a:pt x="9574" y="3279"/>
                </a:lnTo>
                <a:lnTo>
                  <a:pt x="9139" y="3409"/>
                </a:lnTo>
                <a:lnTo>
                  <a:pt x="8692" y="3562"/>
                </a:lnTo>
                <a:lnTo>
                  <a:pt x="8256" y="3714"/>
                </a:lnTo>
                <a:lnTo>
                  <a:pt x="7821" y="3878"/>
                </a:lnTo>
                <a:lnTo>
                  <a:pt x="7396" y="4052"/>
                </a:lnTo>
                <a:lnTo>
                  <a:pt x="6971" y="4248"/>
                </a:lnTo>
                <a:lnTo>
                  <a:pt x="6546" y="4455"/>
                </a:lnTo>
                <a:lnTo>
                  <a:pt x="6143" y="4662"/>
                </a:lnTo>
                <a:lnTo>
                  <a:pt x="5762" y="4891"/>
                </a:lnTo>
                <a:lnTo>
                  <a:pt x="5370" y="5130"/>
                </a:lnTo>
                <a:lnTo>
                  <a:pt x="5000" y="5381"/>
                </a:lnTo>
                <a:lnTo>
                  <a:pt x="4629" y="5653"/>
                </a:lnTo>
                <a:lnTo>
                  <a:pt x="4270" y="5936"/>
                </a:lnTo>
                <a:lnTo>
                  <a:pt x="3921" y="6230"/>
                </a:lnTo>
                <a:lnTo>
                  <a:pt x="3584" y="6535"/>
                </a:lnTo>
                <a:lnTo>
                  <a:pt x="3268" y="6851"/>
                </a:lnTo>
                <a:lnTo>
                  <a:pt x="2952" y="7189"/>
                </a:lnTo>
                <a:lnTo>
                  <a:pt x="2647" y="7527"/>
                </a:lnTo>
                <a:lnTo>
                  <a:pt x="2353" y="7886"/>
                </a:lnTo>
                <a:lnTo>
                  <a:pt x="2081" y="8245"/>
                </a:lnTo>
                <a:lnTo>
                  <a:pt x="1819" y="8616"/>
                </a:lnTo>
                <a:lnTo>
                  <a:pt x="1569" y="9008"/>
                </a:lnTo>
                <a:lnTo>
                  <a:pt x="1340" y="9400"/>
                </a:lnTo>
                <a:lnTo>
                  <a:pt x="1122" y="9803"/>
                </a:lnTo>
                <a:lnTo>
                  <a:pt x="926" y="10206"/>
                </a:lnTo>
                <a:lnTo>
                  <a:pt x="752" y="10631"/>
                </a:lnTo>
                <a:lnTo>
                  <a:pt x="588" y="11056"/>
                </a:lnTo>
                <a:lnTo>
                  <a:pt x="436" y="11491"/>
                </a:lnTo>
                <a:lnTo>
                  <a:pt x="316" y="11927"/>
                </a:lnTo>
                <a:lnTo>
                  <a:pt x="207" y="12384"/>
                </a:lnTo>
                <a:lnTo>
                  <a:pt x="120" y="12831"/>
                </a:lnTo>
                <a:lnTo>
                  <a:pt x="55" y="13299"/>
                </a:lnTo>
                <a:lnTo>
                  <a:pt x="11" y="13768"/>
                </a:lnTo>
                <a:lnTo>
                  <a:pt x="0" y="14236"/>
                </a:lnTo>
                <a:lnTo>
                  <a:pt x="0" y="14715"/>
                </a:lnTo>
                <a:lnTo>
                  <a:pt x="22" y="15194"/>
                </a:lnTo>
                <a:lnTo>
                  <a:pt x="76" y="15674"/>
                </a:lnTo>
                <a:lnTo>
                  <a:pt x="153" y="16164"/>
                </a:lnTo>
                <a:lnTo>
                  <a:pt x="251" y="16654"/>
                </a:lnTo>
                <a:lnTo>
                  <a:pt x="371" y="17155"/>
                </a:lnTo>
                <a:lnTo>
                  <a:pt x="501" y="17656"/>
                </a:lnTo>
                <a:lnTo>
                  <a:pt x="654" y="18135"/>
                </a:lnTo>
                <a:lnTo>
                  <a:pt x="806" y="18615"/>
                </a:lnTo>
                <a:lnTo>
                  <a:pt x="981" y="19083"/>
                </a:lnTo>
                <a:lnTo>
                  <a:pt x="1177" y="19540"/>
                </a:lnTo>
                <a:lnTo>
                  <a:pt x="1384" y="19987"/>
                </a:lnTo>
                <a:lnTo>
                  <a:pt x="1612" y="20423"/>
                </a:lnTo>
                <a:lnTo>
                  <a:pt x="1863" y="20847"/>
                </a:lnTo>
                <a:lnTo>
                  <a:pt x="2004" y="21054"/>
                </a:lnTo>
                <a:lnTo>
                  <a:pt x="2135" y="21250"/>
                </a:lnTo>
                <a:lnTo>
                  <a:pt x="2288" y="21457"/>
                </a:lnTo>
                <a:lnTo>
                  <a:pt x="2429" y="21643"/>
                </a:lnTo>
                <a:lnTo>
                  <a:pt x="2593" y="21839"/>
                </a:lnTo>
                <a:lnTo>
                  <a:pt x="2756" y="22024"/>
                </a:lnTo>
                <a:lnTo>
                  <a:pt x="2919" y="22209"/>
                </a:lnTo>
                <a:lnTo>
                  <a:pt x="3104" y="22383"/>
                </a:lnTo>
                <a:lnTo>
                  <a:pt x="3279" y="22557"/>
                </a:lnTo>
                <a:lnTo>
                  <a:pt x="3475" y="22732"/>
                </a:lnTo>
                <a:lnTo>
                  <a:pt x="3671" y="22895"/>
                </a:lnTo>
                <a:lnTo>
                  <a:pt x="3878" y="23048"/>
                </a:lnTo>
                <a:lnTo>
                  <a:pt x="4085" y="23211"/>
                </a:lnTo>
                <a:lnTo>
                  <a:pt x="4303" y="23353"/>
                </a:lnTo>
                <a:lnTo>
                  <a:pt x="4891" y="23734"/>
                </a:lnTo>
                <a:lnTo>
                  <a:pt x="5468" y="24104"/>
                </a:lnTo>
                <a:lnTo>
                  <a:pt x="6067" y="24464"/>
                </a:lnTo>
                <a:lnTo>
                  <a:pt x="6666" y="24812"/>
                </a:lnTo>
                <a:lnTo>
                  <a:pt x="7265" y="25150"/>
                </a:lnTo>
                <a:lnTo>
                  <a:pt x="7875" y="25466"/>
                </a:lnTo>
                <a:lnTo>
                  <a:pt x="8485" y="25781"/>
                </a:lnTo>
                <a:lnTo>
                  <a:pt x="9106" y="26076"/>
                </a:lnTo>
                <a:lnTo>
                  <a:pt x="9738" y="26359"/>
                </a:lnTo>
                <a:lnTo>
                  <a:pt x="10369" y="26631"/>
                </a:lnTo>
                <a:lnTo>
                  <a:pt x="11012" y="26882"/>
                </a:lnTo>
                <a:lnTo>
                  <a:pt x="11666" y="27110"/>
                </a:lnTo>
                <a:lnTo>
                  <a:pt x="12319" y="27328"/>
                </a:lnTo>
                <a:lnTo>
                  <a:pt x="12983" y="27535"/>
                </a:lnTo>
                <a:lnTo>
                  <a:pt x="13659" y="27709"/>
                </a:lnTo>
                <a:lnTo>
                  <a:pt x="14345" y="27884"/>
                </a:lnTo>
                <a:lnTo>
                  <a:pt x="15009" y="28025"/>
                </a:lnTo>
                <a:lnTo>
                  <a:pt x="15685" y="28167"/>
                </a:lnTo>
                <a:lnTo>
                  <a:pt x="16360" y="28297"/>
                </a:lnTo>
                <a:lnTo>
                  <a:pt x="17035" y="28417"/>
                </a:lnTo>
                <a:lnTo>
                  <a:pt x="17711" y="28526"/>
                </a:lnTo>
                <a:lnTo>
                  <a:pt x="18386" y="28613"/>
                </a:lnTo>
                <a:lnTo>
                  <a:pt x="19061" y="28700"/>
                </a:lnTo>
                <a:lnTo>
                  <a:pt x="19736" y="28766"/>
                </a:lnTo>
                <a:lnTo>
                  <a:pt x="20423" y="28820"/>
                </a:lnTo>
                <a:lnTo>
                  <a:pt x="21098" y="28853"/>
                </a:lnTo>
                <a:lnTo>
                  <a:pt x="21773" y="28864"/>
                </a:lnTo>
                <a:lnTo>
                  <a:pt x="22459" y="28864"/>
                </a:lnTo>
                <a:lnTo>
                  <a:pt x="23135" y="28842"/>
                </a:lnTo>
                <a:lnTo>
                  <a:pt x="23821" y="28799"/>
                </a:lnTo>
                <a:lnTo>
                  <a:pt x="24496" y="28722"/>
                </a:lnTo>
                <a:lnTo>
                  <a:pt x="25182" y="28635"/>
                </a:lnTo>
                <a:lnTo>
                  <a:pt x="25531" y="28581"/>
                </a:lnTo>
                <a:lnTo>
                  <a:pt x="25890" y="28515"/>
                </a:lnTo>
                <a:lnTo>
                  <a:pt x="26239" y="28439"/>
                </a:lnTo>
                <a:lnTo>
                  <a:pt x="26587" y="28352"/>
                </a:lnTo>
                <a:lnTo>
                  <a:pt x="26936" y="28265"/>
                </a:lnTo>
                <a:lnTo>
                  <a:pt x="27285" y="28167"/>
                </a:lnTo>
                <a:lnTo>
                  <a:pt x="27982" y="27960"/>
                </a:lnTo>
                <a:lnTo>
                  <a:pt x="28668" y="27731"/>
                </a:lnTo>
                <a:lnTo>
                  <a:pt x="29354" y="27491"/>
                </a:lnTo>
                <a:lnTo>
                  <a:pt x="30040" y="27241"/>
                </a:lnTo>
                <a:lnTo>
                  <a:pt x="30716" y="26990"/>
                </a:lnTo>
                <a:lnTo>
                  <a:pt x="31031" y="26871"/>
                </a:lnTo>
                <a:lnTo>
                  <a:pt x="31347" y="26762"/>
                </a:lnTo>
                <a:lnTo>
                  <a:pt x="31663" y="26664"/>
                </a:lnTo>
                <a:lnTo>
                  <a:pt x="31979" y="26566"/>
                </a:lnTo>
                <a:lnTo>
                  <a:pt x="32306" y="26489"/>
                </a:lnTo>
                <a:lnTo>
                  <a:pt x="32622" y="26413"/>
                </a:lnTo>
                <a:lnTo>
                  <a:pt x="32937" y="26348"/>
                </a:lnTo>
                <a:lnTo>
                  <a:pt x="33253" y="26304"/>
                </a:lnTo>
                <a:lnTo>
                  <a:pt x="33580" y="26261"/>
                </a:lnTo>
                <a:lnTo>
                  <a:pt x="33896" y="26228"/>
                </a:lnTo>
                <a:lnTo>
                  <a:pt x="34223" y="26206"/>
                </a:lnTo>
                <a:lnTo>
                  <a:pt x="34549" y="26195"/>
                </a:lnTo>
                <a:lnTo>
                  <a:pt x="34876" y="26206"/>
                </a:lnTo>
                <a:lnTo>
                  <a:pt x="35214" y="26217"/>
                </a:lnTo>
                <a:lnTo>
                  <a:pt x="35541" y="26250"/>
                </a:lnTo>
                <a:lnTo>
                  <a:pt x="35878" y="26282"/>
                </a:lnTo>
                <a:lnTo>
                  <a:pt x="36728" y="26402"/>
                </a:lnTo>
                <a:lnTo>
                  <a:pt x="37588" y="26500"/>
                </a:lnTo>
                <a:lnTo>
                  <a:pt x="39429" y="26696"/>
                </a:lnTo>
                <a:lnTo>
                  <a:pt x="39723" y="26653"/>
                </a:lnTo>
                <a:lnTo>
                  <a:pt x="40028" y="26620"/>
                </a:lnTo>
                <a:lnTo>
                  <a:pt x="40671" y="26566"/>
                </a:lnTo>
                <a:lnTo>
                  <a:pt x="41008" y="26522"/>
                </a:lnTo>
                <a:lnTo>
                  <a:pt x="41335" y="26479"/>
                </a:lnTo>
                <a:lnTo>
                  <a:pt x="41673" y="26413"/>
                </a:lnTo>
                <a:lnTo>
                  <a:pt x="42000" y="26337"/>
                </a:lnTo>
                <a:lnTo>
                  <a:pt x="42479" y="26206"/>
                </a:lnTo>
                <a:lnTo>
                  <a:pt x="42947" y="26054"/>
                </a:lnTo>
                <a:lnTo>
                  <a:pt x="43405" y="25901"/>
                </a:lnTo>
                <a:lnTo>
                  <a:pt x="43851" y="25738"/>
                </a:lnTo>
                <a:lnTo>
                  <a:pt x="44287" y="25564"/>
                </a:lnTo>
                <a:lnTo>
                  <a:pt x="44712" y="25368"/>
                </a:lnTo>
                <a:lnTo>
                  <a:pt x="45126" y="25171"/>
                </a:lnTo>
                <a:lnTo>
                  <a:pt x="45539" y="24965"/>
                </a:lnTo>
                <a:lnTo>
                  <a:pt x="45932" y="24736"/>
                </a:lnTo>
                <a:lnTo>
                  <a:pt x="46324" y="24507"/>
                </a:lnTo>
                <a:lnTo>
                  <a:pt x="46694" y="24267"/>
                </a:lnTo>
                <a:lnTo>
                  <a:pt x="47064" y="24006"/>
                </a:lnTo>
                <a:lnTo>
                  <a:pt x="47424" y="23745"/>
                </a:lnTo>
                <a:lnTo>
                  <a:pt x="47772" y="23472"/>
                </a:lnTo>
                <a:lnTo>
                  <a:pt x="48110" y="23189"/>
                </a:lnTo>
                <a:lnTo>
                  <a:pt x="48437" y="22895"/>
                </a:lnTo>
                <a:lnTo>
                  <a:pt x="48753" y="22579"/>
                </a:lnTo>
                <a:lnTo>
                  <a:pt x="49058" y="22263"/>
                </a:lnTo>
                <a:lnTo>
                  <a:pt x="49363" y="21937"/>
                </a:lnTo>
                <a:lnTo>
                  <a:pt x="49646" y="21599"/>
                </a:lnTo>
                <a:lnTo>
                  <a:pt x="49929" y="21250"/>
                </a:lnTo>
                <a:lnTo>
                  <a:pt x="50201" y="20891"/>
                </a:lnTo>
                <a:lnTo>
                  <a:pt x="50463" y="20521"/>
                </a:lnTo>
                <a:lnTo>
                  <a:pt x="50713" y="20150"/>
                </a:lnTo>
                <a:lnTo>
                  <a:pt x="50953" y="19758"/>
                </a:lnTo>
                <a:lnTo>
                  <a:pt x="51181" y="19355"/>
                </a:lnTo>
                <a:lnTo>
                  <a:pt x="51399" y="18952"/>
                </a:lnTo>
                <a:lnTo>
                  <a:pt x="51606" y="18527"/>
                </a:lnTo>
                <a:lnTo>
                  <a:pt x="51813" y="18103"/>
                </a:lnTo>
                <a:lnTo>
                  <a:pt x="52009" y="17656"/>
                </a:lnTo>
                <a:lnTo>
                  <a:pt x="52184" y="17210"/>
                </a:lnTo>
                <a:lnTo>
                  <a:pt x="52358" y="16752"/>
                </a:lnTo>
                <a:lnTo>
                  <a:pt x="52521" y="16273"/>
                </a:lnTo>
                <a:lnTo>
                  <a:pt x="52663" y="15794"/>
                </a:lnTo>
                <a:lnTo>
                  <a:pt x="52772" y="15314"/>
                </a:lnTo>
                <a:lnTo>
                  <a:pt x="52859" y="14846"/>
                </a:lnTo>
                <a:lnTo>
                  <a:pt x="52924" y="14367"/>
                </a:lnTo>
                <a:lnTo>
                  <a:pt x="52968" y="13898"/>
                </a:lnTo>
                <a:lnTo>
                  <a:pt x="52990" y="13419"/>
                </a:lnTo>
                <a:lnTo>
                  <a:pt x="52979" y="12951"/>
                </a:lnTo>
                <a:lnTo>
                  <a:pt x="52957" y="12493"/>
                </a:lnTo>
                <a:lnTo>
                  <a:pt x="52913" y="12036"/>
                </a:lnTo>
                <a:lnTo>
                  <a:pt x="52837" y="11578"/>
                </a:lnTo>
                <a:lnTo>
                  <a:pt x="52750" y="11132"/>
                </a:lnTo>
                <a:lnTo>
                  <a:pt x="52630" y="10685"/>
                </a:lnTo>
                <a:lnTo>
                  <a:pt x="52499" y="10250"/>
                </a:lnTo>
                <a:lnTo>
                  <a:pt x="52347" y="9825"/>
                </a:lnTo>
                <a:lnTo>
                  <a:pt x="52173" y="9400"/>
                </a:lnTo>
                <a:lnTo>
                  <a:pt x="51977" y="8997"/>
                </a:lnTo>
                <a:lnTo>
                  <a:pt x="51770" y="8594"/>
                </a:lnTo>
                <a:lnTo>
                  <a:pt x="51530" y="8202"/>
                </a:lnTo>
                <a:lnTo>
                  <a:pt x="51279" y="7821"/>
                </a:lnTo>
                <a:lnTo>
                  <a:pt x="51007" y="7450"/>
                </a:lnTo>
                <a:lnTo>
                  <a:pt x="50724" y="7091"/>
                </a:lnTo>
                <a:lnTo>
                  <a:pt x="50419" y="6742"/>
                </a:lnTo>
                <a:lnTo>
                  <a:pt x="50092" y="6416"/>
                </a:lnTo>
                <a:lnTo>
                  <a:pt x="49744" y="6089"/>
                </a:lnTo>
                <a:lnTo>
                  <a:pt x="49384" y="5784"/>
                </a:lnTo>
                <a:lnTo>
                  <a:pt x="49014" y="5501"/>
                </a:lnTo>
                <a:lnTo>
                  <a:pt x="48611" y="5218"/>
                </a:lnTo>
                <a:lnTo>
                  <a:pt x="48208" y="4967"/>
                </a:lnTo>
                <a:lnTo>
                  <a:pt x="47783" y="4716"/>
                </a:lnTo>
                <a:lnTo>
                  <a:pt x="47337" y="4499"/>
                </a:lnTo>
                <a:lnTo>
                  <a:pt x="46879" y="4292"/>
                </a:lnTo>
                <a:lnTo>
                  <a:pt x="46367" y="4074"/>
                </a:lnTo>
                <a:lnTo>
                  <a:pt x="45866" y="3889"/>
                </a:lnTo>
                <a:lnTo>
                  <a:pt x="45343" y="3714"/>
                </a:lnTo>
                <a:lnTo>
                  <a:pt x="44831" y="3551"/>
                </a:lnTo>
                <a:lnTo>
                  <a:pt x="44320" y="3399"/>
                </a:lnTo>
                <a:lnTo>
                  <a:pt x="43797" y="3279"/>
                </a:lnTo>
                <a:lnTo>
                  <a:pt x="43274" y="3159"/>
                </a:lnTo>
                <a:lnTo>
                  <a:pt x="42751" y="3061"/>
                </a:lnTo>
                <a:lnTo>
                  <a:pt x="42217" y="2974"/>
                </a:lnTo>
                <a:lnTo>
                  <a:pt x="41695" y="2908"/>
                </a:lnTo>
                <a:lnTo>
                  <a:pt x="41161" y="2854"/>
                </a:lnTo>
                <a:lnTo>
                  <a:pt x="40627" y="2810"/>
                </a:lnTo>
                <a:lnTo>
                  <a:pt x="40083" y="2789"/>
                </a:lnTo>
                <a:lnTo>
                  <a:pt x="39549" y="2778"/>
                </a:lnTo>
                <a:lnTo>
                  <a:pt x="39004" y="2789"/>
                </a:lnTo>
                <a:lnTo>
                  <a:pt x="38460" y="2799"/>
                </a:lnTo>
                <a:lnTo>
                  <a:pt x="38002" y="2821"/>
                </a:lnTo>
                <a:lnTo>
                  <a:pt x="37545" y="2821"/>
                </a:lnTo>
                <a:lnTo>
                  <a:pt x="37087" y="2810"/>
                </a:lnTo>
                <a:lnTo>
                  <a:pt x="36641" y="2789"/>
                </a:lnTo>
                <a:lnTo>
                  <a:pt x="36194" y="2745"/>
                </a:lnTo>
                <a:lnTo>
                  <a:pt x="35748" y="2701"/>
                </a:lnTo>
                <a:lnTo>
                  <a:pt x="35301" y="2636"/>
                </a:lnTo>
                <a:lnTo>
                  <a:pt x="34865" y="2560"/>
                </a:lnTo>
                <a:lnTo>
                  <a:pt x="34430" y="2473"/>
                </a:lnTo>
                <a:lnTo>
                  <a:pt x="33994" y="2375"/>
                </a:lnTo>
                <a:lnTo>
                  <a:pt x="33558" y="2266"/>
                </a:lnTo>
                <a:lnTo>
                  <a:pt x="33123" y="2146"/>
                </a:lnTo>
                <a:lnTo>
                  <a:pt x="32698" y="2015"/>
                </a:lnTo>
                <a:lnTo>
                  <a:pt x="32262" y="1874"/>
                </a:lnTo>
                <a:lnTo>
                  <a:pt x="31837" y="1721"/>
                </a:lnTo>
                <a:lnTo>
                  <a:pt x="31413" y="1558"/>
                </a:lnTo>
                <a:lnTo>
                  <a:pt x="30672" y="1264"/>
                </a:lnTo>
                <a:lnTo>
                  <a:pt x="29920" y="981"/>
                </a:lnTo>
                <a:lnTo>
                  <a:pt x="29169" y="708"/>
                </a:lnTo>
                <a:lnTo>
                  <a:pt x="28417" y="458"/>
                </a:lnTo>
                <a:lnTo>
                  <a:pt x="28058" y="360"/>
                </a:lnTo>
                <a:lnTo>
                  <a:pt x="27688" y="262"/>
                </a:lnTo>
                <a:lnTo>
                  <a:pt x="27328" y="185"/>
                </a:lnTo>
                <a:lnTo>
                  <a:pt x="26969" y="120"/>
                </a:lnTo>
                <a:lnTo>
                  <a:pt x="26609" y="66"/>
                </a:lnTo>
                <a:lnTo>
                  <a:pt x="26250" y="33"/>
                </a:lnTo>
                <a:lnTo>
                  <a:pt x="25890" y="11"/>
                </a:lnTo>
                <a:lnTo>
                  <a:pt x="255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1" name="Google Shape;821;p67"/>
          <p:cNvSpPr/>
          <p:nvPr/>
        </p:nvSpPr>
        <p:spPr>
          <a:xfrm>
            <a:off x="5496269" y="2455289"/>
            <a:ext cx="1850461" cy="939552"/>
          </a:xfrm>
          <a:custGeom>
            <a:avLst/>
            <a:gdLst/>
            <a:ahLst/>
            <a:cxnLst/>
            <a:rect l="l" t="t" r="r" b="b"/>
            <a:pathLst>
              <a:path w="43526" h="24878" extrusionOk="0">
                <a:moveTo>
                  <a:pt x="19356" y="1"/>
                </a:moveTo>
                <a:lnTo>
                  <a:pt x="19116" y="12"/>
                </a:lnTo>
                <a:lnTo>
                  <a:pt x="18877" y="33"/>
                </a:lnTo>
                <a:lnTo>
                  <a:pt x="18637" y="66"/>
                </a:lnTo>
                <a:lnTo>
                  <a:pt x="18408" y="99"/>
                </a:lnTo>
                <a:lnTo>
                  <a:pt x="18169" y="153"/>
                </a:lnTo>
                <a:lnTo>
                  <a:pt x="17940" y="208"/>
                </a:lnTo>
                <a:lnTo>
                  <a:pt x="17711" y="262"/>
                </a:lnTo>
                <a:lnTo>
                  <a:pt x="17482" y="338"/>
                </a:lnTo>
                <a:lnTo>
                  <a:pt x="17254" y="415"/>
                </a:lnTo>
                <a:lnTo>
                  <a:pt x="17036" y="502"/>
                </a:lnTo>
                <a:lnTo>
                  <a:pt x="16807" y="600"/>
                </a:lnTo>
                <a:lnTo>
                  <a:pt x="16578" y="709"/>
                </a:lnTo>
                <a:lnTo>
                  <a:pt x="16361" y="818"/>
                </a:lnTo>
                <a:lnTo>
                  <a:pt x="16143" y="937"/>
                </a:lnTo>
                <a:lnTo>
                  <a:pt x="15925" y="1068"/>
                </a:lnTo>
                <a:lnTo>
                  <a:pt x="15707" y="1199"/>
                </a:lnTo>
                <a:lnTo>
                  <a:pt x="15489" y="1340"/>
                </a:lnTo>
                <a:lnTo>
                  <a:pt x="15271" y="1493"/>
                </a:lnTo>
                <a:lnTo>
                  <a:pt x="15054" y="1656"/>
                </a:lnTo>
                <a:lnTo>
                  <a:pt x="14836" y="1820"/>
                </a:lnTo>
                <a:lnTo>
                  <a:pt x="14716" y="1918"/>
                </a:lnTo>
                <a:lnTo>
                  <a:pt x="14574" y="1983"/>
                </a:lnTo>
                <a:lnTo>
                  <a:pt x="14433" y="2048"/>
                </a:lnTo>
                <a:lnTo>
                  <a:pt x="14280" y="2103"/>
                </a:lnTo>
                <a:lnTo>
                  <a:pt x="14128" y="2157"/>
                </a:lnTo>
                <a:lnTo>
                  <a:pt x="13964" y="2190"/>
                </a:lnTo>
                <a:lnTo>
                  <a:pt x="13648" y="2255"/>
                </a:lnTo>
                <a:lnTo>
                  <a:pt x="13518" y="2277"/>
                </a:lnTo>
                <a:lnTo>
                  <a:pt x="13398" y="2288"/>
                </a:lnTo>
                <a:lnTo>
                  <a:pt x="13267" y="2277"/>
                </a:lnTo>
                <a:lnTo>
                  <a:pt x="13137" y="2266"/>
                </a:lnTo>
                <a:lnTo>
                  <a:pt x="12875" y="2244"/>
                </a:lnTo>
                <a:lnTo>
                  <a:pt x="12614" y="2223"/>
                </a:lnTo>
                <a:lnTo>
                  <a:pt x="12581" y="2070"/>
                </a:lnTo>
                <a:lnTo>
                  <a:pt x="11971" y="2157"/>
                </a:lnTo>
                <a:lnTo>
                  <a:pt x="11350" y="2244"/>
                </a:lnTo>
                <a:lnTo>
                  <a:pt x="10119" y="2397"/>
                </a:lnTo>
                <a:lnTo>
                  <a:pt x="9499" y="2495"/>
                </a:lnTo>
                <a:lnTo>
                  <a:pt x="8889" y="2593"/>
                </a:lnTo>
                <a:lnTo>
                  <a:pt x="8584" y="2658"/>
                </a:lnTo>
                <a:lnTo>
                  <a:pt x="8290" y="2724"/>
                </a:lnTo>
                <a:lnTo>
                  <a:pt x="7985" y="2800"/>
                </a:lnTo>
                <a:lnTo>
                  <a:pt x="7691" y="2876"/>
                </a:lnTo>
                <a:lnTo>
                  <a:pt x="7331" y="2996"/>
                </a:lnTo>
                <a:lnTo>
                  <a:pt x="6972" y="3116"/>
                </a:lnTo>
                <a:lnTo>
                  <a:pt x="6623" y="3246"/>
                </a:lnTo>
                <a:lnTo>
                  <a:pt x="6296" y="3377"/>
                </a:lnTo>
                <a:lnTo>
                  <a:pt x="5959" y="3530"/>
                </a:lnTo>
                <a:lnTo>
                  <a:pt x="5643" y="3682"/>
                </a:lnTo>
                <a:lnTo>
                  <a:pt x="5327" y="3845"/>
                </a:lnTo>
                <a:lnTo>
                  <a:pt x="5033" y="4009"/>
                </a:lnTo>
                <a:lnTo>
                  <a:pt x="4739" y="4194"/>
                </a:lnTo>
                <a:lnTo>
                  <a:pt x="4456" y="4379"/>
                </a:lnTo>
                <a:lnTo>
                  <a:pt x="4172" y="4564"/>
                </a:lnTo>
                <a:lnTo>
                  <a:pt x="3911" y="4771"/>
                </a:lnTo>
                <a:lnTo>
                  <a:pt x="3650" y="4967"/>
                </a:lnTo>
                <a:lnTo>
                  <a:pt x="3399" y="5185"/>
                </a:lnTo>
                <a:lnTo>
                  <a:pt x="3160" y="5403"/>
                </a:lnTo>
                <a:lnTo>
                  <a:pt x="2920" y="5621"/>
                </a:lnTo>
                <a:lnTo>
                  <a:pt x="2702" y="5850"/>
                </a:lnTo>
                <a:lnTo>
                  <a:pt x="2484" y="6089"/>
                </a:lnTo>
                <a:lnTo>
                  <a:pt x="2277" y="6329"/>
                </a:lnTo>
                <a:lnTo>
                  <a:pt x="2081" y="6579"/>
                </a:lnTo>
                <a:lnTo>
                  <a:pt x="1896" y="6830"/>
                </a:lnTo>
                <a:lnTo>
                  <a:pt x="1711" y="7080"/>
                </a:lnTo>
                <a:lnTo>
                  <a:pt x="1548" y="7342"/>
                </a:lnTo>
                <a:lnTo>
                  <a:pt x="1384" y="7603"/>
                </a:lnTo>
                <a:lnTo>
                  <a:pt x="1232" y="7875"/>
                </a:lnTo>
                <a:lnTo>
                  <a:pt x="1090" y="8148"/>
                </a:lnTo>
                <a:lnTo>
                  <a:pt x="948" y="8420"/>
                </a:lnTo>
                <a:lnTo>
                  <a:pt x="829" y="8703"/>
                </a:lnTo>
                <a:lnTo>
                  <a:pt x="709" y="8986"/>
                </a:lnTo>
                <a:lnTo>
                  <a:pt x="600" y="9270"/>
                </a:lnTo>
                <a:lnTo>
                  <a:pt x="502" y="9564"/>
                </a:lnTo>
                <a:lnTo>
                  <a:pt x="415" y="9858"/>
                </a:lnTo>
                <a:lnTo>
                  <a:pt x="328" y="10152"/>
                </a:lnTo>
                <a:lnTo>
                  <a:pt x="251" y="10446"/>
                </a:lnTo>
                <a:lnTo>
                  <a:pt x="197" y="10740"/>
                </a:lnTo>
                <a:lnTo>
                  <a:pt x="142" y="11045"/>
                </a:lnTo>
                <a:lnTo>
                  <a:pt x="99" y="11339"/>
                </a:lnTo>
                <a:lnTo>
                  <a:pt x="55" y="11644"/>
                </a:lnTo>
                <a:lnTo>
                  <a:pt x="34" y="11949"/>
                </a:lnTo>
                <a:lnTo>
                  <a:pt x="12" y="12254"/>
                </a:lnTo>
                <a:lnTo>
                  <a:pt x="1" y="12559"/>
                </a:lnTo>
                <a:lnTo>
                  <a:pt x="1" y="12864"/>
                </a:lnTo>
                <a:lnTo>
                  <a:pt x="12" y="13180"/>
                </a:lnTo>
                <a:lnTo>
                  <a:pt x="34" y="13485"/>
                </a:lnTo>
                <a:lnTo>
                  <a:pt x="55" y="13790"/>
                </a:lnTo>
                <a:lnTo>
                  <a:pt x="99" y="14095"/>
                </a:lnTo>
                <a:lnTo>
                  <a:pt x="142" y="14400"/>
                </a:lnTo>
                <a:lnTo>
                  <a:pt x="197" y="14705"/>
                </a:lnTo>
                <a:lnTo>
                  <a:pt x="262" y="15010"/>
                </a:lnTo>
                <a:lnTo>
                  <a:pt x="338" y="15315"/>
                </a:lnTo>
                <a:lnTo>
                  <a:pt x="415" y="15620"/>
                </a:lnTo>
                <a:lnTo>
                  <a:pt x="513" y="15925"/>
                </a:lnTo>
                <a:lnTo>
                  <a:pt x="611" y="16219"/>
                </a:lnTo>
                <a:lnTo>
                  <a:pt x="720" y="16524"/>
                </a:lnTo>
                <a:lnTo>
                  <a:pt x="840" y="16818"/>
                </a:lnTo>
                <a:lnTo>
                  <a:pt x="970" y="17112"/>
                </a:lnTo>
                <a:lnTo>
                  <a:pt x="1101" y="17395"/>
                </a:lnTo>
                <a:lnTo>
                  <a:pt x="1253" y="17689"/>
                </a:lnTo>
                <a:lnTo>
                  <a:pt x="1406" y="17972"/>
                </a:lnTo>
                <a:lnTo>
                  <a:pt x="1569" y="18255"/>
                </a:lnTo>
                <a:lnTo>
                  <a:pt x="1754" y="18528"/>
                </a:lnTo>
                <a:lnTo>
                  <a:pt x="1940" y="18800"/>
                </a:lnTo>
                <a:lnTo>
                  <a:pt x="2125" y="19072"/>
                </a:lnTo>
                <a:lnTo>
                  <a:pt x="2332" y="19345"/>
                </a:lnTo>
                <a:lnTo>
                  <a:pt x="2495" y="19541"/>
                </a:lnTo>
                <a:lnTo>
                  <a:pt x="2680" y="19737"/>
                </a:lnTo>
                <a:lnTo>
                  <a:pt x="2887" y="19922"/>
                </a:lnTo>
                <a:lnTo>
                  <a:pt x="3094" y="20096"/>
                </a:lnTo>
                <a:lnTo>
                  <a:pt x="3312" y="20260"/>
                </a:lnTo>
                <a:lnTo>
                  <a:pt x="3541" y="20401"/>
                </a:lnTo>
                <a:lnTo>
                  <a:pt x="3780" y="20521"/>
                </a:lnTo>
                <a:lnTo>
                  <a:pt x="4009" y="20619"/>
                </a:lnTo>
                <a:lnTo>
                  <a:pt x="4423" y="20772"/>
                </a:lnTo>
                <a:lnTo>
                  <a:pt x="4837" y="20913"/>
                </a:lnTo>
                <a:lnTo>
                  <a:pt x="5251" y="21033"/>
                </a:lnTo>
                <a:lnTo>
                  <a:pt x="5676" y="21142"/>
                </a:lnTo>
                <a:lnTo>
                  <a:pt x="6100" y="21251"/>
                </a:lnTo>
                <a:lnTo>
                  <a:pt x="6525" y="21327"/>
                </a:lnTo>
                <a:lnTo>
                  <a:pt x="6961" y="21403"/>
                </a:lnTo>
                <a:lnTo>
                  <a:pt x="7386" y="21447"/>
                </a:lnTo>
                <a:lnTo>
                  <a:pt x="8257" y="21545"/>
                </a:lnTo>
                <a:lnTo>
                  <a:pt x="9117" y="21654"/>
                </a:lnTo>
                <a:lnTo>
                  <a:pt x="9553" y="21708"/>
                </a:lnTo>
                <a:lnTo>
                  <a:pt x="9978" y="21784"/>
                </a:lnTo>
                <a:lnTo>
                  <a:pt x="10403" y="21861"/>
                </a:lnTo>
                <a:lnTo>
                  <a:pt x="10827" y="21948"/>
                </a:lnTo>
                <a:lnTo>
                  <a:pt x="11241" y="22035"/>
                </a:lnTo>
                <a:lnTo>
                  <a:pt x="11666" y="22144"/>
                </a:lnTo>
                <a:lnTo>
                  <a:pt x="12080" y="22253"/>
                </a:lnTo>
                <a:lnTo>
                  <a:pt x="12505" y="22384"/>
                </a:lnTo>
                <a:lnTo>
                  <a:pt x="12919" y="22514"/>
                </a:lnTo>
                <a:lnTo>
                  <a:pt x="13333" y="22656"/>
                </a:lnTo>
                <a:lnTo>
                  <a:pt x="13746" y="22819"/>
                </a:lnTo>
                <a:lnTo>
                  <a:pt x="14149" y="22983"/>
                </a:lnTo>
                <a:lnTo>
                  <a:pt x="14574" y="23168"/>
                </a:lnTo>
                <a:lnTo>
                  <a:pt x="14988" y="23331"/>
                </a:lnTo>
                <a:lnTo>
                  <a:pt x="15402" y="23494"/>
                </a:lnTo>
                <a:lnTo>
                  <a:pt x="15827" y="23647"/>
                </a:lnTo>
                <a:lnTo>
                  <a:pt x="16241" y="23799"/>
                </a:lnTo>
                <a:lnTo>
                  <a:pt x="16666" y="23930"/>
                </a:lnTo>
                <a:lnTo>
                  <a:pt x="17079" y="24061"/>
                </a:lnTo>
                <a:lnTo>
                  <a:pt x="17504" y="24192"/>
                </a:lnTo>
                <a:lnTo>
                  <a:pt x="17929" y="24300"/>
                </a:lnTo>
                <a:lnTo>
                  <a:pt x="18354" y="24409"/>
                </a:lnTo>
                <a:lnTo>
                  <a:pt x="18768" y="24497"/>
                </a:lnTo>
                <a:lnTo>
                  <a:pt x="19192" y="24584"/>
                </a:lnTo>
                <a:lnTo>
                  <a:pt x="19617" y="24660"/>
                </a:lnTo>
                <a:lnTo>
                  <a:pt x="20042" y="24725"/>
                </a:lnTo>
                <a:lnTo>
                  <a:pt x="20478" y="24780"/>
                </a:lnTo>
                <a:lnTo>
                  <a:pt x="20902" y="24823"/>
                </a:lnTo>
                <a:lnTo>
                  <a:pt x="21327" y="24856"/>
                </a:lnTo>
                <a:lnTo>
                  <a:pt x="21752" y="24867"/>
                </a:lnTo>
                <a:lnTo>
                  <a:pt x="22188" y="24878"/>
                </a:lnTo>
                <a:lnTo>
                  <a:pt x="22613" y="24878"/>
                </a:lnTo>
                <a:lnTo>
                  <a:pt x="23048" y="24856"/>
                </a:lnTo>
                <a:lnTo>
                  <a:pt x="23484" y="24834"/>
                </a:lnTo>
                <a:lnTo>
                  <a:pt x="23920" y="24791"/>
                </a:lnTo>
                <a:lnTo>
                  <a:pt x="24344" y="24736"/>
                </a:lnTo>
                <a:lnTo>
                  <a:pt x="24780" y="24660"/>
                </a:lnTo>
                <a:lnTo>
                  <a:pt x="25216" y="24584"/>
                </a:lnTo>
                <a:lnTo>
                  <a:pt x="25662" y="24486"/>
                </a:lnTo>
                <a:lnTo>
                  <a:pt x="26098" y="24377"/>
                </a:lnTo>
                <a:lnTo>
                  <a:pt x="26534" y="24246"/>
                </a:lnTo>
                <a:lnTo>
                  <a:pt x="26969" y="24104"/>
                </a:lnTo>
                <a:lnTo>
                  <a:pt x="27416" y="23952"/>
                </a:lnTo>
                <a:lnTo>
                  <a:pt x="27862" y="23778"/>
                </a:lnTo>
                <a:lnTo>
                  <a:pt x="28189" y="23647"/>
                </a:lnTo>
                <a:lnTo>
                  <a:pt x="28527" y="23527"/>
                </a:lnTo>
                <a:lnTo>
                  <a:pt x="28864" y="23407"/>
                </a:lnTo>
                <a:lnTo>
                  <a:pt x="29202" y="23298"/>
                </a:lnTo>
                <a:lnTo>
                  <a:pt x="29551" y="23200"/>
                </a:lnTo>
                <a:lnTo>
                  <a:pt x="29899" y="23113"/>
                </a:lnTo>
                <a:lnTo>
                  <a:pt x="30248" y="23037"/>
                </a:lnTo>
                <a:lnTo>
                  <a:pt x="30596" y="22972"/>
                </a:lnTo>
                <a:lnTo>
                  <a:pt x="30945" y="22906"/>
                </a:lnTo>
                <a:lnTo>
                  <a:pt x="31304" y="22863"/>
                </a:lnTo>
                <a:lnTo>
                  <a:pt x="31664" y="22830"/>
                </a:lnTo>
                <a:lnTo>
                  <a:pt x="32012" y="22808"/>
                </a:lnTo>
                <a:lnTo>
                  <a:pt x="32742" y="22808"/>
                </a:lnTo>
                <a:lnTo>
                  <a:pt x="33101" y="22830"/>
                </a:lnTo>
                <a:lnTo>
                  <a:pt x="33461" y="22863"/>
                </a:lnTo>
                <a:lnTo>
                  <a:pt x="33788" y="22906"/>
                </a:lnTo>
                <a:lnTo>
                  <a:pt x="34114" y="22928"/>
                </a:lnTo>
                <a:lnTo>
                  <a:pt x="34430" y="22939"/>
                </a:lnTo>
                <a:lnTo>
                  <a:pt x="34746" y="22939"/>
                </a:lnTo>
                <a:lnTo>
                  <a:pt x="35051" y="22928"/>
                </a:lnTo>
                <a:lnTo>
                  <a:pt x="35356" y="22906"/>
                </a:lnTo>
                <a:lnTo>
                  <a:pt x="35650" y="22885"/>
                </a:lnTo>
                <a:lnTo>
                  <a:pt x="35944" y="22841"/>
                </a:lnTo>
                <a:lnTo>
                  <a:pt x="36227" y="22787"/>
                </a:lnTo>
                <a:lnTo>
                  <a:pt x="36500" y="22721"/>
                </a:lnTo>
                <a:lnTo>
                  <a:pt x="36783" y="22656"/>
                </a:lnTo>
                <a:lnTo>
                  <a:pt x="37044" y="22569"/>
                </a:lnTo>
                <a:lnTo>
                  <a:pt x="37306" y="22482"/>
                </a:lnTo>
                <a:lnTo>
                  <a:pt x="37567" y="22373"/>
                </a:lnTo>
                <a:lnTo>
                  <a:pt x="37818" y="22264"/>
                </a:lnTo>
                <a:lnTo>
                  <a:pt x="38068" y="22133"/>
                </a:lnTo>
                <a:lnTo>
                  <a:pt x="38308" y="22002"/>
                </a:lnTo>
                <a:lnTo>
                  <a:pt x="38547" y="21861"/>
                </a:lnTo>
                <a:lnTo>
                  <a:pt x="38776" y="21708"/>
                </a:lnTo>
                <a:lnTo>
                  <a:pt x="39005" y="21545"/>
                </a:lnTo>
                <a:lnTo>
                  <a:pt x="39223" y="21371"/>
                </a:lnTo>
                <a:lnTo>
                  <a:pt x="39441" y="21185"/>
                </a:lnTo>
                <a:lnTo>
                  <a:pt x="39648" y="20989"/>
                </a:lnTo>
                <a:lnTo>
                  <a:pt x="39854" y="20793"/>
                </a:lnTo>
                <a:lnTo>
                  <a:pt x="40051" y="20575"/>
                </a:lnTo>
                <a:lnTo>
                  <a:pt x="40247" y="20358"/>
                </a:lnTo>
                <a:lnTo>
                  <a:pt x="40443" y="20129"/>
                </a:lnTo>
                <a:lnTo>
                  <a:pt x="40628" y="19889"/>
                </a:lnTo>
                <a:lnTo>
                  <a:pt x="40813" y="19639"/>
                </a:lnTo>
                <a:lnTo>
                  <a:pt x="40987" y="19377"/>
                </a:lnTo>
                <a:lnTo>
                  <a:pt x="41161" y="19105"/>
                </a:lnTo>
                <a:lnTo>
                  <a:pt x="41325" y="18833"/>
                </a:lnTo>
                <a:lnTo>
                  <a:pt x="41564" y="18408"/>
                </a:lnTo>
                <a:lnTo>
                  <a:pt x="41793" y="17983"/>
                </a:lnTo>
                <a:lnTo>
                  <a:pt x="42011" y="17548"/>
                </a:lnTo>
                <a:lnTo>
                  <a:pt x="42207" y="17112"/>
                </a:lnTo>
                <a:lnTo>
                  <a:pt x="42392" y="16665"/>
                </a:lnTo>
                <a:lnTo>
                  <a:pt x="42567" y="16230"/>
                </a:lnTo>
                <a:lnTo>
                  <a:pt x="42730" y="15783"/>
                </a:lnTo>
                <a:lnTo>
                  <a:pt x="42882" y="15326"/>
                </a:lnTo>
                <a:lnTo>
                  <a:pt x="43013" y="14868"/>
                </a:lnTo>
                <a:lnTo>
                  <a:pt x="43122" y="14411"/>
                </a:lnTo>
                <a:lnTo>
                  <a:pt x="43231" y="13942"/>
                </a:lnTo>
                <a:lnTo>
                  <a:pt x="43318" y="13474"/>
                </a:lnTo>
                <a:lnTo>
                  <a:pt x="43394" y="13006"/>
                </a:lnTo>
                <a:lnTo>
                  <a:pt x="43449" y="12526"/>
                </a:lnTo>
                <a:lnTo>
                  <a:pt x="43492" y="12047"/>
                </a:lnTo>
                <a:lnTo>
                  <a:pt x="43514" y="11568"/>
                </a:lnTo>
                <a:lnTo>
                  <a:pt x="43525" y="11198"/>
                </a:lnTo>
                <a:lnTo>
                  <a:pt x="43525" y="10827"/>
                </a:lnTo>
                <a:lnTo>
                  <a:pt x="43503" y="10468"/>
                </a:lnTo>
                <a:lnTo>
                  <a:pt x="43481" y="10119"/>
                </a:lnTo>
                <a:lnTo>
                  <a:pt x="43449" y="9771"/>
                </a:lnTo>
                <a:lnTo>
                  <a:pt x="43405" y="9433"/>
                </a:lnTo>
                <a:lnTo>
                  <a:pt x="43351" y="9095"/>
                </a:lnTo>
                <a:lnTo>
                  <a:pt x="43285" y="8769"/>
                </a:lnTo>
                <a:lnTo>
                  <a:pt x="43209" y="8453"/>
                </a:lnTo>
                <a:lnTo>
                  <a:pt x="43111" y="8148"/>
                </a:lnTo>
                <a:lnTo>
                  <a:pt x="43013" y="7843"/>
                </a:lnTo>
                <a:lnTo>
                  <a:pt x="42893" y="7549"/>
                </a:lnTo>
                <a:lnTo>
                  <a:pt x="42773" y="7255"/>
                </a:lnTo>
                <a:lnTo>
                  <a:pt x="42632" y="6971"/>
                </a:lnTo>
                <a:lnTo>
                  <a:pt x="42479" y="6699"/>
                </a:lnTo>
                <a:lnTo>
                  <a:pt x="42316" y="6427"/>
                </a:lnTo>
                <a:lnTo>
                  <a:pt x="42142" y="6176"/>
                </a:lnTo>
                <a:lnTo>
                  <a:pt x="41946" y="5915"/>
                </a:lnTo>
                <a:lnTo>
                  <a:pt x="41750" y="5675"/>
                </a:lnTo>
                <a:lnTo>
                  <a:pt x="41532" y="5436"/>
                </a:lnTo>
                <a:lnTo>
                  <a:pt x="41292" y="5207"/>
                </a:lnTo>
                <a:lnTo>
                  <a:pt x="41053" y="4989"/>
                </a:lnTo>
                <a:lnTo>
                  <a:pt x="40791" y="4771"/>
                </a:lnTo>
                <a:lnTo>
                  <a:pt x="40519" y="4564"/>
                </a:lnTo>
                <a:lnTo>
                  <a:pt x="40225" y="4368"/>
                </a:lnTo>
                <a:lnTo>
                  <a:pt x="39931" y="4183"/>
                </a:lnTo>
                <a:lnTo>
                  <a:pt x="39615" y="3998"/>
                </a:lnTo>
                <a:lnTo>
                  <a:pt x="39277" y="3824"/>
                </a:lnTo>
                <a:lnTo>
                  <a:pt x="38929" y="3660"/>
                </a:lnTo>
                <a:lnTo>
                  <a:pt x="38569" y="3508"/>
                </a:lnTo>
                <a:lnTo>
                  <a:pt x="38188" y="3355"/>
                </a:lnTo>
                <a:lnTo>
                  <a:pt x="37796" y="3214"/>
                </a:lnTo>
                <a:lnTo>
                  <a:pt x="37524" y="3127"/>
                </a:lnTo>
                <a:lnTo>
                  <a:pt x="37262" y="3061"/>
                </a:lnTo>
                <a:lnTo>
                  <a:pt x="36718" y="2931"/>
                </a:lnTo>
                <a:lnTo>
                  <a:pt x="36173" y="2811"/>
                </a:lnTo>
                <a:lnTo>
                  <a:pt x="35901" y="2745"/>
                </a:lnTo>
                <a:lnTo>
                  <a:pt x="35628" y="2669"/>
                </a:lnTo>
                <a:lnTo>
                  <a:pt x="35182" y="2538"/>
                </a:lnTo>
                <a:lnTo>
                  <a:pt x="34713" y="2430"/>
                </a:lnTo>
                <a:lnTo>
                  <a:pt x="34245" y="2310"/>
                </a:lnTo>
                <a:lnTo>
                  <a:pt x="33788" y="2190"/>
                </a:lnTo>
                <a:lnTo>
                  <a:pt x="33330" y="2048"/>
                </a:lnTo>
                <a:lnTo>
                  <a:pt x="33112" y="1983"/>
                </a:lnTo>
                <a:lnTo>
                  <a:pt x="32894" y="1896"/>
                </a:lnTo>
                <a:lnTo>
                  <a:pt x="32677" y="1809"/>
                </a:lnTo>
                <a:lnTo>
                  <a:pt x="32470" y="1711"/>
                </a:lnTo>
                <a:lnTo>
                  <a:pt x="32263" y="1613"/>
                </a:lnTo>
                <a:lnTo>
                  <a:pt x="32067" y="1493"/>
                </a:lnTo>
                <a:lnTo>
                  <a:pt x="31838" y="1351"/>
                </a:lnTo>
                <a:lnTo>
                  <a:pt x="31598" y="1221"/>
                </a:lnTo>
                <a:lnTo>
                  <a:pt x="31359" y="1090"/>
                </a:lnTo>
                <a:lnTo>
                  <a:pt x="31119" y="970"/>
                </a:lnTo>
                <a:lnTo>
                  <a:pt x="30890" y="861"/>
                </a:lnTo>
                <a:lnTo>
                  <a:pt x="30651" y="763"/>
                </a:lnTo>
                <a:lnTo>
                  <a:pt x="30411" y="665"/>
                </a:lnTo>
                <a:lnTo>
                  <a:pt x="30172" y="578"/>
                </a:lnTo>
                <a:lnTo>
                  <a:pt x="29932" y="491"/>
                </a:lnTo>
                <a:lnTo>
                  <a:pt x="29692" y="415"/>
                </a:lnTo>
                <a:lnTo>
                  <a:pt x="29453" y="349"/>
                </a:lnTo>
                <a:lnTo>
                  <a:pt x="29213" y="295"/>
                </a:lnTo>
                <a:lnTo>
                  <a:pt x="28973" y="240"/>
                </a:lnTo>
                <a:lnTo>
                  <a:pt x="28734" y="197"/>
                </a:lnTo>
                <a:lnTo>
                  <a:pt x="28483" y="153"/>
                </a:lnTo>
                <a:lnTo>
                  <a:pt x="28244" y="131"/>
                </a:lnTo>
                <a:lnTo>
                  <a:pt x="27993" y="99"/>
                </a:lnTo>
                <a:lnTo>
                  <a:pt x="27754" y="88"/>
                </a:lnTo>
                <a:lnTo>
                  <a:pt x="27503" y="77"/>
                </a:lnTo>
                <a:lnTo>
                  <a:pt x="27263" y="66"/>
                </a:lnTo>
                <a:lnTo>
                  <a:pt x="27013" y="77"/>
                </a:lnTo>
                <a:lnTo>
                  <a:pt x="26762" y="77"/>
                </a:lnTo>
                <a:lnTo>
                  <a:pt x="26261" y="120"/>
                </a:lnTo>
                <a:lnTo>
                  <a:pt x="25760" y="186"/>
                </a:lnTo>
                <a:lnTo>
                  <a:pt x="25248" y="273"/>
                </a:lnTo>
                <a:lnTo>
                  <a:pt x="24736" y="382"/>
                </a:lnTo>
                <a:lnTo>
                  <a:pt x="24225" y="523"/>
                </a:lnTo>
                <a:lnTo>
                  <a:pt x="23996" y="578"/>
                </a:lnTo>
                <a:lnTo>
                  <a:pt x="23767" y="632"/>
                </a:lnTo>
                <a:lnTo>
                  <a:pt x="23517" y="654"/>
                </a:lnTo>
                <a:lnTo>
                  <a:pt x="23277" y="676"/>
                </a:lnTo>
                <a:lnTo>
                  <a:pt x="23037" y="665"/>
                </a:lnTo>
                <a:lnTo>
                  <a:pt x="22798" y="643"/>
                </a:lnTo>
                <a:lnTo>
                  <a:pt x="22569" y="600"/>
                </a:lnTo>
                <a:lnTo>
                  <a:pt x="22460" y="578"/>
                </a:lnTo>
                <a:lnTo>
                  <a:pt x="22351" y="534"/>
                </a:lnTo>
                <a:lnTo>
                  <a:pt x="22090" y="447"/>
                </a:lnTo>
                <a:lnTo>
                  <a:pt x="21839" y="360"/>
                </a:lnTo>
                <a:lnTo>
                  <a:pt x="21578" y="284"/>
                </a:lnTo>
                <a:lnTo>
                  <a:pt x="21327" y="218"/>
                </a:lnTo>
                <a:lnTo>
                  <a:pt x="21077" y="164"/>
                </a:lnTo>
                <a:lnTo>
                  <a:pt x="20826" y="110"/>
                </a:lnTo>
                <a:lnTo>
                  <a:pt x="20576" y="77"/>
                </a:lnTo>
                <a:lnTo>
                  <a:pt x="20325" y="44"/>
                </a:lnTo>
                <a:lnTo>
                  <a:pt x="20086" y="22"/>
                </a:lnTo>
                <a:lnTo>
                  <a:pt x="19835" y="12"/>
                </a:lnTo>
                <a:lnTo>
                  <a:pt x="195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2" name="Google Shape;822;p67"/>
          <p:cNvSpPr txBox="1">
            <a:spLocks noGrp="1"/>
          </p:cNvSpPr>
          <p:nvPr>
            <p:ph type="title"/>
          </p:nvPr>
        </p:nvSpPr>
        <p:spPr>
          <a:xfrm>
            <a:off x="1648784" y="2481819"/>
            <a:ext cx="215596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Duyên</a:t>
            </a:r>
            <a:r>
              <a:rPr lang="en-US" sz="21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100" b="1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hải</a:t>
            </a:r>
            <a:r>
              <a:rPr lang="en-US" sz="21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Nam </a:t>
            </a:r>
            <a:r>
              <a:rPr lang="en-US" sz="2100" b="1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Trung</a:t>
            </a:r>
            <a:r>
              <a:rPr lang="en-US" sz="21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100" b="1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Bộ</a:t>
            </a:r>
            <a:endParaRPr sz="2100" b="1" dirty="0"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824" name="Google Shape;824;p67"/>
          <p:cNvSpPr txBox="1">
            <a:spLocks noGrp="1"/>
          </p:cNvSpPr>
          <p:nvPr>
            <p:ph type="title" idx="2"/>
          </p:nvPr>
        </p:nvSpPr>
        <p:spPr>
          <a:xfrm>
            <a:off x="4942698" y="2513351"/>
            <a:ext cx="3067500" cy="839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Nam B</a:t>
            </a:r>
            <a:r>
              <a:rPr lang="en-US" sz="21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ộ </a:t>
            </a:r>
            <a:r>
              <a:rPr lang="en-US" sz="2100" b="1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và</a:t>
            </a:r>
            <a:r>
              <a:rPr lang="en-US" sz="21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br>
              <a:rPr lang="en-US" sz="21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100" b="1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Tây</a:t>
            </a:r>
            <a:r>
              <a:rPr lang="en-US" sz="21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100" b="1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Nguyên</a:t>
            </a:r>
            <a:endParaRPr sz="2100" b="1" dirty="0"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grpSp>
        <p:nvGrpSpPr>
          <p:cNvPr id="826" name="Google Shape;826;p67"/>
          <p:cNvGrpSpPr/>
          <p:nvPr/>
        </p:nvGrpSpPr>
        <p:grpSpPr>
          <a:xfrm>
            <a:off x="2515589" y="1489545"/>
            <a:ext cx="387992" cy="329326"/>
            <a:chOff x="839307" y="2318098"/>
            <a:chExt cx="387992" cy="329326"/>
          </a:xfrm>
        </p:grpSpPr>
        <p:sp>
          <p:nvSpPr>
            <p:cNvPr id="827" name="Google Shape;827;p67"/>
            <p:cNvSpPr/>
            <p:nvPr/>
          </p:nvSpPr>
          <p:spPr>
            <a:xfrm>
              <a:off x="963051" y="2318098"/>
              <a:ext cx="140532" cy="93872"/>
            </a:xfrm>
            <a:custGeom>
              <a:avLst/>
              <a:gdLst/>
              <a:ahLst/>
              <a:cxnLst/>
              <a:rect l="l" t="t" r="r" b="b"/>
              <a:pathLst>
                <a:path w="5349" h="3573" extrusionOk="0">
                  <a:moveTo>
                    <a:pt x="1415" y="1"/>
                  </a:moveTo>
                  <a:cubicBezTo>
                    <a:pt x="639" y="1"/>
                    <a:pt x="7" y="639"/>
                    <a:pt x="0" y="1416"/>
                  </a:cubicBezTo>
                  <a:lnTo>
                    <a:pt x="0" y="2976"/>
                  </a:lnTo>
                  <a:cubicBezTo>
                    <a:pt x="0" y="3309"/>
                    <a:pt x="271" y="3573"/>
                    <a:pt x="597" y="3573"/>
                  </a:cubicBezTo>
                  <a:cubicBezTo>
                    <a:pt x="930" y="3573"/>
                    <a:pt x="1193" y="3309"/>
                    <a:pt x="1193" y="2976"/>
                  </a:cubicBezTo>
                  <a:lnTo>
                    <a:pt x="1193" y="1416"/>
                  </a:lnTo>
                  <a:cubicBezTo>
                    <a:pt x="1193" y="1291"/>
                    <a:pt x="1298" y="1194"/>
                    <a:pt x="1422" y="1194"/>
                  </a:cubicBezTo>
                  <a:lnTo>
                    <a:pt x="3933" y="1194"/>
                  </a:lnTo>
                  <a:cubicBezTo>
                    <a:pt x="4058" y="1194"/>
                    <a:pt x="4162" y="1291"/>
                    <a:pt x="4162" y="1416"/>
                  </a:cubicBezTo>
                  <a:lnTo>
                    <a:pt x="4162" y="2976"/>
                  </a:lnTo>
                  <a:cubicBezTo>
                    <a:pt x="4162" y="3309"/>
                    <a:pt x="4433" y="3573"/>
                    <a:pt x="4759" y="3573"/>
                  </a:cubicBezTo>
                  <a:cubicBezTo>
                    <a:pt x="5085" y="3573"/>
                    <a:pt x="5348" y="3309"/>
                    <a:pt x="5348" y="2976"/>
                  </a:cubicBezTo>
                  <a:lnTo>
                    <a:pt x="5348" y="1423"/>
                  </a:lnTo>
                  <a:cubicBezTo>
                    <a:pt x="5348" y="632"/>
                    <a:pt x="4717" y="1"/>
                    <a:pt x="39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67"/>
            <p:cNvSpPr/>
            <p:nvPr/>
          </p:nvSpPr>
          <p:spPr>
            <a:xfrm>
              <a:off x="962867" y="2358741"/>
              <a:ext cx="31553" cy="53228"/>
            </a:xfrm>
            <a:custGeom>
              <a:avLst/>
              <a:gdLst/>
              <a:ahLst/>
              <a:cxnLst/>
              <a:rect l="l" t="t" r="r" b="b"/>
              <a:pathLst>
                <a:path w="1201" h="2026" extrusionOk="0">
                  <a:moveTo>
                    <a:pt x="7" y="0"/>
                  </a:moveTo>
                  <a:lnTo>
                    <a:pt x="7" y="1429"/>
                  </a:lnTo>
                  <a:cubicBezTo>
                    <a:pt x="1" y="1758"/>
                    <a:pt x="264" y="2026"/>
                    <a:pt x="591" y="2026"/>
                  </a:cubicBezTo>
                  <a:cubicBezTo>
                    <a:pt x="596" y="2026"/>
                    <a:pt x="600" y="2026"/>
                    <a:pt x="604" y="2026"/>
                  </a:cubicBezTo>
                  <a:cubicBezTo>
                    <a:pt x="930" y="2026"/>
                    <a:pt x="1200" y="1762"/>
                    <a:pt x="1200" y="1429"/>
                  </a:cubicBezTo>
                  <a:lnTo>
                    <a:pt x="12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67"/>
            <p:cNvSpPr/>
            <p:nvPr/>
          </p:nvSpPr>
          <p:spPr>
            <a:xfrm>
              <a:off x="1072397" y="2358741"/>
              <a:ext cx="31369" cy="53228"/>
            </a:xfrm>
            <a:custGeom>
              <a:avLst/>
              <a:gdLst/>
              <a:ahLst/>
              <a:cxnLst/>
              <a:rect l="l" t="t" r="r" b="b"/>
              <a:pathLst>
                <a:path w="1194" h="2026" extrusionOk="0">
                  <a:moveTo>
                    <a:pt x="0" y="0"/>
                  </a:moveTo>
                  <a:lnTo>
                    <a:pt x="0" y="1429"/>
                  </a:lnTo>
                  <a:cubicBezTo>
                    <a:pt x="0" y="1762"/>
                    <a:pt x="264" y="2026"/>
                    <a:pt x="597" y="2026"/>
                  </a:cubicBezTo>
                  <a:cubicBezTo>
                    <a:pt x="923" y="2026"/>
                    <a:pt x="1193" y="1762"/>
                    <a:pt x="1193" y="1429"/>
                  </a:cubicBezTo>
                  <a:lnTo>
                    <a:pt x="11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67"/>
            <p:cNvSpPr/>
            <p:nvPr/>
          </p:nvSpPr>
          <p:spPr>
            <a:xfrm>
              <a:off x="839307" y="2378419"/>
              <a:ext cx="387992" cy="260623"/>
            </a:xfrm>
            <a:custGeom>
              <a:avLst/>
              <a:gdLst/>
              <a:ahLst/>
              <a:cxnLst/>
              <a:rect l="l" t="t" r="r" b="b"/>
              <a:pathLst>
                <a:path w="14768" h="9920" extrusionOk="0">
                  <a:moveTo>
                    <a:pt x="1298" y="1"/>
                  </a:moveTo>
                  <a:cubicBezTo>
                    <a:pt x="583" y="1"/>
                    <a:pt x="1" y="583"/>
                    <a:pt x="1" y="1298"/>
                  </a:cubicBezTo>
                  <a:lnTo>
                    <a:pt x="1" y="8615"/>
                  </a:lnTo>
                  <a:cubicBezTo>
                    <a:pt x="1" y="9337"/>
                    <a:pt x="583" y="9919"/>
                    <a:pt x="1298" y="9919"/>
                  </a:cubicBezTo>
                  <a:lnTo>
                    <a:pt x="13471" y="9919"/>
                  </a:lnTo>
                  <a:cubicBezTo>
                    <a:pt x="14185" y="9919"/>
                    <a:pt x="14768" y="9337"/>
                    <a:pt x="14768" y="8615"/>
                  </a:cubicBezTo>
                  <a:lnTo>
                    <a:pt x="14768" y="1298"/>
                  </a:lnTo>
                  <a:cubicBezTo>
                    <a:pt x="14768" y="576"/>
                    <a:pt x="14185" y="1"/>
                    <a:pt x="13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67"/>
            <p:cNvSpPr/>
            <p:nvPr/>
          </p:nvSpPr>
          <p:spPr>
            <a:xfrm>
              <a:off x="839307" y="2378235"/>
              <a:ext cx="65629" cy="260623"/>
            </a:xfrm>
            <a:custGeom>
              <a:avLst/>
              <a:gdLst/>
              <a:ahLst/>
              <a:cxnLst/>
              <a:rect l="l" t="t" r="r" b="b"/>
              <a:pathLst>
                <a:path w="2498" h="9920" extrusionOk="0">
                  <a:moveTo>
                    <a:pt x="1298" y="1"/>
                  </a:moveTo>
                  <a:cubicBezTo>
                    <a:pt x="583" y="1"/>
                    <a:pt x="1" y="583"/>
                    <a:pt x="1" y="1305"/>
                  </a:cubicBezTo>
                  <a:lnTo>
                    <a:pt x="1" y="8622"/>
                  </a:lnTo>
                  <a:cubicBezTo>
                    <a:pt x="1" y="9337"/>
                    <a:pt x="583" y="9919"/>
                    <a:pt x="1298" y="9919"/>
                  </a:cubicBezTo>
                  <a:lnTo>
                    <a:pt x="2491" y="9919"/>
                  </a:lnTo>
                  <a:cubicBezTo>
                    <a:pt x="1776" y="9919"/>
                    <a:pt x="1194" y="9337"/>
                    <a:pt x="1194" y="8622"/>
                  </a:cubicBezTo>
                  <a:lnTo>
                    <a:pt x="1194" y="1305"/>
                  </a:lnTo>
                  <a:cubicBezTo>
                    <a:pt x="1194" y="583"/>
                    <a:pt x="1776" y="1"/>
                    <a:pt x="2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67"/>
            <p:cNvSpPr/>
            <p:nvPr/>
          </p:nvSpPr>
          <p:spPr>
            <a:xfrm>
              <a:off x="893796" y="2369671"/>
              <a:ext cx="39199" cy="277753"/>
            </a:xfrm>
            <a:custGeom>
              <a:avLst/>
              <a:gdLst/>
              <a:ahLst/>
              <a:cxnLst/>
              <a:rect l="l" t="t" r="r" b="b"/>
              <a:pathLst>
                <a:path w="1492" h="10572" extrusionOk="0">
                  <a:moveTo>
                    <a:pt x="382" y="1"/>
                  </a:moveTo>
                  <a:cubicBezTo>
                    <a:pt x="174" y="1"/>
                    <a:pt x="1" y="174"/>
                    <a:pt x="1" y="389"/>
                  </a:cubicBezTo>
                  <a:lnTo>
                    <a:pt x="1" y="10190"/>
                  </a:lnTo>
                  <a:cubicBezTo>
                    <a:pt x="1" y="10398"/>
                    <a:pt x="174" y="10571"/>
                    <a:pt x="382" y="10571"/>
                  </a:cubicBezTo>
                  <a:lnTo>
                    <a:pt x="1110" y="10571"/>
                  </a:lnTo>
                  <a:cubicBezTo>
                    <a:pt x="1319" y="10571"/>
                    <a:pt x="1492" y="10398"/>
                    <a:pt x="1492" y="10190"/>
                  </a:cubicBezTo>
                  <a:lnTo>
                    <a:pt x="1492" y="389"/>
                  </a:lnTo>
                  <a:cubicBezTo>
                    <a:pt x="1492" y="174"/>
                    <a:pt x="1319" y="1"/>
                    <a:pt x="1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67"/>
            <p:cNvSpPr/>
            <p:nvPr/>
          </p:nvSpPr>
          <p:spPr>
            <a:xfrm>
              <a:off x="1133612" y="2369671"/>
              <a:ext cx="39199" cy="277753"/>
            </a:xfrm>
            <a:custGeom>
              <a:avLst/>
              <a:gdLst/>
              <a:ahLst/>
              <a:cxnLst/>
              <a:rect l="l" t="t" r="r" b="b"/>
              <a:pathLst>
                <a:path w="1492" h="10572" extrusionOk="0">
                  <a:moveTo>
                    <a:pt x="389" y="1"/>
                  </a:moveTo>
                  <a:cubicBezTo>
                    <a:pt x="174" y="1"/>
                    <a:pt x="1" y="174"/>
                    <a:pt x="1" y="389"/>
                  </a:cubicBezTo>
                  <a:lnTo>
                    <a:pt x="1" y="10190"/>
                  </a:lnTo>
                  <a:cubicBezTo>
                    <a:pt x="1" y="10398"/>
                    <a:pt x="174" y="10571"/>
                    <a:pt x="389" y="10571"/>
                  </a:cubicBezTo>
                  <a:lnTo>
                    <a:pt x="1110" y="10571"/>
                  </a:lnTo>
                  <a:cubicBezTo>
                    <a:pt x="1319" y="10571"/>
                    <a:pt x="1492" y="10398"/>
                    <a:pt x="1492" y="10190"/>
                  </a:cubicBezTo>
                  <a:lnTo>
                    <a:pt x="1492" y="389"/>
                  </a:lnTo>
                  <a:cubicBezTo>
                    <a:pt x="1492" y="174"/>
                    <a:pt x="1319" y="1"/>
                    <a:pt x="1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67"/>
            <p:cNvSpPr/>
            <p:nvPr/>
          </p:nvSpPr>
          <p:spPr>
            <a:xfrm>
              <a:off x="1021008" y="2540915"/>
              <a:ext cx="86752" cy="66864"/>
            </a:xfrm>
            <a:custGeom>
              <a:avLst/>
              <a:gdLst/>
              <a:ahLst/>
              <a:cxnLst/>
              <a:rect l="l" t="t" r="r" b="b"/>
              <a:pathLst>
                <a:path w="3302" h="2545" extrusionOk="0">
                  <a:moveTo>
                    <a:pt x="2477" y="0"/>
                  </a:moveTo>
                  <a:cubicBezTo>
                    <a:pt x="2428" y="0"/>
                    <a:pt x="2378" y="10"/>
                    <a:pt x="2331" y="30"/>
                  </a:cubicBezTo>
                  <a:lnTo>
                    <a:pt x="291" y="897"/>
                  </a:lnTo>
                  <a:cubicBezTo>
                    <a:pt x="90" y="974"/>
                    <a:pt x="0" y="1203"/>
                    <a:pt x="83" y="1404"/>
                  </a:cubicBezTo>
                  <a:lnTo>
                    <a:pt x="465" y="2312"/>
                  </a:lnTo>
                  <a:cubicBezTo>
                    <a:pt x="527" y="2458"/>
                    <a:pt x="671" y="2545"/>
                    <a:pt x="820" y="2545"/>
                  </a:cubicBezTo>
                  <a:cubicBezTo>
                    <a:pt x="871" y="2545"/>
                    <a:pt x="922" y="2535"/>
                    <a:pt x="971" y="2514"/>
                  </a:cubicBezTo>
                  <a:lnTo>
                    <a:pt x="3010" y="1653"/>
                  </a:lnTo>
                  <a:cubicBezTo>
                    <a:pt x="3212" y="1570"/>
                    <a:pt x="3302" y="1341"/>
                    <a:pt x="3219" y="1147"/>
                  </a:cubicBezTo>
                  <a:lnTo>
                    <a:pt x="2837" y="239"/>
                  </a:lnTo>
                  <a:cubicBezTo>
                    <a:pt x="2774" y="92"/>
                    <a:pt x="2628" y="0"/>
                    <a:pt x="2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67"/>
            <p:cNvSpPr/>
            <p:nvPr/>
          </p:nvSpPr>
          <p:spPr>
            <a:xfrm>
              <a:off x="1041947" y="2430544"/>
              <a:ext cx="64368" cy="46502"/>
            </a:xfrm>
            <a:custGeom>
              <a:avLst/>
              <a:gdLst/>
              <a:ahLst/>
              <a:cxnLst/>
              <a:rect l="l" t="t" r="r" b="b"/>
              <a:pathLst>
                <a:path w="2450" h="1770" extrusionOk="0">
                  <a:moveTo>
                    <a:pt x="1229" y="0"/>
                  </a:moveTo>
                  <a:cubicBezTo>
                    <a:pt x="549" y="0"/>
                    <a:pt x="1" y="396"/>
                    <a:pt x="1" y="881"/>
                  </a:cubicBezTo>
                  <a:cubicBezTo>
                    <a:pt x="1" y="1374"/>
                    <a:pt x="549" y="1769"/>
                    <a:pt x="1229" y="1769"/>
                  </a:cubicBezTo>
                  <a:cubicBezTo>
                    <a:pt x="1901" y="1769"/>
                    <a:pt x="2449" y="1374"/>
                    <a:pt x="2449" y="881"/>
                  </a:cubicBezTo>
                  <a:cubicBezTo>
                    <a:pt x="2449" y="396"/>
                    <a:pt x="1901" y="0"/>
                    <a:pt x="1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67"/>
            <p:cNvSpPr/>
            <p:nvPr/>
          </p:nvSpPr>
          <p:spPr>
            <a:xfrm>
              <a:off x="954486" y="2468718"/>
              <a:ext cx="72381" cy="78345"/>
            </a:xfrm>
            <a:custGeom>
              <a:avLst/>
              <a:gdLst/>
              <a:ahLst/>
              <a:cxnLst/>
              <a:rect l="l" t="t" r="r" b="b"/>
              <a:pathLst>
                <a:path w="2755" h="2982" extrusionOk="0">
                  <a:moveTo>
                    <a:pt x="1094" y="648"/>
                  </a:moveTo>
                  <a:cubicBezTo>
                    <a:pt x="1196" y="648"/>
                    <a:pt x="1299" y="704"/>
                    <a:pt x="1346" y="815"/>
                  </a:cubicBezTo>
                  <a:cubicBezTo>
                    <a:pt x="1408" y="954"/>
                    <a:pt x="1346" y="1121"/>
                    <a:pt x="1207" y="1183"/>
                  </a:cubicBezTo>
                  <a:cubicBezTo>
                    <a:pt x="1169" y="1199"/>
                    <a:pt x="1131" y="1207"/>
                    <a:pt x="1095" y="1207"/>
                  </a:cubicBezTo>
                  <a:cubicBezTo>
                    <a:pt x="909" y="1207"/>
                    <a:pt x="758" y="1020"/>
                    <a:pt x="833" y="829"/>
                  </a:cubicBezTo>
                  <a:cubicBezTo>
                    <a:pt x="879" y="709"/>
                    <a:pt x="987" y="648"/>
                    <a:pt x="1094" y="648"/>
                  </a:cubicBezTo>
                  <a:close/>
                  <a:moveTo>
                    <a:pt x="887" y="1"/>
                  </a:moveTo>
                  <a:cubicBezTo>
                    <a:pt x="736" y="1"/>
                    <a:pt x="599" y="74"/>
                    <a:pt x="507" y="191"/>
                  </a:cubicBezTo>
                  <a:lnTo>
                    <a:pt x="125" y="711"/>
                  </a:lnTo>
                  <a:cubicBezTo>
                    <a:pt x="21" y="850"/>
                    <a:pt x="0" y="1037"/>
                    <a:pt x="70" y="1190"/>
                  </a:cubicBezTo>
                  <a:lnTo>
                    <a:pt x="743" y="2695"/>
                  </a:lnTo>
                  <a:cubicBezTo>
                    <a:pt x="819" y="2874"/>
                    <a:pt x="993" y="2981"/>
                    <a:pt x="1177" y="2981"/>
                  </a:cubicBezTo>
                  <a:cubicBezTo>
                    <a:pt x="1243" y="2981"/>
                    <a:pt x="1310" y="2967"/>
                    <a:pt x="1374" y="2938"/>
                  </a:cubicBezTo>
                  <a:lnTo>
                    <a:pt x="2400" y="2487"/>
                  </a:lnTo>
                  <a:cubicBezTo>
                    <a:pt x="2643" y="2376"/>
                    <a:pt x="2754" y="2092"/>
                    <a:pt x="2643" y="1849"/>
                  </a:cubicBezTo>
                  <a:lnTo>
                    <a:pt x="1977" y="351"/>
                  </a:lnTo>
                  <a:cubicBezTo>
                    <a:pt x="1908" y="191"/>
                    <a:pt x="1755" y="80"/>
                    <a:pt x="1589" y="66"/>
                  </a:cubicBezTo>
                  <a:lnTo>
                    <a:pt x="944" y="4"/>
                  </a:lnTo>
                  <a:cubicBezTo>
                    <a:pt x="925" y="2"/>
                    <a:pt x="906" y="1"/>
                    <a:pt x="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67"/>
          <p:cNvGrpSpPr/>
          <p:nvPr/>
        </p:nvGrpSpPr>
        <p:grpSpPr>
          <a:xfrm>
            <a:off x="6168069" y="1491016"/>
            <a:ext cx="406567" cy="327855"/>
            <a:chOff x="5221613" y="2784802"/>
            <a:chExt cx="406567" cy="327855"/>
          </a:xfrm>
        </p:grpSpPr>
        <p:sp>
          <p:nvSpPr>
            <p:cNvPr id="838" name="Google Shape;838;p67"/>
            <p:cNvSpPr/>
            <p:nvPr/>
          </p:nvSpPr>
          <p:spPr>
            <a:xfrm>
              <a:off x="5221613" y="2811049"/>
              <a:ext cx="406567" cy="301608"/>
            </a:xfrm>
            <a:custGeom>
              <a:avLst/>
              <a:gdLst/>
              <a:ahLst/>
              <a:cxnLst/>
              <a:rect l="l" t="t" r="r" b="b"/>
              <a:pathLst>
                <a:path w="15475" h="11480" extrusionOk="0">
                  <a:moveTo>
                    <a:pt x="749" y="0"/>
                  </a:moveTo>
                  <a:cubicBezTo>
                    <a:pt x="340" y="0"/>
                    <a:pt x="0" y="333"/>
                    <a:pt x="0" y="749"/>
                  </a:cubicBezTo>
                  <a:lnTo>
                    <a:pt x="0" y="10730"/>
                  </a:lnTo>
                  <a:cubicBezTo>
                    <a:pt x="0" y="11140"/>
                    <a:pt x="340" y="11479"/>
                    <a:pt x="749" y="11479"/>
                  </a:cubicBezTo>
                  <a:lnTo>
                    <a:pt x="14726" y="11479"/>
                  </a:lnTo>
                  <a:cubicBezTo>
                    <a:pt x="15135" y="11479"/>
                    <a:pt x="15475" y="11140"/>
                    <a:pt x="15475" y="10730"/>
                  </a:cubicBezTo>
                  <a:lnTo>
                    <a:pt x="15475" y="749"/>
                  </a:lnTo>
                  <a:cubicBezTo>
                    <a:pt x="15475" y="333"/>
                    <a:pt x="15135" y="0"/>
                    <a:pt x="14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67"/>
            <p:cNvSpPr/>
            <p:nvPr/>
          </p:nvSpPr>
          <p:spPr>
            <a:xfrm>
              <a:off x="5221613" y="2811049"/>
              <a:ext cx="406567" cy="39382"/>
            </a:xfrm>
            <a:custGeom>
              <a:avLst/>
              <a:gdLst/>
              <a:ahLst/>
              <a:cxnLst/>
              <a:rect l="l" t="t" r="r" b="b"/>
              <a:pathLst>
                <a:path w="15475" h="1499" extrusionOk="0">
                  <a:moveTo>
                    <a:pt x="749" y="0"/>
                  </a:moveTo>
                  <a:cubicBezTo>
                    <a:pt x="340" y="0"/>
                    <a:pt x="0" y="333"/>
                    <a:pt x="0" y="749"/>
                  </a:cubicBezTo>
                  <a:lnTo>
                    <a:pt x="0" y="1498"/>
                  </a:lnTo>
                  <a:lnTo>
                    <a:pt x="15475" y="1498"/>
                  </a:lnTo>
                  <a:lnTo>
                    <a:pt x="15475" y="749"/>
                  </a:lnTo>
                  <a:cubicBezTo>
                    <a:pt x="15475" y="333"/>
                    <a:pt x="15135" y="0"/>
                    <a:pt x="14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67"/>
            <p:cNvSpPr/>
            <p:nvPr/>
          </p:nvSpPr>
          <p:spPr>
            <a:xfrm>
              <a:off x="5247833" y="2811049"/>
              <a:ext cx="52519" cy="26246"/>
            </a:xfrm>
            <a:custGeom>
              <a:avLst/>
              <a:gdLst/>
              <a:ahLst/>
              <a:cxnLst/>
              <a:rect l="l" t="t" r="r" b="b"/>
              <a:pathLst>
                <a:path w="1999" h="999" extrusionOk="0">
                  <a:moveTo>
                    <a:pt x="1" y="0"/>
                  </a:moveTo>
                  <a:lnTo>
                    <a:pt x="1" y="250"/>
                  </a:lnTo>
                  <a:cubicBezTo>
                    <a:pt x="1" y="659"/>
                    <a:pt x="341" y="999"/>
                    <a:pt x="750" y="999"/>
                  </a:cubicBezTo>
                  <a:lnTo>
                    <a:pt x="1249" y="999"/>
                  </a:lnTo>
                  <a:cubicBezTo>
                    <a:pt x="1666" y="999"/>
                    <a:pt x="1999" y="659"/>
                    <a:pt x="1999" y="250"/>
                  </a:cubicBezTo>
                  <a:lnTo>
                    <a:pt x="19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67"/>
            <p:cNvSpPr/>
            <p:nvPr/>
          </p:nvSpPr>
          <p:spPr>
            <a:xfrm>
              <a:off x="5549441" y="2811049"/>
              <a:ext cx="52492" cy="26246"/>
            </a:xfrm>
            <a:custGeom>
              <a:avLst/>
              <a:gdLst/>
              <a:ahLst/>
              <a:cxnLst/>
              <a:rect l="l" t="t" r="r" b="b"/>
              <a:pathLst>
                <a:path w="1998" h="999" extrusionOk="0">
                  <a:moveTo>
                    <a:pt x="0" y="0"/>
                  </a:moveTo>
                  <a:lnTo>
                    <a:pt x="0" y="250"/>
                  </a:lnTo>
                  <a:cubicBezTo>
                    <a:pt x="0" y="659"/>
                    <a:pt x="333" y="999"/>
                    <a:pt x="749" y="999"/>
                  </a:cubicBezTo>
                  <a:lnTo>
                    <a:pt x="1249" y="999"/>
                  </a:lnTo>
                  <a:cubicBezTo>
                    <a:pt x="1658" y="999"/>
                    <a:pt x="1998" y="659"/>
                    <a:pt x="1998" y="250"/>
                  </a:cubicBezTo>
                  <a:lnTo>
                    <a:pt x="19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67"/>
            <p:cNvSpPr/>
            <p:nvPr/>
          </p:nvSpPr>
          <p:spPr>
            <a:xfrm>
              <a:off x="5260969" y="2784802"/>
              <a:ext cx="26272" cy="39382"/>
            </a:xfrm>
            <a:custGeom>
              <a:avLst/>
              <a:gdLst/>
              <a:ahLst/>
              <a:cxnLst/>
              <a:rect l="l" t="t" r="r" b="b"/>
              <a:pathLst>
                <a:path w="1000" h="1499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1249"/>
                  </a:lnTo>
                  <a:cubicBezTo>
                    <a:pt x="0" y="1381"/>
                    <a:pt x="111" y="1498"/>
                    <a:pt x="250" y="1498"/>
                  </a:cubicBezTo>
                  <a:lnTo>
                    <a:pt x="749" y="1498"/>
                  </a:lnTo>
                  <a:cubicBezTo>
                    <a:pt x="888" y="1498"/>
                    <a:pt x="999" y="1388"/>
                    <a:pt x="999" y="1249"/>
                  </a:cubicBezTo>
                  <a:lnTo>
                    <a:pt x="999" y="250"/>
                  </a:lnTo>
                  <a:cubicBezTo>
                    <a:pt x="999" y="111"/>
                    <a:pt x="888" y="0"/>
                    <a:pt x="7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67"/>
            <p:cNvSpPr/>
            <p:nvPr/>
          </p:nvSpPr>
          <p:spPr>
            <a:xfrm>
              <a:off x="5260969" y="2784802"/>
              <a:ext cx="26272" cy="19704"/>
            </a:xfrm>
            <a:custGeom>
              <a:avLst/>
              <a:gdLst/>
              <a:ahLst/>
              <a:cxnLst/>
              <a:rect l="l" t="t" r="r" b="b"/>
              <a:pathLst>
                <a:path w="1000" h="75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500"/>
                  </a:lnTo>
                  <a:cubicBezTo>
                    <a:pt x="0" y="638"/>
                    <a:pt x="111" y="749"/>
                    <a:pt x="250" y="749"/>
                  </a:cubicBezTo>
                  <a:lnTo>
                    <a:pt x="749" y="749"/>
                  </a:lnTo>
                  <a:cubicBezTo>
                    <a:pt x="888" y="749"/>
                    <a:pt x="999" y="638"/>
                    <a:pt x="999" y="500"/>
                  </a:cubicBezTo>
                  <a:lnTo>
                    <a:pt x="999" y="250"/>
                  </a:lnTo>
                  <a:cubicBezTo>
                    <a:pt x="999" y="111"/>
                    <a:pt x="888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67"/>
            <p:cNvSpPr/>
            <p:nvPr/>
          </p:nvSpPr>
          <p:spPr>
            <a:xfrm>
              <a:off x="5562551" y="2784802"/>
              <a:ext cx="26456" cy="39382"/>
            </a:xfrm>
            <a:custGeom>
              <a:avLst/>
              <a:gdLst/>
              <a:ahLst/>
              <a:cxnLst/>
              <a:rect l="l" t="t" r="r" b="b"/>
              <a:pathLst>
                <a:path w="1007" h="1499" extrusionOk="0">
                  <a:moveTo>
                    <a:pt x="250" y="0"/>
                  </a:moveTo>
                  <a:cubicBezTo>
                    <a:pt x="119" y="0"/>
                    <a:pt x="1" y="111"/>
                    <a:pt x="1" y="250"/>
                  </a:cubicBezTo>
                  <a:lnTo>
                    <a:pt x="1" y="1249"/>
                  </a:lnTo>
                  <a:cubicBezTo>
                    <a:pt x="1" y="1381"/>
                    <a:pt x="119" y="1498"/>
                    <a:pt x="250" y="1498"/>
                  </a:cubicBezTo>
                  <a:lnTo>
                    <a:pt x="757" y="1498"/>
                  </a:lnTo>
                  <a:cubicBezTo>
                    <a:pt x="889" y="1498"/>
                    <a:pt x="1000" y="1388"/>
                    <a:pt x="1006" y="1249"/>
                  </a:cubicBezTo>
                  <a:lnTo>
                    <a:pt x="1006" y="250"/>
                  </a:lnTo>
                  <a:cubicBezTo>
                    <a:pt x="1006" y="111"/>
                    <a:pt x="88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67"/>
            <p:cNvSpPr/>
            <p:nvPr/>
          </p:nvSpPr>
          <p:spPr>
            <a:xfrm>
              <a:off x="5562551" y="2784802"/>
              <a:ext cx="26456" cy="19704"/>
            </a:xfrm>
            <a:custGeom>
              <a:avLst/>
              <a:gdLst/>
              <a:ahLst/>
              <a:cxnLst/>
              <a:rect l="l" t="t" r="r" b="b"/>
              <a:pathLst>
                <a:path w="1007" h="750" extrusionOk="0">
                  <a:moveTo>
                    <a:pt x="250" y="0"/>
                  </a:moveTo>
                  <a:cubicBezTo>
                    <a:pt x="119" y="0"/>
                    <a:pt x="1" y="111"/>
                    <a:pt x="1" y="250"/>
                  </a:cubicBezTo>
                  <a:lnTo>
                    <a:pt x="1" y="500"/>
                  </a:lnTo>
                  <a:cubicBezTo>
                    <a:pt x="1" y="638"/>
                    <a:pt x="119" y="749"/>
                    <a:pt x="250" y="749"/>
                  </a:cubicBezTo>
                  <a:lnTo>
                    <a:pt x="757" y="749"/>
                  </a:lnTo>
                  <a:cubicBezTo>
                    <a:pt x="889" y="749"/>
                    <a:pt x="1006" y="638"/>
                    <a:pt x="1006" y="500"/>
                  </a:cubicBezTo>
                  <a:lnTo>
                    <a:pt x="1006" y="250"/>
                  </a:lnTo>
                  <a:cubicBezTo>
                    <a:pt x="1006" y="111"/>
                    <a:pt x="889" y="0"/>
                    <a:pt x="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67"/>
            <p:cNvSpPr/>
            <p:nvPr/>
          </p:nvSpPr>
          <p:spPr>
            <a:xfrm>
              <a:off x="5221613" y="2850405"/>
              <a:ext cx="406567" cy="13136"/>
            </a:xfrm>
            <a:custGeom>
              <a:avLst/>
              <a:gdLst/>
              <a:ahLst/>
              <a:cxnLst/>
              <a:rect l="l" t="t" r="r" b="b"/>
              <a:pathLst>
                <a:path w="15475" h="500" extrusionOk="0">
                  <a:moveTo>
                    <a:pt x="0" y="0"/>
                  </a:moveTo>
                  <a:lnTo>
                    <a:pt x="0" y="500"/>
                  </a:lnTo>
                  <a:lnTo>
                    <a:pt x="15475" y="500"/>
                  </a:lnTo>
                  <a:lnTo>
                    <a:pt x="154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67"/>
            <p:cNvSpPr/>
            <p:nvPr/>
          </p:nvSpPr>
          <p:spPr>
            <a:xfrm>
              <a:off x="5260969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67"/>
            <p:cNvSpPr/>
            <p:nvPr/>
          </p:nvSpPr>
          <p:spPr>
            <a:xfrm>
              <a:off x="5260969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67"/>
            <p:cNvSpPr/>
            <p:nvPr/>
          </p:nvSpPr>
          <p:spPr>
            <a:xfrm>
              <a:off x="5260969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7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67"/>
            <p:cNvSpPr/>
            <p:nvPr/>
          </p:nvSpPr>
          <p:spPr>
            <a:xfrm>
              <a:off x="5352818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0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67"/>
            <p:cNvSpPr/>
            <p:nvPr/>
          </p:nvSpPr>
          <p:spPr>
            <a:xfrm>
              <a:off x="5444482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7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67"/>
            <p:cNvSpPr/>
            <p:nvPr/>
          </p:nvSpPr>
          <p:spPr>
            <a:xfrm>
              <a:off x="5352818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67"/>
            <p:cNvSpPr/>
            <p:nvPr/>
          </p:nvSpPr>
          <p:spPr>
            <a:xfrm>
              <a:off x="5260969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67"/>
            <p:cNvSpPr/>
            <p:nvPr/>
          </p:nvSpPr>
          <p:spPr>
            <a:xfrm>
              <a:off x="5352818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67"/>
            <p:cNvSpPr/>
            <p:nvPr/>
          </p:nvSpPr>
          <p:spPr>
            <a:xfrm>
              <a:off x="5352818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67"/>
            <p:cNvSpPr/>
            <p:nvPr/>
          </p:nvSpPr>
          <p:spPr>
            <a:xfrm>
              <a:off x="5536489" y="2994536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1"/>
                  </a:moveTo>
                  <a:cubicBezTo>
                    <a:pt x="112" y="1"/>
                    <a:pt x="1" y="112"/>
                    <a:pt x="1" y="251"/>
                  </a:cubicBezTo>
                  <a:lnTo>
                    <a:pt x="1" y="750"/>
                  </a:lnTo>
                  <a:cubicBezTo>
                    <a:pt x="1" y="889"/>
                    <a:pt x="112" y="1000"/>
                    <a:pt x="251" y="1000"/>
                  </a:cubicBezTo>
                  <a:lnTo>
                    <a:pt x="1749" y="1000"/>
                  </a:lnTo>
                  <a:cubicBezTo>
                    <a:pt x="1881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1" y="1"/>
                    <a:pt x="1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67"/>
            <p:cNvSpPr/>
            <p:nvPr/>
          </p:nvSpPr>
          <p:spPr>
            <a:xfrm>
              <a:off x="5536489" y="2889577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1"/>
                  </a:moveTo>
                  <a:cubicBezTo>
                    <a:pt x="112" y="1"/>
                    <a:pt x="1" y="112"/>
                    <a:pt x="1" y="250"/>
                  </a:cubicBezTo>
                  <a:lnTo>
                    <a:pt x="1" y="750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1" y="1"/>
                    <a:pt x="1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67"/>
            <p:cNvSpPr/>
            <p:nvPr/>
          </p:nvSpPr>
          <p:spPr>
            <a:xfrm>
              <a:off x="5536489" y="3047028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0"/>
                  </a:moveTo>
                  <a:cubicBezTo>
                    <a:pt x="112" y="0"/>
                    <a:pt x="1" y="111"/>
                    <a:pt x="1" y="250"/>
                  </a:cubicBezTo>
                  <a:lnTo>
                    <a:pt x="1" y="750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1" y="0"/>
                    <a:pt x="1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67"/>
            <p:cNvSpPr/>
            <p:nvPr/>
          </p:nvSpPr>
          <p:spPr>
            <a:xfrm>
              <a:off x="5444482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67"/>
            <p:cNvSpPr/>
            <p:nvPr/>
          </p:nvSpPr>
          <p:spPr>
            <a:xfrm>
              <a:off x="5444482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67"/>
            <p:cNvSpPr/>
            <p:nvPr/>
          </p:nvSpPr>
          <p:spPr>
            <a:xfrm>
              <a:off x="5536489" y="2942070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0"/>
                  </a:moveTo>
                  <a:cubicBezTo>
                    <a:pt x="112" y="0"/>
                    <a:pt x="1" y="111"/>
                    <a:pt x="1" y="250"/>
                  </a:cubicBezTo>
                  <a:lnTo>
                    <a:pt x="1" y="749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1" y="0"/>
                    <a:pt x="1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67"/>
            <p:cNvSpPr/>
            <p:nvPr/>
          </p:nvSpPr>
          <p:spPr>
            <a:xfrm>
              <a:off x="5444482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67"/>
            <p:cNvSpPr/>
            <p:nvPr/>
          </p:nvSpPr>
          <p:spPr>
            <a:xfrm>
              <a:off x="5533178" y="2935239"/>
              <a:ext cx="58824" cy="39645"/>
            </a:xfrm>
            <a:custGeom>
              <a:avLst/>
              <a:gdLst/>
              <a:ahLst/>
              <a:cxnLst/>
              <a:rect l="l" t="t" r="r" b="b"/>
              <a:pathLst>
                <a:path w="2239" h="1509" extrusionOk="0">
                  <a:moveTo>
                    <a:pt x="1875" y="0"/>
                  </a:moveTo>
                  <a:cubicBezTo>
                    <a:pt x="1814" y="0"/>
                    <a:pt x="1751" y="26"/>
                    <a:pt x="1694" y="87"/>
                  </a:cubicBezTo>
                  <a:lnTo>
                    <a:pt x="869" y="905"/>
                  </a:lnTo>
                  <a:lnTo>
                    <a:pt x="550" y="586"/>
                  </a:lnTo>
                  <a:cubicBezTo>
                    <a:pt x="494" y="525"/>
                    <a:pt x="430" y="500"/>
                    <a:pt x="369" y="500"/>
                  </a:cubicBezTo>
                  <a:cubicBezTo>
                    <a:pt x="172" y="500"/>
                    <a:pt x="1" y="760"/>
                    <a:pt x="196" y="940"/>
                  </a:cubicBezTo>
                  <a:lnTo>
                    <a:pt x="696" y="1439"/>
                  </a:lnTo>
                  <a:cubicBezTo>
                    <a:pt x="744" y="1481"/>
                    <a:pt x="807" y="1509"/>
                    <a:pt x="869" y="1509"/>
                  </a:cubicBezTo>
                  <a:cubicBezTo>
                    <a:pt x="938" y="1509"/>
                    <a:pt x="1001" y="1488"/>
                    <a:pt x="1049" y="1439"/>
                  </a:cubicBezTo>
                  <a:lnTo>
                    <a:pt x="2048" y="441"/>
                  </a:lnTo>
                  <a:cubicBezTo>
                    <a:pt x="2239" y="261"/>
                    <a:pt x="2070" y="0"/>
                    <a:pt x="1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67"/>
            <p:cNvSpPr/>
            <p:nvPr/>
          </p:nvSpPr>
          <p:spPr>
            <a:xfrm>
              <a:off x="5349665" y="2935607"/>
              <a:ext cx="58141" cy="39277"/>
            </a:xfrm>
            <a:custGeom>
              <a:avLst/>
              <a:gdLst/>
              <a:ahLst/>
              <a:cxnLst/>
              <a:rect l="l" t="t" r="r" b="b"/>
              <a:pathLst>
                <a:path w="2213" h="1495" extrusionOk="0">
                  <a:moveTo>
                    <a:pt x="1861" y="1"/>
                  </a:moveTo>
                  <a:cubicBezTo>
                    <a:pt x="1805" y="1"/>
                    <a:pt x="1747" y="22"/>
                    <a:pt x="1695" y="73"/>
                  </a:cubicBezTo>
                  <a:lnTo>
                    <a:pt x="869" y="891"/>
                  </a:lnTo>
                  <a:lnTo>
                    <a:pt x="550" y="572"/>
                  </a:lnTo>
                  <a:cubicBezTo>
                    <a:pt x="494" y="511"/>
                    <a:pt x="430" y="486"/>
                    <a:pt x="369" y="486"/>
                  </a:cubicBezTo>
                  <a:cubicBezTo>
                    <a:pt x="172" y="486"/>
                    <a:pt x="1" y="746"/>
                    <a:pt x="196" y="926"/>
                  </a:cubicBezTo>
                  <a:lnTo>
                    <a:pt x="696" y="1425"/>
                  </a:lnTo>
                  <a:cubicBezTo>
                    <a:pt x="738" y="1467"/>
                    <a:pt x="800" y="1495"/>
                    <a:pt x="869" y="1495"/>
                  </a:cubicBezTo>
                  <a:cubicBezTo>
                    <a:pt x="932" y="1495"/>
                    <a:pt x="1001" y="1474"/>
                    <a:pt x="1043" y="1425"/>
                  </a:cubicBezTo>
                  <a:lnTo>
                    <a:pt x="2042" y="427"/>
                  </a:lnTo>
                  <a:cubicBezTo>
                    <a:pt x="2213" y="245"/>
                    <a:pt x="2050" y="1"/>
                    <a:pt x="1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67"/>
            <p:cNvSpPr/>
            <p:nvPr/>
          </p:nvSpPr>
          <p:spPr>
            <a:xfrm>
              <a:off x="5441487" y="2987731"/>
              <a:ext cx="58798" cy="39645"/>
            </a:xfrm>
            <a:custGeom>
              <a:avLst/>
              <a:gdLst/>
              <a:ahLst/>
              <a:cxnLst/>
              <a:rect l="l" t="t" r="r" b="b"/>
              <a:pathLst>
                <a:path w="2238" h="1509" extrusionOk="0">
                  <a:moveTo>
                    <a:pt x="1870" y="0"/>
                  </a:moveTo>
                  <a:cubicBezTo>
                    <a:pt x="1809" y="0"/>
                    <a:pt x="1745" y="25"/>
                    <a:pt x="1689" y="86"/>
                  </a:cubicBezTo>
                  <a:lnTo>
                    <a:pt x="870" y="905"/>
                  </a:lnTo>
                  <a:lnTo>
                    <a:pt x="544" y="586"/>
                  </a:lnTo>
                  <a:cubicBezTo>
                    <a:pt x="488" y="525"/>
                    <a:pt x="425" y="499"/>
                    <a:pt x="364" y="499"/>
                  </a:cubicBezTo>
                  <a:cubicBezTo>
                    <a:pt x="168" y="499"/>
                    <a:pt x="0" y="760"/>
                    <a:pt x="190" y="940"/>
                  </a:cubicBezTo>
                  <a:lnTo>
                    <a:pt x="690" y="1439"/>
                  </a:lnTo>
                  <a:cubicBezTo>
                    <a:pt x="738" y="1481"/>
                    <a:pt x="801" y="1508"/>
                    <a:pt x="863" y="1508"/>
                  </a:cubicBezTo>
                  <a:cubicBezTo>
                    <a:pt x="933" y="1508"/>
                    <a:pt x="995" y="1481"/>
                    <a:pt x="1044" y="1432"/>
                  </a:cubicBezTo>
                  <a:lnTo>
                    <a:pt x="2042" y="440"/>
                  </a:lnTo>
                  <a:cubicBezTo>
                    <a:pt x="2238" y="260"/>
                    <a:pt x="2067" y="0"/>
                    <a:pt x="1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67"/>
            <p:cNvSpPr/>
            <p:nvPr/>
          </p:nvSpPr>
          <p:spPr>
            <a:xfrm>
              <a:off x="5258631" y="3040565"/>
              <a:ext cx="57353" cy="39277"/>
            </a:xfrm>
            <a:custGeom>
              <a:avLst/>
              <a:gdLst/>
              <a:ahLst/>
              <a:cxnLst/>
              <a:rect l="l" t="t" r="r" b="b"/>
              <a:pathLst>
                <a:path w="2183" h="1495" extrusionOk="0">
                  <a:moveTo>
                    <a:pt x="1835" y="0"/>
                  </a:moveTo>
                  <a:cubicBezTo>
                    <a:pt x="1778" y="0"/>
                    <a:pt x="1718" y="22"/>
                    <a:pt x="1664" y="73"/>
                  </a:cubicBezTo>
                  <a:lnTo>
                    <a:pt x="838" y="892"/>
                  </a:lnTo>
                  <a:lnTo>
                    <a:pt x="519" y="572"/>
                  </a:lnTo>
                  <a:cubicBezTo>
                    <a:pt x="465" y="521"/>
                    <a:pt x="405" y="499"/>
                    <a:pt x="348" y="499"/>
                  </a:cubicBezTo>
                  <a:cubicBezTo>
                    <a:pt x="159" y="499"/>
                    <a:pt x="0" y="738"/>
                    <a:pt x="166" y="919"/>
                  </a:cubicBezTo>
                  <a:lnTo>
                    <a:pt x="665" y="1419"/>
                  </a:lnTo>
                  <a:cubicBezTo>
                    <a:pt x="714" y="1467"/>
                    <a:pt x="776" y="1495"/>
                    <a:pt x="838" y="1495"/>
                  </a:cubicBezTo>
                  <a:cubicBezTo>
                    <a:pt x="908" y="1495"/>
                    <a:pt x="970" y="1467"/>
                    <a:pt x="1019" y="1419"/>
                  </a:cubicBezTo>
                  <a:lnTo>
                    <a:pt x="2018" y="420"/>
                  </a:lnTo>
                  <a:cubicBezTo>
                    <a:pt x="2183" y="239"/>
                    <a:pt x="2024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67"/>
            <p:cNvSpPr/>
            <p:nvPr/>
          </p:nvSpPr>
          <p:spPr>
            <a:xfrm>
              <a:off x="5442118" y="2882746"/>
              <a:ext cx="58167" cy="39671"/>
            </a:xfrm>
            <a:custGeom>
              <a:avLst/>
              <a:gdLst/>
              <a:ahLst/>
              <a:cxnLst/>
              <a:rect l="l" t="t" r="r" b="b"/>
              <a:pathLst>
                <a:path w="2214" h="1510" extrusionOk="0">
                  <a:moveTo>
                    <a:pt x="1846" y="1"/>
                  </a:moveTo>
                  <a:cubicBezTo>
                    <a:pt x="1785" y="1"/>
                    <a:pt x="1721" y="26"/>
                    <a:pt x="1665" y="87"/>
                  </a:cubicBezTo>
                  <a:lnTo>
                    <a:pt x="846" y="913"/>
                  </a:lnTo>
                  <a:lnTo>
                    <a:pt x="520" y="587"/>
                  </a:lnTo>
                  <a:cubicBezTo>
                    <a:pt x="467" y="538"/>
                    <a:pt x="408" y="517"/>
                    <a:pt x="353" y="517"/>
                  </a:cubicBezTo>
                  <a:cubicBezTo>
                    <a:pt x="162" y="517"/>
                    <a:pt x="0" y="758"/>
                    <a:pt x="166" y="940"/>
                  </a:cubicBezTo>
                  <a:lnTo>
                    <a:pt x="666" y="1440"/>
                  </a:lnTo>
                  <a:cubicBezTo>
                    <a:pt x="714" y="1488"/>
                    <a:pt x="777" y="1509"/>
                    <a:pt x="839" y="1509"/>
                  </a:cubicBezTo>
                  <a:cubicBezTo>
                    <a:pt x="909" y="1509"/>
                    <a:pt x="971" y="1488"/>
                    <a:pt x="1020" y="1440"/>
                  </a:cubicBezTo>
                  <a:lnTo>
                    <a:pt x="2018" y="441"/>
                  </a:lnTo>
                  <a:cubicBezTo>
                    <a:pt x="2214" y="261"/>
                    <a:pt x="2043" y="1"/>
                    <a:pt x="1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868" name="Google Shape;868;p67"/>
          <p:cNvCxnSpPr/>
          <p:nvPr/>
        </p:nvCxnSpPr>
        <p:spPr>
          <a:xfrm>
            <a:off x="2709582" y="1988502"/>
            <a:ext cx="0" cy="577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69" name="Google Shape;869;p67"/>
          <p:cNvCxnSpPr/>
          <p:nvPr/>
        </p:nvCxnSpPr>
        <p:spPr>
          <a:xfrm>
            <a:off x="6371357" y="1988502"/>
            <a:ext cx="0" cy="577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8794E4D-638D-4BB5-ADC3-68F81EAE4E61}"/>
              </a:ext>
            </a:extLst>
          </p:cNvPr>
          <p:cNvSpPr txBox="1"/>
          <p:nvPr/>
        </p:nvSpPr>
        <p:spPr>
          <a:xfrm>
            <a:off x="1424153" y="3603506"/>
            <a:ext cx="24016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</a:t>
            </a:r>
            <a:r>
              <a:rPr lang="vi-VN" sz="21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ùa khô kéo dài, mùa mưa đến muộn và tập trung trong thời gian ngắn.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C2A3EFF-8F78-4D06-B877-9EADA990D6C6}"/>
              </a:ext>
            </a:extLst>
          </p:cNvPr>
          <p:cNvSpPr txBox="1"/>
          <p:nvPr/>
        </p:nvSpPr>
        <p:spPr>
          <a:xfrm>
            <a:off x="5060733" y="3567824"/>
            <a:ext cx="28745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</a:t>
            </a:r>
            <a:r>
              <a:rPr lang="vi-VN" sz="21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ùa khô kéo dài 6 tháng (từ tháng 5 đến tháng 10), mùa khô thiếu nước nghiêm trọng.</a:t>
            </a:r>
            <a:endParaRPr lang="en-US" sz="2100" dirty="0"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" grpId="0"/>
      <p:bldP spid="820" grpId="0" animBg="1"/>
      <p:bldP spid="821" grpId="0" animBg="1"/>
      <p:bldP spid="822" grpId="0"/>
      <p:bldP spid="824" grpId="0"/>
      <p:bldP spid="58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DA05010-1088-46ED-8AA1-E122FB4E7AE4}"/>
              </a:ext>
            </a:extLst>
          </p:cNvPr>
          <p:cNvSpPr/>
          <p:nvPr/>
        </p:nvSpPr>
        <p:spPr>
          <a:xfrm>
            <a:off x="1753823" y="2051477"/>
            <a:ext cx="50884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3500" kern="0" dirty="0">
                <a:solidFill>
                  <a:schemeClr val="tx2"/>
                </a:solidFill>
                <a:latin typeface="#9Slide03 IcielPanton Black" panose="00000A00000000000000" pitchFamily="2" charset="-93"/>
                <a:cs typeface="Lato Regular"/>
              </a:rPr>
              <a:t>3. TR</a:t>
            </a:r>
            <a:r>
              <a:rPr lang="vi-VN" sz="3500" kern="0" dirty="0">
                <a:solidFill>
                  <a:schemeClr val="tx2"/>
                </a:solidFill>
                <a:latin typeface="#9Slide03 IcielPanton Black" panose="00000A00000000000000" pitchFamily="2" charset="-93"/>
                <a:cs typeface="Lato Regular"/>
              </a:rPr>
              <a:t>ƯỜNG</a:t>
            </a:r>
            <a:r>
              <a:rPr lang="en-US" sz="3500" kern="0" dirty="0">
                <a:solidFill>
                  <a:schemeClr val="tx2"/>
                </a:solidFill>
                <a:latin typeface="#9Slide03 IcielPanton Black" panose="00000A00000000000000" pitchFamily="2" charset="-93"/>
                <a:cs typeface="Lato Regular"/>
              </a:rPr>
              <a:t> S</a:t>
            </a:r>
            <a:r>
              <a:rPr lang="vi-VN" sz="3500" kern="0" dirty="0">
                <a:solidFill>
                  <a:schemeClr val="tx2"/>
                </a:solidFill>
                <a:latin typeface="#9Slide03 IcielPanton Black" panose="00000A00000000000000" pitchFamily="2" charset="-93"/>
                <a:cs typeface="Lato Regular"/>
              </a:rPr>
              <a:t>Ơ</a:t>
            </a:r>
            <a:r>
              <a:rPr lang="en-US" sz="3500" kern="0" dirty="0">
                <a:solidFill>
                  <a:schemeClr val="tx2"/>
                </a:solidFill>
                <a:latin typeface="#9Slide03 IcielPanton Black" panose="00000A00000000000000" pitchFamily="2" charset="-93"/>
                <a:cs typeface="Lato Regular"/>
              </a:rPr>
              <a:t>N NAM HÙNG VĨ VÀ ĐỒNG BẰNG RỘNG LỚN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Địa Lí 8 Bài 43: Miền Nam Trung Bộ và Nam Bộ">
            <a:extLst>
              <a:ext uri="{FF2B5EF4-FFF2-40B4-BE49-F238E27FC236}">
                <a16:creationId xmlns:a16="http://schemas.microsoft.com/office/drawing/2014/main" id="{BDA775A8-1A4B-47A7-9E48-CC115AB0A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26" y="0"/>
            <a:ext cx="40957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874;p68">
            <a:extLst>
              <a:ext uri="{FF2B5EF4-FFF2-40B4-BE49-F238E27FC236}">
                <a16:creationId xmlns:a16="http://schemas.microsoft.com/office/drawing/2014/main" id="{A12E4C06-09E6-4633-A1DE-318C172A2084}"/>
              </a:ext>
            </a:extLst>
          </p:cNvPr>
          <p:cNvSpPr/>
          <p:nvPr/>
        </p:nvSpPr>
        <p:spPr>
          <a:xfrm>
            <a:off x="798787" y="1720372"/>
            <a:ext cx="3541986" cy="2157946"/>
          </a:xfrm>
          <a:prstGeom prst="roundRect">
            <a:avLst>
              <a:gd name="adj" fmla="val 16667"/>
            </a:avLst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73763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13E8A-150F-4FC0-BF9E-70A08C6910A3}"/>
              </a:ext>
            </a:extLst>
          </p:cNvPr>
          <p:cNvSpPr txBox="1"/>
          <p:nvPr/>
        </p:nvSpPr>
        <p:spPr>
          <a:xfrm>
            <a:off x="1011620" y="1917698"/>
            <a:ext cx="304537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Hình thành trên một miền nền bằng rất cổ được Tân kiến tạo nâng lên mạnh mẽ trở thành Trường Sơn Nam hùng vĩ.</a:t>
            </a:r>
            <a:endParaRPr lang="en-US" sz="2200" dirty="0">
              <a:solidFill>
                <a:schemeClr val="tx2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5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21F24AD-7076-4BF6-8461-A35CEE8FB32E}"/>
              </a:ext>
            </a:extLst>
          </p:cNvPr>
          <p:cNvSpPr/>
          <p:nvPr/>
        </p:nvSpPr>
        <p:spPr>
          <a:xfrm>
            <a:off x="-42040" y="31530"/>
            <a:ext cx="2596055" cy="5143500"/>
          </a:xfrm>
          <a:prstGeom prst="rect">
            <a:avLst/>
          </a:prstGeom>
          <a:solidFill>
            <a:srgbClr val="FFE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D1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1" name="Google Shape;571;p55"/>
          <p:cNvSpPr/>
          <p:nvPr/>
        </p:nvSpPr>
        <p:spPr>
          <a:xfrm>
            <a:off x="2798299" y="5367431"/>
            <a:ext cx="3375" cy="3375"/>
          </a:xfrm>
          <a:custGeom>
            <a:avLst/>
            <a:gdLst/>
            <a:ahLst/>
            <a:cxnLst/>
            <a:rect l="l" t="t" r="r" b="b"/>
            <a:pathLst>
              <a:path w="135" h="135" extrusionOk="0">
                <a:moveTo>
                  <a:pt x="68" y="1"/>
                </a:moveTo>
                <a:lnTo>
                  <a:pt x="34" y="12"/>
                </a:lnTo>
                <a:lnTo>
                  <a:pt x="23" y="23"/>
                </a:lnTo>
                <a:lnTo>
                  <a:pt x="1" y="46"/>
                </a:lnTo>
                <a:lnTo>
                  <a:pt x="1" y="68"/>
                </a:lnTo>
                <a:lnTo>
                  <a:pt x="1" y="90"/>
                </a:lnTo>
                <a:lnTo>
                  <a:pt x="23" y="113"/>
                </a:lnTo>
                <a:lnTo>
                  <a:pt x="34" y="135"/>
                </a:lnTo>
                <a:lnTo>
                  <a:pt x="90" y="135"/>
                </a:lnTo>
                <a:lnTo>
                  <a:pt x="113" y="113"/>
                </a:lnTo>
                <a:lnTo>
                  <a:pt x="124" y="90"/>
                </a:lnTo>
                <a:lnTo>
                  <a:pt x="135" y="68"/>
                </a:lnTo>
                <a:lnTo>
                  <a:pt x="124" y="46"/>
                </a:lnTo>
                <a:lnTo>
                  <a:pt x="113" y="23"/>
                </a:lnTo>
                <a:lnTo>
                  <a:pt x="90" y="12"/>
                </a:lnTo>
                <a:lnTo>
                  <a:pt x="6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883FB1-B949-4ED3-A15A-E69361744B37}"/>
              </a:ext>
            </a:extLst>
          </p:cNvPr>
          <p:cNvSpPr/>
          <p:nvPr/>
        </p:nvSpPr>
        <p:spPr>
          <a:xfrm>
            <a:off x="0" y="0"/>
            <a:ext cx="9144000" cy="2459421"/>
          </a:xfrm>
          <a:prstGeom prst="rect">
            <a:avLst/>
          </a:prstGeom>
          <a:solidFill>
            <a:srgbClr val="FFE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7376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98" name="Picture 2" descr="Địa Lí 8 Bài 43: Miền Nam Trung Bộ và Nam Bộ">
            <a:extLst>
              <a:ext uri="{FF2B5EF4-FFF2-40B4-BE49-F238E27FC236}">
                <a16:creationId xmlns:a16="http://schemas.microsoft.com/office/drawing/2014/main" id="{4A8D5C6B-04E0-45CE-903A-A7E7C9002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" y="663794"/>
            <a:ext cx="4960883" cy="39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082;p74">
            <a:extLst>
              <a:ext uri="{FF2B5EF4-FFF2-40B4-BE49-F238E27FC236}">
                <a16:creationId xmlns:a16="http://schemas.microsoft.com/office/drawing/2014/main" id="{70B6CC25-CA2B-4F14-A62A-F0F31DF64478}"/>
              </a:ext>
            </a:extLst>
          </p:cNvPr>
          <p:cNvSpPr/>
          <p:nvPr/>
        </p:nvSpPr>
        <p:spPr>
          <a:xfrm>
            <a:off x="5208474" y="1199747"/>
            <a:ext cx="3777872" cy="2909797"/>
          </a:xfrm>
          <a:custGeom>
            <a:avLst/>
            <a:gdLst/>
            <a:ahLst/>
            <a:cxnLst/>
            <a:rect l="l" t="t" r="r" b="b"/>
            <a:pathLst>
              <a:path w="204074" h="141155" extrusionOk="0">
                <a:moveTo>
                  <a:pt x="47504" y="1"/>
                </a:moveTo>
                <a:lnTo>
                  <a:pt x="45275" y="146"/>
                </a:lnTo>
                <a:lnTo>
                  <a:pt x="43045" y="340"/>
                </a:lnTo>
                <a:lnTo>
                  <a:pt x="40864" y="631"/>
                </a:lnTo>
                <a:lnTo>
                  <a:pt x="38634" y="1019"/>
                </a:lnTo>
                <a:lnTo>
                  <a:pt x="36453" y="1552"/>
                </a:lnTo>
                <a:lnTo>
                  <a:pt x="34223" y="2182"/>
                </a:lnTo>
                <a:lnTo>
                  <a:pt x="32041" y="2909"/>
                </a:lnTo>
                <a:lnTo>
                  <a:pt x="30975" y="3297"/>
                </a:lnTo>
                <a:lnTo>
                  <a:pt x="29860" y="3733"/>
                </a:lnTo>
                <a:lnTo>
                  <a:pt x="28794" y="4218"/>
                </a:lnTo>
                <a:lnTo>
                  <a:pt x="27727" y="4703"/>
                </a:lnTo>
                <a:lnTo>
                  <a:pt x="26661" y="5284"/>
                </a:lnTo>
                <a:lnTo>
                  <a:pt x="25595" y="5818"/>
                </a:lnTo>
                <a:lnTo>
                  <a:pt x="24237" y="6593"/>
                </a:lnTo>
                <a:lnTo>
                  <a:pt x="22880" y="7417"/>
                </a:lnTo>
                <a:lnTo>
                  <a:pt x="21571" y="8290"/>
                </a:lnTo>
                <a:lnTo>
                  <a:pt x="20311" y="9211"/>
                </a:lnTo>
                <a:lnTo>
                  <a:pt x="19099" y="10180"/>
                </a:lnTo>
                <a:lnTo>
                  <a:pt x="17887" y="11198"/>
                </a:lnTo>
                <a:lnTo>
                  <a:pt x="16772" y="12264"/>
                </a:lnTo>
                <a:lnTo>
                  <a:pt x="15658" y="13379"/>
                </a:lnTo>
                <a:lnTo>
                  <a:pt x="14591" y="14543"/>
                </a:lnTo>
                <a:lnTo>
                  <a:pt x="13573" y="15706"/>
                </a:lnTo>
                <a:lnTo>
                  <a:pt x="12604" y="16918"/>
                </a:lnTo>
                <a:lnTo>
                  <a:pt x="11683" y="18178"/>
                </a:lnTo>
                <a:lnTo>
                  <a:pt x="10859" y="19487"/>
                </a:lnTo>
                <a:lnTo>
                  <a:pt x="10035" y="20844"/>
                </a:lnTo>
                <a:lnTo>
                  <a:pt x="9308" y="22201"/>
                </a:lnTo>
                <a:lnTo>
                  <a:pt x="8629" y="23607"/>
                </a:lnTo>
                <a:lnTo>
                  <a:pt x="8047" y="24964"/>
                </a:lnTo>
                <a:lnTo>
                  <a:pt x="7563" y="26322"/>
                </a:lnTo>
                <a:lnTo>
                  <a:pt x="7078" y="27727"/>
                </a:lnTo>
                <a:lnTo>
                  <a:pt x="6690" y="29085"/>
                </a:lnTo>
                <a:lnTo>
                  <a:pt x="6351" y="30442"/>
                </a:lnTo>
                <a:lnTo>
                  <a:pt x="6060" y="31799"/>
                </a:lnTo>
                <a:lnTo>
                  <a:pt x="5817" y="33205"/>
                </a:lnTo>
                <a:lnTo>
                  <a:pt x="5624" y="34562"/>
                </a:lnTo>
                <a:lnTo>
                  <a:pt x="5478" y="35968"/>
                </a:lnTo>
                <a:lnTo>
                  <a:pt x="5333" y="37374"/>
                </a:lnTo>
                <a:lnTo>
                  <a:pt x="5284" y="38731"/>
                </a:lnTo>
                <a:lnTo>
                  <a:pt x="5236" y="40137"/>
                </a:lnTo>
                <a:lnTo>
                  <a:pt x="5187" y="42948"/>
                </a:lnTo>
                <a:lnTo>
                  <a:pt x="5284" y="45760"/>
                </a:lnTo>
                <a:lnTo>
                  <a:pt x="5478" y="48571"/>
                </a:lnTo>
                <a:lnTo>
                  <a:pt x="5672" y="51382"/>
                </a:lnTo>
                <a:lnTo>
                  <a:pt x="6157" y="57005"/>
                </a:lnTo>
                <a:lnTo>
                  <a:pt x="6399" y="59817"/>
                </a:lnTo>
                <a:lnTo>
                  <a:pt x="6593" y="62677"/>
                </a:lnTo>
                <a:lnTo>
                  <a:pt x="6690" y="65488"/>
                </a:lnTo>
                <a:lnTo>
                  <a:pt x="6738" y="68300"/>
                </a:lnTo>
                <a:lnTo>
                  <a:pt x="6690" y="69318"/>
                </a:lnTo>
                <a:lnTo>
                  <a:pt x="6642" y="70384"/>
                </a:lnTo>
                <a:lnTo>
                  <a:pt x="6448" y="72371"/>
                </a:lnTo>
                <a:lnTo>
                  <a:pt x="6108" y="74359"/>
                </a:lnTo>
                <a:lnTo>
                  <a:pt x="5721" y="76346"/>
                </a:lnTo>
                <a:lnTo>
                  <a:pt x="5236" y="78285"/>
                </a:lnTo>
                <a:lnTo>
                  <a:pt x="4751" y="80224"/>
                </a:lnTo>
                <a:lnTo>
                  <a:pt x="3588" y="84102"/>
                </a:lnTo>
                <a:lnTo>
                  <a:pt x="2424" y="87980"/>
                </a:lnTo>
                <a:lnTo>
                  <a:pt x="1843" y="89870"/>
                </a:lnTo>
                <a:lnTo>
                  <a:pt x="1358" y="91809"/>
                </a:lnTo>
                <a:lnTo>
                  <a:pt x="922" y="93797"/>
                </a:lnTo>
                <a:lnTo>
                  <a:pt x="534" y="95735"/>
                </a:lnTo>
                <a:lnTo>
                  <a:pt x="243" y="97723"/>
                </a:lnTo>
                <a:lnTo>
                  <a:pt x="146" y="98741"/>
                </a:lnTo>
                <a:lnTo>
                  <a:pt x="49" y="99759"/>
                </a:lnTo>
                <a:lnTo>
                  <a:pt x="1" y="101504"/>
                </a:lnTo>
                <a:lnTo>
                  <a:pt x="1" y="103297"/>
                </a:lnTo>
                <a:lnTo>
                  <a:pt x="98" y="105042"/>
                </a:lnTo>
                <a:lnTo>
                  <a:pt x="292" y="106836"/>
                </a:lnTo>
                <a:lnTo>
                  <a:pt x="582" y="108581"/>
                </a:lnTo>
                <a:lnTo>
                  <a:pt x="922" y="110326"/>
                </a:lnTo>
                <a:lnTo>
                  <a:pt x="1358" y="112022"/>
                </a:lnTo>
                <a:lnTo>
                  <a:pt x="1891" y="113719"/>
                </a:lnTo>
                <a:lnTo>
                  <a:pt x="2473" y="115416"/>
                </a:lnTo>
                <a:lnTo>
                  <a:pt x="3151" y="117015"/>
                </a:lnTo>
                <a:lnTo>
                  <a:pt x="3879" y="118615"/>
                </a:lnTo>
                <a:lnTo>
                  <a:pt x="4703" y="120214"/>
                </a:lnTo>
                <a:lnTo>
                  <a:pt x="5624" y="121717"/>
                </a:lnTo>
                <a:lnTo>
                  <a:pt x="6593" y="123171"/>
                </a:lnTo>
                <a:lnTo>
                  <a:pt x="7659" y="124626"/>
                </a:lnTo>
                <a:lnTo>
                  <a:pt x="8823" y="125983"/>
                </a:lnTo>
                <a:lnTo>
                  <a:pt x="9550" y="126807"/>
                </a:lnTo>
                <a:lnTo>
                  <a:pt x="10325" y="127582"/>
                </a:lnTo>
                <a:lnTo>
                  <a:pt x="11101" y="128358"/>
                </a:lnTo>
                <a:lnTo>
                  <a:pt x="11925" y="129085"/>
                </a:lnTo>
                <a:lnTo>
                  <a:pt x="12749" y="129812"/>
                </a:lnTo>
                <a:lnTo>
                  <a:pt x="13622" y="130539"/>
                </a:lnTo>
                <a:lnTo>
                  <a:pt x="14494" y="131169"/>
                </a:lnTo>
                <a:lnTo>
                  <a:pt x="15367" y="131848"/>
                </a:lnTo>
                <a:lnTo>
                  <a:pt x="16288" y="132430"/>
                </a:lnTo>
                <a:lnTo>
                  <a:pt x="17209" y="133060"/>
                </a:lnTo>
                <a:lnTo>
                  <a:pt x="19099" y="134175"/>
                </a:lnTo>
                <a:lnTo>
                  <a:pt x="21087" y="135193"/>
                </a:lnTo>
                <a:lnTo>
                  <a:pt x="23074" y="136162"/>
                </a:lnTo>
                <a:lnTo>
                  <a:pt x="25110" y="136986"/>
                </a:lnTo>
                <a:lnTo>
                  <a:pt x="27243" y="137762"/>
                </a:lnTo>
                <a:lnTo>
                  <a:pt x="29375" y="138440"/>
                </a:lnTo>
                <a:lnTo>
                  <a:pt x="31508" y="139022"/>
                </a:lnTo>
                <a:lnTo>
                  <a:pt x="33690" y="139555"/>
                </a:lnTo>
                <a:lnTo>
                  <a:pt x="35919" y="139992"/>
                </a:lnTo>
                <a:lnTo>
                  <a:pt x="38149" y="140379"/>
                </a:lnTo>
                <a:lnTo>
                  <a:pt x="40330" y="140670"/>
                </a:lnTo>
                <a:lnTo>
                  <a:pt x="42463" y="140864"/>
                </a:lnTo>
                <a:lnTo>
                  <a:pt x="44548" y="141058"/>
                </a:lnTo>
                <a:lnTo>
                  <a:pt x="47214" y="141155"/>
                </a:lnTo>
                <a:lnTo>
                  <a:pt x="49880" y="141155"/>
                </a:lnTo>
                <a:lnTo>
                  <a:pt x="52546" y="141106"/>
                </a:lnTo>
                <a:lnTo>
                  <a:pt x="55163" y="140961"/>
                </a:lnTo>
                <a:lnTo>
                  <a:pt x="57829" y="140767"/>
                </a:lnTo>
                <a:lnTo>
                  <a:pt x="60447" y="140428"/>
                </a:lnTo>
                <a:lnTo>
                  <a:pt x="63113" y="140040"/>
                </a:lnTo>
                <a:lnTo>
                  <a:pt x="65730" y="139555"/>
                </a:lnTo>
                <a:lnTo>
                  <a:pt x="68299" y="139022"/>
                </a:lnTo>
                <a:lnTo>
                  <a:pt x="70869" y="138392"/>
                </a:lnTo>
                <a:lnTo>
                  <a:pt x="73438" y="137713"/>
                </a:lnTo>
                <a:lnTo>
                  <a:pt x="76007" y="136889"/>
                </a:lnTo>
                <a:lnTo>
                  <a:pt x="78479" y="136017"/>
                </a:lnTo>
                <a:lnTo>
                  <a:pt x="80999" y="135096"/>
                </a:lnTo>
                <a:lnTo>
                  <a:pt x="83423" y="134078"/>
                </a:lnTo>
                <a:lnTo>
                  <a:pt x="85847" y="133011"/>
                </a:lnTo>
                <a:lnTo>
                  <a:pt x="87931" y="131993"/>
                </a:lnTo>
                <a:lnTo>
                  <a:pt x="89919" y="130879"/>
                </a:lnTo>
                <a:lnTo>
                  <a:pt x="91906" y="129764"/>
                </a:lnTo>
                <a:lnTo>
                  <a:pt x="93845" y="128552"/>
                </a:lnTo>
                <a:lnTo>
                  <a:pt x="95784" y="127340"/>
                </a:lnTo>
                <a:lnTo>
                  <a:pt x="97674" y="126080"/>
                </a:lnTo>
                <a:lnTo>
                  <a:pt x="101407" y="123462"/>
                </a:lnTo>
                <a:lnTo>
                  <a:pt x="105139" y="120796"/>
                </a:lnTo>
                <a:lnTo>
                  <a:pt x="108872" y="118179"/>
                </a:lnTo>
                <a:lnTo>
                  <a:pt x="110714" y="116870"/>
                </a:lnTo>
                <a:lnTo>
                  <a:pt x="112652" y="115610"/>
                </a:lnTo>
                <a:lnTo>
                  <a:pt x="114543" y="114398"/>
                </a:lnTo>
                <a:lnTo>
                  <a:pt x="116482" y="113186"/>
                </a:lnTo>
                <a:lnTo>
                  <a:pt x="118372" y="112168"/>
                </a:lnTo>
                <a:lnTo>
                  <a:pt x="120214" y="111150"/>
                </a:lnTo>
                <a:lnTo>
                  <a:pt x="122105" y="110181"/>
                </a:lnTo>
                <a:lnTo>
                  <a:pt x="123995" y="109260"/>
                </a:lnTo>
                <a:lnTo>
                  <a:pt x="125934" y="108387"/>
                </a:lnTo>
                <a:lnTo>
                  <a:pt x="127873" y="107563"/>
                </a:lnTo>
                <a:lnTo>
                  <a:pt x="129860" y="106787"/>
                </a:lnTo>
                <a:lnTo>
                  <a:pt x="131848" y="106012"/>
                </a:lnTo>
                <a:lnTo>
                  <a:pt x="133835" y="105333"/>
                </a:lnTo>
                <a:lnTo>
                  <a:pt x="135823" y="104703"/>
                </a:lnTo>
                <a:lnTo>
                  <a:pt x="137859" y="104121"/>
                </a:lnTo>
                <a:lnTo>
                  <a:pt x="139943" y="103588"/>
                </a:lnTo>
                <a:lnTo>
                  <a:pt x="141979" y="103152"/>
                </a:lnTo>
                <a:lnTo>
                  <a:pt x="144063" y="102716"/>
                </a:lnTo>
                <a:lnTo>
                  <a:pt x="146147" y="102328"/>
                </a:lnTo>
                <a:lnTo>
                  <a:pt x="148280" y="101989"/>
                </a:lnTo>
                <a:lnTo>
                  <a:pt x="152934" y="101310"/>
                </a:lnTo>
                <a:lnTo>
                  <a:pt x="157587" y="100583"/>
                </a:lnTo>
                <a:lnTo>
                  <a:pt x="160738" y="100050"/>
                </a:lnTo>
                <a:lnTo>
                  <a:pt x="163937" y="99419"/>
                </a:lnTo>
                <a:lnTo>
                  <a:pt x="167233" y="98692"/>
                </a:lnTo>
                <a:lnTo>
                  <a:pt x="170481" y="97917"/>
                </a:lnTo>
                <a:lnTo>
                  <a:pt x="172129" y="97432"/>
                </a:lnTo>
                <a:lnTo>
                  <a:pt x="173777" y="96947"/>
                </a:lnTo>
                <a:lnTo>
                  <a:pt x="175377" y="96463"/>
                </a:lnTo>
                <a:lnTo>
                  <a:pt x="176976" y="95929"/>
                </a:lnTo>
                <a:lnTo>
                  <a:pt x="178576" y="95348"/>
                </a:lnTo>
                <a:lnTo>
                  <a:pt x="180176" y="94718"/>
                </a:lnTo>
                <a:lnTo>
                  <a:pt x="181727" y="94087"/>
                </a:lnTo>
                <a:lnTo>
                  <a:pt x="183230" y="93360"/>
                </a:lnTo>
                <a:lnTo>
                  <a:pt x="184732" y="92633"/>
                </a:lnTo>
                <a:lnTo>
                  <a:pt x="186186" y="91858"/>
                </a:lnTo>
                <a:lnTo>
                  <a:pt x="187641" y="91034"/>
                </a:lnTo>
                <a:lnTo>
                  <a:pt x="189046" y="90161"/>
                </a:lnTo>
                <a:lnTo>
                  <a:pt x="190404" y="89240"/>
                </a:lnTo>
                <a:lnTo>
                  <a:pt x="191712" y="88222"/>
                </a:lnTo>
                <a:lnTo>
                  <a:pt x="192973" y="87204"/>
                </a:lnTo>
                <a:lnTo>
                  <a:pt x="194136" y="86138"/>
                </a:lnTo>
                <a:lnTo>
                  <a:pt x="195299" y="84974"/>
                </a:lnTo>
                <a:lnTo>
                  <a:pt x="196414" y="83763"/>
                </a:lnTo>
                <a:lnTo>
                  <a:pt x="197432" y="82502"/>
                </a:lnTo>
                <a:lnTo>
                  <a:pt x="198402" y="81193"/>
                </a:lnTo>
                <a:lnTo>
                  <a:pt x="199323" y="79788"/>
                </a:lnTo>
                <a:lnTo>
                  <a:pt x="200147" y="78334"/>
                </a:lnTo>
                <a:lnTo>
                  <a:pt x="200922" y="76831"/>
                </a:lnTo>
                <a:lnTo>
                  <a:pt x="201601" y="75231"/>
                </a:lnTo>
                <a:lnTo>
                  <a:pt x="202086" y="73922"/>
                </a:lnTo>
                <a:lnTo>
                  <a:pt x="202522" y="72662"/>
                </a:lnTo>
                <a:lnTo>
                  <a:pt x="202861" y="71353"/>
                </a:lnTo>
                <a:lnTo>
                  <a:pt x="203200" y="70093"/>
                </a:lnTo>
                <a:lnTo>
                  <a:pt x="203491" y="68784"/>
                </a:lnTo>
                <a:lnTo>
                  <a:pt x="203685" y="67524"/>
                </a:lnTo>
                <a:lnTo>
                  <a:pt x="203879" y="66215"/>
                </a:lnTo>
                <a:lnTo>
                  <a:pt x="203976" y="64955"/>
                </a:lnTo>
                <a:lnTo>
                  <a:pt x="204073" y="63646"/>
                </a:lnTo>
                <a:lnTo>
                  <a:pt x="204073" y="62386"/>
                </a:lnTo>
                <a:lnTo>
                  <a:pt x="204073" y="61126"/>
                </a:lnTo>
                <a:lnTo>
                  <a:pt x="203976" y="59817"/>
                </a:lnTo>
                <a:lnTo>
                  <a:pt x="203879" y="58556"/>
                </a:lnTo>
                <a:lnTo>
                  <a:pt x="203734" y="57296"/>
                </a:lnTo>
                <a:lnTo>
                  <a:pt x="203540" y="56084"/>
                </a:lnTo>
                <a:lnTo>
                  <a:pt x="203297" y="54824"/>
                </a:lnTo>
                <a:lnTo>
                  <a:pt x="203007" y="53612"/>
                </a:lnTo>
                <a:lnTo>
                  <a:pt x="202716" y="52352"/>
                </a:lnTo>
                <a:lnTo>
                  <a:pt x="202328" y="51140"/>
                </a:lnTo>
                <a:lnTo>
                  <a:pt x="201940" y="49977"/>
                </a:lnTo>
                <a:lnTo>
                  <a:pt x="201504" y="48765"/>
                </a:lnTo>
                <a:lnTo>
                  <a:pt x="201019" y="47601"/>
                </a:lnTo>
                <a:lnTo>
                  <a:pt x="200534" y="46390"/>
                </a:lnTo>
                <a:lnTo>
                  <a:pt x="200001" y="45275"/>
                </a:lnTo>
                <a:lnTo>
                  <a:pt x="199420" y="44111"/>
                </a:lnTo>
                <a:lnTo>
                  <a:pt x="198789" y="42997"/>
                </a:lnTo>
                <a:lnTo>
                  <a:pt x="198159" y="41882"/>
                </a:lnTo>
                <a:lnTo>
                  <a:pt x="197481" y="40767"/>
                </a:lnTo>
                <a:lnTo>
                  <a:pt x="196754" y="39700"/>
                </a:lnTo>
                <a:lnTo>
                  <a:pt x="196026" y="38634"/>
                </a:lnTo>
                <a:lnTo>
                  <a:pt x="195251" y="37568"/>
                </a:lnTo>
                <a:lnTo>
                  <a:pt x="194475" y="36550"/>
                </a:lnTo>
                <a:lnTo>
                  <a:pt x="193651" y="35532"/>
                </a:lnTo>
                <a:lnTo>
                  <a:pt x="192827" y="34562"/>
                </a:lnTo>
                <a:lnTo>
                  <a:pt x="191955" y="33593"/>
                </a:lnTo>
                <a:lnTo>
                  <a:pt x="191034" y="32623"/>
                </a:lnTo>
                <a:lnTo>
                  <a:pt x="190113" y="31702"/>
                </a:lnTo>
                <a:lnTo>
                  <a:pt x="189143" y="30830"/>
                </a:lnTo>
                <a:lnTo>
                  <a:pt x="188174" y="29957"/>
                </a:lnTo>
                <a:lnTo>
                  <a:pt x="187204" y="29085"/>
                </a:lnTo>
                <a:lnTo>
                  <a:pt x="186186" y="28261"/>
                </a:lnTo>
                <a:lnTo>
                  <a:pt x="185168" y="27437"/>
                </a:lnTo>
                <a:lnTo>
                  <a:pt x="184102" y="26661"/>
                </a:lnTo>
                <a:lnTo>
                  <a:pt x="183036" y="25885"/>
                </a:lnTo>
                <a:lnTo>
                  <a:pt x="181969" y="25158"/>
                </a:lnTo>
                <a:lnTo>
                  <a:pt x="180854" y="24480"/>
                </a:lnTo>
                <a:lnTo>
                  <a:pt x="179739" y="23801"/>
                </a:lnTo>
                <a:lnTo>
                  <a:pt x="178576" y="23171"/>
                </a:lnTo>
                <a:lnTo>
                  <a:pt x="177461" y="22541"/>
                </a:lnTo>
                <a:lnTo>
                  <a:pt x="176298" y="21959"/>
                </a:lnTo>
                <a:lnTo>
                  <a:pt x="175086" y="21426"/>
                </a:lnTo>
                <a:lnTo>
                  <a:pt x="173923" y="20941"/>
                </a:lnTo>
                <a:lnTo>
                  <a:pt x="172711" y="20456"/>
                </a:lnTo>
                <a:lnTo>
                  <a:pt x="171499" y="19972"/>
                </a:lnTo>
                <a:lnTo>
                  <a:pt x="170287" y="19584"/>
                </a:lnTo>
                <a:lnTo>
                  <a:pt x="169075" y="19196"/>
                </a:lnTo>
                <a:lnTo>
                  <a:pt x="167815" y="18857"/>
                </a:lnTo>
                <a:lnTo>
                  <a:pt x="166603" y="18518"/>
                </a:lnTo>
                <a:lnTo>
                  <a:pt x="165343" y="18275"/>
                </a:lnTo>
                <a:lnTo>
                  <a:pt x="164083" y="18033"/>
                </a:lnTo>
                <a:lnTo>
                  <a:pt x="162871" y="17839"/>
                </a:lnTo>
                <a:lnTo>
                  <a:pt x="161610" y="17645"/>
                </a:lnTo>
                <a:lnTo>
                  <a:pt x="160350" y="17548"/>
                </a:lnTo>
                <a:lnTo>
                  <a:pt x="159090" y="17451"/>
                </a:lnTo>
                <a:lnTo>
                  <a:pt x="156957" y="17403"/>
                </a:lnTo>
                <a:lnTo>
                  <a:pt x="154824" y="17451"/>
                </a:lnTo>
                <a:lnTo>
                  <a:pt x="152740" y="17548"/>
                </a:lnTo>
                <a:lnTo>
                  <a:pt x="150607" y="17693"/>
                </a:lnTo>
                <a:lnTo>
                  <a:pt x="148523" y="17887"/>
                </a:lnTo>
                <a:lnTo>
                  <a:pt x="146390" y="18130"/>
                </a:lnTo>
                <a:lnTo>
                  <a:pt x="142173" y="18614"/>
                </a:lnTo>
                <a:lnTo>
                  <a:pt x="137956" y="19099"/>
                </a:lnTo>
                <a:lnTo>
                  <a:pt x="135823" y="19293"/>
                </a:lnTo>
                <a:lnTo>
                  <a:pt x="133738" y="19439"/>
                </a:lnTo>
                <a:lnTo>
                  <a:pt x="131654" y="19487"/>
                </a:lnTo>
                <a:lnTo>
                  <a:pt x="129521" y="19535"/>
                </a:lnTo>
                <a:lnTo>
                  <a:pt x="127437" y="19439"/>
                </a:lnTo>
                <a:lnTo>
                  <a:pt x="125304" y="19293"/>
                </a:lnTo>
                <a:lnTo>
                  <a:pt x="123414" y="19099"/>
                </a:lnTo>
                <a:lnTo>
                  <a:pt x="121523" y="18808"/>
                </a:lnTo>
                <a:lnTo>
                  <a:pt x="119633" y="18518"/>
                </a:lnTo>
                <a:lnTo>
                  <a:pt x="117791" y="18130"/>
                </a:lnTo>
                <a:lnTo>
                  <a:pt x="115949" y="17742"/>
                </a:lnTo>
                <a:lnTo>
                  <a:pt x="114107" y="17306"/>
                </a:lnTo>
                <a:lnTo>
                  <a:pt x="112265" y="16869"/>
                </a:lnTo>
                <a:lnTo>
                  <a:pt x="110423" y="16336"/>
                </a:lnTo>
                <a:lnTo>
                  <a:pt x="106739" y="15270"/>
                </a:lnTo>
                <a:lnTo>
                  <a:pt x="103152" y="14106"/>
                </a:lnTo>
                <a:lnTo>
                  <a:pt x="99516" y="12895"/>
                </a:lnTo>
                <a:lnTo>
                  <a:pt x="95978" y="11586"/>
                </a:lnTo>
                <a:lnTo>
                  <a:pt x="87446" y="8532"/>
                </a:lnTo>
                <a:lnTo>
                  <a:pt x="83132" y="6981"/>
                </a:lnTo>
                <a:lnTo>
                  <a:pt x="78770" y="5527"/>
                </a:lnTo>
                <a:lnTo>
                  <a:pt x="76540" y="4848"/>
                </a:lnTo>
                <a:lnTo>
                  <a:pt x="74310" y="4169"/>
                </a:lnTo>
                <a:lnTo>
                  <a:pt x="72129" y="3539"/>
                </a:lnTo>
                <a:lnTo>
                  <a:pt x="69899" y="2958"/>
                </a:lnTo>
                <a:lnTo>
                  <a:pt x="67669" y="2376"/>
                </a:lnTo>
                <a:lnTo>
                  <a:pt x="65440" y="1891"/>
                </a:lnTo>
                <a:lnTo>
                  <a:pt x="63210" y="1406"/>
                </a:lnTo>
                <a:lnTo>
                  <a:pt x="60932" y="1019"/>
                </a:lnTo>
                <a:lnTo>
                  <a:pt x="58702" y="679"/>
                </a:lnTo>
                <a:lnTo>
                  <a:pt x="56472" y="389"/>
                </a:lnTo>
                <a:lnTo>
                  <a:pt x="54242" y="195"/>
                </a:lnTo>
                <a:lnTo>
                  <a:pt x="51964" y="49"/>
                </a:lnTo>
                <a:lnTo>
                  <a:pt x="497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93AA1B-16F2-4A15-83CF-735D193BB917}"/>
              </a:ext>
            </a:extLst>
          </p:cNvPr>
          <p:cNvSpPr txBox="1"/>
          <p:nvPr/>
        </p:nvSpPr>
        <p:spPr>
          <a:xfrm>
            <a:off x="5460122" y="1673164"/>
            <a:ext cx="292713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1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Đồng bằng Nam Bộ rộng lớn được hình thành do hệ thống sông Đồng Nai-Vàm Cỏ và hệ thống sông Mê Công bồi đắp nên.</a:t>
            </a:r>
          </a:p>
        </p:txBody>
      </p:sp>
    </p:spTree>
    <p:extLst>
      <p:ext uri="{BB962C8B-B14F-4D97-AF65-F5344CB8AC3E}">
        <p14:creationId xmlns:p14="http://schemas.microsoft.com/office/powerpoint/2010/main" val="64871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766131-5A92-4E28-841D-1E9F99F40871}"/>
              </a:ext>
            </a:extLst>
          </p:cNvPr>
          <p:cNvSpPr txBox="1"/>
          <p:nvPr/>
        </p:nvSpPr>
        <p:spPr>
          <a:xfrm>
            <a:off x="574430" y="116066"/>
            <a:ext cx="856956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I/ </a:t>
            </a:r>
            <a:r>
              <a:rPr lang="pt-BR" sz="2000" b="1" u="sng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 trí, phạm vi lãnh thổ:</a:t>
            </a:r>
            <a:endParaRPr lang="en-US" sz="20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- Từ Dãy Bạch Mã đến Cà Mau.</a:t>
            </a:r>
            <a:endParaRPr lang="en-US" sz="20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   - Chiếm ½ diện tích cả nước.</a:t>
            </a:r>
            <a:endParaRPr lang="en-US" sz="20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II/ </a:t>
            </a:r>
            <a:r>
              <a:rPr lang="pt-BR" sz="2000" b="1" u="sng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 điểm tự nhiên:</a:t>
            </a:r>
            <a:endParaRPr lang="en-US" sz="20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1/ </a:t>
            </a:r>
            <a:r>
              <a:rPr lang="en-US" sz="2000" b="1" u="sng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 hình chia 3 khu vực:</a:t>
            </a:r>
            <a:endParaRPr lang="en-US" sz="20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Trường Sơn Nam là hệ thống núi và cao nguyên hùng vĩ.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Khu vực đồng bằng ven biển nhỏ hẹp.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Phía Nam là đồng bằng Nam bộ rộng lớn chiếm hơn ½ diện tích đất phù sa cả nước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2000" b="1" u="sng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/Khí hậu:</a:t>
            </a:r>
            <a:r>
              <a:rPr lang="en-US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Một miền nhiệt đới gió mùa nóng quanh năm, có mùa khô sâu sắc: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Nhiệt độ TB năm vượt 25</a:t>
            </a:r>
            <a:r>
              <a:rPr lang="en-US" sz="2000" baseline="30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ở đồng bằng,&gt; 21</a:t>
            </a:r>
            <a:r>
              <a:rPr lang="en-US" sz="2000" baseline="30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ở miền núi. Biên độ nhiệt trong năm giảm rõ rệt.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Mưa: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DHNTB mùa khô dài, mùa mưa đến muộn và tập trung trong thời gian ngắn.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Tây nguyên và Nam bộ có 2 mùa mưa và khô rõ rệt.</a:t>
            </a:r>
          </a:p>
        </p:txBody>
      </p:sp>
    </p:spTree>
    <p:extLst>
      <p:ext uri="{BB962C8B-B14F-4D97-AF65-F5344CB8AC3E}">
        <p14:creationId xmlns:p14="http://schemas.microsoft.com/office/powerpoint/2010/main" val="1690756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63"/>
          <p:cNvSpPr txBox="1"/>
          <p:nvPr/>
        </p:nvSpPr>
        <p:spPr>
          <a:xfrm>
            <a:off x="9031134" y="5873035"/>
            <a:ext cx="3006900" cy="16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Big numbers catch your audience’s attention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68998D-52C6-476E-8B9F-D9D935D2F6EB}"/>
              </a:ext>
            </a:extLst>
          </p:cNvPr>
          <p:cNvSpPr/>
          <p:nvPr/>
        </p:nvSpPr>
        <p:spPr>
          <a:xfrm>
            <a:off x="1971536" y="1768450"/>
            <a:ext cx="519126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3500" kern="0" dirty="0">
                <a:solidFill>
                  <a:schemeClr val="tx2"/>
                </a:solidFill>
                <a:latin typeface="#9Slide03 IcielPanton Black" panose="00000A00000000000000" pitchFamily="2" charset="-93"/>
                <a:cs typeface="Lato Regular"/>
              </a:rPr>
              <a:t>4. TÀI NGUYÊN PHONG PHÚ VÀ TẬP TRUNG, DỄ KHAI THÁC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4"/>
          <p:cNvSpPr/>
          <p:nvPr/>
        </p:nvSpPr>
        <p:spPr>
          <a:xfrm>
            <a:off x="6389834" y="1799639"/>
            <a:ext cx="1567289" cy="1254857"/>
          </a:xfrm>
          <a:custGeom>
            <a:avLst/>
            <a:gdLst/>
            <a:ahLst/>
            <a:cxnLst/>
            <a:rect l="l" t="t" r="r" b="b"/>
            <a:pathLst>
              <a:path w="51649" h="41353" extrusionOk="0">
                <a:moveTo>
                  <a:pt x="19608" y="1"/>
                </a:moveTo>
                <a:lnTo>
                  <a:pt x="19203" y="10"/>
                </a:lnTo>
                <a:lnTo>
                  <a:pt x="18788" y="37"/>
                </a:lnTo>
                <a:lnTo>
                  <a:pt x="18383" y="65"/>
                </a:lnTo>
                <a:lnTo>
                  <a:pt x="17978" y="111"/>
                </a:lnTo>
                <a:lnTo>
                  <a:pt x="17573" y="176"/>
                </a:lnTo>
                <a:lnTo>
                  <a:pt x="17168" y="249"/>
                </a:lnTo>
                <a:lnTo>
                  <a:pt x="16762" y="332"/>
                </a:lnTo>
                <a:lnTo>
                  <a:pt x="16357" y="424"/>
                </a:lnTo>
                <a:lnTo>
                  <a:pt x="15961" y="535"/>
                </a:lnTo>
                <a:lnTo>
                  <a:pt x="15565" y="654"/>
                </a:lnTo>
                <a:lnTo>
                  <a:pt x="15169" y="783"/>
                </a:lnTo>
                <a:lnTo>
                  <a:pt x="14773" y="931"/>
                </a:lnTo>
                <a:lnTo>
                  <a:pt x="14377" y="1087"/>
                </a:lnTo>
                <a:lnTo>
                  <a:pt x="13990" y="1253"/>
                </a:lnTo>
                <a:lnTo>
                  <a:pt x="13594" y="1428"/>
                </a:lnTo>
                <a:lnTo>
                  <a:pt x="13207" y="1612"/>
                </a:lnTo>
                <a:lnTo>
                  <a:pt x="12821" y="1815"/>
                </a:lnTo>
                <a:lnTo>
                  <a:pt x="12434" y="2027"/>
                </a:lnTo>
                <a:lnTo>
                  <a:pt x="12047" y="2239"/>
                </a:lnTo>
                <a:lnTo>
                  <a:pt x="11669" y="2469"/>
                </a:lnTo>
                <a:lnTo>
                  <a:pt x="11144" y="2800"/>
                </a:lnTo>
                <a:lnTo>
                  <a:pt x="10638" y="3141"/>
                </a:lnTo>
                <a:lnTo>
                  <a:pt x="10141" y="3491"/>
                </a:lnTo>
                <a:lnTo>
                  <a:pt x="9652" y="3850"/>
                </a:lnTo>
                <a:lnTo>
                  <a:pt x="9174" y="4228"/>
                </a:lnTo>
                <a:lnTo>
                  <a:pt x="8704" y="4605"/>
                </a:lnTo>
                <a:lnTo>
                  <a:pt x="8243" y="5001"/>
                </a:lnTo>
                <a:lnTo>
                  <a:pt x="7792" y="5407"/>
                </a:lnTo>
                <a:lnTo>
                  <a:pt x="7341" y="5812"/>
                </a:lnTo>
                <a:lnTo>
                  <a:pt x="6908" y="6236"/>
                </a:lnTo>
                <a:lnTo>
                  <a:pt x="6475" y="6668"/>
                </a:lnTo>
                <a:lnTo>
                  <a:pt x="6051" y="7101"/>
                </a:lnTo>
                <a:lnTo>
                  <a:pt x="5628" y="7543"/>
                </a:lnTo>
                <a:lnTo>
                  <a:pt x="5223" y="8004"/>
                </a:lnTo>
                <a:lnTo>
                  <a:pt x="4817" y="8464"/>
                </a:lnTo>
                <a:lnTo>
                  <a:pt x="4421" y="8925"/>
                </a:lnTo>
                <a:lnTo>
                  <a:pt x="4136" y="9266"/>
                </a:lnTo>
                <a:lnTo>
                  <a:pt x="3869" y="9616"/>
                </a:lnTo>
                <a:lnTo>
                  <a:pt x="3602" y="9965"/>
                </a:lnTo>
                <a:lnTo>
                  <a:pt x="3344" y="10315"/>
                </a:lnTo>
                <a:lnTo>
                  <a:pt x="3095" y="10665"/>
                </a:lnTo>
                <a:lnTo>
                  <a:pt x="2865" y="11025"/>
                </a:lnTo>
                <a:lnTo>
                  <a:pt x="2635" y="11384"/>
                </a:lnTo>
                <a:lnTo>
                  <a:pt x="2414" y="11752"/>
                </a:lnTo>
                <a:lnTo>
                  <a:pt x="2202" y="12121"/>
                </a:lnTo>
                <a:lnTo>
                  <a:pt x="1999" y="12489"/>
                </a:lnTo>
                <a:lnTo>
                  <a:pt x="1806" y="12867"/>
                </a:lnTo>
                <a:lnTo>
                  <a:pt x="1631" y="13244"/>
                </a:lnTo>
                <a:lnTo>
                  <a:pt x="1456" y="13622"/>
                </a:lnTo>
                <a:lnTo>
                  <a:pt x="1290" y="14009"/>
                </a:lnTo>
                <a:lnTo>
                  <a:pt x="1133" y="14395"/>
                </a:lnTo>
                <a:lnTo>
                  <a:pt x="995" y="14782"/>
                </a:lnTo>
                <a:lnTo>
                  <a:pt x="857" y="15178"/>
                </a:lnTo>
                <a:lnTo>
                  <a:pt x="728" y="15574"/>
                </a:lnTo>
                <a:lnTo>
                  <a:pt x="618" y="15979"/>
                </a:lnTo>
                <a:lnTo>
                  <a:pt x="507" y="16375"/>
                </a:lnTo>
                <a:lnTo>
                  <a:pt x="415" y="16790"/>
                </a:lnTo>
                <a:lnTo>
                  <a:pt x="332" y="17195"/>
                </a:lnTo>
                <a:lnTo>
                  <a:pt x="249" y="17610"/>
                </a:lnTo>
                <a:lnTo>
                  <a:pt x="185" y="18024"/>
                </a:lnTo>
                <a:lnTo>
                  <a:pt x="130" y="18438"/>
                </a:lnTo>
                <a:lnTo>
                  <a:pt x="84" y="18862"/>
                </a:lnTo>
                <a:lnTo>
                  <a:pt x="47" y="19286"/>
                </a:lnTo>
                <a:lnTo>
                  <a:pt x="19" y="19719"/>
                </a:lnTo>
                <a:lnTo>
                  <a:pt x="10" y="20151"/>
                </a:lnTo>
                <a:lnTo>
                  <a:pt x="1" y="20584"/>
                </a:lnTo>
                <a:lnTo>
                  <a:pt x="10" y="21017"/>
                </a:lnTo>
                <a:lnTo>
                  <a:pt x="19" y="21459"/>
                </a:lnTo>
                <a:lnTo>
                  <a:pt x="47" y="21920"/>
                </a:lnTo>
                <a:lnTo>
                  <a:pt x="84" y="22380"/>
                </a:lnTo>
                <a:lnTo>
                  <a:pt x="120" y="22841"/>
                </a:lnTo>
                <a:lnTo>
                  <a:pt x="166" y="23301"/>
                </a:lnTo>
                <a:lnTo>
                  <a:pt x="212" y="23771"/>
                </a:lnTo>
                <a:lnTo>
                  <a:pt x="277" y="24231"/>
                </a:lnTo>
                <a:lnTo>
                  <a:pt x="341" y="24692"/>
                </a:lnTo>
                <a:lnTo>
                  <a:pt x="415" y="25152"/>
                </a:lnTo>
                <a:lnTo>
                  <a:pt x="489" y="25613"/>
                </a:lnTo>
                <a:lnTo>
                  <a:pt x="581" y="26064"/>
                </a:lnTo>
                <a:lnTo>
                  <a:pt x="673" y="26524"/>
                </a:lnTo>
                <a:lnTo>
                  <a:pt x="774" y="26976"/>
                </a:lnTo>
                <a:lnTo>
                  <a:pt x="885" y="27427"/>
                </a:lnTo>
                <a:lnTo>
                  <a:pt x="1005" y="27869"/>
                </a:lnTo>
                <a:lnTo>
                  <a:pt x="1133" y="28320"/>
                </a:lnTo>
                <a:lnTo>
                  <a:pt x="1272" y="28753"/>
                </a:lnTo>
                <a:lnTo>
                  <a:pt x="1382" y="29094"/>
                </a:lnTo>
                <a:lnTo>
                  <a:pt x="1493" y="29426"/>
                </a:lnTo>
                <a:lnTo>
                  <a:pt x="1612" y="29748"/>
                </a:lnTo>
                <a:lnTo>
                  <a:pt x="1741" y="30070"/>
                </a:lnTo>
                <a:lnTo>
                  <a:pt x="1879" y="30393"/>
                </a:lnTo>
                <a:lnTo>
                  <a:pt x="2018" y="30706"/>
                </a:lnTo>
                <a:lnTo>
                  <a:pt x="2165" y="31019"/>
                </a:lnTo>
                <a:lnTo>
                  <a:pt x="2322" y="31323"/>
                </a:lnTo>
                <a:lnTo>
                  <a:pt x="2487" y="31627"/>
                </a:lnTo>
                <a:lnTo>
                  <a:pt x="2653" y="31921"/>
                </a:lnTo>
                <a:lnTo>
                  <a:pt x="2828" y="32216"/>
                </a:lnTo>
                <a:lnTo>
                  <a:pt x="3003" y="32502"/>
                </a:lnTo>
                <a:lnTo>
                  <a:pt x="3196" y="32787"/>
                </a:lnTo>
                <a:lnTo>
                  <a:pt x="3390" y="33063"/>
                </a:lnTo>
                <a:lnTo>
                  <a:pt x="3592" y="33330"/>
                </a:lnTo>
                <a:lnTo>
                  <a:pt x="3795" y="33598"/>
                </a:lnTo>
                <a:lnTo>
                  <a:pt x="4016" y="33855"/>
                </a:lnTo>
                <a:lnTo>
                  <a:pt x="4237" y="34113"/>
                </a:lnTo>
                <a:lnTo>
                  <a:pt x="4467" y="34353"/>
                </a:lnTo>
                <a:lnTo>
                  <a:pt x="4707" y="34601"/>
                </a:lnTo>
                <a:lnTo>
                  <a:pt x="4946" y="34832"/>
                </a:lnTo>
                <a:lnTo>
                  <a:pt x="5204" y="35062"/>
                </a:lnTo>
                <a:lnTo>
                  <a:pt x="5462" y="35283"/>
                </a:lnTo>
                <a:lnTo>
                  <a:pt x="5729" y="35495"/>
                </a:lnTo>
                <a:lnTo>
                  <a:pt x="5996" y="35707"/>
                </a:lnTo>
                <a:lnTo>
                  <a:pt x="6282" y="35909"/>
                </a:lnTo>
                <a:lnTo>
                  <a:pt x="6567" y="36103"/>
                </a:lnTo>
                <a:lnTo>
                  <a:pt x="6862" y="36296"/>
                </a:lnTo>
                <a:lnTo>
                  <a:pt x="7166" y="36471"/>
                </a:lnTo>
                <a:lnTo>
                  <a:pt x="7479" y="36646"/>
                </a:lnTo>
                <a:lnTo>
                  <a:pt x="7801" y="36812"/>
                </a:lnTo>
                <a:lnTo>
                  <a:pt x="8133" y="36968"/>
                </a:lnTo>
                <a:lnTo>
                  <a:pt x="8731" y="37235"/>
                </a:lnTo>
                <a:lnTo>
                  <a:pt x="9339" y="37493"/>
                </a:lnTo>
                <a:lnTo>
                  <a:pt x="9947" y="37733"/>
                </a:lnTo>
                <a:lnTo>
                  <a:pt x="10564" y="37954"/>
                </a:lnTo>
                <a:lnTo>
                  <a:pt x="11181" y="38156"/>
                </a:lnTo>
                <a:lnTo>
                  <a:pt x="11798" y="38350"/>
                </a:lnTo>
                <a:lnTo>
                  <a:pt x="12425" y="38525"/>
                </a:lnTo>
                <a:lnTo>
                  <a:pt x="13060" y="38681"/>
                </a:lnTo>
                <a:lnTo>
                  <a:pt x="13696" y="38819"/>
                </a:lnTo>
                <a:lnTo>
                  <a:pt x="14340" y="38948"/>
                </a:lnTo>
                <a:lnTo>
                  <a:pt x="14985" y="39050"/>
                </a:lnTo>
                <a:lnTo>
                  <a:pt x="15630" y="39142"/>
                </a:lnTo>
                <a:lnTo>
                  <a:pt x="16283" y="39206"/>
                </a:lnTo>
                <a:lnTo>
                  <a:pt x="16937" y="39261"/>
                </a:lnTo>
                <a:lnTo>
                  <a:pt x="17600" y="39289"/>
                </a:lnTo>
                <a:lnTo>
                  <a:pt x="18264" y="39308"/>
                </a:lnTo>
                <a:lnTo>
                  <a:pt x="18945" y="39308"/>
                </a:lnTo>
                <a:lnTo>
                  <a:pt x="19617" y="39326"/>
                </a:lnTo>
                <a:lnTo>
                  <a:pt x="19958" y="39335"/>
                </a:lnTo>
                <a:lnTo>
                  <a:pt x="20299" y="39354"/>
                </a:lnTo>
                <a:lnTo>
                  <a:pt x="20630" y="39381"/>
                </a:lnTo>
                <a:lnTo>
                  <a:pt x="20962" y="39409"/>
                </a:lnTo>
                <a:lnTo>
                  <a:pt x="21294" y="39455"/>
                </a:lnTo>
                <a:lnTo>
                  <a:pt x="21625" y="39510"/>
                </a:lnTo>
                <a:lnTo>
                  <a:pt x="21957" y="39584"/>
                </a:lnTo>
                <a:lnTo>
                  <a:pt x="22288" y="39667"/>
                </a:lnTo>
                <a:lnTo>
                  <a:pt x="22611" y="39768"/>
                </a:lnTo>
                <a:lnTo>
                  <a:pt x="22933" y="39888"/>
                </a:lnTo>
                <a:lnTo>
                  <a:pt x="23246" y="40017"/>
                </a:lnTo>
                <a:lnTo>
                  <a:pt x="23559" y="40173"/>
                </a:lnTo>
                <a:lnTo>
                  <a:pt x="23780" y="40284"/>
                </a:lnTo>
                <a:lnTo>
                  <a:pt x="24001" y="40385"/>
                </a:lnTo>
                <a:lnTo>
                  <a:pt x="24112" y="40422"/>
                </a:lnTo>
                <a:lnTo>
                  <a:pt x="24222" y="40459"/>
                </a:lnTo>
                <a:lnTo>
                  <a:pt x="24342" y="40486"/>
                </a:lnTo>
                <a:lnTo>
                  <a:pt x="24452" y="40505"/>
                </a:lnTo>
                <a:lnTo>
                  <a:pt x="26147" y="40726"/>
                </a:lnTo>
                <a:lnTo>
                  <a:pt x="27832" y="40938"/>
                </a:lnTo>
                <a:lnTo>
                  <a:pt x="31222" y="41352"/>
                </a:lnTo>
                <a:lnTo>
                  <a:pt x="32004" y="41334"/>
                </a:lnTo>
                <a:lnTo>
                  <a:pt x="32778" y="41297"/>
                </a:lnTo>
                <a:lnTo>
                  <a:pt x="33542" y="41242"/>
                </a:lnTo>
                <a:lnTo>
                  <a:pt x="34288" y="41159"/>
                </a:lnTo>
                <a:lnTo>
                  <a:pt x="35034" y="41057"/>
                </a:lnTo>
                <a:lnTo>
                  <a:pt x="35403" y="41002"/>
                </a:lnTo>
                <a:lnTo>
                  <a:pt x="35762" y="40938"/>
                </a:lnTo>
                <a:lnTo>
                  <a:pt x="36130" y="40873"/>
                </a:lnTo>
                <a:lnTo>
                  <a:pt x="36490" y="40800"/>
                </a:lnTo>
                <a:lnTo>
                  <a:pt x="36849" y="40717"/>
                </a:lnTo>
                <a:lnTo>
                  <a:pt x="37208" y="40634"/>
                </a:lnTo>
                <a:lnTo>
                  <a:pt x="37567" y="40542"/>
                </a:lnTo>
                <a:lnTo>
                  <a:pt x="37917" y="40450"/>
                </a:lnTo>
                <a:lnTo>
                  <a:pt x="38276" y="40339"/>
                </a:lnTo>
                <a:lnTo>
                  <a:pt x="38626" y="40238"/>
                </a:lnTo>
                <a:lnTo>
                  <a:pt x="38976" y="40118"/>
                </a:lnTo>
                <a:lnTo>
                  <a:pt x="39326" y="39998"/>
                </a:lnTo>
                <a:lnTo>
                  <a:pt x="39676" y="39879"/>
                </a:lnTo>
                <a:lnTo>
                  <a:pt x="40026" y="39740"/>
                </a:lnTo>
                <a:lnTo>
                  <a:pt x="40376" y="39602"/>
                </a:lnTo>
                <a:lnTo>
                  <a:pt x="40726" y="39464"/>
                </a:lnTo>
                <a:lnTo>
                  <a:pt x="41076" y="39317"/>
                </a:lnTo>
                <a:lnTo>
                  <a:pt x="41426" y="39160"/>
                </a:lnTo>
                <a:lnTo>
                  <a:pt x="41776" y="38994"/>
                </a:lnTo>
                <a:lnTo>
                  <a:pt x="42126" y="38819"/>
                </a:lnTo>
                <a:lnTo>
                  <a:pt x="42467" y="38644"/>
                </a:lnTo>
                <a:lnTo>
                  <a:pt x="42817" y="38469"/>
                </a:lnTo>
                <a:lnTo>
                  <a:pt x="43121" y="38304"/>
                </a:lnTo>
                <a:lnTo>
                  <a:pt x="43415" y="38138"/>
                </a:lnTo>
                <a:lnTo>
                  <a:pt x="43701" y="37963"/>
                </a:lnTo>
                <a:lnTo>
                  <a:pt x="43986" y="37788"/>
                </a:lnTo>
                <a:lnTo>
                  <a:pt x="44272" y="37604"/>
                </a:lnTo>
                <a:lnTo>
                  <a:pt x="44539" y="37410"/>
                </a:lnTo>
                <a:lnTo>
                  <a:pt x="44806" y="37208"/>
                </a:lnTo>
                <a:lnTo>
                  <a:pt x="45073" y="37005"/>
                </a:lnTo>
                <a:lnTo>
                  <a:pt x="45322" y="36793"/>
                </a:lnTo>
                <a:lnTo>
                  <a:pt x="45570" y="36563"/>
                </a:lnTo>
                <a:lnTo>
                  <a:pt x="45810" y="36333"/>
                </a:lnTo>
                <a:lnTo>
                  <a:pt x="46031" y="36093"/>
                </a:lnTo>
                <a:lnTo>
                  <a:pt x="46252" y="35835"/>
                </a:lnTo>
                <a:lnTo>
                  <a:pt x="46464" y="35578"/>
                </a:lnTo>
                <a:lnTo>
                  <a:pt x="46657" y="35301"/>
                </a:lnTo>
                <a:lnTo>
                  <a:pt x="46841" y="35016"/>
                </a:lnTo>
                <a:lnTo>
                  <a:pt x="47228" y="34390"/>
                </a:lnTo>
                <a:lnTo>
                  <a:pt x="47596" y="33763"/>
                </a:lnTo>
                <a:lnTo>
                  <a:pt x="47965" y="33128"/>
                </a:lnTo>
                <a:lnTo>
                  <a:pt x="48315" y="32492"/>
                </a:lnTo>
                <a:lnTo>
                  <a:pt x="48665" y="31848"/>
                </a:lnTo>
                <a:lnTo>
                  <a:pt x="48996" y="31203"/>
                </a:lnTo>
                <a:lnTo>
                  <a:pt x="49319" y="30549"/>
                </a:lnTo>
                <a:lnTo>
                  <a:pt x="49623" y="29895"/>
                </a:lnTo>
                <a:lnTo>
                  <a:pt x="49908" y="29223"/>
                </a:lnTo>
                <a:lnTo>
                  <a:pt x="50184" y="28551"/>
                </a:lnTo>
                <a:lnTo>
                  <a:pt x="50433" y="27878"/>
                </a:lnTo>
                <a:lnTo>
                  <a:pt x="50673" y="27188"/>
                </a:lnTo>
                <a:lnTo>
                  <a:pt x="50783" y="26838"/>
                </a:lnTo>
                <a:lnTo>
                  <a:pt x="50884" y="26488"/>
                </a:lnTo>
                <a:lnTo>
                  <a:pt x="50986" y="26138"/>
                </a:lnTo>
                <a:lnTo>
                  <a:pt x="51078" y="25788"/>
                </a:lnTo>
                <a:lnTo>
                  <a:pt x="51170" y="25429"/>
                </a:lnTo>
                <a:lnTo>
                  <a:pt x="51253" y="25069"/>
                </a:lnTo>
                <a:lnTo>
                  <a:pt x="51326" y="24710"/>
                </a:lnTo>
                <a:lnTo>
                  <a:pt x="51400" y="24351"/>
                </a:lnTo>
                <a:lnTo>
                  <a:pt x="51465" y="23955"/>
                </a:lnTo>
                <a:lnTo>
                  <a:pt x="51520" y="23568"/>
                </a:lnTo>
                <a:lnTo>
                  <a:pt x="51566" y="23181"/>
                </a:lnTo>
                <a:lnTo>
                  <a:pt x="51603" y="22795"/>
                </a:lnTo>
                <a:lnTo>
                  <a:pt x="51630" y="22417"/>
                </a:lnTo>
                <a:lnTo>
                  <a:pt x="51649" y="22039"/>
                </a:lnTo>
                <a:lnTo>
                  <a:pt x="51649" y="21662"/>
                </a:lnTo>
                <a:lnTo>
                  <a:pt x="51649" y="21293"/>
                </a:lnTo>
                <a:lnTo>
                  <a:pt x="51630" y="20925"/>
                </a:lnTo>
                <a:lnTo>
                  <a:pt x="51603" y="20566"/>
                </a:lnTo>
                <a:lnTo>
                  <a:pt x="51566" y="20207"/>
                </a:lnTo>
                <a:lnTo>
                  <a:pt x="51511" y="19847"/>
                </a:lnTo>
                <a:lnTo>
                  <a:pt x="51446" y="19498"/>
                </a:lnTo>
                <a:lnTo>
                  <a:pt x="51372" y="19148"/>
                </a:lnTo>
                <a:lnTo>
                  <a:pt x="51290" y="18798"/>
                </a:lnTo>
                <a:lnTo>
                  <a:pt x="51188" y="18457"/>
                </a:lnTo>
                <a:lnTo>
                  <a:pt x="51078" y="18116"/>
                </a:lnTo>
                <a:lnTo>
                  <a:pt x="50958" y="17785"/>
                </a:lnTo>
                <a:lnTo>
                  <a:pt x="50829" y="17453"/>
                </a:lnTo>
                <a:lnTo>
                  <a:pt x="50682" y="17131"/>
                </a:lnTo>
                <a:lnTo>
                  <a:pt x="50516" y="16808"/>
                </a:lnTo>
                <a:lnTo>
                  <a:pt x="50341" y="16486"/>
                </a:lnTo>
                <a:lnTo>
                  <a:pt x="50157" y="16173"/>
                </a:lnTo>
                <a:lnTo>
                  <a:pt x="49963" y="15860"/>
                </a:lnTo>
                <a:lnTo>
                  <a:pt x="49742" y="15556"/>
                </a:lnTo>
                <a:lnTo>
                  <a:pt x="49521" y="15252"/>
                </a:lnTo>
                <a:lnTo>
                  <a:pt x="49282" y="14957"/>
                </a:lnTo>
                <a:lnTo>
                  <a:pt x="49033" y="14662"/>
                </a:lnTo>
                <a:lnTo>
                  <a:pt x="48766" y="14368"/>
                </a:lnTo>
                <a:lnTo>
                  <a:pt x="48481" y="14091"/>
                </a:lnTo>
                <a:lnTo>
                  <a:pt x="48186" y="13806"/>
                </a:lnTo>
                <a:lnTo>
                  <a:pt x="47873" y="13530"/>
                </a:lnTo>
                <a:lnTo>
                  <a:pt x="47707" y="13382"/>
                </a:lnTo>
                <a:lnTo>
                  <a:pt x="47532" y="13226"/>
                </a:lnTo>
                <a:lnTo>
                  <a:pt x="47210" y="12894"/>
                </a:lnTo>
                <a:lnTo>
                  <a:pt x="46887" y="12563"/>
                </a:lnTo>
                <a:lnTo>
                  <a:pt x="46583" y="12213"/>
                </a:lnTo>
                <a:lnTo>
                  <a:pt x="46280" y="11853"/>
                </a:lnTo>
                <a:lnTo>
                  <a:pt x="45985" y="11494"/>
                </a:lnTo>
                <a:lnTo>
                  <a:pt x="45395" y="10776"/>
                </a:lnTo>
                <a:lnTo>
                  <a:pt x="44843" y="10076"/>
                </a:lnTo>
                <a:lnTo>
                  <a:pt x="44290" y="9376"/>
                </a:lnTo>
                <a:lnTo>
                  <a:pt x="43194" y="7967"/>
                </a:lnTo>
                <a:lnTo>
                  <a:pt x="42098" y="6558"/>
                </a:lnTo>
                <a:lnTo>
                  <a:pt x="41002" y="5149"/>
                </a:lnTo>
                <a:lnTo>
                  <a:pt x="40809" y="4900"/>
                </a:lnTo>
                <a:lnTo>
                  <a:pt x="40597" y="4670"/>
                </a:lnTo>
                <a:lnTo>
                  <a:pt x="40385" y="4458"/>
                </a:lnTo>
                <a:lnTo>
                  <a:pt x="40164" y="4255"/>
                </a:lnTo>
                <a:lnTo>
                  <a:pt x="39934" y="4062"/>
                </a:lnTo>
                <a:lnTo>
                  <a:pt x="39695" y="3878"/>
                </a:lnTo>
                <a:lnTo>
                  <a:pt x="39446" y="3712"/>
                </a:lnTo>
                <a:lnTo>
                  <a:pt x="39197" y="3565"/>
                </a:lnTo>
                <a:lnTo>
                  <a:pt x="38930" y="3427"/>
                </a:lnTo>
                <a:lnTo>
                  <a:pt x="38663" y="3307"/>
                </a:lnTo>
                <a:lnTo>
                  <a:pt x="38387" y="3196"/>
                </a:lnTo>
                <a:lnTo>
                  <a:pt x="38110" y="3095"/>
                </a:lnTo>
                <a:lnTo>
                  <a:pt x="37816" y="3012"/>
                </a:lnTo>
                <a:lnTo>
                  <a:pt x="37521" y="2938"/>
                </a:lnTo>
                <a:lnTo>
                  <a:pt x="37217" y="2883"/>
                </a:lnTo>
                <a:lnTo>
                  <a:pt x="36904" y="2846"/>
                </a:lnTo>
                <a:lnTo>
                  <a:pt x="36222" y="2782"/>
                </a:lnTo>
                <a:lnTo>
                  <a:pt x="35882" y="2754"/>
                </a:lnTo>
                <a:lnTo>
                  <a:pt x="35532" y="2727"/>
                </a:lnTo>
                <a:lnTo>
                  <a:pt x="35191" y="2717"/>
                </a:lnTo>
                <a:lnTo>
                  <a:pt x="34850" y="2708"/>
                </a:lnTo>
                <a:lnTo>
                  <a:pt x="34509" y="2708"/>
                </a:lnTo>
                <a:lnTo>
                  <a:pt x="34160" y="2727"/>
                </a:lnTo>
                <a:lnTo>
                  <a:pt x="33542" y="2736"/>
                </a:lnTo>
                <a:lnTo>
                  <a:pt x="32935" y="2736"/>
                </a:lnTo>
                <a:lnTo>
                  <a:pt x="32318" y="2717"/>
                </a:lnTo>
                <a:lnTo>
                  <a:pt x="31710" y="2681"/>
                </a:lnTo>
                <a:lnTo>
                  <a:pt x="31111" y="2625"/>
                </a:lnTo>
                <a:lnTo>
                  <a:pt x="30512" y="2552"/>
                </a:lnTo>
                <a:lnTo>
                  <a:pt x="29914" y="2469"/>
                </a:lnTo>
                <a:lnTo>
                  <a:pt x="29315" y="2358"/>
                </a:lnTo>
                <a:lnTo>
                  <a:pt x="28726" y="2239"/>
                </a:lnTo>
                <a:lnTo>
                  <a:pt x="28136" y="2100"/>
                </a:lnTo>
                <a:lnTo>
                  <a:pt x="27556" y="1953"/>
                </a:lnTo>
                <a:lnTo>
                  <a:pt x="26967" y="1787"/>
                </a:lnTo>
                <a:lnTo>
                  <a:pt x="26387" y="1612"/>
                </a:lnTo>
                <a:lnTo>
                  <a:pt x="25806" y="1419"/>
                </a:lnTo>
                <a:lnTo>
                  <a:pt x="25235" y="1207"/>
                </a:lnTo>
                <a:lnTo>
                  <a:pt x="24655" y="986"/>
                </a:lnTo>
                <a:lnTo>
                  <a:pt x="24231" y="829"/>
                </a:lnTo>
                <a:lnTo>
                  <a:pt x="23799" y="682"/>
                </a:lnTo>
                <a:lnTo>
                  <a:pt x="23375" y="544"/>
                </a:lnTo>
                <a:lnTo>
                  <a:pt x="22951" y="433"/>
                </a:lnTo>
                <a:lnTo>
                  <a:pt x="22528" y="332"/>
                </a:lnTo>
                <a:lnTo>
                  <a:pt x="22104" y="240"/>
                </a:lnTo>
                <a:lnTo>
                  <a:pt x="21690" y="166"/>
                </a:lnTo>
                <a:lnTo>
                  <a:pt x="21266" y="111"/>
                </a:lnTo>
                <a:lnTo>
                  <a:pt x="20851" y="65"/>
                </a:lnTo>
                <a:lnTo>
                  <a:pt x="20437" y="28"/>
                </a:lnTo>
                <a:lnTo>
                  <a:pt x="20023" y="10"/>
                </a:lnTo>
                <a:lnTo>
                  <a:pt x="196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7" name="Google Shape;557;p54"/>
          <p:cNvSpPr/>
          <p:nvPr/>
        </p:nvSpPr>
        <p:spPr>
          <a:xfrm>
            <a:off x="862834" y="1772539"/>
            <a:ext cx="1585072" cy="1309077"/>
          </a:xfrm>
          <a:custGeom>
            <a:avLst/>
            <a:gdLst/>
            <a:ahLst/>
            <a:cxnLst/>
            <a:rect l="l" t="t" r="r" b="b"/>
            <a:pathLst>
              <a:path w="49955" h="41260" extrusionOk="0">
                <a:moveTo>
                  <a:pt x="22869" y="0"/>
                </a:moveTo>
                <a:lnTo>
                  <a:pt x="22638" y="10"/>
                </a:lnTo>
                <a:lnTo>
                  <a:pt x="22417" y="19"/>
                </a:lnTo>
                <a:lnTo>
                  <a:pt x="22058" y="46"/>
                </a:lnTo>
                <a:lnTo>
                  <a:pt x="21708" y="93"/>
                </a:lnTo>
                <a:lnTo>
                  <a:pt x="21358" y="129"/>
                </a:lnTo>
                <a:lnTo>
                  <a:pt x="21008" y="185"/>
                </a:lnTo>
                <a:lnTo>
                  <a:pt x="20667" y="240"/>
                </a:lnTo>
                <a:lnTo>
                  <a:pt x="20317" y="304"/>
                </a:lnTo>
                <a:lnTo>
                  <a:pt x="19986" y="378"/>
                </a:lnTo>
                <a:lnTo>
                  <a:pt x="19645" y="452"/>
                </a:lnTo>
                <a:lnTo>
                  <a:pt x="19314" y="544"/>
                </a:lnTo>
                <a:lnTo>
                  <a:pt x="18982" y="627"/>
                </a:lnTo>
                <a:lnTo>
                  <a:pt x="18651" y="728"/>
                </a:lnTo>
                <a:lnTo>
                  <a:pt x="18319" y="829"/>
                </a:lnTo>
                <a:lnTo>
                  <a:pt x="17997" y="940"/>
                </a:lnTo>
                <a:lnTo>
                  <a:pt x="17674" y="1060"/>
                </a:lnTo>
                <a:lnTo>
                  <a:pt x="17352" y="1188"/>
                </a:lnTo>
                <a:lnTo>
                  <a:pt x="17039" y="1317"/>
                </a:lnTo>
                <a:lnTo>
                  <a:pt x="16726" y="1456"/>
                </a:lnTo>
                <a:lnTo>
                  <a:pt x="16413" y="1594"/>
                </a:lnTo>
                <a:lnTo>
                  <a:pt x="16109" y="1750"/>
                </a:lnTo>
                <a:lnTo>
                  <a:pt x="15795" y="1907"/>
                </a:lnTo>
                <a:lnTo>
                  <a:pt x="15492" y="2063"/>
                </a:lnTo>
                <a:lnTo>
                  <a:pt x="15197" y="2238"/>
                </a:lnTo>
                <a:lnTo>
                  <a:pt x="14893" y="2413"/>
                </a:lnTo>
                <a:lnTo>
                  <a:pt x="14598" y="2588"/>
                </a:lnTo>
                <a:lnTo>
                  <a:pt x="14304" y="2782"/>
                </a:lnTo>
                <a:lnTo>
                  <a:pt x="14018" y="2975"/>
                </a:lnTo>
                <a:lnTo>
                  <a:pt x="13723" y="3178"/>
                </a:lnTo>
                <a:lnTo>
                  <a:pt x="13438" y="3380"/>
                </a:lnTo>
                <a:lnTo>
                  <a:pt x="13152" y="3592"/>
                </a:lnTo>
                <a:lnTo>
                  <a:pt x="12876" y="3813"/>
                </a:lnTo>
                <a:lnTo>
                  <a:pt x="12591" y="4034"/>
                </a:lnTo>
                <a:lnTo>
                  <a:pt x="12314" y="4265"/>
                </a:lnTo>
                <a:lnTo>
                  <a:pt x="11605" y="4872"/>
                </a:lnTo>
                <a:lnTo>
                  <a:pt x="10878" y="5462"/>
                </a:lnTo>
                <a:lnTo>
                  <a:pt x="10141" y="6051"/>
                </a:lnTo>
                <a:lnTo>
                  <a:pt x="9404" y="6622"/>
                </a:lnTo>
                <a:lnTo>
                  <a:pt x="8649" y="7184"/>
                </a:lnTo>
                <a:lnTo>
                  <a:pt x="7894" y="7737"/>
                </a:lnTo>
                <a:lnTo>
                  <a:pt x="7120" y="8271"/>
                </a:lnTo>
                <a:lnTo>
                  <a:pt x="6346" y="8796"/>
                </a:lnTo>
                <a:lnTo>
                  <a:pt x="6079" y="8971"/>
                </a:lnTo>
                <a:lnTo>
                  <a:pt x="5821" y="9155"/>
                </a:lnTo>
                <a:lnTo>
                  <a:pt x="5573" y="9339"/>
                </a:lnTo>
                <a:lnTo>
                  <a:pt x="5333" y="9523"/>
                </a:lnTo>
                <a:lnTo>
                  <a:pt x="5094" y="9726"/>
                </a:lnTo>
                <a:lnTo>
                  <a:pt x="4854" y="9919"/>
                </a:lnTo>
                <a:lnTo>
                  <a:pt x="4633" y="10122"/>
                </a:lnTo>
                <a:lnTo>
                  <a:pt x="4412" y="10334"/>
                </a:lnTo>
                <a:lnTo>
                  <a:pt x="4200" y="10546"/>
                </a:lnTo>
                <a:lnTo>
                  <a:pt x="3989" y="10757"/>
                </a:lnTo>
                <a:lnTo>
                  <a:pt x="3786" y="10978"/>
                </a:lnTo>
                <a:lnTo>
                  <a:pt x="3583" y="11199"/>
                </a:lnTo>
                <a:lnTo>
                  <a:pt x="3399" y="11430"/>
                </a:lnTo>
                <a:lnTo>
                  <a:pt x="3206" y="11660"/>
                </a:lnTo>
                <a:lnTo>
                  <a:pt x="3031" y="11890"/>
                </a:lnTo>
                <a:lnTo>
                  <a:pt x="2856" y="12130"/>
                </a:lnTo>
                <a:lnTo>
                  <a:pt x="2681" y="12369"/>
                </a:lnTo>
                <a:lnTo>
                  <a:pt x="2515" y="12618"/>
                </a:lnTo>
                <a:lnTo>
                  <a:pt x="2359" y="12866"/>
                </a:lnTo>
                <a:lnTo>
                  <a:pt x="2211" y="13124"/>
                </a:lnTo>
                <a:lnTo>
                  <a:pt x="2055" y="13373"/>
                </a:lnTo>
                <a:lnTo>
                  <a:pt x="1916" y="13640"/>
                </a:lnTo>
                <a:lnTo>
                  <a:pt x="1778" y="13898"/>
                </a:lnTo>
                <a:lnTo>
                  <a:pt x="1640" y="14165"/>
                </a:lnTo>
                <a:lnTo>
                  <a:pt x="1511" y="14432"/>
                </a:lnTo>
                <a:lnTo>
                  <a:pt x="1391" y="14708"/>
                </a:lnTo>
                <a:lnTo>
                  <a:pt x="1272" y="14985"/>
                </a:lnTo>
                <a:lnTo>
                  <a:pt x="1152" y="15270"/>
                </a:lnTo>
                <a:lnTo>
                  <a:pt x="940" y="15832"/>
                </a:lnTo>
                <a:lnTo>
                  <a:pt x="738" y="16412"/>
                </a:lnTo>
                <a:lnTo>
                  <a:pt x="655" y="16707"/>
                </a:lnTo>
                <a:lnTo>
                  <a:pt x="572" y="16992"/>
                </a:lnTo>
                <a:lnTo>
                  <a:pt x="498" y="17278"/>
                </a:lnTo>
                <a:lnTo>
                  <a:pt x="424" y="17563"/>
                </a:lnTo>
                <a:lnTo>
                  <a:pt x="360" y="17858"/>
                </a:lnTo>
                <a:lnTo>
                  <a:pt x="305" y="18144"/>
                </a:lnTo>
                <a:lnTo>
                  <a:pt x="249" y="18438"/>
                </a:lnTo>
                <a:lnTo>
                  <a:pt x="203" y="18724"/>
                </a:lnTo>
                <a:lnTo>
                  <a:pt x="121" y="19313"/>
                </a:lnTo>
                <a:lnTo>
                  <a:pt x="65" y="19893"/>
                </a:lnTo>
                <a:lnTo>
                  <a:pt x="28" y="20483"/>
                </a:lnTo>
                <a:lnTo>
                  <a:pt x="10" y="21063"/>
                </a:lnTo>
                <a:lnTo>
                  <a:pt x="1" y="21652"/>
                </a:lnTo>
                <a:lnTo>
                  <a:pt x="19" y="22242"/>
                </a:lnTo>
                <a:lnTo>
                  <a:pt x="47" y="22831"/>
                </a:lnTo>
                <a:lnTo>
                  <a:pt x="93" y="23421"/>
                </a:lnTo>
                <a:lnTo>
                  <a:pt x="157" y="24010"/>
                </a:lnTo>
                <a:lnTo>
                  <a:pt x="231" y="24590"/>
                </a:lnTo>
                <a:lnTo>
                  <a:pt x="314" y="25180"/>
                </a:lnTo>
                <a:lnTo>
                  <a:pt x="406" y="25769"/>
                </a:lnTo>
                <a:lnTo>
                  <a:pt x="489" y="26211"/>
                </a:lnTo>
                <a:lnTo>
                  <a:pt x="590" y="26644"/>
                </a:lnTo>
                <a:lnTo>
                  <a:pt x="701" y="27077"/>
                </a:lnTo>
                <a:lnTo>
                  <a:pt x="820" y="27501"/>
                </a:lnTo>
                <a:lnTo>
                  <a:pt x="959" y="27924"/>
                </a:lnTo>
                <a:lnTo>
                  <a:pt x="1115" y="28339"/>
                </a:lnTo>
                <a:lnTo>
                  <a:pt x="1281" y="28744"/>
                </a:lnTo>
                <a:lnTo>
                  <a:pt x="1465" y="29140"/>
                </a:lnTo>
                <a:lnTo>
                  <a:pt x="1668" y="29536"/>
                </a:lnTo>
                <a:lnTo>
                  <a:pt x="1880" y="29923"/>
                </a:lnTo>
                <a:lnTo>
                  <a:pt x="2101" y="30310"/>
                </a:lnTo>
                <a:lnTo>
                  <a:pt x="2340" y="30687"/>
                </a:lnTo>
                <a:lnTo>
                  <a:pt x="2598" y="31046"/>
                </a:lnTo>
                <a:lnTo>
                  <a:pt x="2865" y="31415"/>
                </a:lnTo>
                <a:lnTo>
                  <a:pt x="3151" y="31765"/>
                </a:lnTo>
                <a:lnTo>
                  <a:pt x="3445" y="32105"/>
                </a:lnTo>
                <a:lnTo>
                  <a:pt x="3768" y="32465"/>
                </a:lnTo>
                <a:lnTo>
                  <a:pt x="4099" y="32805"/>
                </a:lnTo>
                <a:lnTo>
                  <a:pt x="4440" y="33137"/>
                </a:lnTo>
                <a:lnTo>
                  <a:pt x="4781" y="33468"/>
                </a:lnTo>
                <a:lnTo>
                  <a:pt x="5131" y="33782"/>
                </a:lnTo>
                <a:lnTo>
                  <a:pt x="5490" y="34095"/>
                </a:lnTo>
                <a:lnTo>
                  <a:pt x="5858" y="34399"/>
                </a:lnTo>
                <a:lnTo>
                  <a:pt x="6227" y="34693"/>
                </a:lnTo>
                <a:lnTo>
                  <a:pt x="6604" y="34979"/>
                </a:lnTo>
                <a:lnTo>
                  <a:pt x="6982" y="35264"/>
                </a:lnTo>
                <a:lnTo>
                  <a:pt x="7359" y="35541"/>
                </a:lnTo>
                <a:lnTo>
                  <a:pt x="7746" y="35808"/>
                </a:lnTo>
                <a:lnTo>
                  <a:pt x="8142" y="36075"/>
                </a:lnTo>
                <a:lnTo>
                  <a:pt x="8538" y="36342"/>
                </a:lnTo>
                <a:lnTo>
                  <a:pt x="9330" y="36848"/>
                </a:lnTo>
                <a:lnTo>
                  <a:pt x="9920" y="37208"/>
                </a:lnTo>
                <a:lnTo>
                  <a:pt x="10509" y="37548"/>
                </a:lnTo>
                <a:lnTo>
                  <a:pt x="11099" y="37871"/>
                </a:lnTo>
                <a:lnTo>
                  <a:pt x="11706" y="38184"/>
                </a:lnTo>
                <a:lnTo>
                  <a:pt x="12314" y="38479"/>
                </a:lnTo>
                <a:lnTo>
                  <a:pt x="12931" y="38764"/>
                </a:lnTo>
                <a:lnTo>
                  <a:pt x="13548" y="39031"/>
                </a:lnTo>
                <a:lnTo>
                  <a:pt x="14175" y="39289"/>
                </a:lnTo>
                <a:lnTo>
                  <a:pt x="14801" y="39538"/>
                </a:lnTo>
                <a:lnTo>
                  <a:pt x="15436" y="39768"/>
                </a:lnTo>
                <a:lnTo>
                  <a:pt x="16081" y="39980"/>
                </a:lnTo>
                <a:lnTo>
                  <a:pt x="16726" y="40182"/>
                </a:lnTo>
                <a:lnTo>
                  <a:pt x="17380" y="40376"/>
                </a:lnTo>
                <a:lnTo>
                  <a:pt x="18033" y="40560"/>
                </a:lnTo>
                <a:lnTo>
                  <a:pt x="18687" y="40735"/>
                </a:lnTo>
                <a:lnTo>
                  <a:pt x="19350" y="40891"/>
                </a:lnTo>
                <a:lnTo>
                  <a:pt x="19839" y="40993"/>
                </a:lnTo>
                <a:lnTo>
                  <a:pt x="20327" y="41085"/>
                </a:lnTo>
                <a:lnTo>
                  <a:pt x="20824" y="41159"/>
                </a:lnTo>
                <a:lnTo>
                  <a:pt x="21331" y="41205"/>
                </a:lnTo>
                <a:lnTo>
                  <a:pt x="21828" y="41241"/>
                </a:lnTo>
                <a:lnTo>
                  <a:pt x="22334" y="41260"/>
                </a:lnTo>
                <a:lnTo>
                  <a:pt x="22832" y="41251"/>
                </a:lnTo>
                <a:lnTo>
                  <a:pt x="23320" y="41223"/>
                </a:lnTo>
                <a:lnTo>
                  <a:pt x="23872" y="41177"/>
                </a:lnTo>
                <a:lnTo>
                  <a:pt x="24425" y="41122"/>
                </a:lnTo>
                <a:lnTo>
                  <a:pt x="24968" y="41039"/>
                </a:lnTo>
                <a:lnTo>
                  <a:pt x="25503" y="40947"/>
                </a:lnTo>
                <a:lnTo>
                  <a:pt x="26037" y="40845"/>
                </a:lnTo>
                <a:lnTo>
                  <a:pt x="26571" y="40726"/>
                </a:lnTo>
                <a:lnTo>
                  <a:pt x="27096" y="40588"/>
                </a:lnTo>
                <a:lnTo>
                  <a:pt x="27612" y="40431"/>
                </a:lnTo>
                <a:lnTo>
                  <a:pt x="28127" y="40256"/>
                </a:lnTo>
                <a:lnTo>
                  <a:pt x="28634" y="40072"/>
                </a:lnTo>
                <a:lnTo>
                  <a:pt x="29140" y="39860"/>
                </a:lnTo>
                <a:lnTo>
                  <a:pt x="29638" y="39639"/>
                </a:lnTo>
                <a:lnTo>
                  <a:pt x="30135" y="39390"/>
                </a:lnTo>
                <a:lnTo>
                  <a:pt x="30623" y="39132"/>
                </a:lnTo>
                <a:lnTo>
                  <a:pt x="31102" y="38856"/>
                </a:lnTo>
                <a:lnTo>
                  <a:pt x="31572" y="38552"/>
                </a:lnTo>
                <a:lnTo>
                  <a:pt x="31876" y="38368"/>
                </a:lnTo>
                <a:lnTo>
                  <a:pt x="32180" y="38193"/>
                </a:lnTo>
                <a:lnTo>
                  <a:pt x="32484" y="38018"/>
                </a:lnTo>
                <a:lnTo>
                  <a:pt x="32797" y="37852"/>
                </a:lnTo>
                <a:lnTo>
                  <a:pt x="33423" y="37530"/>
                </a:lnTo>
                <a:lnTo>
                  <a:pt x="33736" y="37364"/>
                </a:lnTo>
                <a:lnTo>
                  <a:pt x="34049" y="37189"/>
                </a:lnTo>
                <a:lnTo>
                  <a:pt x="36370" y="35900"/>
                </a:lnTo>
                <a:lnTo>
                  <a:pt x="38691" y="34620"/>
                </a:lnTo>
                <a:lnTo>
                  <a:pt x="39842" y="33975"/>
                </a:lnTo>
                <a:lnTo>
                  <a:pt x="41003" y="33321"/>
                </a:lnTo>
                <a:lnTo>
                  <a:pt x="42154" y="32658"/>
                </a:lnTo>
                <a:lnTo>
                  <a:pt x="43296" y="31986"/>
                </a:lnTo>
                <a:lnTo>
                  <a:pt x="43517" y="31848"/>
                </a:lnTo>
                <a:lnTo>
                  <a:pt x="43729" y="31709"/>
                </a:lnTo>
                <a:lnTo>
                  <a:pt x="43940" y="31562"/>
                </a:lnTo>
                <a:lnTo>
                  <a:pt x="44152" y="31415"/>
                </a:lnTo>
                <a:lnTo>
                  <a:pt x="44557" y="31111"/>
                </a:lnTo>
                <a:lnTo>
                  <a:pt x="44953" y="30788"/>
                </a:lnTo>
                <a:lnTo>
                  <a:pt x="45322" y="30457"/>
                </a:lnTo>
                <a:lnTo>
                  <a:pt x="45681" y="30107"/>
                </a:lnTo>
                <a:lnTo>
                  <a:pt x="46022" y="29748"/>
                </a:lnTo>
                <a:lnTo>
                  <a:pt x="46353" y="29370"/>
                </a:lnTo>
                <a:lnTo>
                  <a:pt x="46666" y="28974"/>
                </a:lnTo>
                <a:lnTo>
                  <a:pt x="46970" y="28578"/>
                </a:lnTo>
                <a:lnTo>
                  <a:pt x="47256" y="28164"/>
                </a:lnTo>
                <a:lnTo>
                  <a:pt x="47523" y="27731"/>
                </a:lnTo>
                <a:lnTo>
                  <a:pt x="47781" y="27298"/>
                </a:lnTo>
                <a:lnTo>
                  <a:pt x="48020" y="26847"/>
                </a:lnTo>
                <a:lnTo>
                  <a:pt x="48251" y="26386"/>
                </a:lnTo>
                <a:lnTo>
                  <a:pt x="48472" y="25907"/>
                </a:lnTo>
                <a:lnTo>
                  <a:pt x="48656" y="25465"/>
                </a:lnTo>
                <a:lnTo>
                  <a:pt x="48831" y="25023"/>
                </a:lnTo>
                <a:lnTo>
                  <a:pt x="48987" y="24572"/>
                </a:lnTo>
                <a:lnTo>
                  <a:pt x="49135" y="24121"/>
                </a:lnTo>
                <a:lnTo>
                  <a:pt x="49264" y="23669"/>
                </a:lnTo>
                <a:lnTo>
                  <a:pt x="49383" y="23209"/>
                </a:lnTo>
                <a:lnTo>
                  <a:pt x="49485" y="22748"/>
                </a:lnTo>
                <a:lnTo>
                  <a:pt x="49577" y="22288"/>
                </a:lnTo>
                <a:lnTo>
                  <a:pt x="49660" y="21827"/>
                </a:lnTo>
                <a:lnTo>
                  <a:pt x="49733" y="21358"/>
                </a:lnTo>
                <a:lnTo>
                  <a:pt x="49789" y="20888"/>
                </a:lnTo>
                <a:lnTo>
                  <a:pt x="49844" y="20418"/>
                </a:lnTo>
                <a:lnTo>
                  <a:pt x="49881" y="19949"/>
                </a:lnTo>
                <a:lnTo>
                  <a:pt x="49908" y="19470"/>
                </a:lnTo>
                <a:lnTo>
                  <a:pt x="49936" y="18991"/>
                </a:lnTo>
                <a:lnTo>
                  <a:pt x="49954" y="18512"/>
                </a:lnTo>
                <a:lnTo>
                  <a:pt x="49908" y="17849"/>
                </a:lnTo>
                <a:lnTo>
                  <a:pt x="49871" y="17176"/>
                </a:lnTo>
                <a:lnTo>
                  <a:pt x="49853" y="16845"/>
                </a:lnTo>
                <a:lnTo>
                  <a:pt x="49825" y="16513"/>
                </a:lnTo>
                <a:lnTo>
                  <a:pt x="49779" y="16182"/>
                </a:lnTo>
                <a:lnTo>
                  <a:pt x="49733" y="15850"/>
                </a:lnTo>
                <a:lnTo>
                  <a:pt x="49660" y="15500"/>
                </a:lnTo>
                <a:lnTo>
                  <a:pt x="49586" y="15160"/>
                </a:lnTo>
                <a:lnTo>
                  <a:pt x="49512" y="14819"/>
                </a:lnTo>
                <a:lnTo>
                  <a:pt x="49420" y="14487"/>
                </a:lnTo>
                <a:lnTo>
                  <a:pt x="49319" y="14147"/>
                </a:lnTo>
                <a:lnTo>
                  <a:pt x="49218" y="13824"/>
                </a:lnTo>
                <a:lnTo>
                  <a:pt x="49107" y="13502"/>
                </a:lnTo>
                <a:lnTo>
                  <a:pt x="48987" y="13179"/>
                </a:lnTo>
                <a:lnTo>
                  <a:pt x="48868" y="12866"/>
                </a:lnTo>
                <a:lnTo>
                  <a:pt x="48729" y="12553"/>
                </a:lnTo>
                <a:lnTo>
                  <a:pt x="48591" y="12240"/>
                </a:lnTo>
                <a:lnTo>
                  <a:pt x="48453" y="11936"/>
                </a:lnTo>
                <a:lnTo>
                  <a:pt x="48297" y="11641"/>
                </a:lnTo>
                <a:lnTo>
                  <a:pt x="48140" y="11338"/>
                </a:lnTo>
                <a:lnTo>
                  <a:pt x="47974" y="11052"/>
                </a:lnTo>
                <a:lnTo>
                  <a:pt x="47808" y="10757"/>
                </a:lnTo>
                <a:lnTo>
                  <a:pt x="47624" y="10472"/>
                </a:lnTo>
                <a:lnTo>
                  <a:pt x="47449" y="10196"/>
                </a:lnTo>
                <a:lnTo>
                  <a:pt x="47256" y="9910"/>
                </a:lnTo>
                <a:lnTo>
                  <a:pt x="47063" y="9634"/>
                </a:lnTo>
                <a:lnTo>
                  <a:pt x="46860" y="9367"/>
                </a:lnTo>
                <a:lnTo>
                  <a:pt x="46657" y="9100"/>
                </a:lnTo>
                <a:lnTo>
                  <a:pt x="46445" y="8833"/>
                </a:lnTo>
                <a:lnTo>
                  <a:pt x="46224" y="8575"/>
                </a:lnTo>
                <a:lnTo>
                  <a:pt x="46003" y="8317"/>
                </a:lnTo>
                <a:lnTo>
                  <a:pt x="45773" y="8068"/>
                </a:lnTo>
                <a:lnTo>
                  <a:pt x="45543" y="7810"/>
                </a:lnTo>
                <a:lnTo>
                  <a:pt x="45303" y="7571"/>
                </a:lnTo>
                <a:lnTo>
                  <a:pt x="45055" y="7322"/>
                </a:lnTo>
                <a:lnTo>
                  <a:pt x="44806" y="7083"/>
                </a:lnTo>
                <a:lnTo>
                  <a:pt x="44557" y="6843"/>
                </a:lnTo>
                <a:lnTo>
                  <a:pt x="44290" y="6613"/>
                </a:lnTo>
                <a:lnTo>
                  <a:pt x="43811" y="6189"/>
                </a:lnTo>
                <a:lnTo>
                  <a:pt x="43314" y="5784"/>
                </a:lnTo>
                <a:lnTo>
                  <a:pt x="42808" y="5397"/>
                </a:lnTo>
                <a:lnTo>
                  <a:pt x="42292" y="5029"/>
                </a:lnTo>
                <a:lnTo>
                  <a:pt x="42025" y="4854"/>
                </a:lnTo>
                <a:lnTo>
                  <a:pt x="41767" y="4688"/>
                </a:lnTo>
                <a:lnTo>
                  <a:pt x="41500" y="4522"/>
                </a:lnTo>
                <a:lnTo>
                  <a:pt x="41224" y="4357"/>
                </a:lnTo>
                <a:lnTo>
                  <a:pt x="40956" y="4200"/>
                </a:lnTo>
                <a:lnTo>
                  <a:pt x="40680" y="4053"/>
                </a:lnTo>
                <a:lnTo>
                  <a:pt x="40404" y="3905"/>
                </a:lnTo>
                <a:lnTo>
                  <a:pt x="40118" y="3767"/>
                </a:lnTo>
                <a:lnTo>
                  <a:pt x="39842" y="3638"/>
                </a:lnTo>
                <a:lnTo>
                  <a:pt x="39557" y="3509"/>
                </a:lnTo>
                <a:lnTo>
                  <a:pt x="39262" y="3390"/>
                </a:lnTo>
                <a:lnTo>
                  <a:pt x="38976" y="3279"/>
                </a:lnTo>
                <a:lnTo>
                  <a:pt x="38682" y="3169"/>
                </a:lnTo>
                <a:lnTo>
                  <a:pt x="38387" y="3076"/>
                </a:lnTo>
                <a:lnTo>
                  <a:pt x="38083" y="2975"/>
                </a:lnTo>
                <a:lnTo>
                  <a:pt x="37779" y="2892"/>
                </a:lnTo>
                <a:lnTo>
                  <a:pt x="37475" y="2809"/>
                </a:lnTo>
                <a:lnTo>
                  <a:pt x="37171" y="2736"/>
                </a:lnTo>
                <a:lnTo>
                  <a:pt x="36858" y="2671"/>
                </a:lnTo>
                <a:lnTo>
                  <a:pt x="36545" y="2616"/>
                </a:lnTo>
                <a:lnTo>
                  <a:pt x="36232" y="2561"/>
                </a:lnTo>
                <a:lnTo>
                  <a:pt x="35910" y="2515"/>
                </a:lnTo>
                <a:lnTo>
                  <a:pt x="35587" y="2478"/>
                </a:lnTo>
                <a:lnTo>
                  <a:pt x="35265" y="2450"/>
                </a:lnTo>
                <a:lnTo>
                  <a:pt x="34675" y="2404"/>
                </a:lnTo>
                <a:lnTo>
                  <a:pt x="34086" y="2340"/>
                </a:lnTo>
                <a:lnTo>
                  <a:pt x="33497" y="2257"/>
                </a:lnTo>
                <a:lnTo>
                  <a:pt x="32916" y="2165"/>
                </a:lnTo>
                <a:lnTo>
                  <a:pt x="32336" y="2063"/>
                </a:lnTo>
                <a:lnTo>
                  <a:pt x="31756" y="1953"/>
                </a:lnTo>
                <a:lnTo>
                  <a:pt x="31185" y="1824"/>
                </a:lnTo>
                <a:lnTo>
                  <a:pt x="30614" y="1695"/>
                </a:lnTo>
                <a:lnTo>
                  <a:pt x="30043" y="1557"/>
                </a:lnTo>
                <a:lnTo>
                  <a:pt x="29472" y="1419"/>
                </a:lnTo>
                <a:lnTo>
                  <a:pt x="28330" y="1115"/>
                </a:lnTo>
                <a:lnTo>
                  <a:pt x="27197" y="811"/>
                </a:lnTo>
                <a:lnTo>
                  <a:pt x="26064" y="489"/>
                </a:lnTo>
                <a:lnTo>
                  <a:pt x="25622" y="378"/>
                </a:lnTo>
                <a:lnTo>
                  <a:pt x="25162" y="268"/>
                </a:lnTo>
                <a:lnTo>
                  <a:pt x="24711" y="175"/>
                </a:lnTo>
                <a:lnTo>
                  <a:pt x="24250" y="102"/>
                </a:lnTo>
                <a:lnTo>
                  <a:pt x="23790" y="46"/>
                </a:lnTo>
                <a:lnTo>
                  <a:pt x="23559" y="19"/>
                </a:lnTo>
                <a:lnTo>
                  <a:pt x="23329" y="10"/>
                </a:lnTo>
                <a:lnTo>
                  <a:pt x="230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8" name="Google Shape;558;p54"/>
          <p:cNvSpPr/>
          <p:nvPr/>
        </p:nvSpPr>
        <p:spPr>
          <a:xfrm>
            <a:off x="3635284" y="1736339"/>
            <a:ext cx="1537095" cy="1410556"/>
          </a:xfrm>
          <a:custGeom>
            <a:avLst/>
            <a:gdLst/>
            <a:ahLst/>
            <a:cxnLst/>
            <a:rect l="l" t="t" r="r" b="b"/>
            <a:pathLst>
              <a:path w="45212" h="41490" extrusionOk="0">
                <a:moveTo>
                  <a:pt x="15851" y="0"/>
                </a:moveTo>
                <a:lnTo>
                  <a:pt x="15464" y="10"/>
                </a:lnTo>
                <a:lnTo>
                  <a:pt x="15086" y="28"/>
                </a:lnTo>
                <a:lnTo>
                  <a:pt x="14709" y="65"/>
                </a:lnTo>
                <a:lnTo>
                  <a:pt x="14331" y="111"/>
                </a:lnTo>
                <a:lnTo>
                  <a:pt x="13954" y="166"/>
                </a:lnTo>
                <a:lnTo>
                  <a:pt x="13585" y="231"/>
                </a:lnTo>
                <a:lnTo>
                  <a:pt x="13217" y="304"/>
                </a:lnTo>
                <a:lnTo>
                  <a:pt x="12858" y="387"/>
                </a:lnTo>
                <a:lnTo>
                  <a:pt x="12489" y="479"/>
                </a:lnTo>
                <a:lnTo>
                  <a:pt x="12139" y="590"/>
                </a:lnTo>
                <a:lnTo>
                  <a:pt x="11780" y="700"/>
                </a:lnTo>
                <a:lnTo>
                  <a:pt x="11430" y="829"/>
                </a:lnTo>
                <a:lnTo>
                  <a:pt x="11080" y="958"/>
                </a:lnTo>
                <a:lnTo>
                  <a:pt x="10739" y="1106"/>
                </a:lnTo>
                <a:lnTo>
                  <a:pt x="10399" y="1262"/>
                </a:lnTo>
                <a:lnTo>
                  <a:pt x="10058" y="1419"/>
                </a:lnTo>
                <a:lnTo>
                  <a:pt x="9717" y="1594"/>
                </a:lnTo>
                <a:lnTo>
                  <a:pt x="9386" y="1778"/>
                </a:lnTo>
                <a:lnTo>
                  <a:pt x="9063" y="1962"/>
                </a:lnTo>
                <a:lnTo>
                  <a:pt x="8741" y="2165"/>
                </a:lnTo>
                <a:lnTo>
                  <a:pt x="8419" y="2367"/>
                </a:lnTo>
                <a:lnTo>
                  <a:pt x="8096" y="2588"/>
                </a:lnTo>
                <a:lnTo>
                  <a:pt x="7783" y="2809"/>
                </a:lnTo>
                <a:lnTo>
                  <a:pt x="7470" y="3040"/>
                </a:lnTo>
                <a:lnTo>
                  <a:pt x="7166" y="3279"/>
                </a:lnTo>
                <a:lnTo>
                  <a:pt x="6862" y="3528"/>
                </a:lnTo>
                <a:lnTo>
                  <a:pt x="6558" y="3786"/>
                </a:lnTo>
                <a:lnTo>
                  <a:pt x="6263" y="4053"/>
                </a:lnTo>
                <a:lnTo>
                  <a:pt x="5978" y="4320"/>
                </a:lnTo>
                <a:lnTo>
                  <a:pt x="5692" y="4596"/>
                </a:lnTo>
                <a:lnTo>
                  <a:pt x="5416" y="4872"/>
                </a:lnTo>
                <a:lnTo>
                  <a:pt x="5149" y="5158"/>
                </a:lnTo>
                <a:lnTo>
                  <a:pt x="4882" y="5453"/>
                </a:lnTo>
                <a:lnTo>
                  <a:pt x="4633" y="5747"/>
                </a:lnTo>
                <a:lnTo>
                  <a:pt x="4385" y="6042"/>
                </a:lnTo>
                <a:lnTo>
                  <a:pt x="4145" y="6346"/>
                </a:lnTo>
                <a:lnTo>
                  <a:pt x="3906" y="6650"/>
                </a:lnTo>
                <a:lnTo>
                  <a:pt x="3676" y="6963"/>
                </a:lnTo>
                <a:lnTo>
                  <a:pt x="3455" y="7276"/>
                </a:lnTo>
                <a:lnTo>
                  <a:pt x="3243" y="7589"/>
                </a:lnTo>
                <a:lnTo>
                  <a:pt x="3040" y="7911"/>
                </a:lnTo>
                <a:lnTo>
                  <a:pt x="2837" y="8243"/>
                </a:lnTo>
                <a:lnTo>
                  <a:pt x="2644" y="8565"/>
                </a:lnTo>
                <a:lnTo>
                  <a:pt x="2460" y="8897"/>
                </a:lnTo>
                <a:lnTo>
                  <a:pt x="2276" y="9238"/>
                </a:lnTo>
                <a:lnTo>
                  <a:pt x="2101" y="9578"/>
                </a:lnTo>
                <a:lnTo>
                  <a:pt x="1935" y="9919"/>
                </a:lnTo>
                <a:lnTo>
                  <a:pt x="1778" y="10260"/>
                </a:lnTo>
                <a:lnTo>
                  <a:pt x="1631" y="10601"/>
                </a:lnTo>
                <a:lnTo>
                  <a:pt x="1484" y="10951"/>
                </a:lnTo>
                <a:lnTo>
                  <a:pt x="1345" y="11301"/>
                </a:lnTo>
                <a:lnTo>
                  <a:pt x="1207" y="11660"/>
                </a:lnTo>
                <a:lnTo>
                  <a:pt x="1088" y="12010"/>
                </a:lnTo>
                <a:lnTo>
                  <a:pt x="968" y="12369"/>
                </a:lnTo>
                <a:lnTo>
                  <a:pt x="857" y="12728"/>
                </a:lnTo>
                <a:lnTo>
                  <a:pt x="756" y="13087"/>
                </a:lnTo>
                <a:lnTo>
                  <a:pt x="655" y="13456"/>
                </a:lnTo>
                <a:lnTo>
                  <a:pt x="563" y="13815"/>
                </a:lnTo>
                <a:lnTo>
                  <a:pt x="480" y="14183"/>
                </a:lnTo>
                <a:lnTo>
                  <a:pt x="397" y="14552"/>
                </a:lnTo>
                <a:lnTo>
                  <a:pt x="332" y="14920"/>
                </a:lnTo>
                <a:lnTo>
                  <a:pt x="268" y="15288"/>
                </a:lnTo>
                <a:lnTo>
                  <a:pt x="213" y="15657"/>
                </a:lnTo>
                <a:lnTo>
                  <a:pt x="157" y="16025"/>
                </a:lnTo>
                <a:lnTo>
                  <a:pt x="121" y="16394"/>
                </a:lnTo>
                <a:lnTo>
                  <a:pt x="84" y="16771"/>
                </a:lnTo>
                <a:lnTo>
                  <a:pt x="47" y="17140"/>
                </a:lnTo>
                <a:lnTo>
                  <a:pt x="29" y="17517"/>
                </a:lnTo>
                <a:lnTo>
                  <a:pt x="10" y="17886"/>
                </a:lnTo>
                <a:lnTo>
                  <a:pt x="1" y="18254"/>
                </a:lnTo>
                <a:lnTo>
                  <a:pt x="1" y="18632"/>
                </a:lnTo>
                <a:lnTo>
                  <a:pt x="1" y="19000"/>
                </a:lnTo>
                <a:lnTo>
                  <a:pt x="10" y="19368"/>
                </a:lnTo>
                <a:lnTo>
                  <a:pt x="29" y="19737"/>
                </a:lnTo>
                <a:lnTo>
                  <a:pt x="56" y="20114"/>
                </a:lnTo>
                <a:lnTo>
                  <a:pt x="84" y="20483"/>
                </a:lnTo>
                <a:lnTo>
                  <a:pt x="121" y="20851"/>
                </a:lnTo>
                <a:lnTo>
                  <a:pt x="167" y="21210"/>
                </a:lnTo>
                <a:lnTo>
                  <a:pt x="222" y="21579"/>
                </a:lnTo>
                <a:lnTo>
                  <a:pt x="277" y="21947"/>
                </a:lnTo>
                <a:lnTo>
                  <a:pt x="342" y="22306"/>
                </a:lnTo>
                <a:lnTo>
                  <a:pt x="415" y="22665"/>
                </a:lnTo>
                <a:lnTo>
                  <a:pt x="498" y="23025"/>
                </a:lnTo>
                <a:lnTo>
                  <a:pt x="581" y="23384"/>
                </a:lnTo>
                <a:lnTo>
                  <a:pt x="673" y="23743"/>
                </a:lnTo>
                <a:lnTo>
                  <a:pt x="774" y="24093"/>
                </a:lnTo>
                <a:lnTo>
                  <a:pt x="876" y="24443"/>
                </a:lnTo>
                <a:lnTo>
                  <a:pt x="986" y="24793"/>
                </a:lnTo>
                <a:lnTo>
                  <a:pt x="1106" y="25143"/>
                </a:lnTo>
                <a:lnTo>
                  <a:pt x="1235" y="25484"/>
                </a:lnTo>
                <a:lnTo>
                  <a:pt x="1364" y="25824"/>
                </a:lnTo>
                <a:lnTo>
                  <a:pt x="1659" y="26533"/>
                </a:lnTo>
                <a:lnTo>
                  <a:pt x="1972" y="27224"/>
                </a:lnTo>
                <a:lnTo>
                  <a:pt x="2294" y="27915"/>
                </a:lnTo>
                <a:lnTo>
                  <a:pt x="2644" y="28587"/>
                </a:lnTo>
                <a:lnTo>
                  <a:pt x="2828" y="28919"/>
                </a:lnTo>
                <a:lnTo>
                  <a:pt x="3012" y="29250"/>
                </a:lnTo>
                <a:lnTo>
                  <a:pt x="3206" y="29573"/>
                </a:lnTo>
                <a:lnTo>
                  <a:pt x="3399" y="29895"/>
                </a:lnTo>
                <a:lnTo>
                  <a:pt x="3602" y="30217"/>
                </a:lnTo>
                <a:lnTo>
                  <a:pt x="3804" y="30530"/>
                </a:lnTo>
                <a:lnTo>
                  <a:pt x="4007" y="30844"/>
                </a:lnTo>
                <a:lnTo>
                  <a:pt x="4228" y="31157"/>
                </a:lnTo>
                <a:lnTo>
                  <a:pt x="4449" y="31461"/>
                </a:lnTo>
                <a:lnTo>
                  <a:pt x="4670" y="31765"/>
                </a:lnTo>
                <a:lnTo>
                  <a:pt x="4900" y="32059"/>
                </a:lnTo>
                <a:lnTo>
                  <a:pt x="5131" y="32354"/>
                </a:lnTo>
                <a:lnTo>
                  <a:pt x="5370" y="32649"/>
                </a:lnTo>
                <a:lnTo>
                  <a:pt x="5619" y="32934"/>
                </a:lnTo>
                <a:lnTo>
                  <a:pt x="5867" y="33220"/>
                </a:lnTo>
                <a:lnTo>
                  <a:pt x="6116" y="33496"/>
                </a:lnTo>
                <a:lnTo>
                  <a:pt x="6383" y="33772"/>
                </a:lnTo>
                <a:lnTo>
                  <a:pt x="6641" y="34049"/>
                </a:lnTo>
                <a:lnTo>
                  <a:pt x="6917" y="34316"/>
                </a:lnTo>
                <a:lnTo>
                  <a:pt x="7184" y="34574"/>
                </a:lnTo>
                <a:lnTo>
                  <a:pt x="7470" y="34841"/>
                </a:lnTo>
                <a:lnTo>
                  <a:pt x="7755" y="35089"/>
                </a:lnTo>
                <a:lnTo>
                  <a:pt x="8041" y="35338"/>
                </a:lnTo>
                <a:lnTo>
                  <a:pt x="8336" y="35587"/>
                </a:lnTo>
                <a:lnTo>
                  <a:pt x="8704" y="35872"/>
                </a:lnTo>
                <a:lnTo>
                  <a:pt x="9063" y="36158"/>
                </a:lnTo>
                <a:lnTo>
                  <a:pt x="9432" y="36443"/>
                </a:lnTo>
                <a:lnTo>
                  <a:pt x="9809" y="36719"/>
                </a:lnTo>
                <a:lnTo>
                  <a:pt x="10187" y="36996"/>
                </a:lnTo>
                <a:lnTo>
                  <a:pt x="10564" y="37263"/>
                </a:lnTo>
                <a:lnTo>
                  <a:pt x="11338" y="37779"/>
                </a:lnTo>
                <a:lnTo>
                  <a:pt x="12121" y="38285"/>
                </a:lnTo>
                <a:lnTo>
                  <a:pt x="12913" y="38773"/>
                </a:lnTo>
                <a:lnTo>
                  <a:pt x="13714" y="39243"/>
                </a:lnTo>
                <a:lnTo>
                  <a:pt x="14515" y="39694"/>
                </a:lnTo>
                <a:lnTo>
                  <a:pt x="14847" y="39869"/>
                </a:lnTo>
                <a:lnTo>
                  <a:pt x="15169" y="40035"/>
                </a:lnTo>
                <a:lnTo>
                  <a:pt x="15501" y="40201"/>
                </a:lnTo>
                <a:lnTo>
                  <a:pt x="15832" y="40348"/>
                </a:lnTo>
                <a:lnTo>
                  <a:pt x="16155" y="40486"/>
                </a:lnTo>
                <a:lnTo>
                  <a:pt x="16486" y="40624"/>
                </a:lnTo>
                <a:lnTo>
                  <a:pt x="16818" y="40753"/>
                </a:lnTo>
                <a:lnTo>
                  <a:pt x="17149" y="40864"/>
                </a:lnTo>
                <a:lnTo>
                  <a:pt x="17481" y="40974"/>
                </a:lnTo>
                <a:lnTo>
                  <a:pt x="17812" y="41076"/>
                </a:lnTo>
                <a:lnTo>
                  <a:pt x="18153" y="41158"/>
                </a:lnTo>
                <a:lnTo>
                  <a:pt x="18485" y="41241"/>
                </a:lnTo>
                <a:lnTo>
                  <a:pt x="18826" y="41306"/>
                </a:lnTo>
                <a:lnTo>
                  <a:pt x="19157" y="41361"/>
                </a:lnTo>
                <a:lnTo>
                  <a:pt x="19498" y="41416"/>
                </a:lnTo>
                <a:lnTo>
                  <a:pt x="19839" y="41453"/>
                </a:lnTo>
                <a:lnTo>
                  <a:pt x="20179" y="41472"/>
                </a:lnTo>
                <a:lnTo>
                  <a:pt x="20520" y="41490"/>
                </a:lnTo>
                <a:lnTo>
                  <a:pt x="20861" y="41490"/>
                </a:lnTo>
                <a:lnTo>
                  <a:pt x="21202" y="41481"/>
                </a:lnTo>
                <a:lnTo>
                  <a:pt x="21552" y="41462"/>
                </a:lnTo>
                <a:lnTo>
                  <a:pt x="21892" y="41435"/>
                </a:lnTo>
                <a:lnTo>
                  <a:pt x="22242" y="41389"/>
                </a:lnTo>
                <a:lnTo>
                  <a:pt x="22583" y="41324"/>
                </a:lnTo>
                <a:lnTo>
                  <a:pt x="22933" y="41260"/>
                </a:lnTo>
                <a:lnTo>
                  <a:pt x="23283" y="41168"/>
                </a:lnTo>
                <a:lnTo>
                  <a:pt x="23633" y="41076"/>
                </a:lnTo>
                <a:lnTo>
                  <a:pt x="23983" y="40965"/>
                </a:lnTo>
                <a:lnTo>
                  <a:pt x="24333" y="40836"/>
                </a:lnTo>
                <a:lnTo>
                  <a:pt x="24692" y="40698"/>
                </a:lnTo>
                <a:lnTo>
                  <a:pt x="25042" y="40541"/>
                </a:lnTo>
                <a:lnTo>
                  <a:pt x="25401" y="40376"/>
                </a:lnTo>
                <a:lnTo>
                  <a:pt x="25751" y="40210"/>
                </a:lnTo>
                <a:lnTo>
                  <a:pt x="26101" y="40063"/>
                </a:lnTo>
                <a:lnTo>
                  <a:pt x="26460" y="39924"/>
                </a:lnTo>
                <a:lnTo>
                  <a:pt x="26820" y="39795"/>
                </a:lnTo>
                <a:lnTo>
                  <a:pt x="27188" y="39676"/>
                </a:lnTo>
                <a:lnTo>
                  <a:pt x="27556" y="39574"/>
                </a:lnTo>
                <a:lnTo>
                  <a:pt x="27925" y="39473"/>
                </a:lnTo>
                <a:lnTo>
                  <a:pt x="28302" y="39390"/>
                </a:lnTo>
                <a:lnTo>
                  <a:pt x="28680" y="39307"/>
                </a:lnTo>
                <a:lnTo>
                  <a:pt x="29058" y="39234"/>
                </a:lnTo>
                <a:lnTo>
                  <a:pt x="29435" y="39160"/>
                </a:lnTo>
                <a:lnTo>
                  <a:pt x="29822" y="39105"/>
                </a:lnTo>
                <a:lnTo>
                  <a:pt x="30586" y="38994"/>
                </a:lnTo>
                <a:lnTo>
                  <a:pt x="31360" y="38902"/>
                </a:lnTo>
                <a:lnTo>
                  <a:pt x="31682" y="38856"/>
                </a:lnTo>
                <a:lnTo>
                  <a:pt x="31995" y="38810"/>
                </a:lnTo>
                <a:lnTo>
                  <a:pt x="32309" y="38764"/>
                </a:lnTo>
                <a:lnTo>
                  <a:pt x="32622" y="38709"/>
                </a:lnTo>
                <a:lnTo>
                  <a:pt x="32926" y="38644"/>
                </a:lnTo>
                <a:lnTo>
                  <a:pt x="33239" y="38571"/>
                </a:lnTo>
                <a:lnTo>
                  <a:pt x="33533" y="38497"/>
                </a:lnTo>
                <a:lnTo>
                  <a:pt x="33837" y="38423"/>
                </a:lnTo>
                <a:lnTo>
                  <a:pt x="34132" y="38331"/>
                </a:lnTo>
                <a:lnTo>
                  <a:pt x="34418" y="38239"/>
                </a:lnTo>
                <a:lnTo>
                  <a:pt x="34712" y="38138"/>
                </a:lnTo>
                <a:lnTo>
                  <a:pt x="34998" y="38036"/>
                </a:lnTo>
                <a:lnTo>
                  <a:pt x="35274" y="37917"/>
                </a:lnTo>
                <a:lnTo>
                  <a:pt x="35550" y="37797"/>
                </a:lnTo>
                <a:lnTo>
                  <a:pt x="35827" y="37668"/>
                </a:lnTo>
                <a:lnTo>
                  <a:pt x="36094" y="37539"/>
                </a:lnTo>
                <a:lnTo>
                  <a:pt x="36361" y="37392"/>
                </a:lnTo>
                <a:lnTo>
                  <a:pt x="36628" y="37244"/>
                </a:lnTo>
                <a:lnTo>
                  <a:pt x="36886" y="37088"/>
                </a:lnTo>
                <a:lnTo>
                  <a:pt x="37134" y="36922"/>
                </a:lnTo>
                <a:lnTo>
                  <a:pt x="37383" y="36747"/>
                </a:lnTo>
                <a:lnTo>
                  <a:pt x="37632" y="36572"/>
                </a:lnTo>
                <a:lnTo>
                  <a:pt x="37871" y="36379"/>
                </a:lnTo>
                <a:lnTo>
                  <a:pt x="38111" y="36185"/>
                </a:lnTo>
                <a:lnTo>
                  <a:pt x="38341" y="35983"/>
                </a:lnTo>
                <a:lnTo>
                  <a:pt x="38571" y="35771"/>
                </a:lnTo>
                <a:lnTo>
                  <a:pt x="38792" y="35541"/>
                </a:lnTo>
                <a:lnTo>
                  <a:pt x="39013" y="35310"/>
                </a:lnTo>
                <a:lnTo>
                  <a:pt x="39234" y="35071"/>
                </a:lnTo>
                <a:lnTo>
                  <a:pt x="39437" y="34822"/>
                </a:lnTo>
                <a:lnTo>
                  <a:pt x="39649" y="34564"/>
                </a:lnTo>
                <a:lnTo>
                  <a:pt x="39851" y="34297"/>
                </a:lnTo>
                <a:lnTo>
                  <a:pt x="40063" y="33993"/>
                </a:lnTo>
                <a:lnTo>
                  <a:pt x="40266" y="33689"/>
                </a:lnTo>
                <a:lnTo>
                  <a:pt x="40468" y="33376"/>
                </a:lnTo>
                <a:lnTo>
                  <a:pt x="40653" y="33063"/>
                </a:lnTo>
                <a:lnTo>
                  <a:pt x="40837" y="32741"/>
                </a:lnTo>
                <a:lnTo>
                  <a:pt x="41003" y="32418"/>
                </a:lnTo>
                <a:lnTo>
                  <a:pt x="41168" y="32096"/>
                </a:lnTo>
                <a:lnTo>
                  <a:pt x="41334" y="31765"/>
                </a:lnTo>
                <a:lnTo>
                  <a:pt x="41481" y="31433"/>
                </a:lnTo>
                <a:lnTo>
                  <a:pt x="41638" y="31101"/>
                </a:lnTo>
                <a:lnTo>
                  <a:pt x="41914" y="30429"/>
                </a:lnTo>
                <a:lnTo>
                  <a:pt x="42181" y="29748"/>
                </a:lnTo>
                <a:lnTo>
                  <a:pt x="42439" y="29057"/>
                </a:lnTo>
                <a:lnTo>
                  <a:pt x="43010" y="27500"/>
                </a:lnTo>
                <a:lnTo>
                  <a:pt x="43277" y="26718"/>
                </a:lnTo>
                <a:lnTo>
                  <a:pt x="43544" y="25944"/>
                </a:lnTo>
                <a:lnTo>
                  <a:pt x="43802" y="25161"/>
                </a:lnTo>
                <a:lnTo>
                  <a:pt x="44033" y="24369"/>
                </a:lnTo>
                <a:lnTo>
                  <a:pt x="44263" y="23586"/>
                </a:lnTo>
                <a:lnTo>
                  <a:pt x="44465" y="22794"/>
                </a:lnTo>
                <a:lnTo>
                  <a:pt x="44650" y="22012"/>
                </a:lnTo>
                <a:lnTo>
                  <a:pt x="44732" y="21616"/>
                </a:lnTo>
                <a:lnTo>
                  <a:pt x="44815" y="21219"/>
                </a:lnTo>
                <a:lnTo>
                  <a:pt x="44880" y="20823"/>
                </a:lnTo>
                <a:lnTo>
                  <a:pt x="44954" y="20418"/>
                </a:lnTo>
                <a:lnTo>
                  <a:pt x="45009" y="20022"/>
                </a:lnTo>
                <a:lnTo>
                  <a:pt x="45064" y="19626"/>
                </a:lnTo>
                <a:lnTo>
                  <a:pt x="45101" y="19230"/>
                </a:lnTo>
                <a:lnTo>
                  <a:pt x="45147" y="18825"/>
                </a:lnTo>
                <a:lnTo>
                  <a:pt x="45175" y="18429"/>
                </a:lnTo>
                <a:lnTo>
                  <a:pt x="45193" y="18024"/>
                </a:lnTo>
                <a:lnTo>
                  <a:pt x="45202" y="17619"/>
                </a:lnTo>
                <a:lnTo>
                  <a:pt x="45211" y="17222"/>
                </a:lnTo>
                <a:lnTo>
                  <a:pt x="45202" y="16817"/>
                </a:lnTo>
                <a:lnTo>
                  <a:pt x="45193" y="16412"/>
                </a:lnTo>
                <a:lnTo>
                  <a:pt x="45193" y="15565"/>
                </a:lnTo>
                <a:lnTo>
                  <a:pt x="45193" y="14874"/>
                </a:lnTo>
                <a:lnTo>
                  <a:pt x="45193" y="14469"/>
                </a:lnTo>
                <a:lnTo>
                  <a:pt x="45184" y="14073"/>
                </a:lnTo>
                <a:lnTo>
                  <a:pt x="45156" y="13677"/>
                </a:lnTo>
                <a:lnTo>
                  <a:pt x="45119" y="13299"/>
                </a:lnTo>
                <a:lnTo>
                  <a:pt x="45073" y="12922"/>
                </a:lnTo>
                <a:lnTo>
                  <a:pt x="45009" y="12562"/>
                </a:lnTo>
                <a:lnTo>
                  <a:pt x="44935" y="12203"/>
                </a:lnTo>
                <a:lnTo>
                  <a:pt x="44852" y="11853"/>
                </a:lnTo>
                <a:lnTo>
                  <a:pt x="44751" y="11512"/>
                </a:lnTo>
                <a:lnTo>
                  <a:pt x="44640" y="11181"/>
                </a:lnTo>
                <a:lnTo>
                  <a:pt x="44521" y="10849"/>
                </a:lnTo>
                <a:lnTo>
                  <a:pt x="44383" y="10536"/>
                </a:lnTo>
                <a:lnTo>
                  <a:pt x="44235" y="10232"/>
                </a:lnTo>
                <a:lnTo>
                  <a:pt x="44079" y="9928"/>
                </a:lnTo>
                <a:lnTo>
                  <a:pt x="43913" y="9634"/>
                </a:lnTo>
                <a:lnTo>
                  <a:pt x="43729" y="9357"/>
                </a:lnTo>
                <a:lnTo>
                  <a:pt x="43526" y="9081"/>
                </a:lnTo>
                <a:lnTo>
                  <a:pt x="43323" y="8814"/>
                </a:lnTo>
                <a:lnTo>
                  <a:pt x="43102" y="8565"/>
                </a:lnTo>
                <a:lnTo>
                  <a:pt x="42872" y="8317"/>
                </a:lnTo>
                <a:lnTo>
                  <a:pt x="42623" y="8077"/>
                </a:lnTo>
                <a:lnTo>
                  <a:pt x="42375" y="7847"/>
                </a:lnTo>
                <a:lnTo>
                  <a:pt x="42099" y="7626"/>
                </a:lnTo>
                <a:lnTo>
                  <a:pt x="41822" y="7414"/>
                </a:lnTo>
                <a:lnTo>
                  <a:pt x="41528" y="7212"/>
                </a:lnTo>
                <a:lnTo>
                  <a:pt x="41224" y="7018"/>
                </a:lnTo>
                <a:lnTo>
                  <a:pt x="40910" y="6834"/>
                </a:lnTo>
                <a:lnTo>
                  <a:pt x="40579" y="6659"/>
                </a:lnTo>
                <a:lnTo>
                  <a:pt x="40238" y="6502"/>
                </a:lnTo>
                <a:lnTo>
                  <a:pt x="39879" y="6346"/>
                </a:lnTo>
                <a:lnTo>
                  <a:pt x="39520" y="6198"/>
                </a:lnTo>
                <a:lnTo>
                  <a:pt x="39142" y="6060"/>
                </a:lnTo>
                <a:lnTo>
                  <a:pt x="38046" y="5692"/>
                </a:lnTo>
                <a:lnTo>
                  <a:pt x="36932" y="5351"/>
                </a:lnTo>
                <a:lnTo>
                  <a:pt x="35817" y="5020"/>
                </a:lnTo>
                <a:lnTo>
                  <a:pt x="34703" y="4716"/>
                </a:lnTo>
                <a:lnTo>
                  <a:pt x="33570" y="4430"/>
                </a:lnTo>
                <a:lnTo>
                  <a:pt x="32447" y="4172"/>
                </a:lnTo>
                <a:lnTo>
                  <a:pt x="31314" y="3933"/>
                </a:lnTo>
                <a:lnTo>
                  <a:pt x="30172" y="3712"/>
                </a:lnTo>
                <a:lnTo>
                  <a:pt x="29297" y="3537"/>
                </a:lnTo>
                <a:lnTo>
                  <a:pt x="28422" y="3343"/>
                </a:lnTo>
                <a:lnTo>
                  <a:pt x="27566" y="3132"/>
                </a:lnTo>
                <a:lnTo>
                  <a:pt x="27133" y="3021"/>
                </a:lnTo>
                <a:lnTo>
                  <a:pt x="26709" y="2901"/>
                </a:lnTo>
                <a:lnTo>
                  <a:pt x="26285" y="2772"/>
                </a:lnTo>
                <a:lnTo>
                  <a:pt x="25862" y="2644"/>
                </a:lnTo>
                <a:lnTo>
                  <a:pt x="25438" y="2505"/>
                </a:lnTo>
                <a:lnTo>
                  <a:pt x="25024" y="2367"/>
                </a:lnTo>
                <a:lnTo>
                  <a:pt x="24600" y="2220"/>
                </a:lnTo>
                <a:lnTo>
                  <a:pt x="24186" y="2073"/>
                </a:lnTo>
                <a:lnTo>
                  <a:pt x="23771" y="1907"/>
                </a:lnTo>
                <a:lnTo>
                  <a:pt x="23348" y="1741"/>
                </a:lnTo>
                <a:lnTo>
                  <a:pt x="22675" y="1474"/>
                </a:lnTo>
                <a:lnTo>
                  <a:pt x="22003" y="1216"/>
                </a:lnTo>
                <a:lnTo>
                  <a:pt x="21312" y="977"/>
                </a:lnTo>
                <a:lnTo>
                  <a:pt x="20621" y="746"/>
                </a:lnTo>
                <a:lnTo>
                  <a:pt x="20281" y="645"/>
                </a:lnTo>
                <a:lnTo>
                  <a:pt x="19931" y="544"/>
                </a:lnTo>
                <a:lnTo>
                  <a:pt x="19581" y="452"/>
                </a:lnTo>
                <a:lnTo>
                  <a:pt x="19231" y="369"/>
                </a:lnTo>
                <a:lnTo>
                  <a:pt x="18881" y="286"/>
                </a:lnTo>
                <a:lnTo>
                  <a:pt x="18522" y="221"/>
                </a:lnTo>
                <a:lnTo>
                  <a:pt x="18172" y="157"/>
                </a:lnTo>
                <a:lnTo>
                  <a:pt x="17822" y="111"/>
                </a:lnTo>
                <a:lnTo>
                  <a:pt x="17416" y="65"/>
                </a:lnTo>
                <a:lnTo>
                  <a:pt x="17020" y="28"/>
                </a:lnTo>
                <a:lnTo>
                  <a:pt x="16634" y="10"/>
                </a:lnTo>
                <a:lnTo>
                  <a:pt x="1623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0" name="Google Shape;560;p54"/>
          <p:cNvSpPr txBox="1">
            <a:spLocks noGrp="1"/>
          </p:cNvSpPr>
          <p:nvPr>
            <p:ph type="subTitle" idx="2"/>
          </p:nvPr>
        </p:nvSpPr>
        <p:spPr>
          <a:xfrm>
            <a:off x="568157" y="2059140"/>
            <a:ext cx="2195400" cy="705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</a:t>
            </a:r>
            <a:r>
              <a:rPr lang="en-US" sz="22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Í HẬU,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ĐẤT ĐAI</a:t>
            </a:r>
            <a:endParaRPr sz="2200" b="1" dirty="0"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563" name="Google Shape;563;p54"/>
          <p:cNvSpPr txBox="1">
            <a:spLocks noGrp="1"/>
          </p:cNvSpPr>
          <p:nvPr>
            <p:ph type="subTitle" idx="5"/>
          </p:nvPr>
        </p:nvSpPr>
        <p:spPr>
          <a:xfrm>
            <a:off x="6054609" y="2185264"/>
            <a:ext cx="2195400" cy="5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</a:t>
            </a:r>
            <a:r>
              <a:rPr lang="en-US" sz="22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</a:t>
            </a:r>
            <a:r>
              <a:rPr lang="en" sz="22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BI</a:t>
            </a:r>
            <a:r>
              <a:rPr lang="en-US" sz="22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ỂN</a:t>
            </a:r>
            <a:endParaRPr sz="2200" b="1" dirty="0"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564" name="Google Shape;564;p54"/>
          <p:cNvSpPr txBox="1">
            <a:spLocks noGrp="1"/>
          </p:cNvSpPr>
          <p:nvPr>
            <p:ph type="subTitle" idx="6"/>
          </p:nvPr>
        </p:nvSpPr>
        <p:spPr>
          <a:xfrm>
            <a:off x="3334097" y="2185264"/>
            <a:ext cx="2195400" cy="5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</a:t>
            </a:r>
            <a:r>
              <a:rPr lang="en-US" sz="2200" b="1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 RỪNG</a:t>
            </a:r>
            <a:endParaRPr sz="2200" b="1" dirty="0"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8829AE-2878-4A00-80BF-A7EB74666188}"/>
              </a:ext>
            </a:extLst>
          </p:cNvPr>
          <p:cNvSpPr txBox="1"/>
          <p:nvPr/>
        </p:nvSpPr>
        <p:spPr>
          <a:xfrm>
            <a:off x="525518" y="3119906"/>
            <a:ext cx="23017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Khí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hậu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đất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thuận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lợi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sản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xuất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nông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–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lâm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nghiệp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nuôi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trồng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thủy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sản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quy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mô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lớn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endParaRPr lang="en-US" sz="2000" dirty="0"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F4D5D8-6356-4887-9AEF-62D595CEBA0E}"/>
              </a:ext>
            </a:extLst>
          </p:cNvPr>
          <p:cNvSpPr txBox="1"/>
          <p:nvPr/>
        </p:nvSpPr>
        <p:spPr>
          <a:xfrm>
            <a:off x="2740572" y="3184195"/>
            <a:ext cx="29455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Miền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có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tài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nguyên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rừng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rất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phong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phú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nhiều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loại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sinh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thái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Trong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rừng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có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nhiều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loài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sinh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vật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quý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hiếm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A1D0316-F368-4C36-9E64-85DD22349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799" y="3204508"/>
            <a:ext cx="338620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Các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vịnh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nước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sâu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kín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đáo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để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lập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hải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cảng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ở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bờ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biển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Nam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Trung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Bộ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vi-VN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Thềm lục địa phía đông nam có trữ lượng lớn dầu khí.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TN 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sinh vật biển đa dạng.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81EACA-3FD4-4E8C-B21D-2D1B8FBBED14}"/>
              </a:ext>
            </a:extLst>
          </p:cNvPr>
          <p:cNvSpPr/>
          <p:nvPr/>
        </p:nvSpPr>
        <p:spPr>
          <a:xfrm>
            <a:off x="531619" y="465167"/>
            <a:ext cx="8181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en-US" sz="2400" kern="0" dirty="0">
                <a:solidFill>
                  <a:srgbClr val="073763"/>
                </a:solidFill>
                <a:latin typeface="#9Slide03 IcielPanton Black" panose="00000A00000000000000" pitchFamily="2" charset="-93"/>
                <a:cs typeface="Lato Regular"/>
              </a:rPr>
              <a:t>4. TÀI NGUYÊN PHONG PHÚ</a:t>
            </a:r>
            <a:r>
              <a:rPr lang="en-US" sz="2400" kern="0" dirty="0">
                <a:solidFill>
                  <a:schemeClr val="tx2"/>
                </a:solidFill>
                <a:latin typeface="#9Slide03 IcielPanton Black" panose="00000A00000000000000" pitchFamily="2" charset="-93"/>
                <a:cs typeface="Lato Regular"/>
              </a:rPr>
              <a:t> </a:t>
            </a:r>
            <a:r>
              <a:rPr lang="en-US" sz="2400" kern="0" dirty="0">
                <a:solidFill>
                  <a:srgbClr val="00C3B1"/>
                </a:solidFill>
                <a:latin typeface="#9Slide03 IcielPanton Black" panose="00000A00000000000000" pitchFamily="2" charset="-93"/>
                <a:cs typeface="Lato Regular"/>
              </a:rPr>
              <a:t>VÀ TẬP TRUNG, </a:t>
            </a:r>
          </a:p>
          <a:p>
            <a:pPr algn="ctr" defTabSz="342900">
              <a:defRPr/>
            </a:pPr>
            <a:r>
              <a:rPr lang="en-US" sz="2400" kern="0" dirty="0">
                <a:solidFill>
                  <a:srgbClr val="244D70"/>
                </a:solidFill>
                <a:latin typeface="#9Slide03 IcielPanton Black" panose="00000A00000000000000" pitchFamily="2" charset="-93"/>
                <a:cs typeface="Lato Regular"/>
              </a:rPr>
              <a:t>DỄ KHAI THÁC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 animBg="1"/>
      <p:bldP spid="557" grpId="0" animBg="1"/>
      <p:bldP spid="558" grpId="0" animBg="1"/>
      <p:bldP spid="560" grpId="0" build="p"/>
      <p:bldP spid="563" grpId="0" build="p"/>
      <p:bldP spid="19" grpId="0"/>
      <p:bldP spid="21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E73256-CE0F-469B-8721-1A1A14278C8C}"/>
              </a:ext>
            </a:extLst>
          </p:cNvPr>
          <p:cNvSpPr/>
          <p:nvPr/>
        </p:nvSpPr>
        <p:spPr>
          <a:xfrm>
            <a:off x="0" y="0"/>
            <a:ext cx="9144000" cy="2175641"/>
          </a:xfrm>
          <a:prstGeom prst="rect">
            <a:avLst/>
          </a:prstGeom>
          <a:solidFill>
            <a:srgbClr val="FFE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BE34B2-137D-4EE9-B31F-2BB312F1D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21" y="529534"/>
            <a:ext cx="6842776" cy="40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5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54E89BC-F604-4B90-B7E3-FD8F8352CBC7}"/>
              </a:ext>
            </a:extLst>
          </p:cNvPr>
          <p:cNvSpPr/>
          <p:nvPr/>
        </p:nvSpPr>
        <p:spPr>
          <a:xfrm rot="19935567">
            <a:off x="347800" y="2091560"/>
            <a:ext cx="630621" cy="1650124"/>
          </a:xfrm>
          <a:prstGeom prst="rect">
            <a:avLst/>
          </a:prstGeom>
          <a:solidFill>
            <a:srgbClr val="FFE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AEFC925-E7E1-4A02-BFD2-2446F39F7720}"/>
              </a:ext>
            </a:extLst>
          </p:cNvPr>
          <p:cNvSpPr txBox="1"/>
          <p:nvPr/>
        </p:nvSpPr>
        <p:spPr>
          <a:xfrm>
            <a:off x="735725" y="833566"/>
            <a:ext cx="840827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Câu 1: Diện tích miền Nam Trung Bộ và Nam Bộ chiếm khoảng:</a:t>
            </a: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A. 1/4 diện tích cả nước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B. 1/3 diện tích cả nước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C. 1/2 diện tích cả nước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D. 2/3 diện tích cả nước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pic>
        <p:nvPicPr>
          <p:cNvPr id="139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8AB519AA-8C01-42CD-91AE-CA827EFB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3" y="2434786"/>
            <a:ext cx="688451" cy="68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5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54E89BC-F604-4B90-B7E3-FD8F8352CBC7}"/>
              </a:ext>
            </a:extLst>
          </p:cNvPr>
          <p:cNvSpPr/>
          <p:nvPr/>
        </p:nvSpPr>
        <p:spPr>
          <a:xfrm rot="19935567">
            <a:off x="347800" y="2091560"/>
            <a:ext cx="630621" cy="1650124"/>
          </a:xfrm>
          <a:prstGeom prst="rect">
            <a:avLst/>
          </a:prstGeom>
          <a:solidFill>
            <a:srgbClr val="FFE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AEFC925-E7E1-4A02-BFD2-2446F39F7720}"/>
              </a:ext>
            </a:extLst>
          </p:cNvPr>
          <p:cNvSpPr txBox="1"/>
          <p:nvPr/>
        </p:nvSpPr>
        <p:spPr>
          <a:xfrm>
            <a:off x="693683" y="924911"/>
            <a:ext cx="805092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Câu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2: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Lượng mưa trong 6 tháng mùa mưa của khu vực Nam Bộ và Tây Nguyên chiếm khoảng:</a:t>
            </a: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A. 70% tổng lượng mưa trung bình năm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B. 80% tổng lượng mưa trung bình năm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C. 85% tổng lượng mưa trung bình năm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D. 90% tổng lượng mưa trung bình năm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52BC6D80-428A-4847-AE7B-9217BD676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5" y="2550399"/>
            <a:ext cx="688451" cy="68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2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4"/>
          <p:cNvSpPr txBox="1">
            <a:spLocks noGrp="1"/>
          </p:cNvSpPr>
          <p:nvPr>
            <p:ph type="title" idx="8"/>
          </p:nvPr>
        </p:nvSpPr>
        <p:spPr>
          <a:xfrm flipH="1">
            <a:off x="4990035" y="1821602"/>
            <a:ext cx="718207" cy="8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#9Slide03 IcielUni Sans Heavy" panose="00000500000000000000" pitchFamily="2" charset="-93"/>
              </a:rPr>
              <a:t>02</a:t>
            </a:r>
            <a:endParaRPr sz="3600" dirty="0">
              <a:solidFill>
                <a:srgbClr val="FFFFFF"/>
              </a:solidFill>
              <a:latin typeface="#9Slide03 IcielUni Sans Heavy" panose="00000500000000000000" pitchFamily="2" charset="-93"/>
              <a:sym typeface="Oswald"/>
            </a:endParaRPr>
          </a:p>
        </p:txBody>
      </p:sp>
      <p:sp>
        <p:nvSpPr>
          <p:cNvPr id="373" name="Google Shape;373;p44"/>
          <p:cNvSpPr txBox="1">
            <a:spLocks noGrp="1"/>
          </p:cNvSpPr>
          <p:nvPr>
            <p:ph type="title"/>
          </p:nvPr>
        </p:nvSpPr>
        <p:spPr>
          <a:xfrm flipH="1">
            <a:off x="4958504" y="722936"/>
            <a:ext cx="781269" cy="8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#9Slide03 IcielUni Sans Heavy" panose="00000500000000000000" pitchFamily="2" charset="-93"/>
              </a:rPr>
              <a:t>01</a:t>
            </a:r>
            <a:endParaRPr sz="3600">
              <a:latin typeface="#9Slide03 IcielUni Sans Heavy" panose="00000500000000000000" pitchFamily="2" charset="-93"/>
            </a:endParaRPr>
          </a:p>
        </p:txBody>
      </p:sp>
      <p:sp>
        <p:nvSpPr>
          <p:cNvPr id="377" name="Google Shape;377;p44"/>
          <p:cNvSpPr txBox="1">
            <a:spLocks noGrp="1"/>
          </p:cNvSpPr>
          <p:nvPr>
            <p:ph type="title" idx="5"/>
          </p:nvPr>
        </p:nvSpPr>
        <p:spPr>
          <a:xfrm flipH="1">
            <a:off x="4958505" y="3014860"/>
            <a:ext cx="802290" cy="8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#9Slide03 IcielUni Sans Heavy" panose="00000500000000000000" pitchFamily="2" charset="-93"/>
              </a:rPr>
              <a:t>03</a:t>
            </a:r>
            <a:endParaRPr sz="3600" dirty="0">
              <a:latin typeface="#9Slide03 IcielUni Sans Heavy" panose="00000500000000000000" pitchFamily="2" charset="-93"/>
            </a:endParaRPr>
          </a:p>
        </p:txBody>
      </p:sp>
      <p:sp>
        <p:nvSpPr>
          <p:cNvPr id="12" name="Google Shape;377;p44">
            <a:extLst>
              <a:ext uri="{FF2B5EF4-FFF2-40B4-BE49-F238E27FC236}">
                <a16:creationId xmlns:a16="http://schemas.microsoft.com/office/drawing/2014/main" id="{25CD2D4C-B061-446B-BAC1-9BF6BF5DEBB8}"/>
              </a:ext>
            </a:extLst>
          </p:cNvPr>
          <p:cNvSpPr txBox="1">
            <a:spLocks/>
          </p:cNvSpPr>
          <p:nvPr/>
        </p:nvSpPr>
        <p:spPr>
          <a:xfrm flipH="1">
            <a:off x="4995292" y="4115101"/>
            <a:ext cx="723462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"/>
              <a:buNone/>
              <a:defRPr sz="3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en" sz="3600" kern="0" dirty="0">
                <a:latin typeface="#9Slide03 IcielUni Sans Heavy" panose="00000500000000000000" pitchFamily="2" charset="-93"/>
              </a:rPr>
              <a:t>04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250F22-3B0C-4760-9606-C6C7A4BFA324}"/>
              </a:ext>
            </a:extLst>
          </p:cNvPr>
          <p:cNvSpPr txBox="1"/>
          <p:nvPr/>
        </p:nvSpPr>
        <p:spPr>
          <a:xfrm>
            <a:off x="5618906" y="898326"/>
            <a:ext cx="30134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Vị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trí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,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phạm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vi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lãnh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thổ</a:t>
            </a:r>
            <a:endParaRPr lang="en-US" sz="2200" i="0" dirty="0">
              <a:solidFill>
                <a:srgbClr val="FFFFFF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BE0941-B625-4A5C-8751-48C4CE477B5C}"/>
              </a:ext>
            </a:extLst>
          </p:cNvPr>
          <p:cNvSpPr txBox="1"/>
          <p:nvPr/>
        </p:nvSpPr>
        <p:spPr>
          <a:xfrm>
            <a:off x="5629041" y="1730520"/>
            <a:ext cx="36129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Một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miền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nhiệt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đới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gió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mùa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nóng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quanh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năm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,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có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mùa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khô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sâu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sắc</a:t>
            </a:r>
            <a:endParaRPr lang="en-US" sz="2200" i="0" dirty="0">
              <a:solidFill>
                <a:srgbClr val="FFFFFF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6A5F6A-9FDF-4B01-9950-00A086C7873E}"/>
              </a:ext>
            </a:extLst>
          </p:cNvPr>
          <p:cNvSpPr txBox="1"/>
          <p:nvPr/>
        </p:nvSpPr>
        <p:spPr>
          <a:xfrm>
            <a:off x="5583620" y="3070589"/>
            <a:ext cx="36489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Trường Sơn Nam hùng vĩ và đồng bằng Nam Bộ rộng lớn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F2FAD2-3A16-48AF-80D0-909A63FF56B6}"/>
              </a:ext>
            </a:extLst>
          </p:cNvPr>
          <p:cNvSpPr txBox="1"/>
          <p:nvPr/>
        </p:nvSpPr>
        <p:spPr>
          <a:xfrm>
            <a:off x="5674177" y="4134574"/>
            <a:ext cx="36004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Tài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nguyên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phong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phú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và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tập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trung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,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dễ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khai</a:t>
            </a:r>
            <a:r>
              <a:rPr lang="en-US" sz="2200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thác</a:t>
            </a:r>
            <a:endParaRPr lang="en-US" sz="2200" i="0" dirty="0">
              <a:solidFill>
                <a:srgbClr val="FFFFFF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691D9E-FFED-4C54-A431-BA646879A167}"/>
              </a:ext>
            </a:extLst>
          </p:cNvPr>
          <p:cNvSpPr txBox="1"/>
          <p:nvPr/>
        </p:nvSpPr>
        <p:spPr>
          <a:xfrm>
            <a:off x="301797" y="422119"/>
            <a:ext cx="38918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dirty="0">
                <a:solidFill>
                  <a:srgbClr val="FFFFFF"/>
                </a:solidFill>
                <a:latin typeface="#9Slide03 IcielUni Sans Heavy" panose="00000500000000000000" pitchFamily="2" charset="-93"/>
              </a:rPr>
              <a:t>N</a:t>
            </a:r>
            <a:r>
              <a:rPr lang="en-US" sz="3200" dirty="0">
                <a:solidFill>
                  <a:srgbClr val="FFFFFF"/>
                </a:solidFill>
                <a:latin typeface="#9Slide03 IcielUni Sans Heavy" panose="00000500000000000000" pitchFamily="2" charset="-93"/>
              </a:rPr>
              <a:t>ỘI DUNG BÀI HỌC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/>
      <p:bldP spid="373" grpId="0"/>
      <p:bldP spid="377" grpId="0"/>
      <p:bldP spid="12" grpId="0"/>
      <p:bldP spid="28" grpId="0"/>
      <p:bldP spid="30" grpId="0"/>
      <p:bldP spid="32" grpId="0"/>
      <p:bldP spid="34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54E89BC-F604-4B90-B7E3-FD8F8352CBC7}"/>
              </a:ext>
            </a:extLst>
          </p:cNvPr>
          <p:cNvSpPr/>
          <p:nvPr/>
        </p:nvSpPr>
        <p:spPr>
          <a:xfrm rot="19935567">
            <a:off x="347800" y="2091560"/>
            <a:ext cx="630621" cy="1650124"/>
          </a:xfrm>
          <a:prstGeom prst="rect">
            <a:avLst/>
          </a:prstGeom>
          <a:solidFill>
            <a:srgbClr val="FFE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F5926-B38B-40A8-BBE5-6B6A7C3F17AB}"/>
              </a:ext>
            </a:extLst>
          </p:cNvPr>
          <p:cNvSpPr txBox="1"/>
          <p:nvPr/>
        </p:nvSpPr>
        <p:spPr>
          <a:xfrm>
            <a:off x="1082568" y="1075303"/>
            <a:ext cx="792479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Câu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3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: Đồng bằng Nam Bộ được hình thành và phát triển trên:</a:t>
            </a:r>
          </a:p>
          <a:p>
            <a:pPr algn="l"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 Một vùng hạ lưu sông rộng lớn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 Một vùng đồng bằng rộng lớn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 Một vùng sụt võng rộng lớn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D. Một vùng bán bình nguyên chuyển tiếp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pic>
        <p:nvPicPr>
          <p:cNvPr id="7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9EC46B8E-C88D-4257-AD99-698E64AF8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666013"/>
            <a:ext cx="688451" cy="68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54E89BC-F604-4B90-B7E3-FD8F8352CBC7}"/>
              </a:ext>
            </a:extLst>
          </p:cNvPr>
          <p:cNvSpPr/>
          <p:nvPr/>
        </p:nvSpPr>
        <p:spPr>
          <a:xfrm rot="19935567">
            <a:off x="347800" y="2091560"/>
            <a:ext cx="630621" cy="1650124"/>
          </a:xfrm>
          <a:prstGeom prst="rect">
            <a:avLst/>
          </a:prstGeom>
          <a:solidFill>
            <a:srgbClr val="FFE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AEFC925-E7E1-4A02-BFD2-2446F39F7720}"/>
              </a:ext>
            </a:extLst>
          </p:cNvPr>
          <p:cNvSpPr txBox="1"/>
          <p:nvPr/>
        </p:nvSpPr>
        <p:spPr>
          <a:xfrm>
            <a:off x="966952" y="917649"/>
            <a:ext cx="770408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Câu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4: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Khu vực địa hình không thuộc miền Nam Trung Bộ và Nam Bộ là:</a:t>
            </a:r>
          </a:p>
          <a:p>
            <a:pPr algn="l"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 Trường Sơn Nam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 Trường Sơn Bắc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 Đồng bằng Nam Bộ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D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 Các cao nguyên badan Tây Nguyên</a:t>
            </a:r>
            <a:r>
              <a:rPr lang="en-US" sz="2400" dirty="0">
                <a:solidFill>
                  <a:srgbClr val="0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pic>
        <p:nvPicPr>
          <p:cNvPr id="139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8AB519AA-8C01-42CD-91AE-CA827EFB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33" y="2518869"/>
            <a:ext cx="688451" cy="68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2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54E89BC-F604-4B90-B7E3-FD8F8352CBC7}"/>
              </a:ext>
            </a:extLst>
          </p:cNvPr>
          <p:cNvSpPr/>
          <p:nvPr/>
        </p:nvSpPr>
        <p:spPr>
          <a:xfrm rot="19935567">
            <a:off x="347800" y="2091560"/>
            <a:ext cx="630621" cy="1650124"/>
          </a:xfrm>
          <a:prstGeom prst="rect">
            <a:avLst/>
          </a:prstGeom>
          <a:solidFill>
            <a:srgbClr val="FFE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AEFC925-E7E1-4A02-BFD2-2446F39F7720}"/>
              </a:ext>
            </a:extLst>
          </p:cNvPr>
          <p:cNvSpPr txBox="1"/>
          <p:nvPr/>
        </p:nvSpPr>
        <p:spPr>
          <a:xfrm>
            <a:off x="1513490" y="1198180"/>
            <a:ext cx="840827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Câu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5: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Khó khăn lớn nhất của miền về khí hậu là:</a:t>
            </a: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A. Mùa khô kéo dài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B. Mùa khô diễn ra ngắn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C. Không có mùa lạnh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D. Chịu ảnh hưởng mạnh của gió Lào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pic>
        <p:nvPicPr>
          <p:cNvPr id="139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8AB519AA-8C01-42CD-91AE-CA827EFB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08" y="1762124"/>
            <a:ext cx="688451" cy="68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1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54E89BC-F604-4B90-B7E3-FD8F8352CBC7}"/>
              </a:ext>
            </a:extLst>
          </p:cNvPr>
          <p:cNvSpPr/>
          <p:nvPr/>
        </p:nvSpPr>
        <p:spPr>
          <a:xfrm rot="19935567">
            <a:off x="347800" y="2091560"/>
            <a:ext cx="630621" cy="1650124"/>
          </a:xfrm>
          <a:prstGeom prst="rect">
            <a:avLst/>
          </a:prstGeom>
          <a:solidFill>
            <a:srgbClr val="FFE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601F83-AE11-457A-9915-28761E1C6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70" y="1036566"/>
            <a:ext cx="8565930" cy="321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Câu</a:t>
            </a:r>
            <a:r>
              <a:rPr kumimoji="0" lang="en-US" altLang="en-US" sz="2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6: 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Tại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sao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miền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Nam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Trung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Bộ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và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Nam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Bộ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không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có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mùa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đông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lạnh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như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hai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miền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phía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Bắc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?</a:t>
            </a:r>
            <a:endParaRPr kumimoji="0" lang="en-US" altLang="en-US" sz="2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A.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Sự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giảm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sút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của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gió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mùa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Đông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Bắc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gió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tín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phong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hoạt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động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mạnh</a:t>
            </a:r>
            <a:endParaRPr kumimoji="0" lang="en-US" alt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B.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Gió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mùa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Đông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Bắc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hoạt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động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mạnh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nhưng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bị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chi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phối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bởi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gió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khác</a:t>
            </a:r>
            <a:endParaRPr kumimoji="0" lang="en-US" alt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C.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Tác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dụng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chắn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của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địa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hình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vùng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đồng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bằng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duyên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hải</a:t>
            </a:r>
            <a:endParaRPr kumimoji="0" lang="en-US" alt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D.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Phần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lãnh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thổ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miền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Nam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Trung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Bộ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Nam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Bộ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kéo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dài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  <a:cs typeface="Open Sans" panose="020B0606030504020204" pitchFamily="34" charset="0"/>
              </a:rPr>
              <a:t>hơn</a:t>
            </a:r>
            <a:endParaRPr kumimoji="0" lang="en-US" alt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pic>
        <p:nvPicPr>
          <p:cNvPr id="6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65AAFF81-F319-4C80-82D5-6A0D9DBBB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8" y="2077435"/>
            <a:ext cx="688451" cy="68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8A8D18-4C9E-45E6-91F7-06B42AC8A18A}"/>
              </a:ext>
            </a:extLst>
          </p:cNvPr>
          <p:cNvSpPr/>
          <p:nvPr/>
        </p:nvSpPr>
        <p:spPr>
          <a:xfrm>
            <a:off x="2436995" y="1652085"/>
            <a:ext cx="42896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3500" kern="0" dirty="0">
                <a:solidFill>
                  <a:schemeClr val="tx2"/>
                </a:solidFill>
                <a:latin typeface="#9Slide03 IcielPanton Black" panose="00000A00000000000000" pitchFamily="2" charset="-93"/>
                <a:cs typeface="Lato Regular"/>
              </a:rPr>
              <a:t>1. VỊ TRÍ, PHẠM VI LÃNH THỔ</a:t>
            </a:r>
          </a:p>
        </p:txBody>
      </p:sp>
      <p:pic>
        <p:nvPicPr>
          <p:cNvPr id="10" name="Picture 4" descr="Webcam map">
            <a:extLst>
              <a:ext uri="{FF2B5EF4-FFF2-40B4-BE49-F238E27FC236}">
                <a16:creationId xmlns:a16="http://schemas.microsoft.com/office/drawing/2014/main" id="{4555A709-DEF7-4146-B8FF-56CC4ACD3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56">
                        <a14:foregroundMark x1="25333" y1="74667" x2="41333" y2="12889"/>
                        <a14:foregroundMark x1="17333" y1="71556" x2="35111" y2="28889"/>
                        <a14:foregroundMark x1="53333" y1="36889" x2="90667" y2="76444"/>
                        <a14:foregroundMark x1="64889" y1="26667" x2="84444" y2="75556"/>
                        <a14:foregroundMark x1="72889" y1="77333" x2="65333" y2="48889"/>
                        <a14:foregroundMark x1="44444" y1="37778" x2="52444" y2="1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72" y="2906930"/>
            <a:ext cx="1707111" cy="170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6"/>
          <p:cNvSpPr/>
          <p:nvPr/>
        </p:nvSpPr>
        <p:spPr>
          <a:xfrm>
            <a:off x="725600" y="662525"/>
            <a:ext cx="3608400" cy="3608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E4F281D-726A-45B5-8106-C11B56BEB8B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E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D1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9776C-004A-4781-920A-89EB43CB4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3" y="0"/>
            <a:ext cx="3729037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C20097-B0EE-4C69-B7BA-B7412CA26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7933" y="-118570"/>
            <a:ext cx="4266260" cy="52620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6"/>
          <p:cNvSpPr/>
          <p:nvPr/>
        </p:nvSpPr>
        <p:spPr>
          <a:xfrm>
            <a:off x="725600" y="662525"/>
            <a:ext cx="3608400" cy="3608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E4F281D-726A-45B5-8106-C11B56BEB8B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E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D1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C20097-B0EE-4C69-B7BA-B7412CA26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962" y="126124"/>
            <a:ext cx="3570439" cy="44038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2D9E1D-D518-4070-9049-00DAA43B57AE}"/>
              </a:ext>
            </a:extLst>
          </p:cNvPr>
          <p:cNvSpPr txBox="1"/>
          <p:nvPr/>
        </p:nvSpPr>
        <p:spPr>
          <a:xfrm>
            <a:off x="399395" y="4497169"/>
            <a:ext cx="4120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dirty="0" err="1">
                <a:solidFill>
                  <a:schemeClr val="tx1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Hình</a:t>
            </a:r>
            <a:r>
              <a:rPr lang="en-US" sz="1800" b="1" i="0" dirty="0">
                <a:solidFill>
                  <a:schemeClr val="tx1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43.1</a:t>
            </a:r>
            <a:r>
              <a:rPr lang="en-US" sz="1800" b="1" dirty="0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 L</a:t>
            </a:r>
            <a:r>
              <a:rPr lang="vi-VN" sz="1800" b="1" dirty="0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ược</a:t>
            </a:r>
            <a:r>
              <a:rPr lang="en-US" sz="1800" b="1" dirty="0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1800" b="1" dirty="0" err="1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đồ</a:t>
            </a:r>
            <a:r>
              <a:rPr lang="en-US" sz="1800" b="1" dirty="0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1800" b="1" dirty="0" err="1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địa</a:t>
            </a:r>
            <a:r>
              <a:rPr lang="en-US" sz="1800" b="1" dirty="0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1800" b="1" dirty="0" err="1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hình</a:t>
            </a:r>
            <a:r>
              <a:rPr lang="en-US" sz="1800" b="1" dirty="0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1800" b="1" dirty="0" err="1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và</a:t>
            </a:r>
            <a:r>
              <a:rPr lang="en-US" sz="1800" b="1" dirty="0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1800" b="1" dirty="0" err="1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khoáng</a:t>
            </a:r>
            <a:r>
              <a:rPr lang="en-US" sz="1800" b="1" dirty="0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1800" b="1" dirty="0" err="1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sản</a:t>
            </a:r>
            <a:r>
              <a:rPr lang="en-US" sz="1800" b="1" dirty="0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1800" b="1" dirty="0" err="1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miền</a:t>
            </a:r>
            <a:r>
              <a:rPr lang="en-US" sz="1800" b="1" dirty="0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Nam </a:t>
            </a:r>
            <a:r>
              <a:rPr lang="en-US" sz="1800" b="1" dirty="0" err="1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Trung</a:t>
            </a:r>
            <a:r>
              <a:rPr lang="en-US" sz="1800" b="1" dirty="0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1800" b="1" dirty="0" err="1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Bộ</a:t>
            </a:r>
            <a:r>
              <a:rPr lang="en-US" sz="1800" b="1" dirty="0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1800" b="1" dirty="0" err="1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và</a:t>
            </a:r>
            <a:r>
              <a:rPr lang="en-US" sz="1800" b="1" dirty="0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Nam </a:t>
            </a:r>
            <a:r>
              <a:rPr lang="en-US" sz="1800" b="1" dirty="0" err="1">
                <a:solidFill>
                  <a:schemeClr val="tx1">
                    <a:lumMod val="1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Bộ</a:t>
            </a:r>
            <a:endParaRPr lang="en-US" sz="1800" b="1" dirty="0">
              <a:solidFill>
                <a:schemeClr val="tx1">
                  <a:lumMod val="10000"/>
                </a:schemeClr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7" name="Google Shape;695;p61">
            <a:extLst>
              <a:ext uri="{FF2B5EF4-FFF2-40B4-BE49-F238E27FC236}">
                <a16:creationId xmlns:a16="http://schemas.microsoft.com/office/drawing/2014/main" id="{78822F10-E6AD-403F-B1E8-4DC4B978452F}"/>
              </a:ext>
            </a:extLst>
          </p:cNvPr>
          <p:cNvSpPr/>
          <p:nvPr/>
        </p:nvSpPr>
        <p:spPr>
          <a:xfrm>
            <a:off x="4970215" y="1808253"/>
            <a:ext cx="3301426" cy="2311802"/>
          </a:xfrm>
          <a:custGeom>
            <a:avLst/>
            <a:gdLst/>
            <a:ahLst/>
            <a:cxnLst/>
            <a:rect l="l" t="t" r="r" b="b"/>
            <a:pathLst>
              <a:path w="47278" h="38790" extrusionOk="0">
                <a:moveTo>
                  <a:pt x="17488" y="0"/>
                </a:moveTo>
                <a:lnTo>
                  <a:pt x="17151" y="12"/>
                </a:lnTo>
                <a:lnTo>
                  <a:pt x="16804" y="35"/>
                </a:lnTo>
                <a:lnTo>
                  <a:pt x="16444" y="70"/>
                </a:lnTo>
                <a:lnTo>
                  <a:pt x="16085" y="128"/>
                </a:lnTo>
                <a:lnTo>
                  <a:pt x="15528" y="221"/>
                </a:lnTo>
                <a:lnTo>
                  <a:pt x="14971" y="348"/>
                </a:lnTo>
                <a:lnTo>
                  <a:pt x="14426" y="499"/>
                </a:lnTo>
                <a:lnTo>
                  <a:pt x="13881" y="673"/>
                </a:lnTo>
                <a:lnTo>
                  <a:pt x="13348" y="859"/>
                </a:lnTo>
                <a:lnTo>
                  <a:pt x="12826" y="1067"/>
                </a:lnTo>
                <a:lnTo>
                  <a:pt x="12304" y="1299"/>
                </a:lnTo>
                <a:lnTo>
                  <a:pt x="11782" y="1543"/>
                </a:lnTo>
                <a:lnTo>
                  <a:pt x="11272" y="1798"/>
                </a:lnTo>
                <a:lnTo>
                  <a:pt x="10774" y="2076"/>
                </a:lnTo>
                <a:lnTo>
                  <a:pt x="10275" y="2366"/>
                </a:lnTo>
                <a:lnTo>
                  <a:pt x="9788" y="2667"/>
                </a:lnTo>
                <a:lnTo>
                  <a:pt x="9301" y="2981"/>
                </a:lnTo>
                <a:lnTo>
                  <a:pt x="8825" y="3305"/>
                </a:lnTo>
                <a:lnTo>
                  <a:pt x="8362" y="3642"/>
                </a:lnTo>
                <a:lnTo>
                  <a:pt x="7898" y="3989"/>
                </a:lnTo>
                <a:lnTo>
                  <a:pt x="7515" y="4279"/>
                </a:lnTo>
                <a:lnTo>
                  <a:pt x="7132" y="4581"/>
                </a:lnTo>
                <a:lnTo>
                  <a:pt x="6761" y="4894"/>
                </a:lnTo>
                <a:lnTo>
                  <a:pt x="6390" y="5207"/>
                </a:lnTo>
                <a:lnTo>
                  <a:pt x="6019" y="5532"/>
                </a:lnTo>
                <a:lnTo>
                  <a:pt x="5671" y="5868"/>
                </a:lnTo>
                <a:lnTo>
                  <a:pt x="5312" y="6204"/>
                </a:lnTo>
                <a:lnTo>
                  <a:pt x="4976" y="6552"/>
                </a:lnTo>
                <a:lnTo>
                  <a:pt x="4639" y="6912"/>
                </a:lnTo>
                <a:lnTo>
                  <a:pt x="4326" y="7283"/>
                </a:lnTo>
                <a:lnTo>
                  <a:pt x="4013" y="7665"/>
                </a:lnTo>
                <a:lnTo>
                  <a:pt x="3712" y="8048"/>
                </a:lnTo>
                <a:lnTo>
                  <a:pt x="3422" y="8454"/>
                </a:lnTo>
                <a:lnTo>
                  <a:pt x="3155" y="8860"/>
                </a:lnTo>
                <a:lnTo>
                  <a:pt x="2900" y="9277"/>
                </a:lnTo>
                <a:lnTo>
                  <a:pt x="2656" y="9706"/>
                </a:lnTo>
                <a:lnTo>
                  <a:pt x="2506" y="9985"/>
                </a:lnTo>
                <a:lnTo>
                  <a:pt x="2366" y="10263"/>
                </a:lnTo>
                <a:lnTo>
                  <a:pt x="2123" y="10819"/>
                </a:lnTo>
                <a:lnTo>
                  <a:pt x="1891" y="11399"/>
                </a:lnTo>
                <a:lnTo>
                  <a:pt x="1682" y="11979"/>
                </a:lnTo>
                <a:lnTo>
                  <a:pt x="1485" y="12570"/>
                </a:lnTo>
                <a:lnTo>
                  <a:pt x="1323" y="13162"/>
                </a:lnTo>
                <a:lnTo>
                  <a:pt x="1172" y="13776"/>
                </a:lnTo>
                <a:lnTo>
                  <a:pt x="1033" y="14379"/>
                </a:lnTo>
                <a:lnTo>
                  <a:pt x="917" y="14994"/>
                </a:lnTo>
                <a:lnTo>
                  <a:pt x="801" y="15620"/>
                </a:lnTo>
                <a:lnTo>
                  <a:pt x="708" y="16246"/>
                </a:lnTo>
                <a:lnTo>
                  <a:pt x="615" y="16873"/>
                </a:lnTo>
                <a:lnTo>
                  <a:pt x="453" y="18125"/>
                </a:lnTo>
                <a:lnTo>
                  <a:pt x="314" y="19377"/>
                </a:lnTo>
                <a:lnTo>
                  <a:pt x="210" y="20328"/>
                </a:lnTo>
                <a:lnTo>
                  <a:pt x="117" y="21279"/>
                </a:lnTo>
                <a:lnTo>
                  <a:pt x="82" y="21755"/>
                </a:lnTo>
                <a:lnTo>
                  <a:pt x="47" y="22230"/>
                </a:lnTo>
                <a:lnTo>
                  <a:pt x="24" y="22717"/>
                </a:lnTo>
                <a:lnTo>
                  <a:pt x="12" y="23192"/>
                </a:lnTo>
                <a:lnTo>
                  <a:pt x="1" y="23668"/>
                </a:lnTo>
                <a:lnTo>
                  <a:pt x="12" y="24143"/>
                </a:lnTo>
                <a:lnTo>
                  <a:pt x="36" y="24619"/>
                </a:lnTo>
                <a:lnTo>
                  <a:pt x="70" y="25094"/>
                </a:lnTo>
                <a:lnTo>
                  <a:pt x="128" y="25558"/>
                </a:lnTo>
                <a:lnTo>
                  <a:pt x="198" y="26022"/>
                </a:lnTo>
                <a:lnTo>
                  <a:pt x="291" y="26486"/>
                </a:lnTo>
                <a:lnTo>
                  <a:pt x="407" y="26950"/>
                </a:lnTo>
                <a:lnTo>
                  <a:pt x="523" y="27355"/>
                </a:lnTo>
                <a:lnTo>
                  <a:pt x="650" y="27738"/>
                </a:lnTo>
                <a:lnTo>
                  <a:pt x="813" y="28121"/>
                </a:lnTo>
                <a:lnTo>
                  <a:pt x="975" y="28480"/>
                </a:lnTo>
                <a:lnTo>
                  <a:pt x="1172" y="28840"/>
                </a:lnTo>
                <a:lnTo>
                  <a:pt x="1369" y="29188"/>
                </a:lnTo>
                <a:lnTo>
                  <a:pt x="1590" y="29512"/>
                </a:lnTo>
                <a:lnTo>
                  <a:pt x="1833" y="29825"/>
                </a:lnTo>
                <a:lnTo>
                  <a:pt x="2088" y="30127"/>
                </a:lnTo>
                <a:lnTo>
                  <a:pt x="2355" y="30405"/>
                </a:lnTo>
                <a:lnTo>
                  <a:pt x="2633" y="30672"/>
                </a:lnTo>
                <a:lnTo>
                  <a:pt x="2935" y="30915"/>
                </a:lnTo>
                <a:lnTo>
                  <a:pt x="3259" y="31147"/>
                </a:lnTo>
                <a:lnTo>
                  <a:pt x="3584" y="31356"/>
                </a:lnTo>
                <a:lnTo>
                  <a:pt x="3932" y="31553"/>
                </a:lnTo>
                <a:lnTo>
                  <a:pt x="4291" y="31715"/>
                </a:lnTo>
                <a:lnTo>
                  <a:pt x="4581" y="31831"/>
                </a:lnTo>
                <a:lnTo>
                  <a:pt x="4883" y="31924"/>
                </a:lnTo>
                <a:lnTo>
                  <a:pt x="5184" y="31994"/>
                </a:lnTo>
                <a:lnTo>
                  <a:pt x="5497" y="32063"/>
                </a:lnTo>
                <a:lnTo>
                  <a:pt x="5810" y="32110"/>
                </a:lnTo>
                <a:lnTo>
                  <a:pt x="6124" y="32156"/>
                </a:lnTo>
                <a:lnTo>
                  <a:pt x="6761" y="32226"/>
                </a:lnTo>
                <a:lnTo>
                  <a:pt x="7388" y="32295"/>
                </a:lnTo>
                <a:lnTo>
                  <a:pt x="7701" y="32342"/>
                </a:lnTo>
                <a:lnTo>
                  <a:pt x="8014" y="32400"/>
                </a:lnTo>
                <a:lnTo>
                  <a:pt x="8315" y="32469"/>
                </a:lnTo>
                <a:lnTo>
                  <a:pt x="8617" y="32550"/>
                </a:lnTo>
                <a:lnTo>
                  <a:pt x="8918" y="32655"/>
                </a:lnTo>
                <a:lnTo>
                  <a:pt x="9208" y="32782"/>
                </a:lnTo>
                <a:lnTo>
                  <a:pt x="9452" y="32910"/>
                </a:lnTo>
                <a:lnTo>
                  <a:pt x="9695" y="33061"/>
                </a:lnTo>
                <a:lnTo>
                  <a:pt x="9939" y="33223"/>
                </a:lnTo>
                <a:lnTo>
                  <a:pt x="10182" y="33397"/>
                </a:lnTo>
                <a:lnTo>
                  <a:pt x="10414" y="33594"/>
                </a:lnTo>
                <a:lnTo>
                  <a:pt x="10646" y="33791"/>
                </a:lnTo>
                <a:lnTo>
                  <a:pt x="11098" y="34197"/>
                </a:lnTo>
                <a:lnTo>
                  <a:pt x="11539" y="34626"/>
                </a:lnTo>
                <a:lnTo>
                  <a:pt x="11991" y="35044"/>
                </a:lnTo>
                <a:lnTo>
                  <a:pt x="12223" y="35252"/>
                </a:lnTo>
                <a:lnTo>
                  <a:pt x="12455" y="35449"/>
                </a:lnTo>
                <a:lnTo>
                  <a:pt x="12687" y="35635"/>
                </a:lnTo>
                <a:lnTo>
                  <a:pt x="12919" y="35809"/>
                </a:lnTo>
                <a:lnTo>
                  <a:pt x="13475" y="36192"/>
                </a:lnTo>
                <a:lnTo>
                  <a:pt x="14032" y="36551"/>
                </a:lnTo>
                <a:lnTo>
                  <a:pt x="14612" y="36899"/>
                </a:lnTo>
                <a:lnTo>
                  <a:pt x="15192" y="37212"/>
                </a:lnTo>
                <a:lnTo>
                  <a:pt x="15795" y="37502"/>
                </a:lnTo>
                <a:lnTo>
                  <a:pt x="16096" y="37629"/>
                </a:lnTo>
                <a:lnTo>
                  <a:pt x="16398" y="37757"/>
                </a:lnTo>
                <a:lnTo>
                  <a:pt x="16699" y="37885"/>
                </a:lnTo>
                <a:lnTo>
                  <a:pt x="17012" y="38001"/>
                </a:lnTo>
                <a:lnTo>
                  <a:pt x="17325" y="38105"/>
                </a:lnTo>
                <a:lnTo>
                  <a:pt x="17638" y="38209"/>
                </a:lnTo>
                <a:lnTo>
                  <a:pt x="17952" y="38302"/>
                </a:lnTo>
                <a:lnTo>
                  <a:pt x="18265" y="38383"/>
                </a:lnTo>
                <a:lnTo>
                  <a:pt x="18578" y="38464"/>
                </a:lnTo>
                <a:lnTo>
                  <a:pt x="18902" y="38534"/>
                </a:lnTo>
                <a:lnTo>
                  <a:pt x="19227" y="38592"/>
                </a:lnTo>
                <a:lnTo>
                  <a:pt x="19540" y="38650"/>
                </a:lnTo>
                <a:lnTo>
                  <a:pt x="19865" y="38696"/>
                </a:lnTo>
                <a:lnTo>
                  <a:pt x="20190" y="38731"/>
                </a:lnTo>
                <a:lnTo>
                  <a:pt x="20514" y="38754"/>
                </a:lnTo>
                <a:lnTo>
                  <a:pt x="20839" y="38777"/>
                </a:lnTo>
                <a:lnTo>
                  <a:pt x="21164" y="38789"/>
                </a:lnTo>
                <a:lnTo>
                  <a:pt x="21500" y="38789"/>
                </a:lnTo>
                <a:lnTo>
                  <a:pt x="21825" y="38777"/>
                </a:lnTo>
                <a:lnTo>
                  <a:pt x="22161" y="38766"/>
                </a:lnTo>
                <a:lnTo>
                  <a:pt x="22486" y="38731"/>
                </a:lnTo>
                <a:lnTo>
                  <a:pt x="22810" y="38696"/>
                </a:lnTo>
                <a:lnTo>
                  <a:pt x="23390" y="38615"/>
                </a:lnTo>
                <a:lnTo>
                  <a:pt x="23958" y="38499"/>
                </a:lnTo>
                <a:lnTo>
                  <a:pt x="24527" y="38372"/>
                </a:lnTo>
                <a:lnTo>
                  <a:pt x="25083" y="38232"/>
                </a:lnTo>
                <a:lnTo>
                  <a:pt x="25640" y="38070"/>
                </a:lnTo>
                <a:lnTo>
                  <a:pt x="26196" y="37896"/>
                </a:lnTo>
                <a:lnTo>
                  <a:pt x="26753" y="37711"/>
                </a:lnTo>
                <a:lnTo>
                  <a:pt x="27310" y="37513"/>
                </a:lnTo>
                <a:lnTo>
                  <a:pt x="28411" y="37119"/>
                </a:lnTo>
                <a:lnTo>
                  <a:pt x="29513" y="36737"/>
                </a:lnTo>
                <a:lnTo>
                  <a:pt x="30069" y="36539"/>
                </a:lnTo>
                <a:lnTo>
                  <a:pt x="30626" y="36365"/>
                </a:lnTo>
                <a:lnTo>
                  <a:pt x="31183" y="36192"/>
                </a:lnTo>
                <a:lnTo>
                  <a:pt x="31751" y="36041"/>
                </a:lnTo>
                <a:lnTo>
                  <a:pt x="32180" y="35936"/>
                </a:lnTo>
                <a:lnTo>
                  <a:pt x="32609" y="35832"/>
                </a:lnTo>
                <a:lnTo>
                  <a:pt x="33467" y="35647"/>
                </a:lnTo>
                <a:lnTo>
                  <a:pt x="35206" y="35310"/>
                </a:lnTo>
                <a:lnTo>
                  <a:pt x="36065" y="35125"/>
                </a:lnTo>
                <a:lnTo>
                  <a:pt x="36494" y="35020"/>
                </a:lnTo>
                <a:lnTo>
                  <a:pt x="36923" y="34916"/>
                </a:lnTo>
                <a:lnTo>
                  <a:pt x="37340" y="34800"/>
                </a:lnTo>
                <a:lnTo>
                  <a:pt x="37769" y="34661"/>
                </a:lnTo>
                <a:lnTo>
                  <a:pt x="38187" y="34522"/>
                </a:lnTo>
                <a:lnTo>
                  <a:pt x="38593" y="34371"/>
                </a:lnTo>
                <a:lnTo>
                  <a:pt x="38871" y="34255"/>
                </a:lnTo>
                <a:lnTo>
                  <a:pt x="39138" y="34139"/>
                </a:lnTo>
                <a:lnTo>
                  <a:pt x="39393" y="34012"/>
                </a:lnTo>
                <a:lnTo>
                  <a:pt x="39659" y="33884"/>
                </a:lnTo>
                <a:lnTo>
                  <a:pt x="39914" y="33745"/>
                </a:lnTo>
                <a:lnTo>
                  <a:pt x="40170" y="33606"/>
                </a:lnTo>
                <a:lnTo>
                  <a:pt x="40413" y="33455"/>
                </a:lnTo>
                <a:lnTo>
                  <a:pt x="40657" y="33293"/>
                </a:lnTo>
                <a:lnTo>
                  <a:pt x="40900" y="33130"/>
                </a:lnTo>
                <a:lnTo>
                  <a:pt x="41144" y="32968"/>
                </a:lnTo>
                <a:lnTo>
                  <a:pt x="41608" y="32608"/>
                </a:lnTo>
                <a:lnTo>
                  <a:pt x="42060" y="32237"/>
                </a:lnTo>
                <a:lnTo>
                  <a:pt x="42489" y="31831"/>
                </a:lnTo>
                <a:lnTo>
                  <a:pt x="42906" y="31414"/>
                </a:lnTo>
                <a:lnTo>
                  <a:pt x="43312" y="30985"/>
                </a:lnTo>
                <a:lnTo>
                  <a:pt x="43695" y="30521"/>
                </a:lnTo>
                <a:lnTo>
                  <a:pt x="44066" y="30057"/>
                </a:lnTo>
                <a:lnTo>
                  <a:pt x="44414" y="29570"/>
                </a:lnTo>
                <a:lnTo>
                  <a:pt x="44750" y="29060"/>
                </a:lnTo>
                <a:lnTo>
                  <a:pt x="45063" y="28538"/>
                </a:lnTo>
                <a:lnTo>
                  <a:pt x="45353" y="28016"/>
                </a:lnTo>
                <a:lnTo>
                  <a:pt x="45631" y="27471"/>
                </a:lnTo>
                <a:lnTo>
                  <a:pt x="45886" y="26915"/>
                </a:lnTo>
                <a:lnTo>
                  <a:pt x="46118" y="26347"/>
                </a:lnTo>
                <a:lnTo>
                  <a:pt x="46339" y="25767"/>
                </a:lnTo>
                <a:lnTo>
                  <a:pt x="46524" y="25187"/>
                </a:lnTo>
                <a:lnTo>
                  <a:pt x="46698" y="24596"/>
                </a:lnTo>
                <a:lnTo>
                  <a:pt x="46849" y="23993"/>
                </a:lnTo>
                <a:lnTo>
                  <a:pt x="46976" y="23390"/>
                </a:lnTo>
                <a:lnTo>
                  <a:pt x="47081" y="22787"/>
                </a:lnTo>
                <a:lnTo>
                  <a:pt x="47174" y="22172"/>
                </a:lnTo>
                <a:lnTo>
                  <a:pt x="47232" y="21557"/>
                </a:lnTo>
                <a:lnTo>
                  <a:pt x="47266" y="20931"/>
                </a:lnTo>
                <a:lnTo>
                  <a:pt x="47278" y="20317"/>
                </a:lnTo>
                <a:lnTo>
                  <a:pt x="47266" y="19702"/>
                </a:lnTo>
                <a:lnTo>
                  <a:pt x="47232" y="19087"/>
                </a:lnTo>
                <a:lnTo>
                  <a:pt x="47162" y="18473"/>
                </a:lnTo>
                <a:lnTo>
                  <a:pt x="47104" y="17997"/>
                </a:lnTo>
                <a:lnTo>
                  <a:pt x="47023" y="17545"/>
                </a:lnTo>
                <a:lnTo>
                  <a:pt x="46930" y="17081"/>
                </a:lnTo>
                <a:lnTo>
                  <a:pt x="46837" y="16629"/>
                </a:lnTo>
                <a:lnTo>
                  <a:pt x="46721" y="16188"/>
                </a:lnTo>
                <a:lnTo>
                  <a:pt x="46594" y="15748"/>
                </a:lnTo>
                <a:lnTo>
                  <a:pt x="46466" y="15307"/>
                </a:lnTo>
                <a:lnTo>
                  <a:pt x="46316" y="14878"/>
                </a:lnTo>
                <a:lnTo>
                  <a:pt x="46165" y="14449"/>
                </a:lnTo>
                <a:lnTo>
                  <a:pt x="45991" y="14020"/>
                </a:lnTo>
                <a:lnTo>
                  <a:pt x="45817" y="13614"/>
                </a:lnTo>
                <a:lnTo>
                  <a:pt x="45620" y="13197"/>
                </a:lnTo>
                <a:lnTo>
                  <a:pt x="45423" y="12802"/>
                </a:lnTo>
                <a:lnTo>
                  <a:pt x="45214" y="12397"/>
                </a:lnTo>
                <a:lnTo>
                  <a:pt x="44994" y="12014"/>
                </a:lnTo>
                <a:lnTo>
                  <a:pt x="44762" y="11631"/>
                </a:lnTo>
                <a:lnTo>
                  <a:pt x="44518" y="11249"/>
                </a:lnTo>
                <a:lnTo>
                  <a:pt x="44263" y="10877"/>
                </a:lnTo>
                <a:lnTo>
                  <a:pt x="44008" y="10518"/>
                </a:lnTo>
                <a:lnTo>
                  <a:pt x="43730" y="10170"/>
                </a:lnTo>
                <a:lnTo>
                  <a:pt x="43451" y="9822"/>
                </a:lnTo>
                <a:lnTo>
                  <a:pt x="43173" y="9474"/>
                </a:lnTo>
                <a:lnTo>
                  <a:pt x="42871" y="9150"/>
                </a:lnTo>
                <a:lnTo>
                  <a:pt x="42558" y="8825"/>
                </a:lnTo>
                <a:lnTo>
                  <a:pt x="42245" y="8512"/>
                </a:lnTo>
                <a:lnTo>
                  <a:pt x="41921" y="8210"/>
                </a:lnTo>
                <a:lnTo>
                  <a:pt x="41596" y="7909"/>
                </a:lnTo>
                <a:lnTo>
                  <a:pt x="41260" y="7619"/>
                </a:lnTo>
                <a:lnTo>
                  <a:pt x="40912" y="7341"/>
                </a:lnTo>
                <a:lnTo>
                  <a:pt x="40552" y="7074"/>
                </a:lnTo>
                <a:lnTo>
                  <a:pt x="40193" y="6819"/>
                </a:lnTo>
                <a:lnTo>
                  <a:pt x="39822" y="6564"/>
                </a:lnTo>
                <a:lnTo>
                  <a:pt x="39381" y="6285"/>
                </a:lnTo>
                <a:lnTo>
                  <a:pt x="38940" y="6030"/>
                </a:lnTo>
                <a:lnTo>
                  <a:pt x="38488" y="5798"/>
                </a:lnTo>
                <a:lnTo>
                  <a:pt x="38048" y="5578"/>
                </a:lnTo>
                <a:lnTo>
                  <a:pt x="37595" y="5381"/>
                </a:lnTo>
                <a:lnTo>
                  <a:pt x="37131" y="5195"/>
                </a:lnTo>
                <a:lnTo>
                  <a:pt x="36679" y="5021"/>
                </a:lnTo>
                <a:lnTo>
                  <a:pt x="36215" y="4871"/>
                </a:lnTo>
                <a:lnTo>
                  <a:pt x="35752" y="4732"/>
                </a:lnTo>
                <a:lnTo>
                  <a:pt x="35288" y="4592"/>
                </a:lnTo>
                <a:lnTo>
                  <a:pt x="34812" y="4465"/>
                </a:lnTo>
                <a:lnTo>
                  <a:pt x="34348" y="4361"/>
                </a:lnTo>
                <a:lnTo>
                  <a:pt x="33873" y="4245"/>
                </a:lnTo>
                <a:lnTo>
                  <a:pt x="33409" y="4152"/>
                </a:lnTo>
                <a:lnTo>
                  <a:pt x="32458" y="3966"/>
                </a:lnTo>
                <a:lnTo>
                  <a:pt x="30545" y="3618"/>
                </a:lnTo>
                <a:lnTo>
                  <a:pt x="29594" y="3444"/>
                </a:lnTo>
                <a:lnTo>
                  <a:pt x="28632" y="3247"/>
                </a:lnTo>
                <a:lnTo>
                  <a:pt x="28156" y="3143"/>
                </a:lnTo>
                <a:lnTo>
                  <a:pt x="27681" y="3039"/>
                </a:lnTo>
                <a:lnTo>
                  <a:pt x="27205" y="2911"/>
                </a:lnTo>
                <a:lnTo>
                  <a:pt x="26730" y="2783"/>
                </a:lnTo>
                <a:lnTo>
                  <a:pt x="26254" y="2644"/>
                </a:lnTo>
                <a:lnTo>
                  <a:pt x="25790" y="2494"/>
                </a:lnTo>
                <a:lnTo>
                  <a:pt x="25315" y="2331"/>
                </a:lnTo>
                <a:lnTo>
                  <a:pt x="24851" y="2146"/>
                </a:lnTo>
                <a:lnTo>
                  <a:pt x="24051" y="1821"/>
                </a:lnTo>
                <a:lnTo>
                  <a:pt x="23274" y="1485"/>
                </a:lnTo>
                <a:lnTo>
                  <a:pt x="22520" y="1172"/>
                </a:lnTo>
                <a:lnTo>
                  <a:pt x="21790" y="882"/>
                </a:lnTo>
                <a:lnTo>
                  <a:pt x="21419" y="743"/>
                </a:lnTo>
                <a:lnTo>
                  <a:pt x="21048" y="615"/>
                </a:lnTo>
                <a:lnTo>
                  <a:pt x="20688" y="499"/>
                </a:lnTo>
                <a:lnTo>
                  <a:pt x="20317" y="395"/>
                </a:lnTo>
                <a:lnTo>
                  <a:pt x="19946" y="290"/>
                </a:lnTo>
                <a:lnTo>
                  <a:pt x="19563" y="209"/>
                </a:lnTo>
                <a:lnTo>
                  <a:pt x="19192" y="140"/>
                </a:lnTo>
                <a:lnTo>
                  <a:pt x="18798" y="82"/>
                </a:lnTo>
                <a:lnTo>
                  <a:pt x="18485" y="47"/>
                </a:lnTo>
                <a:lnTo>
                  <a:pt x="18160" y="12"/>
                </a:lnTo>
                <a:lnTo>
                  <a:pt x="178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890A6C-8C73-41B2-9C89-C281F90002F3}"/>
              </a:ext>
            </a:extLst>
          </p:cNvPr>
          <p:cNvSpPr txBox="1"/>
          <p:nvPr/>
        </p:nvSpPr>
        <p:spPr>
          <a:xfrm>
            <a:off x="5222234" y="2232202"/>
            <a:ext cx="26920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Xác</a:t>
            </a:r>
            <a:r>
              <a:rPr lang="en-US" sz="2200" b="1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1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định</a:t>
            </a:r>
            <a:r>
              <a:rPr lang="en-US" sz="2200" b="1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1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vị</a:t>
            </a:r>
            <a:r>
              <a:rPr lang="en-US" sz="2200" b="1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1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trí</a:t>
            </a:r>
            <a:r>
              <a:rPr lang="en-US" sz="2200" b="1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, </a:t>
            </a:r>
            <a:r>
              <a:rPr lang="en-US" sz="2200" b="1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phạm</a:t>
            </a:r>
            <a:r>
              <a:rPr lang="en-US" sz="2200" b="1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1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vị</a:t>
            </a:r>
            <a:r>
              <a:rPr lang="en-US" sz="2200" b="1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1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lãnh</a:t>
            </a:r>
            <a:r>
              <a:rPr lang="en-US" sz="2200" b="1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1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thổ</a:t>
            </a:r>
            <a:r>
              <a:rPr lang="en-US" sz="2200" b="1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1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của</a:t>
            </a:r>
            <a:r>
              <a:rPr lang="en-US" sz="2200" b="1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1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miền</a:t>
            </a:r>
            <a:r>
              <a:rPr lang="en-US" sz="2200" b="1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Nam </a:t>
            </a:r>
            <a:r>
              <a:rPr lang="en-US" sz="2200" b="1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Trung</a:t>
            </a:r>
            <a:r>
              <a:rPr lang="en-US" sz="2200" b="1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1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Bộ</a:t>
            </a:r>
            <a:r>
              <a:rPr lang="en-US" sz="2200" b="1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1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và</a:t>
            </a:r>
            <a:r>
              <a:rPr lang="en-US" sz="2200" b="1" i="0" dirty="0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 Nam </a:t>
            </a:r>
            <a:r>
              <a:rPr lang="en-US" sz="2200" b="1" i="0" dirty="0" err="1">
                <a:solidFill>
                  <a:srgbClr val="FFFFFF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Bộ</a:t>
            </a:r>
            <a:endParaRPr lang="en-US" sz="2200" b="1" i="0" dirty="0">
              <a:solidFill>
                <a:srgbClr val="FFFFFF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0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" grpId="0" animBg="1"/>
      <p:bldP spid="81" grpId="0" animBg="1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6"/>
          <p:cNvSpPr/>
          <p:nvPr/>
        </p:nvSpPr>
        <p:spPr>
          <a:xfrm>
            <a:off x="725600" y="662525"/>
            <a:ext cx="3608400" cy="3608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E4F281D-726A-45B5-8106-C11B56BEB8B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E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D1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C20097-B0EE-4C69-B7BA-B7412CA26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962" y="126124"/>
            <a:ext cx="3570439" cy="44038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2D9E1D-D518-4070-9049-00DAA43B57AE}"/>
              </a:ext>
            </a:extLst>
          </p:cNvPr>
          <p:cNvSpPr txBox="1"/>
          <p:nvPr/>
        </p:nvSpPr>
        <p:spPr>
          <a:xfrm>
            <a:off x="399395" y="4497169"/>
            <a:ext cx="4120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Hình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43.1. L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đồ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địa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hình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và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khoáng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sản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miền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Nam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Trung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Bộ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và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Nam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EED3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Bộ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EED3">
                  <a:lumMod val="10000"/>
                </a:srgbClr>
              </a:solidFill>
              <a:effectLst/>
              <a:uLnTx/>
              <a:uFillTx/>
              <a:latin typeface="#9Slide03 Roboto Condensed" panose="02000000000000000000" pitchFamily="2" charset="0"/>
              <a:ea typeface="#9Slide03 Roboto Condensed" panose="02000000000000000000" pitchFamily="2" charset="0"/>
              <a:cs typeface="+mn-cs"/>
            </a:endParaRPr>
          </a:p>
        </p:txBody>
      </p:sp>
      <p:sp>
        <p:nvSpPr>
          <p:cNvPr id="8" name="Google Shape;693;p61">
            <a:extLst>
              <a:ext uri="{FF2B5EF4-FFF2-40B4-BE49-F238E27FC236}">
                <a16:creationId xmlns:a16="http://schemas.microsoft.com/office/drawing/2014/main" id="{6720F1A6-DEAB-424B-BBC3-3E07FCE677C1}"/>
              </a:ext>
            </a:extLst>
          </p:cNvPr>
          <p:cNvSpPr/>
          <p:nvPr/>
        </p:nvSpPr>
        <p:spPr>
          <a:xfrm>
            <a:off x="4587038" y="1730978"/>
            <a:ext cx="3894810" cy="2304993"/>
          </a:xfrm>
          <a:custGeom>
            <a:avLst/>
            <a:gdLst/>
            <a:ahLst/>
            <a:cxnLst/>
            <a:rect l="l" t="t" r="r" b="b"/>
            <a:pathLst>
              <a:path w="52184" h="32621" extrusionOk="0">
                <a:moveTo>
                  <a:pt x="34128" y="1"/>
                </a:moveTo>
                <a:lnTo>
                  <a:pt x="33340" y="24"/>
                </a:lnTo>
                <a:lnTo>
                  <a:pt x="32551" y="70"/>
                </a:lnTo>
                <a:lnTo>
                  <a:pt x="31763" y="140"/>
                </a:lnTo>
                <a:lnTo>
                  <a:pt x="30974" y="233"/>
                </a:lnTo>
                <a:lnTo>
                  <a:pt x="30174" y="348"/>
                </a:lnTo>
                <a:lnTo>
                  <a:pt x="29374" y="488"/>
                </a:lnTo>
                <a:lnTo>
                  <a:pt x="28585" y="638"/>
                </a:lnTo>
                <a:lnTo>
                  <a:pt x="27785" y="824"/>
                </a:lnTo>
                <a:lnTo>
                  <a:pt x="26985" y="1021"/>
                </a:lnTo>
                <a:lnTo>
                  <a:pt x="26173" y="1241"/>
                </a:lnTo>
                <a:lnTo>
                  <a:pt x="25373" y="1473"/>
                </a:lnTo>
                <a:lnTo>
                  <a:pt x="24573" y="1728"/>
                </a:lnTo>
                <a:lnTo>
                  <a:pt x="23773" y="1995"/>
                </a:lnTo>
                <a:lnTo>
                  <a:pt x="23158" y="2192"/>
                </a:lnTo>
                <a:lnTo>
                  <a:pt x="22544" y="2378"/>
                </a:lnTo>
                <a:lnTo>
                  <a:pt x="21929" y="2540"/>
                </a:lnTo>
                <a:lnTo>
                  <a:pt x="21326" y="2691"/>
                </a:lnTo>
                <a:lnTo>
                  <a:pt x="20723" y="2830"/>
                </a:lnTo>
                <a:lnTo>
                  <a:pt x="20120" y="2946"/>
                </a:lnTo>
                <a:lnTo>
                  <a:pt x="19517" y="3050"/>
                </a:lnTo>
                <a:lnTo>
                  <a:pt x="18902" y="3132"/>
                </a:lnTo>
                <a:lnTo>
                  <a:pt x="18299" y="3213"/>
                </a:lnTo>
                <a:lnTo>
                  <a:pt x="17696" y="3271"/>
                </a:lnTo>
                <a:lnTo>
                  <a:pt x="17082" y="3317"/>
                </a:lnTo>
                <a:lnTo>
                  <a:pt x="16467" y="3363"/>
                </a:lnTo>
                <a:lnTo>
                  <a:pt x="15841" y="3387"/>
                </a:lnTo>
                <a:lnTo>
                  <a:pt x="15215" y="3410"/>
                </a:lnTo>
                <a:lnTo>
                  <a:pt x="14577" y="3421"/>
                </a:lnTo>
                <a:lnTo>
                  <a:pt x="13928" y="3433"/>
                </a:lnTo>
                <a:lnTo>
                  <a:pt x="13522" y="3433"/>
                </a:lnTo>
                <a:lnTo>
                  <a:pt x="13093" y="3456"/>
                </a:lnTo>
                <a:lnTo>
                  <a:pt x="12675" y="3491"/>
                </a:lnTo>
                <a:lnTo>
                  <a:pt x="12246" y="3549"/>
                </a:lnTo>
                <a:lnTo>
                  <a:pt x="11817" y="3607"/>
                </a:lnTo>
                <a:lnTo>
                  <a:pt x="11377" y="3688"/>
                </a:lnTo>
                <a:lnTo>
                  <a:pt x="10948" y="3781"/>
                </a:lnTo>
                <a:lnTo>
                  <a:pt x="10519" y="3885"/>
                </a:lnTo>
                <a:lnTo>
                  <a:pt x="10078" y="4001"/>
                </a:lnTo>
                <a:lnTo>
                  <a:pt x="9649" y="4129"/>
                </a:lnTo>
                <a:lnTo>
                  <a:pt x="9220" y="4280"/>
                </a:lnTo>
                <a:lnTo>
                  <a:pt x="8791" y="4430"/>
                </a:lnTo>
                <a:lnTo>
                  <a:pt x="8362" y="4593"/>
                </a:lnTo>
                <a:lnTo>
                  <a:pt x="7933" y="4767"/>
                </a:lnTo>
                <a:lnTo>
                  <a:pt x="7515" y="4964"/>
                </a:lnTo>
                <a:lnTo>
                  <a:pt x="7098" y="5161"/>
                </a:lnTo>
                <a:lnTo>
                  <a:pt x="6692" y="5370"/>
                </a:lnTo>
                <a:lnTo>
                  <a:pt x="6286" y="5590"/>
                </a:lnTo>
                <a:lnTo>
                  <a:pt x="5892" y="5822"/>
                </a:lnTo>
                <a:lnTo>
                  <a:pt x="5497" y="6065"/>
                </a:lnTo>
                <a:lnTo>
                  <a:pt x="5115" y="6320"/>
                </a:lnTo>
                <a:lnTo>
                  <a:pt x="4744" y="6587"/>
                </a:lnTo>
                <a:lnTo>
                  <a:pt x="4384" y="6854"/>
                </a:lnTo>
                <a:lnTo>
                  <a:pt x="4025" y="7132"/>
                </a:lnTo>
                <a:lnTo>
                  <a:pt x="3677" y="7422"/>
                </a:lnTo>
                <a:lnTo>
                  <a:pt x="3352" y="7724"/>
                </a:lnTo>
                <a:lnTo>
                  <a:pt x="3027" y="8025"/>
                </a:lnTo>
                <a:lnTo>
                  <a:pt x="2726" y="8350"/>
                </a:lnTo>
                <a:lnTo>
                  <a:pt x="2424" y="8674"/>
                </a:lnTo>
                <a:lnTo>
                  <a:pt x="2146" y="8999"/>
                </a:lnTo>
                <a:lnTo>
                  <a:pt x="1879" y="9335"/>
                </a:lnTo>
                <a:lnTo>
                  <a:pt x="1624" y="9683"/>
                </a:lnTo>
                <a:lnTo>
                  <a:pt x="1474" y="9904"/>
                </a:lnTo>
                <a:lnTo>
                  <a:pt x="1334" y="10136"/>
                </a:lnTo>
                <a:lnTo>
                  <a:pt x="1195" y="10356"/>
                </a:lnTo>
                <a:lnTo>
                  <a:pt x="1068" y="10588"/>
                </a:lnTo>
                <a:lnTo>
                  <a:pt x="940" y="10808"/>
                </a:lnTo>
                <a:lnTo>
                  <a:pt x="836" y="11040"/>
                </a:lnTo>
                <a:lnTo>
                  <a:pt x="720" y="11260"/>
                </a:lnTo>
                <a:lnTo>
                  <a:pt x="627" y="11492"/>
                </a:lnTo>
                <a:lnTo>
                  <a:pt x="534" y="11724"/>
                </a:lnTo>
                <a:lnTo>
                  <a:pt x="453" y="11944"/>
                </a:lnTo>
                <a:lnTo>
                  <a:pt x="314" y="12397"/>
                </a:lnTo>
                <a:lnTo>
                  <a:pt x="198" y="12861"/>
                </a:lnTo>
                <a:lnTo>
                  <a:pt x="105" y="13313"/>
                </a:lnTo>
                <a:lnTo>
                  <a:pt x="47" y="13765"/>
                </a:lnTo>
                <a:lnTo>
                  <a:pt x="13" y="14217"/>
                </a:lnTo>
                <a:lnTo>
                  <a:pt x="1" y="14670"/>
                </a:lnTo>
                <a:lnTo>
                  <a:pt x="13" y="15122"/>
                </a:lnTo>
                <a:lnTo>
                  <a:pt x="47" y="15574"/>
                </a:lnTo>
                <a:lnTo>
                  <a:pt x="105" y="16015"/>
                </a:lnTo>
                <a:lnTo>
                  <a:pt x="186" y="16467"/>
                </a:lnTo>
                <a:lnTo>
                  <a:pt x="291" y="16908"/>
                </a:lnTo>
                <a:lnTo>
                  <a:pt x="418" y="17348"/>
                </a:lnTo>
                <a:lnTo>
                  <a:pt x="569" y="17777"/>
                </a:lnTo>
                <a:lnTo>
                  <a:pt x="731" y="18206"/>
                </a:lnTo>
                <a:lnTo>
                  <a:pt x="905" y="18635"/>
                </a:lnTo>
                <a:lnTo>
                  <a:pt x="1103" y="19064"/>
                </a:lnTo>
                <a:lnTo>
                  <a:pt x="1323" y="19482"/>
                </a:lnTo>
                <a:lnTo>
                  <a:pt x="1555" y="19888"/>
                </a:lnTo>
                <a:lnTo>
                  <a:pt x="1798" y="20294"/>
                </a:lnTo>
                <a:lnTo>
                  <a:pt x="2065" y="20699"/>
                </a:lnTo>
                <a:lnTo>
                  <a:pt x="2332" y="21094"/>
                </a:lnTo>
                <a:lnTo>
                  <a:pt x="2622" y="21488"/>
                </a:lnTo>
                <a:lnTo>
                  <a:pt x="2923" y="21871"/>
                </a:lnTo>
                <a:lnTo>
                  <a:pt x="3236" y="22242"/>
                </a:lnTo>
                <a:lnTo>
                  <a:pt x="3549" y="22613"/>
                </a:lnTo>
                <a:lnTo>
                  <a:pt x="3886" y="22972"/>
                </a:lnTo>
                <a:lnTo>
                  <a:pt x="4222" y="23320"/>
                </a:lnTo>
                <a:lnTo>
                  <a:pt x="4883" y="23970"/>
                </a:lnTo>
                <a:lnTo>
                  <a:pt x="5555" y="24607"/>
                </a:lnTo>
                <a:lnTo>
                  <a:pt x="6251" y="25222"/>
                </a:lnTo>
                <a:lnTo>
                  <a:pt x="6970" y="25825"/>
                </a:lnTo>
                <a:lnTo>
                  <a:pt x="7712" y="26405"/>
                </a:lnTo>
                <a:lnTo>
                  <a:pt x="8466" y="26973"/>
                </a:lnTo>
                <a:lnTo>
                  <a:pt x="9231" y="27518"/>
                </a:lnTo>
                <a:lnTo>
                  <a:pt x="9626" y="27773"/>
                </a:lnTo>
                <a:lnTo>
                  <a:pt x="10020" y="28028"/>
                </a:lnTo>
                <a:lnTo>
                  <a:pt x="10414" y="28283"/>
                </a:lnTo>
                <a:lnTo>
                  <a:pt x="10820" y="28527"/>
                </a:lnTo>
                <a:lnTo>
                  <a:pt x="11226" y="28759"/>
                </a:lnTo>
                <a:lnTo>
                  <a:pt x="11632" y="28991"/>
                </a:lnTo>
                <a:lnTo>
                  <a:pt x="12038" y="29223"/>
                </a:lnTo>
                <a:lnTo>
                  <a:pt x="12443" y="29431"/>
                </a:lnTo>
                <a:lnTo>
                  <a:pt x="12861" y="29640"/>
                </a:lnTo>
                <a:lnTo>
                  <a:pt x="13278" y="29837"/>
                </a:lnTo>
                <a:lnTo>
                  <a:pt x="13696" y="30034"/>
                </a:lnTo>
                <a:lnTo>
                  <a:pt x="14113" y="30220"/>
                </a:lnTo>
                <a:lnTo>
                  <a:pt x="14542" y="30394"/>
                </a:lnTo>
                <a:lnTo>
                  <a:pt x="14960" y="30568"/>
                </a:lnTo>
                <a:lnTo>
                  <a:pt x="15389" y="30730"/>
                </a:lnTo>
                <a:lnTo>
                  <a:pt x="15818" y="30881"/>
                </a:lnTo>
                <a:lnTo>
                  <a:pt x="16247" y="31020"/>
                </a:lnTo>
                <a:lnTo>
                  <a:pt x="16676" y="31147"/>
                </a:lnTo>
                <a:lnTo>
                  <a:pt x="17093" y="31275"/>
                </a:lnTo>
                <a:lnTo>
                  <a:pt x="17511" y="31379"/>
                </a:lnTo>
                <a:lnTo>
                  <a:pt x="17928" y="31472"/>
                </a:lnTo>
                <a:lnTo>
                  <a:pt x="18334" y="31553"/>
                </a:lnTo>
                <a:lnTo>
                  <a:pt x="18752" y="31611"/>
                </a:lnTo>
                <a:lnTo>
                  <a:pt x="19158" y="31669"/>
                </a:lnTo>
                <a:lnTo>
                  <a:pt x="19575" y="31704"/>
                </a:lnTo>
                <a:lnTo>
                  <a:pt x="19981" y="31727"/>
                </a:lnTo>
                <a:lnTo>
                  <a:pt x="20793" y="31727"/>
                </a:lnTo>
                <a:lnTo>
                  <a:pt x="21210" y="31692"/>
                </a:lnTo>
                <a:lnTo>
                  <a:pt x="21616" y="31658"/>
                </a:lnTo>
                <a:lnTo>
                  <a:pt x="22033" y="31600"/>
                </a:lnTo>
                <a:lnTo>
                  <a:pt x="22451" y="31519"/>
                </a:lnTo>
                <a:lnTo>
                  <a:pt x="22868" y="31426"/>
                </a:lnTo>
                <a:lnTo>
                  <a:pt x="23286" y="31321"/>
                </a:lnTo>
                <a:lnTo>
                  <a:pt x="23808" y="31182"/>
                </a:lnTo>
                <a:lnTo>
                  <a:pt x="24318" y="31055"/>
                </a:lnTo>
                <a:lnTo>
                  <a:pt x="24816" y="30962"/>
                </a:lnTo>
                <a:lnTo>
                  <a:pt x="25315" y="30892"/>
                </a:lnTo>
                <a:lnTo>
                  <a:pt x="25802" y="30834"/>
                </a:lnTo>
                <a:lnTo>
                  <a:pt x="26278" y="30800"/>
                </a:lnTo>
                <a:lnTo>
                  <a:pt x="26753" y="30800"/>
                </a:lnTo>
                <a:lnTo>
                  <a:pt x="27217" y="30811"/>
                </a:lnTo>
                <a:lnTo>
                  <a:pt x="27692" y="30834"/>
                </a:lnTo>
                <a:lnTo>
                  <a:pt x="28168" y="30892"/>
                </a:lnTo>
                <a:lnTo>
                  <a:pt x="28643" y="30962"/>
                </a:lnTo>
                <a:lnTo>
                  <a:pt x="29130" y="31055"/>
                </a:lnTo>
                <a:lnTo>
                  <a:pt x="29617" y="31171"/>
                </a:lnTo>
                <a:lnTo>
                  <a:pt x="30116" y="31298"/>
                </a:lnTo>
                <a:lnTo>
                  <a:pt x="30638" y="31449"/>
                </a:lnTo>
                <a:lnTo>
                  <a:pt x="31160" y="31623"/>
                </a:lnTo>
                <a:lnTo>
                  <a:pt x="31705" y="31797"/>
                </a:lnTo>
                <a:lnTo>
                  <a:pt x="32238" y="31959"/>
                </a:lnTo>
                <a:lnTo>
                  <a:pt x="32771" y="32098"/>
                </a:lnTo>
                <a:lnTo>
                  <a:pt x="33293" y="32226"/>
                </a:lnTo>
                <a:lnTo>
                  <a:pt x="33815" y="32330"/>
                </a:lnTo>
                <a:lnTo>
                  <a:pt x="34337" y="32423"/>
                </a:lnTo>
                <a:lnTo>
                  <a:pt x="34859" y="32504"/>
                </a:lnTo>
                <a:lnTo>
                  <a:pt x="35369" y="32551"/>
                </a:lnTo>
                <a:lnTo>
                  <a:pt x="35868" y="32597"/>
                </a:lnTo>
                <a:lnTo>
                  <a:pt x="36378" y="32620"/>
                </a:lnTo>
                <a:lnTo>
                  <a:pt x="36876" y="32620"/>
                </a:lnTo>
                <a:lnTo>
                  <a:pt x="37363" y="32609"/>
                </a:lnTo>
                <a:lnTo>
                  <a:pt x="37862" y="32574"/>
                </a:lnTo>
                <a:lnTo>
                  <a:pt x="38349" y="32516"/>
                </a:lnTo>
                <a:lnTo>
                  <a:pt x="38825" y="32446"/>
                </a:lnTo>
                <a:lnTo>
                  <a:pt x="39312" y="32353"/>
                </a:lnTo>
                <a:lnTo>
                  <a:pt x="39787" y="32249"/>
                </a:lnTo>
                <a:lnTo>
                  <a:pt x="40251" y="32122"/>
                </a:lnTo>
                <a:lnTo>
                  <a:pt x="40726" y="31971"/>
                </a:lnTo>
                <a:lnTo>
                  <a:pt x="41190" y="31808"/>
                </a:lnTo>
                <a:lnTo>
                  <a:pt x="41642" y="31623"/>
                </a:lnTo>
                <a:lnTo>
                  <a:pt x="42106" y="31414"/>
                </a:lnTo>
                <a:lnTo>
                  <a:pt x="42558" y="31182"/>
                </a:lnTo>
                <a:lnTo>
                  <a:pt x="42999" y="30939"/>
                </a:lnTo>
                <a:lnTo>
                  <a:pt x="43451" y="30672"/>
                </a:lnTo>
                <a:lnTo>
                  <a:pt x="43892" y="30382"/>
                </a:lnTo>
                <a:lnTo>
                  <a:pt x="44333" y="30069"/>
                </a:lnTo>
                <a:lnTo>
                  <a:pt x="44762" y="29744"/>
                </a:lnTo>
                <a:lnTo>
                  <a:pt x="45191" y="29385"/>
                </a:lnTo>
                <a:lnTo>
                  <a:pt x="45620" y="29014"/>
                </a:lnTo>
                <a:lnTo>
                  <a:pt x="46049" y="28620"/>
                </a:lnTo>
                <a:lnTo>
                  <a:pt x="46466" y="28202"/>
                </a:lnTo>
                <a:lnTo>
                  <a:pt x="46803" y="27854"/>
                </a:lnTo>
                <a:lnTo>
                  <a:pt x="47127" y="27495"/>
                </a:lnTo>
                <a:lnTo>
                  <a:pt x="47452" y="27124"/>
                </a:lnTo>
                <a:lnTo>
                  <a:pt x="47765" y="26753"/>
                </a:lnTo>
                <a:lnTo>
                  <a:pt x="48067" y="26370"/>
                </a:lnTo>
                <a:lnTo>
                  <a:pt x="48356" y="25976"/>
                </a:lnTo>
                <a:lnTo>
                  <a:pt x="48646" y="25581"/>
                </a:lnTo>
                <a:lnTo>
                  <a:pt x="48925" y="25187"/>
                </a:lnTo>
                <a:lnTo>
                  <a:pt x="49191" y="24770"/>
                </a:lnTo>
                <a:lnTo>
                  <a:pt x="49446" y="24364"/>
                </a:lnTo>
                <a:lnTo>
                  <a:pt x="49690" y="23946"/>
                </a:lnTo>
                <a:lnTo>
                  <a:pt x="49922" y="23529"/>
                </a:lnTo>
                <a:lnTo>
                  <a:pt x="50154" y="23100"/>
                </a:lnTo>
                <a:lnTo>
                  <a:pt x="50374" y="22671"/>
                </a:lnTo>
                <a:lnTo>
                  <a:pt x="50571" y="22230"/>
                </a:lnTo>
                <a:lnTo>
                  <a:pt x="50768" y="21789"/>
                </a:lnTo>
                <a:lnTo>
                  <a:pt x="50942" y="21349"/>
                </a:lnTo>
                <a:lnTo>
                  <a:pt x="51116" y="20908"/>
                </a:lnTo>
                <a:lnTo>
                  <a:pt x="51279" y="20456"/>
                </a:lnTo>
                <a:lnTo>
                  <a:pt x="51418" y="20004"/>
                </a:lnTo>
                <a:lnTo>
                  <a:pt x="51557" y="19551"/>
                </a:lnTo>
                <a:lnTo>
                  <a:pt x="51685" y="19099"/>
                </a:lnTo>
                <a:lnTo>
                  <a:pt x="51789" y="18635"/>
                </a:lnTo>
                <a:lnTo>
                  <a:pt x="51882" y="18183"/>
                </a:lnTo>
                <a:lnTo>
                  <a:pt x="51963" y="17719"/>
                </a:lnTo>
                <a:lnTo>
                  <a:pt x="52032" y="17255"/>
                </a:lnTo>
                <a:lnTo>
                  <a:pt x="52090" y="16803"/>
                </a:lnTo>
                <a:lnTo>
                  <a:pt x="52137" y="16339"/>
                </a:lnTo>
                <a:lnTo>
                  <a:pt x="52160" y="15876"/>
                </a:lnTo>
                <a:lnTo>
                  <a:pt x="52183" y="15412"/>
                </a:lnTo>
                <a:lnTo>
                  <a:pt x="52183" y="14959"/>
                </a:lnTo>
                <a:lnTo>
                  <a:pt x="52160" y="14496"/>
                </a:lnTo>
                <a:lnTo>
                  <a:pt x="52125" y="13893"/>
                </a:lnTo>
                <a:lnTo>
                  <a:pt x="52056" y="13290"/>
                </a:lnTo>
                <a:lnTo>
                  <a:pt x="51951" y="12698"/>
                </a:lnTo>
                <a:lnTo>
                  <a:pt x="51835" y="12107"/>
                </a:lnTo>
                <a:lnTo>
                  <a:pt x="51766" y="11817"/>
                </a:lnTo>
                <a:lnTo>
                  <a:pt x="51685" y="11527"/>
                </a:lnTo>
                <a:lnTo>
                  <a:pt x="51603" y="11237"/>
                </a:lnTo>
                <a:lnTo>
                  <a:pt x="51511" y="10947"/>
                </a:lnTo>
                <a:lnTo>
                  <a:pt x="51406" y="10657"/>
                </a:lnTo>
                <a:lnTo>
                  <a:pt x="51302" y="10367"/>
                </a:lnTo>
                <a:lnTo>
                  <a:pt x="51186" y="10078"/>
                </a:lnTo>
                <a:lnTo>
                  <a:pt x="51070" y="9799"/>
                </a:lnTo>
                <a:lnTo>
                  <a:pt x="50942" y="9521"/>
                </a:lnTo>
                <a:lnTo>
                  <a:pt x="50803" y="9231"/>
                </a:lnTo>
                <a:lnTo>
                  <a:pt x="50652" y="8953"/>
                </a:lnTo>
                <a:lnTo>
                  <a:pt x="50502" y="8686"/>
                </a:lnTo>
                <a:lnTo>
                  <a:pt x="50351" y="8408"/>
                </a:lnTo>
                <a:lnTo>
                  <a:pt x="50177" y="8141"/>
                </a:lnTo>
                <a:lnTo>
                  <a:pt x="50003" y="7863"/>
                </a:lnTo>
                <a:lnTo>
                  <a:pt x="49829" y="7596"/>
                </a:lnTo>
                <a:lnTo>
                  <a:pt x="49632" y="7329"/>
                </a:lnTo>
                <a:lnTo>
                  <a:pt x="49435" y="7074"/>
                </a:lnTo>
                <a:lnTo>
                  <a:pt x="49226" y="6807"/>
                </a:lnTo>
                <a:lnTo>
                  <a:pt x="49017" y="6552"/>
                </a:lnTo>
                <a:lnTo>
                  <a:pt x="48797" y="6297"/>
                </a:lnTo>
                <a:lnTo>
                  <a:pt x="48565" y="6054"/>
                </a:lnTo>
                <a:lnTo>
                  <a:pt x="48322" y="5799"/>
                </a:lnTo>
                <a:lnTo>
                  <a:pt x="48078" y="5555"/>
                </a:lnTo>
                <a:lnTo>
                  <a:pt x="47742" y="5242"/>
                </a:lnTo>
                <a:lnTo>
                  <a:pt x="47406" y="4929"/>
                </a:lnTo>
                <a:lnTo>
                  <a:pt x="47069" y="4639"/>
                </a:lnTo>
                <a:lnTo>
                  <a:pt x="46733" y="4349"/>
                </a:lnTo>
                <a:lnTo>
                  <a:pt x="46385" y="4071"/>
                </a:lnTo>
                <a:lnTo>
                  <a:pt x="46037" y="3804"/>
                </a:lnTo>
                <a:lnTo>
                  <a:pt x="45701" y="3549"/>
                </a:lnTo>
                <a:lnTo>
                  <a:pt x="45341" y="3305"/>
                </a:lnTo>
                <a:lnTo>
                  <a:pt x="44994" y="3074"/>
                </a:lnTo>
                <a:lnTo>
                  <a:pt x="44646" y="2842"/>
                </a:lnTo>
                <a:lnTo>
                  <a:pt x="44286" y="2633"/>
                </a:lnTo>
                <a:lnTo>
                  <a:pt x="43938" y="2424"/>
                </a:lnTo>
                <a:lnTo>
                  <a:pt x="43579" y="2227"/>
                </a:lnTo>
                <a:lnTo>
                  <a:pt x="43219" y="2030"/>
                </a:lnTo>
                <a:lnTo>
                  <a:pt x="42848" y="1856"/>
                </a:lnTo>
                <a:lnTo>
                  <a:pt x="42489" y="1682"/>
                </a:lnTo>
                <a:lnTo>
                  <a:pt x="42118" y="1520"/>
                </a:lnTo>
                <a:lnTo>
                  <a:pt x="41758" y="1369"/>
                </a:lnTo>
                <a:lnTo>
                  <a:pt x="41387" y="1230"/>
                </a:lnTo>
                <a:lnTo>
                  <a:pt x="41016" y="1091"/>
                </a:lnTo>
                <a:lnTo>
                  <a:pt x="40645" y="963"/>
                </a:lnTo>
                <a:lnTo>
                  <a:pt x="40274" y="847"/>
                </a:lnTo>
                <a:lnTo>
                  <a:pt x="39903" y="731"/>
                </a:lnTo>
                <a:lnTo>
                  <a:pt x="39520" y="638"/>
                </a:lnTo>
                <a:lnTo>
                  <a:pt x="39149" y="534"/>
                </a:lnTo>
                <a:lnTo>
                  <a:pt x="38767" y="453"/>
                </a:lnTo>
                <a:lnTo>
                  <a:pt x="38384" y="372"/>
                </a:lnTo>
                <a:lnTo>
                  <a:pt x="38001" y="302"/>
                </a:lnTo>
                <a:lnTo>
                  <a:pt x="37619" y="244"/>
                </a:lnTo>
                <a:lnTo>
                  <a:pt x="37236" y="186"/>
                </a:lnTo>
                <a:lnTo>
                  <a:pt x="36853" y="140"/>
                </a:lnTo>
                <a:lnTo>
                  <a:pt x="36471" y="93"/>
                </a:lnTo>
                <a:lnTo>
                  <a:pt x="36076" y="59"/>
                </a:lnTo>
                <a:lnTo>
                  <a:pt x="35694" y="35"/>
                </a:lnTo>
                <a:lnTo>
                  <a:pt x="3491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47D49-C707-4283-AD72-D4256D0AE070}"/>
              </a:ext>
            </a:extLst>
          </p:cNvPr>
          <p:cNvSpPr txBox="1"/>
          <p:nvPr/>
        </p:nvSpPr>
        <p:spPr>
          <a:xfrm>
            <a:off x="5202621" y="2063616"/>
            <a:ext cx="293238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200" b="1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Bao gồm t</a:t>
            </a:r>
            <a:r>
              <a:rPr lang="en-US" sz="2200" b="1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o</a:t>
            </a:r>
            <a:r>
              <a:rPr lang="vi-VN" sz="2200" b="1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àn bộ lãnh thổ phía nam nước ta, từ Đà Nẵng tới Cà Mau. Chiếm 1/2 diện tích lãnh thổ nước ta.</a:t>
            </a:r>
            <a:endParaRPr lang="en-US" sz="2200" b="1" dirty="0">
              <a:solidFill>
                <a:schemeClr val="tx2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94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1404367-0E7A-4E35-8B32-2F0DE993DC65}"/>
              </a:ext>
            </a:extLst>
          </p:cNvPr>
          <p:cNvSpPr/>
          <p:nvPr/>
        </p:nvSpPr>
        <p:spPr>
          <a:xfrm>
            <a:off x="2006071" y="1851781"/>
            <a:ext cx="47205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3200" kern="0" dirty="0">
                <a:solidFill>
                  <a:schemeClr val="tx2"/>
                </a:solidFill>
                <a:latin typeface="#9Slide03 IcielPanton Black" panose="00000A00000000000000" pitchFamily="2" charset="-93"/>
                <a:cs typeface="Lato Regular"/>
              </a:rPr>
              <a:t>2. MỘT MIỀN NHIỆT ĐỚI GIÓ MÙA NÓNG QUANH NĂM, CÓ MÙA KHÔ SÂU SẮC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21F24AD-7076-4BF6-8461-A35CEE8FB32E}"/>
              </a:ext>
            </a:extLst>
          </p:cNvPr>
          <p:cNvSpPr/>
          <p:nvPr/>
        </p:nvSpPr>
        <p:spPr>
          <a:xfrm>
            <a:off x="-42040" y="31530"/>
            <a:ext cx="2596055" cy="5143500"/>
          </a:xfrm>
          <a:prstGeom prst="rect">
            <a:avLst/>
          </a:prstGeom>
          <a:solidFill>
            <a:srgbClr val="FFE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D1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1" name="Google Shape;571;p55"/>
          <p:cNvSpPr/>
          <p:nvPr/>
        </p:nvSpPr>
        <p:spPr>
          <a:xfrm>
            <a:off x="2798299" y="5367431"/>
            <a:ext cx="3375" cy="3375"/>
          </a:xfrm>
          <a:custGeom>
            <a:avLst/>
            <a:gdLst/>
            <a:ahLst/>
            <a:cxnLst/>
            <a:rect l="l" t="t" r="r" b="b"/>
            <a:pathLst>
              <a:path w="135" h="135" extrusionOk="0">
                <a:moveTo>
                  <a:pt x="68" y="1"/>
                </a:moveTo>
                <a:lnTo>
                  <a:pt x="34" y="12"/>
                </a:lnTo>
                <a:lnTo>
                  <a:pt x="23" y="23"/>
                </a:lnTo>
                <a:lnTo>
                  <a:pt x="1" y="46"/>
                </a:lnTo>
                <a:lnTo>
                  <a:pt x="1" y="68"/>
                </a:lnTo>
                <a:lnTo>
                  <a:pt x="1" y="90"/>
                </a:lnTo>
                <a:lnTo>
                  <a:pt x="23" y="113"/>
                </a:lnTo>
                <a:lnTo>
                  <a:pt x="34" y="135"/>
                </a:lnTo>
                <a:lnTo>
                  <a:pt x="90" y="135"/>
                </a:lnTo>
                <a:lnTo>
                  <a:pt x="113" y="113"/>
                </a:lnTo>
                <a:lnTo>
                  <a:pt x="124" y="90"/>
                </a:lnTo>
                <a:lnTo>
                  <a:pt x="135" y="68"/>
                </a:lnTo>
                <a:lnTo>
                  <a:pt x="124" y="46"/>
                </a:lnTo>
                <a:lnTo>
                  <a:pt x="113" y="23"/>
                </a:lnTo>
                <a:lnTo>
                  <a:pt x="90" y="12"/>
                </a:lnTo>
                <a:lnTo>
                  <a:pt x="6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883FB1-B949-4ED3-A15A-E69361744B37}"/>
              </a:ext>
            </a:extLst>
          </p:cNvPr>
          <p:cNvSpPr/>
          <p:nvPr/>
        </p:nvSpPr>
        <p:spPr>
          <a:xfrm>
            <a:off x="0" y="0"/>
            <a:ext cx="9144000" cy="2459421"/>
          </a:xfrm>
          <a:prstGeom prst="rect">
            <a:avLst/>
          </a:prstGeom>
          <a:solidFill>
            <a:srgbClr val="FFE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7376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6DF4DB-1709-478B-A0D8-4EA955E26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7" y="0"/>
            <a:ext cx="4100951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5CBEF6-DAFE-4D69-B5C0-B6FDBF31E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95" y="-22213"/>
            <a:ext cx="4671602" cy="51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9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21F24AD-7076-4BF6-8461-A35CEE8FB32E}"/>
              </a:ext>
            </a:extLst>
          </p:cNvPr>
          <p:cNvSpPr/>
          <p:nvPr/>
        </p:nvSpPr>
        <p:spPr>
          <a:xfrm>
            <a:off x="-42040" y="31530"/>
            <a:ext cx="2596055" cy="5143500"/>
          </a:xfrm>
          <a:prstGeom prst="rect">
            <a:avLst/>
          </a:prstGeom>
          <a:solidFill>
            <a:srgbClr val="FFE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D1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883FB1-B949-4ED3-A15A-E69361744B37}"/>
              </a:ext>
            </a:extLst>
          </p:cNvPr>
          <p:cNvSpPr/>
          <p:nvPr/>
        </p:nvSpPr>
        <p:spPr>
          <a:xfrm>
            <a:off x="0" y="0"/>
            <a:ext cx="9144000" cy="2459421"/>
          </a:xfrm>
          <a:prstGeom prst="rect">
            <a:avLst/>
          </a:prstGeom>
          <a:solidFill>
            <a:srgbClr val="FFE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7376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2" descr="Giải Địa 8: Bài 3 trang 116 Địa Lí 8 - TopLoigiai">
            <a:extLst>
              <a:ext uri="{FF2B5EF4-FFF2-40B4-BE49-F238E27FC236}">
                <a16:creationId xmlns:a16="http://schemas.microsoft.com/office/drawing/2014/main" id="{CFB8A6B0-52AF-47FD-BD61-0CB97041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" y="902516"/>
            <a:ext cx="5118538" cy="348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072;p74">
            <a:extLst>
              <a:ext uri="{FF2B5EF4-FFF2-40B4-BE49-F238E27FC236}">
                <a16:creationId xmlns:a16="http://schemas.microsoft.com/office/drawing/2014/main" id="{DBDF8422-FF7A-4261-BCF8-12D376924211}"/>
              </a:ext>
            </a:extLst>
          </p:cNvPr>
          <p:cNvSpPr/>
          <p:nvPr/>
        </p:nvSpPr>
        <p:spPr>
          <a:xfrm>
            <a:off x="5437388" y="1338602"/>
            <a:ext cx="3464874" cy="2991660"/>
          </a:xfrm>
          <a:custGeom>
            <a:avLst/>
            <a:gdLst/>
            <a:ahLst/>
            <a:cxnLst/>
            <a:rect l="l" t="t" r="r" b="b"/>
            <a:pathLst>
              <a:path w="54732" h="51501" extrusionOk="0">
                <a:moveTo>
                  <a:pt x="17753" y="0"/>
                </a:moveTo>
                <a:lnTo>
                  <a:pt x="17149" y="11"/>
                </a:lnTo>
                <a:lnTo>
                  <a:pt x="16546" y="43"/>
                </a:lnTo>
                <a:lnTo>
                  <a:pt x="15942" y="96"/>
                </a:lnTo>
                <a:lnTo>
                  <a:pt x="15349" y="170"/>
                </a:lnTo>
                <a:lnTo>
                  <a:pt x="14756" y="276"/>
                </a:lnTo>
                <a:lnTo>
                  <a:pt x="14173" y="403"/>
                </a:lnTo>
                <a:lnTo>
                  <a:pt x="13590" y="562"/>
                </a:lnTo>
                <a:lnTo>
                  <a:pt x="13029" y="731"/>
                </a:lnTo>
                <a:lnTo>
                  <a:pt x="12743" y="837"/>
                </a:lnTo>
                <a:lnTo>
                  <a:pt x="12468" y="932"/>
                </a:lnTo>
                <a:lnTo>
                  <a:pt x="12192" y="1049"/>
                </a:lnTo>
                <a:lnTo>
                  <a:pt x="11917" y="1155"/>
                </a:lnTo>
                <a:lnTo>
                  <a:pt x="11641" y="1282"/>
                </a:lnTo>
                <a:lnTo>
                  <a:pt x="11377" y="1409"/>
                </a:lnTo>
                <a:lnTo>
                  <a:pt x="11112" y="1536"/>
                </a:lnTo>
                <a:lnTo>
                  <a:pt x="10858" y="1674"/>
                </a:lnTo>
                <a:lnTo>
                  <a:pt x="10603" y="1822"/>
                </a:lnTo>
                <a:lnTo>
                  <a:pt x="10349" y="1970"/>
                </a:lnTo>
                <a:lnTo>
                  <a:pt x="10095" y="2129"/>
                </a:lnTo>
                <a:lnTo>
                  <a:pt x="9851" y="2288"/>
                </a:lnTo>
                <a:lnTo>
                  <a:pt x="9608" y="2458"/>
                </a:lnTo>
                <a:lnTo>
                  <a:pt x="9375" y="2627"/>
                </a:lnTo>
                <a:lnTo>
                  <a:pt x="9142" y="2807"/>
                </a:lnTo>
                <a:lnTo>
                  <a:pt x="8919" y="2998"/>
                </a:lnTo>
                <a:lnTo>
                  <a:pt x="8686" y="3189"/>
                </a:lnTo>
                <a:lnTo>
                  <a:pt x="8474" y="3379"/>
                </a:lnTo>
                <a:lnTo>
                  <a:pt x="8262" y="3580"/>
                </a:lnTo>
                <a:lnTo>
                  <a:pt x="8051" y="3792"/>
                </a:lnTo>
                <a:lnTo>
                  <a:pt x="7849" y="4004"/>
                </a:lnTo>
                <a:lnTo>
                  <a:pt x="7659" y="4227"/>
                </a:lnTo>
                <a:lnTo>
                  <a:pt x="7267" y="4671"/>
                </a:lnTo>
                <a:lnTo>
                  <a:pt x="6896" y="5116"/>
                </a:lnTo>
                <a:lnTo>
                  <a:pt x="6525" y="5572"/>
                </a:lnTo>
                <a:lnTo>
                  <a:pt x="6165" y="6027"/>
                </a:lnTo>
                <a:lnTo>
                  <a:pt x="5816" y="6493"/>
                </a:lnTo>
                <a:lnTo>
                  <a:pt x="5466" y="6949"/>
                </a:lnTo>
                <a:lnTo>
                  <a:pt x="5138" y="7425"/>
                </a:lnTo>
                <a:lnTo>
                  <a:pt x="4809" y="7892"/>
                </a:lnTo>
                <a:lnTo>
                  <a:pt x="4492" y="8368"/>
                </a:lnTo>
                <a:lnTo>
                  <a:pt x="4174" y="8855"/>
                </a:lnTo>
                <a:lnTo>
                  <a:pt x="3877" y="9332"/>
                </a:lnTo>
                <a:lnTo>
                  <a:pt x="3581" y="9830"/>
                </a:lnTo>
                <a:lnTo>
                  <a:pt x="3305" y="10317"/>
                </a:lnTo>
                <a:lnTo>
                  <a:pt x="3030" y="10815"/>
                </a:lnTo>
                <a:lnTo>
                  <a:pt x="2776" y="11323"/>
                </a:lnTo>
                <a:lnTo>
                  <a:pt x="2521" y="11832"/>
                </a:lnTo>
                <a:lnTo>
                  <a:pt x="2278" y="12340"/>
                </a:lnTo>
                <a:lnTo>
                  <a:pt x="2045" y="12859"/>
                </a:lnTo>
                <a:lnTo>
                  <a:pt x="1833" y="13389"/>
                </a:lnTo>
                <a:lnTo>
                  <a:pt x="1621" y="13919"/>
                </a:lnTo>
                <a:lnTo>
                  <a:pt x="1420" y="14448"/>
                </a:lnTo>
                <a:lnTo>
                  <a:pt x="1240" y="14988"/>
                </a:lnTo>
                <a:lnTo>
                  <a:pt x="1070" y="15529"/>
                </a:lnTo>
                <a:lnTo>
                  <a:pt x="901" y="16079"/>
                </a:lnTo>
                <a:lnTo>
                  <a:pt x="752" y="16630"/>
                </a:lnTo>
                <a:lnTo>
                  <a:pt x="615" y="17192"/>
                </a:lnTo>
                <a:lnTo>
                  <a:pt x="498" y="17764"/>
                </a:lnTo>
                <a:lnTo>
                  <a:pt x="382" y="18336"/>
                </a:lnTo>
                <a:lnTo>
                  <a:pt x="286" y="18908"/>
                </a:lnTo>
                <a:lnTo>
                  <a:pt x="202" y="19490"/>
                </a:lnTo>
                <a:lnTo>
                  <a:pt x="127" y="20083"/>
                </a:lnTo>
                <a:lnTo>
                  <a:pt x="64" y="20676"/>
                </a:lnTo>
                <a:lnTo>
                  <a:pt x="22" y="21238"/>
                </a:lnTo>
                <a:lnTo>
                  <a:pt x="0" y="21799"/>
                </a:lnTo>
                <a:lnTo>
                  <a:pt x="0" y="22350"/>
                </a:lnTo>
                <a:lnTo>
                  <a:pt x="11" y="22901"/>
                </a:lnTo>
                <a:lnTo>
                  <a:pt x="43" y="23452"/>
                </a:lnTo>
                <a:lnTo>
                  <a:pt x="96" y="23992"/>
                </a:lnTo>
                <a:lnTo>
                  <a:pt x="170" y="24532"/>
                </a:lnTo>
                <a:lnTo>
                  <a:pt x="276" y="25072"/>
                </a:lnTo>
                <a:lnTo>
                  <a:pt x="392" y="25591"/>
                </a:lnTo>
                <a:lnTo>
                  <a:pt x="466" y="25856"/>
                </a:lnTo>
                <a:lnTo>
                  <a:pt x="541" y="26121"/>
                </a:lnTo>
                <a:lnTo>
                  <a:pt x="625" y="26375"/>
                </a:lnTo>
                <a:lnTo>
                  <a:pt x="721" y="26640"/>
                </a:lnTo>
                <a:lnTo>
                  <a:pt x="816" y="26894"/>
                </a:lnTo>
                <a:lnTo>
                  <a:pt x="922" y="27148"/>
                </a:lnTo>
                <a:lnTo>
                  <a:pt x="1028" y="27403"/>
                </a:lnTo>
                <a:lnTo>
                  <a:pt x="1144" y="27657"/>
                </a:lnTo>
                <a:lnTo>
                  <a:pt x="1271" y="27900"/>
                </a:lnTo>
                <a:lnTo>
                  <a:pt x="1399" y="28155"/>
                </a:lnTo>
                <a:lnTo>
                  <a:pt x="1536" y="28398"/>
                </a:lnTo>
                <a:lnTo>
                  <a:pt x="1685" y="28642"/>
                </a:lnTo>
                <a:lnTo>
                  <a:pt x="1843" y="28886"/>
                </a:lnTo>
                <a:lnTo>
                  <a:pt x="2002" y="29129"/>
                </a:lnTo>
                <a:lnTo>
                  <a:pt x="2447" y="29775"/>
                </a:lnTo>
                <a:lnTo>
                  <a:pt x="2659" y="30104"/>
                </a:lnTo>
                <a:lnTo>
                  <a:pt x="2871" y="30432"/>
                </a:lnTo>
                <a:lnTo>
                  <a:pt x="3072" y="30760"/>
                </a:lnTo>
                <a:lnTo>
                  <a:pt x="3263" y="31099"/>
                </a:lnTo>
                <a:lnTo>
                  <a:pt x="3443" y="31449"/>
                </a:lnTo>
                <a:lnTo>
                  <a:pt x="3623" y="31798"/>
                </a:lnTo>
                <a:lnTo>
                  <a:pt x="3814" y="32222"/>
                </a:lnTo>
                <a:lnTo>
                  <a:pt x="4004" y="32656"/>
                </a:lnTo>
                <a:lnTo>
                  <a:pt x="4184" y="33091"/>
                </a:lnTo>
                <a:lnTo>
                  <a:pt x="4364" y="33525"/>
                </a:lnTo>
                <a:lnTo>
                  <a:pt x="4523" y="33970"/>
                </a:lnTo>
                <a:lnTo>
                  <a:pt x="4672" y="34415"/>
                </a:lnTo>
                <a:lnTo>
                  <a:pt x="4809" y="34870"/>
                </a:lnTo>
                <a:lnTo>
                  <a:pt x="4926" y="35315"/>
                </a:lnTo>
                <a:lnTo>
                  <a:pt x="5148" y="36205"/>
                </a:lnTo>
                <a:lnTo>
                  <a:pt x="5275" y="36650"/>
                </a:lnTo>
                <a:lnTo>
                  <a:pt x="5392" y="37084"/>
                </a:lnTo>
                <a:lnTo>
                  <a:pt x="5530" y="37518"/>
                </a:lnTo>
                <a:lnTo>
                  <a:pt x="5667" y="37953"/>
                </a:lnTo>
                <a:lnTo>
                  <a:pt x="5816" y="38376"/>
                </a:lnTo>
                <a:lnTo>
                  <a:pt x="5985" y="38800"/>
                </a:lnTo>
                <a:lnTo>
                  <a:pt x="6165" y="39213"/>
                </a:lnTo>
                <a:lnTo>
                  <a:pt x="6356" y="39616"/>
                </a:lnTo>
                <a:lnTo>
                  <a:pt x="6568" y="40008"/>
                </a:lnTo>
                <a:lnTo>
                  <a:pt x="6801" y="40399"/>
                </a:lnTo>
                <a:lnTo>
                  <a:pt x="7055" y="40770"/>
                </a:lnTo>
                <a:lnTo>
                  <a:pt x="7330" y="41141"/>
                </a:lnTo>
                <a:lnTo>
                  <a:pt x="7468" y="41321"/>
                </a:lnTo>
                <a:lnTo>
                  <a:pt x="7627" y="41490"/>
                </a:lnTo>
                <a:lnTo>
                  <a:pt x="7786" y="41671"/>
                </a:lnTo>
                <a:lnTo>
                  <a:pt x="7945" y="41840"/>
                </a:lnTo>
                <a:lnTo>
                  <a:pt x="8284" y="42179"/>
                </a:lnTo>
                <a:lnTo>
                  <a:pt x="8633" y="42507"/>
                </a:lnTo>
                <a:lnTo>
                  <a:pt x="8983" y="42836"/>
                </a:lnTo>
                <a:lnTo>
                  <a:pt x="9343" y="43164"/>
                </a:lnTo>
                <a:lnTo>
                  <a:pt x="9714" y="43482"/>
                </a:lnTo>
                <a:lnTo>
                  <a:pt x="10084" y="43789"/>
                </a:lnTo>
                <a:lnTo>
                  <a:pt x="10455" y="44086"/>
                </a:lnTo>
                <a:lnTo>
                  <a:pt x="10847" y="44372"/>
                </a:lnTo>
                <a:lnTo>
                  <a:pt x="11324" y="44732"/>
                </a:lnTo>
                <a:lnTo>
                  <a:pt x="11779" y="45102"/>
                </a:lnTo>
                <a:lnTo>
                  <a:pt x="12235" y="45484"/>
                </a:lnTo>
                <a:lnTo>
                  <a:pt x="12669" y="45876"/>
                </a:lnTo>
                <a:lnTo>
                  <a:pt x="13103" y="46289"/>
                </a:lnTo>
                <a:lnTo>
                  <a:pt x="13516" y="46702"/>
                </a:lnTo>
                <a:lnTo>
                  <a:pt x="13919" y="47136"/>
                </a:lnTo>
                <a:lnTo>
                  <a:pt x="14321" y="47592"/>
                </a:lnTo>
                <a:lnTo>
                  <a:pt x="14544" y="47846"/>
                </a:lnTo>
                <a:lnTo>
                  <a:pt x="14777" y="48100"/>
                </a:lnTo>
                <a:lnTo>
                  <a:pt x="15010" y="48344"/>
                </a:lnTo>
                <a:lnTo>
                  <a:pt x="15253" y="48577"/>
                </a:lnTo>
                <a:lnTo>
                  <a:pt x="15497" y="48799"/>
                </a:lnTo>
                <a:lnTo>
                  <a:pt x="15741" y="49022"/>
                </a:lnTo>
                <a:lnTo>
                  <a:pt x="15995" y="49233"/>
                </a:lnTo>
                <a:lnTo>
                  <a:pt x="16249" y="49435"/>
                </a:lnTo>
                <a:lnTo>
                  <a:pt x="16503" y="49625"/>
                </a:lnTo>
                <a:lnTo>
                  <a:pt x="16768" y="49805"/>
                </a:lnTo>
                <a:lnTo>
                  <a:pt x="17033" y="49975"/>
                </a:lnTo>
                <a:lnTo>
                  <a:pt x="17308" y="50144"/>
                </a:lnTo>
                <a:lnTo>
                  <a:pt x="17573" y="50303"/>
                </a:lnTo>
                <a:lnTo>
                  <a:pt x="17859" y="50441"/>
                </a:lnTo>
                <a:lnTo>
                  <a:pt x="18134" y="50579"/>
                </a:lnTo>
                <a:lnTo>
                  <a:pt x="18420" y="50716"/>
                </a:lnTo>
                <a:lnTo>
                  <a:pt x="18717" y="50833"/>
                </a:lnTo>
                <a:lnTo>
                  <a:pt x="19003" y="50939"/>
                </a:lnTo>
                <a:lnTo>
                  <a:pt x="19310" y="51045"/>
                </a:lnTo>
                <a:lnTo>
                  <a:pt x="19607" y="51130"/>
                </a:lnTo>
                <a:lnTo>
                  <a:pt x="19914" y="51214"/>
                </a:lnTo>
                <a:lnTo>
                  <a:pt x="20221" y="51288"/>
                </a:lnTo>
                <a:lnTo>
                  <a:pt x="20539" y="51341"/>
                </a:lnTo>
                <a:lnTo>
                  <a:pt x="20857" y="51394"/>
                </a:lnTo>
                <a:lnTo>
                  <a:pt x="21174" y="51437"/>
                </a:lnTo>
                <a:lnTo>
                  <a:pt x="21503" y="51468"/>
                </a:lnTo>
                <a:lnTo>
                  <a:pt x="21831" y="51490"/>
                </a:lnTo>
                <a:lnTo>
                  <a:pt x="22160" y="51500"/>
                </a:lnTo>
                <a:lnTo>
                  <a:pt x="22499" y="51500"/>
                </a:lnTo>
                <a:lnTo>
                  <a:pt x="22837" y="51490"/>
                </a:lnTo>
                <a:lnTo>
                  <a:pt x="23176" y="51468"/>
                </a:lnTo>
                <a:lnTo>
                  <a:pt x="23526" y="51437"/>
                </a:lnTo>
                <a:lnTo>
                  <a:pt x="24013" y="51384"/>
                </a:lnTo>
                <a:lnTo>
                  <a:pt x="24490" y="51320"/>
                </a:lnTo>
                <a:lnTo>
                  <a:pt x="24956" y="51235"/>
                </a:lnTo>
                <a:lnTo>
                  <a:pt x="25422" y="51140"/>
                </a:lnTo>
                <a:lnTo>
                  <a:pt x="25888" y="51034"/>
                </a:lnTo>
                <a:lnTo>
                  <a:pt x="26354" y="50907"/>
                </a:lnTo>
                <a:lnTo>
                  <a:pt x="26810" y="50780"/>
                </a:lnTo>
                <a:lnTo>
                  <a:pt x="27265" y="50632"/>
                </a:lnTo>
                <a:lnTo>
                  <a:pt x="27721" y="50473"/>
                </a:lnTo>
                <a:lnTo>
                  <a:pt x="28165" y="50303"/>
                </a:lnTo>
                <a:lnTo>
                  <a:pt x="28600" y="50113"/>
                </a:lnTo>
                <a:lnTo>
                  <a:pt x="29034" y="49911"/>
                </a:lnTo>
                <a:lnTo>
                  <a:pt x="29468" y="49700"/>
                </a:lnTo>
                <a:lnTo>
                  <a:pt x="29892" y="49477"/>
                </a:lnTo>
                <a:lnTo>
                  <a:pt x="30305" y="49244"/>
                </a:lnTo>
                <a:lnTo>
                  <a:pt x="30718" y="48990"/>
                </a:lnTo>
                <a:lnTo>
                  <a:pt x="31481" y="48503"/>
                </a:lnTo>
                <a:lnTo>
                  <a:pt x="32233" y="48005"/>
                </a:lnTo>
                <a:lnTo>
                  <a:pt x="32974" y="47496"/>
                </a:lnTo>
                <a:lnTo>
                  <a:pt x="33716" y="46988"/>
                </a:lnTo>
                <a:lnTo>
                  <a:pt x="35199" y="45960"/>
                </a:lnTo>
                <a:lnTo>
                  <a:pt x="35940" y="45441"/>
                </a:lnTo>
                <a:lnTo>
                  <a:pt x="36682" y="44933"/>
                </a:lnTo>
                <a:lnTo>
                  <a:pt x="37052" y="44679"/>
                </a:lnTo>
                <a:lnTo>
                  <a:pt x="37423" y="44414"/>
                </a:lnTo>
                <a:lnTo>
                  <a:pt x="37783" y="44139"/>
                </a:lnTo>
                <a:lnTo>
                  <a:pt x="38133" y="43853"/>
                </a:lnTo>
                <a:lnTo>
                  <a:pt x="38472" y="43556"/>
                </a:lnTo>
                <a:lnTo>
                  <a:pt x="38811" y="43259"/>
                </a:lnTo>
                <a:lnTo>
                  <a:pt x="39129" y="42952"/>
                </a:lnTo>
                <a:lnTo>
                  <a:pt x="39446" y="42634"/>
                </a:lnTo>
                <a:lnTo>
                  <a:pt x="39764" y="42317"/>
                </a:lnTo>
                <a:lnTo>
                  <a:pt x="40061" y="41988"/>
                </a:lnTo>
                <a:lnTo>
                  <a:pt x="40357" y="41649"/>
                </a:lnTo>
                <a:lnTo>
                  <a:pt x="40643" y="41300"/>
                </a:lnTo>
                <a:lnTo>
                  <a:pt x="40919" y="40950"/>
                </a:lnTo>
                <a:lnTo>
                  <a:pt x="41194" y="40580"/>
                </a:lnTo>
                <a:lnTo>
                  <a:pt x="41459" y="40219"/>
                </a:lnTo>
                <a:lnTo>
                  <a:pt x="41713" y="39838"/>
                </a:lnTo>
                <a:lnTo>
                  <a:pt x="41999" y="39414"/>
                </a:lnTo>
                <a:lnTo>
                  <a:pt x="42285" y="38991"/>
                </a:lnTo>
                <a:lnTo>
                  <a:pt x="42582" y="38578"/>
                </a:lnTo>
                <a:lnTo>
                  <a:pt x="42889" y="38164"/>
                </a:lnTo>
                <a:lnTo>
                  <a:pt x="43196" y="37762"/>
                </a:lnTo>
                <a:lnTo>
                  <a:pt x="43503" y="37359"/>
                </a:lnTo>
                <a:lnTo>
                  <a:pt x="43832" y="36968"/>
                </a:lnTo>
                <a:lnTo>
                  <a:pt x="44149" y="36576"/>
                </a:lnTo>
                <a:lnTo>
                  <a:pt x="44478" y="36184"/>
                </a:lnTo>
                <a:lnTo>
                  <a:pt x="44817" y="35802"/>
                </a:lnTo>
                <a:lnTo>
                  <a:pt x="45166" y="35432"/>
                </a:lnTo>
                <a:lnTo>
                  <a:pt x="45516" y="35061"/>
                </a:lnTo>
                <a:lnTo>
                  <a:pt x="45865" y="34690"/>
                </a:lnTo>
                <a:lnTo>
                  <a:pt x="46236" y="34330"/>
                </a:lnTo>
                <a:lnTo>
                  <a:pt x="46607" y="33970"/>
                </a:lnTo>
                <a:lnTo>
                  <a:pt x="46988" y="33620"/>
                </a:lnTo>
                <a:lnTo>
                  <a:pt x="47422" y="33218"/>
                </a:lnTo>
                <a:lnTo>
                  <a:pt x="47846" y="32805"/>
                </a:lnTo>
                <a:lnTo>
                  <a:pt x="48249" y="32392"/>
                </a:lnTo>
                <a:lnTo>
                  <a:pt x="48651" y="31968"/>
                </a:lnTo>
                <a:lnTo>
                  <a:pt x="49043" y="31544"/>
                </a:lnTo>
                <a:lnTo>
                  <a:pt x="49414" y="31110"/>
                </a:lnTo>
                <a:lnTo>
                  <a:pt x="49784" y="30665"/>
                </a:lnTo>
                <a:lnTo>
                  <a:pt x="50134" y="30220"/>
                </a:lnTo>
                <a:lnTo>
                  <a:pt x="50473" y="29775"/>
                </a:lnTo>
                <a:lnTo>
                  <a:pt x="50801" y="29309"/>
                </a:lnTo>
                <a:lnTo>
                  <a:pt x="51119" y="28843"/>
                </a:lnTo>
                <a:lnTo>
                  <a:pt x="51426" y="28377"/>
                </a:lnTo>
                <a:lnTo>
                  <a:pt x="51712" y="27900"/>
                </a:lnTo>
                <a:lnTo>
                  <a:pt x="51998" y="27413"/>
                </a:lnTo>
                <a:lnTo>
                  <a:pt x="52263" y="26926"/>
                </a:lnTo>
                <a:lnTo>
                  <a:pt x="52517" y="26439"/>
                </a:lnTo>
                <a:lnTo>
                  <a:pt x="52761" y="25930"/>
                </a:lnTo>
                <a:lnTo>
                  <a:pt x="52983" y="25422"/>
                </a:lnTo>
                <a:lnTo>
                  <a:pt x="53195" y="24913"/>
                </a:lnTo>
                <a:lnTo>
                  <a:pt x="53396" y="24384"/>
                </a:lnTo>
                <a:lnTo>
                  <a:pt x="53587" y="23865"/>
                </a:lnTo>
                <a:lnTo>
                  <a:pt x="53757" y="23325"/>
                </a:lnTo>
                <a:lnTo>
                  <a:pt x="53915" y="22784"/>
                </a:lnTo>
                <a:lnTo>
                  <a:pt x="54064" y="22234"/>
                </a:lnTo>
                <a:lnTo>
                  <a:pt x="54191" y="21683"/>
                </a:lnTo>
                <a:lnTo>
                  <a:pt x="54307" y="21121"/>
                </a:lnTo>
                <a:lnTo>
                  <a:pt x="54413" y="20549"/>
                </a:lnTo>
                <a:lnTo>
                  <a:pt x="54498" y="19977"/>
                </a:lnTo>
                <a:lnTo>
                  <a:pt x="54572" y="19395"/>
                </a:lnTo>
                <a:lnTo>
                  <a:pt x="54636" y="18812"/>
                </a:lnTo>
                <a:lnTo>
                  <a:pt x="54678" y="18219"/>
                </a:lnTo>
                <a:lnTo>
                  <a:pt x="54710" y="17615"/>
                </a:lnTo>
                <a:lnTo>
                  <a:pt x="54720" y="17287"/>
                </a:lnTo>
                <a:lnTo>
                  <a:pt x="54731" y="16969"/>
                </a:lnTo>
                <a:lnTo>
                  <a:pt x="54720" y="16651"/>
                </a:lnTo>
                <a:lnTo>
                  <a:pt x="54710" y="16334"/>
                </a:lnTo>
                <a:lnTo>
                  <a:pt x="54678" y="16016"/>
                </a:lnTo>
                <a:lnTo>
                  <a:pt x="54646" y="15709"/>
                </a:lnTo>
                <a:lnTo>
                  <a:pt x="54604" y="15391"/>
                </a:lnTo>
                <a:lnTo>
                  <a:pt x="54551" y="15084"/>
                </a:lnTo>
                <a:lnTo>
                  <a:pt x="54487" y="14777"/>
                </a:lnTo>
                <a:lnTo>
                  <a:pt x="54424" y="14469"/>
                </a:lnTo>
                <a:lnTo>
                  <a:pt x="54350" y="14162"/>
                </a:lnTo>
                <a:lnTo>
                  <a:pt x="54276" y="13855"/>
                </a:lnTo>
                <a:lnTo>
                  <a:pt x="54096" y="13251"/>
                </a:lnTo>
                <a:lnTo>
                  <a:pt x="53894" y="12647"/>
                </a:lnTo>
                <a:lnTo>
                  <a:pt x="53746" y="12234"/>
                </a:lnTo>
                <a:lnTo>
                  <a:pt x="53577" y="11832"/>
                </a:lnTo>
                <a:lnTo>
                  <a:pt x="53386" y="11440"/>
                </a:lnTo>
                <a:lnTo>
                  <a:pt x="53174" y="11048"/>
                </a:lnTo>
                <a:lnTo>
                  <a:pt x="52941" y="10667"/>
                </a:lnTo>
                <a:lnTo>
                  <a:pt x="52687" y="10296"/>
                </a:lnTo>
                <a:lnTo>
                  <a:pt x="52422" y="9936"/>
                </a:lnTo>
                <a:lnTo>
                  <a:pt x="52136" y="9576"/>
                </a:lnTo>
                <a:lnTo>
                  <a:pt x="51839" y="9237"/>
                </a:lnTo>
                <a:lnTo>
                  <a:pt x="51522" y="8898"/>
                </a:lnTo>
                <a:lnTo>
                  <a:pt x="51204" y="8569"/>
                </a:lnTo>
                <a:lnTo>
                  <a:pt x="50854" y="8262"/>
                </a:lnTo>
                <a:lnTo>
                  <a:pt x="50505" y="7955"/>
                </a:lnTo>
                <a:lnTo>
                  <a:pt x="50145" y="7669"/>
                </a:lnTo>
                <a:lnTo>
                  <a:pt x="49763" y="7394"/>
                </a:lnTo>
                <a:lnTo>
                  <a:pt x="49382" y="7129"/>
                </a:lnTo>
                <a:lnTo>
                  <a:pt x="48990" y="6885"/>
                </a:lnTo>
                <a:lnTo>
                  <a:pt x="48588" y="6652"/>
                </a:lnTo>
                <a:lnTo>
                  <a:pt x="48174" y="6430"/>
                </a:lnTo>
                <a:lnTo>
                  <a:pt x="47761" y="6229"/>
                </a:lnTo>
                <a:lnTo>
                  <a:pt x="47338" y="6048"/>
                </a:lnTo>
                <a:lnTo>
                  <a:pt x="46914" y="5879"/>
                </a:lnTo>
                <a:lnTo>
                  <a:pt x="46480" y="5720"/>
                </a:lnTo>
                <a:lnTo>
                  <a:pt x="46045" y="5593"/>
                </a:lnTo>
                <a:lnTo>
                  <a:pt x="45600" y="5476"/>
                </a:lnTo>
                <a:lnTo>
                  <a:pt x="45166" y="5371"/>
                </a:lnTo>
                <a:lnTo>
                  <a:pt x="44721" y="5296"/>
                </a:lnTo>
                <a:lnTo>
                  <a:pt x="44287" y="5243"/>
                </a:lnTo>
                <a:lnTo>
                  <a:pt x="43842" y="5201"/>
                </a:lnTo>
                <a:lnTo>
                  <a:pt x="43408" y="5190"/>
                </a:lnTo>
                <a:lnTo>
                  <a:pt x="42963" y="5190"/>
                </a:lnTo>
                <a:lnTo>
                  <a:pt x="42539" y="5222"/>
                </a:lnTo>
                <a:lnTo>
                  <a:pt x="41904" y="5286"/>
                </a:lnTo>
                <a:lnTo>
                  <a:pt x="41279" y="5371"/>
                </a:lnTo>
                <a:lnTo>
                  <a:pt x="40654" y="5455"/>
                </a:lnTo>
                <a:lnTo>
                  <a:pt x="40029" y="5561"/>
                </a:lnTo>
                <a:lnTo>
                  <a:pt x="38790" y="5773"/>
                </a:lnTo>
                <a:lnTo>
                  <a:pt x="37540" y="5995"/>
                </a:lnTo>
                <a:lnTo>
                  <a:pt x="37084" y="6070"/>
                </a:lnTo>
                <a:lnTo>
                  <a:pt x="36629" y="6123"/>
                </a:lnTo>
                <a:lnTo>
                  <a:pt x="36173" y="6176"/>
                </a:lnTo>
                <a:lnTo>
                  <a:pt x="35718" y="6218"/>
                </a:lnTo>
                <a:lnTo>
                  <a:pt x="35262" y="6239"/>
                </a:lnTo>
                <a:lnTo>
                  <a:pt x="34807" y="6239"/>
                </a:lnTo>
                <a:lnTo>
                  <a:pt x="34362" y="6229"/>
                </a:lnTo>
                <a:lnTo>
                  <a:pt x="33917" y="6207"/>
                </a:lnTo>
                <a:lnTo>
                  <a:pt x="33462" y="6154"/>
                </a:lnTo>
                <a:lnTo>
                  <a:pt x="33027" y="6091"/>
                </a:lnTo>
                <a:lnTo>
                  <a:pt x="32582" y="5995"/>
                </a:lnTo>
                <a:lnTo>
                  <a:pt x="32148" y="5890"/>
                </a:lnTo>
                <a:lnTo>
                  <a:pt x="31714" y="5752"/>
                </a:lnTo>
                <a:lnTo>
                  <a:pt x="31280" y="5593"/>
                </a:lnTo>
                <a:lnTo>
                  <a:pt x="31068" y="5508"/>
                </a:lnTo>
                <a:lnTo>
                  <a:pt x="30856" y="5413"/>
                </a:lnTo>
                <a:lnTo>
                  <a:pt x="30644" y="5307"/>
                </a:lnTo>
                <a:lnTo>
                  <a:pt x="30432" y="5201"/>
                </a:lnTo>
                <a:lnTo>
                  <a:pt x="29098" y="4470"/>
                </a:lnTo>
                <a:lnTo>
                  <a:pt x="28430" y="4099"/>
                </a:lnTo>
                <a:lnTo>
                  <a:pt x="27774" y="3718"/>
                </a:lnTo>
                <a:lnTo>
                  <a:pt x="27117" y="3337"/>
                </a:lnTo>
                <a:lnTo>
                  <a:pt x="26460" y="2945"/>
                </a:lnTo>
                <a:lnTo>
                  <a:pt x="25814" y="2542"/>
                </a:lnTo>
                <a:lnTo>
                  <a:pt x="25178" y="2140"/>
                </a:lnTo>
                <a:lnTo>
                  <a:pt x="24924" y="1981"/>
                </a:lnTo>
                <a:lnTo>
                  <a:pt x="24659" y="1822"/>
                </a:lnTo>
                <a:lnTo>
                  <a:pt x="24395" y="1674"/>
                </a:lnTo>
                <a:lnTo>
                  <a:pt x="24130" y="1536"/>
                </a:lnTo>
                <a:lnTo>
                  <a:pt x="23865" y="1398"/>
                </a:lnTo>
                <a:lnTo>
                  <a:pt x="23600" y="1271"/>
                </a:lnTo>
                <a:lnTo>
                  <a:pt x="23325" y="1144"/>
                </a:lnTo>
                <a:lnTo>
                  <a:pt x="23039" y="1028"/>
                </a:lnTo>
                <a:lnTo>
                  <a:pt x="22763" y="922"/>
                </a:lnTo>
                <a:lnTo>
                  <a:pt x="22477" y="816"/>
                </a:lnTo>
                <a:lnTo>
                  <a:pt x="22202" y="721"/>
                </a:lnTo>
                <a:lnTo>
                  <a:pt x="21916" y="625"/>
                </a:lnTo>
                <a:lnTo>
                  <a:pt x="21619" y="540"/>
                </a:lnTo>
                <a:lnTo>
                  <a:pt x="21333" y="466"/>
                </a:lnTo>
                <a:lnTo>
                  <a:pt x="21037" y="392"/>
                </a:lnTo>
                <a:lnTo>
                  <a:pt x="20740" y="329"/>
                </a:lnTo>
                <a:lnTo>
                  <a:pt x="20158" y="212"/>
                </a:lnTo>
                <a:lnTo>
                  <a:pt x="19554" y="117"/>
                </a:lnTo>
                <a:lnTo>
                  <a:pt x="18961" y="53"/>
                </a:lnTo>
                <a:lnTo>
                  <a:pt x="18357" y="11"/>
                </a:lnTo>
                <a:lnTo>
                  <a:pt x="17753" y="0"/>
                </a:ln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258EFA-BDC5-4DAD-BB19-16667902B196}"/>
              </a:ext>
            </a:extLst>
          </p:cNvPr>
          <p:cNvSpPr txBox="1"/>
          <p:nvPr/>
        </p:nvSpPr>
        <p:spPr>
          <a:xfrm>
            <a:off x="5591501" y="1912442"/>
            <a:ext cx="299544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Từ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dãy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Bạch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Mã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trở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vào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nam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,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nhiệt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độ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trung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bình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năm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cao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, 25</a:t>
            </a:r>
            <a:r>
              <a:rPr lang="en-US" sz="2200" b="0" i="0" baseline="3000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o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 ở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đồng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bằng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và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21</a:t>
            </a:r>
            <a:r>
              <a:rPr lang="en-US" sz="2200" b="0" i="0" baseline="3000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o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 ở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miền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núi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,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biên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độ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năm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b="0" i="0" dirty="0" err="1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nhỏ</a:t>
            </a:r>
            <a:r>
              <a:rPr lang="en-US" sz="2200" b="0" i="0" dirty="0">
                <a:solidFill>
                  <a:schemeClr val="tx2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endParaRPr lang="en-US" sz="2200" dirty="0">
              <a:solidFill>
                <a:schemeClr val="tx2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0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Groovy Travel by Slidesgo">
  <a:themeElements>
    <a:clrScheme name="Simple Light">
      <a:dk1>
        <a:srgbClr val="FFEED3"/>
      </a:dk1>
      <a:lt1>
        <a:srgbClr val="073763"/>
      </a:lt1>
      <a:dk2>
        <a:srgbClr val="0B5394"/>
      </a:dk2>
      <a:lt2>
        <a:srgbClr val="FFFFFF"/>
      </a:lt2>
      <a:accent1>
        <a:srgbClr val="00C3B1"/>
      </a:accent1>
      <a:accent2>
        <a:srgbClr val="FFAB40"/>
      </a:accent2>
      <a:accent3>
        <a:srgbClr val="3D85C6"/>
      </a:accent3>
      <a:accent4>
        <a:srgbClr val="FFAB40"/>
      </a:accent4>
      <a:accent5>
        <a:srgbClr val="073763"/>
      </a:accent5>
      <a:accent6>
        <a:srgbClr val="00C3B1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oovy Travel by Slidesgo">
  <a:themeElements>
    <a:clrScheme name="Simple Light">
      <a:dk1>
        <a:srgbClr val="FFEED3"/>
      </a:dk1>
      <a:lt1>
        <a:srgbClr val="073763"/>
      </a:lt1>
      <a:dk2>
        <a:srgbClr val="0B5394"/>
      </a:dk2>
      <a:lt2>
        <a:srgbClr val="FFFFFF"/>
      </a:lt2>
      <a:accent1>
        <a:srgbClr val="00C3B1"/>
      </a:accent1>
      <a:accent2>
        <a:srgbClr val="FFAB40"/>
      </a:accent2>
      <a:accent3>
        <a:srgbClr val="3D85C6"/>
      </a:accent3>
      <a:accent4>
        <a:srgbClr val="FFAB40"/>
      </a:accent4>
      <a:accent5>
        <a:srgbClr val="073763"/>
      </a:accent5>
      <a:accent6>
        <a:srgbClr val="00C3B1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978</Words>
  <Application>Microsoft Office PowerPoint</Application>
  <PresentationFormat>On-screen Show (16:9)</PresentationFormat>
  <Paragraphs>84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#9Slide03 Roboto Condensed</vt:lpstr>
      <vt:lpstr>Nunito</vt:lpstr>
      <vt:lpstr>Wingdings</vt:lpstr>
      <vt:lpstr>Times New Roman</vt:lpstr>
      <vt:lpstr>Roboto Condensed</vt:lpstr>
      <vt:lpstr>Barrio</vt:lpstr>
      <vt:lpstr>#9Slide03 IcielPanton Black</vt:lpstr>
      <vt:lpstr>Oswald</vt:lpstr>
      <vt:lpstr>#9Slide03 IcielUni Sans Heavy</vt:lpstr>
      <vt:lpstr>DM Sans</vt:lpstr>
      <vt:lpstr>Calibri</vt:lpstr>
      <vt:lpstr>Groovy Travel by Slidesgo</vt:lpstr>
      <vt:lpstr>1_Groovy Travel by Slidesgo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Chế độ mưa không đồng nhất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84974897627</cp:lastModifiedBy>
  <cp:revision>65</cp:revision>
  <dcterms:created xsi:type="dcterms:W3CDTF">2021-07-21T07:12:26Z</dcterms:created>
  <dcterms:modified xsi:type="dcterms:W3CDTF">2022-04-12T00:46:42Z</dcterms:modified>
</cp:coreProperties>
</file>