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2" r:id="rId2"/>
  </p:sldMasterIdLst>
  <p:notesMasterIdLst>
    <p:notesMasterId r:id="rId65"/>
  </p:notesMasterIdLst>
  <p:sldIdLst>
    <p:sldId id="352" r:id="rId3"/>
    <p:sldId id="618" r:id="rId4"/>
    <p:sldId id="289" r:id="rId5"/>
    <p:sldId id="313" r:id="rId6"/>
    <p:sldId id="288" r:id="rId7"/>
    <p:sldId id="291" r:id="rId8"/>
    <p:sldId id="286" r:id="rId9"/>
    <p:sldId id="260" r:id="rId10"/>
    <p:sldId id="314" r:id="rId11"/>
    <p:sldId id="297" r:id="rId12"/>
    <p:sldId id="320" r:id="rId13"/>
    <p:sldId id="294" r:id="rId14"/>
    <p:sldId id="620" r:id="rId15"/>
    <p:sldId id="614" r:id="rId16"/>
    <p:sldId id="358" r:id="rId17"/>
    <p:sldId id="298" r:id="rId18"/>
    <p:sldId id="615" r:id="rId19"/>
    <p:sldId id="356" r:id="rId20"/>
    <p:sldId id="617" r:id="rId21"/>
    <p:sldId id="362" r:id="rId22"/>
    <p:sldId id="616" r:id="rId23"/>
    <p:sldId id="613" r:id="rId24"/>
    <p:sldId id="258" r:id="rId25"/>
    <p:sldId id="328" r:id="rId26"/>
    <p:sldId id="331" r:id="rId27"/>
    <p:sldId id="332" r:id="rId28"/>
    <p:sldId id="349" r:id="rId29"/>
    <p:sldId id="348" r:id="rId30"/>
    <p:sldId id="359" r:id="rId31"/>
    <p:sldId id="334" r:id="rId32"/>
    <p:sldId id="350" r:id="rId33"/>
    <p:sldId id="360" r:id="rId34"/>
    <p:sldId id="361" r:id="rId35"/>
    <p:sldId id="302" r:id="rId36"/>
    <p:sldId id="261" r:id="rId37"/>
    <p:sldId id="301" r:id="rId38"/>
    <p:sldId id="303" r:id="rId39"/>
    <p:sldId id="315" r:id="rId40"/>
    <p:sldId id="304" r:id="rId41"/>
    <p:sldId id="263" r:id="rId42"/>
    <p:sldId id="305" r:id="rId43"/>
    <p:sldId id="306" r:id="rId44"/>
    <p:sldId id="278" r:id="rId45"/>
    <p:sldId id="354" r:id="rId46"/>
    <p:sldId id="264" r:id="rId47"/>
    <p:sldId id="355" r:id="rId48"/>
    <p:sldId id="307" r:id="rId49"/>
    <p:sldId id="321" r:id="rId50"/>
    <p:sldId id="308" r:id="rId51"/>
    <p:sldId id="318" r:id="rId52"/>
    <p:sldId id="317" r:id="rId53"/>
    <p:sldId id="319" r:id="rId54"/>
    <p:sldId id="322" r:id="rId55"/>
    <p:sldId id="345" r:id="rId56"/>
    <p:sldId id="312" r:id="rId57"/>
    <p:sldId id="338" r:id="rId58"/>
    <p:sldId id="342" r:id="rId59"/>
    <p:sldId id="343" r:id="rId60"/>
    <p:sldId id="344" r:id="rId61"/>
    <p:sldId id="340" r:id="rId62"/>
    <p:sldId id="353" r:id="rId63"/>
    <p:sldId id="279" r:id="rId64"/>
  </p:sldIdLst>
  <p:sldSz cx="9144000" cy="5143500" type="screen16x9"/>
  <p:notesSz cx="6858000" cy="9144000"/>
  <p:embeddedFontLst>
    <p:embeddedFont>
      <p:font typeface="Calibri" panose="020F0502020204030204" pitchFamily="34" charset="0"/>
      <p:regular r:id="rId66"/>
      <p:bold r:id="rId67"/>
      <p:italic r:id="rId68"/>
      <p:boldItalic r:id="rId69"/>
    </p:embeddedFont>
    <p:embeddedFont>
      <p:font typeface="SNELL ROUNDHAND BLACK" panose="020B0604020202020204" charset="0"/>
      <p:bold r:id="rId70"/>
    </p:embeddedFont>
    <p:embeddedFont>
      <p:font typeface="Fira Sans Extra Condensed" panose="020B0604020202020204" charset="0"/>
      <p:regular r:id="rId71"/>
      <p:bold r:id="rId72"/>
    </p:embeddedFont>
    <p:embeddedFont>
      <p:font typeface="Cabin Condensed" panose="020B0604020202020204" charset="0"/>
      <p:regular r:id="rId73"/>
      <p:bold r:id="rId74"/>
    </p:embeddedFont>
    <p:embeddedFont>
      <p:font typeface="SNELL ROUNDHAND BLACK" panose="020B0604020202020204" charset="0"/>
      <p:bold r:id="rId70"/>
    </p:embeddedFont>
    <p:embeddedFont>
      <p:font typeface="Cabin" panose="020B0604020202020204" charset="0"/>
      <p:regular r:id="rId75"/>
      <p:bold r:id="rId76"/>
      <p:italic r:id="rId77"/>
      <p:boldItalic r:id="rId78"/>
    </p:embeddedFont>
    <p:embeddedFont>
      <p:font typeface="SVN-Blenda Script" panose="02000804000000020003" pitchFamily="2" charset="0"/>
      <p:regular r:id="rId79"/>
    </p:embeddedFont>
    <p:embeddedFont>
      <p:font typeface="Snell Roundhand" panose="020B0604020202020204" charset="0"/>
      <p:regular r:id="rId80"/>
      <p:bold r:id="rId81"/>
    </p:embeddedFont>
    <p:embeddedFont>
      <p:font typeface="Roboto" panose="020B0604020202020204" charset="0"/>
      <p:regular r:id="rId82"/>
      <p:bold r:id="rId83"/>
      <p:italic r:id="rId84"/>
      <p:boldItalic r:id="rId85"/>
    </p:embeddedFont>
    <p:embeddedFont>
      <p:font typeface="Brush Script MT" panose="03060802040406070304" pitchFamily="66" charset="0"/>
      <p: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951"/>
    <a:srgbClr val="69A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21ECFE-6A18-4F7A-A680-A125930F3448}">
  <a:tblStyle styleId="{2321ECFE-6A18-4F7A-A680-A125930F344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30"/>
    <p:restoredTop sz="93433"/>
  </p:normalViewPr>
  <p:slideViewPr>
    <p:cSldViewPr snapToGrid="0" snapToObjects="1">
      <p:cViewPr varScale="1">
        <p:scale>
          <a:sx n="108" d="100"/>
          <a:sy n="108" d="100"/>
        </p:scale>
        <p:origin x="427"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51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30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074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518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1441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49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057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12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923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347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8277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840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547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539002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76442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52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0063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7873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8423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4252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8977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0436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29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929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95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653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686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2676525" y="1247775"/>
            <a:ext cx="49053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000000"/>
              </a:buClr>
              <a:buSzPts val="3000"/>
              <a:buChar char="⊙"/>
              <a:defRPr>
                <a:solidFill>
                  <a:srgbClr val="000000"/>
                </a:solidFill>
                <a:highlight>
                  <a:srgbClr val="FFFF00"/>
                </a:highlight>
              </a:defRPr>
            </a:lvl1pPr>
            <a:lvl2pPr marL="914400" lvl="1" indent="-381000" rtl="0">
              <a:spcBef>
                <a:spcPts val="0"/>
              </a:spcBef>
              <a:spcAft>
                <a:spcPts val="0"/>
              </a:spcAft>
              <a:buClr>
                <a:srgbClr val="000000"/>
              </a:buClr>
              <a:buSzPts val="2400"/>
              <a:buChar char="○"/>
              <a:defRPr>
                <a:solidFill>
                  <a:srgbClr val="000000"/>
                </a:solidFill>
                <a:highlight>
                  <a:srgbClr val="FFFF00"/>
                </a:highlight>
              </a:defRPr>
            </a:lvl2pPr>
            <a:lvl3pPr marL="1371600" lvl="2" indent="-381000" rtl="0">
              <a:spcBef>
                <a:spcPts val="0"/>
              </a:spcBef>
              <a:spcAft>
                <a:spcPts val="0"/>
              </a:spcAft>
              <a:buClr>
                <a:srgbClr val="000000"/>
              </a:buClr>
              <a:buSzPts val="2400"/>
              <a:buChar char="■"/>
              <a:defRPr>
                <a:solidFill>
                  <a:srgbClr val="000000"/>
                </a:solidFill>
                <a:highlight>
                  <a:srgbClr val="FFFF00"/>
                </a:highlight>
              </a:defRPr>
            </a:lvl3pPr>
            <a:lvl4pPr marL="1828800" lvl="3" indent="-342900" rtl="0">
              <a:spcBef>
                <a:spcPts val="0"/>
              </a:spcBef>
              <a:spcAft>
                <a:spcPts val="0"/>
              </a:spcAft>
              <a:buClr>
                <a:srgbClr val="000000"/>
              </a:buClr>
              <a:buSzPts val="1800"/>
              <a:buChar char="●"/>
              <a:defRPr>
                <a:solidFill>
                  <a:srgbClr val="000000"/>
                </a:solidFill>
                <a:highlight>
                  <a:srgbClr val="FFFF00"/>
                </a:highlight>
              </a:defRPr>
            </a:lvl4pPr>
            <a:lvl5pPr marL="2286000" lvl="4" indent="-342900" rtl="0">
              <a:spcBef>
                <a:spcPts val="0"/>
              </a:spcBef>
              <a:spcAft>
                <a:spcPts val="0"/>
              </a:spcAft>
              <a:buClr>
                <a:srgbClr val="000000"/>
              </a:buClr>
              <a:buSzPts val="1800"/>
              <a:buChar char="○"/>
              <a:defRPr>
                <a:solidFill>
                  <a:srgbClr val="000000"/>
                </a:solidFill>
                <a:highlight>
                  <a:srgbClr val="FFFF00"/>
                </a:highlight>
              </a:defRPr>
            </a:lvl5pPr>
            <a:lvl6pPr marL="2743200" lvl="5" indent="-342900" rtl="0">
              <a:spcBef>
                <a:spcPts val="0"/>
              </a:spcBef>
              <a:spcAft>
                <a:spcPts val="0"/>
              </a:spcAft>
              <a:buClr>
                <a:srgbClr val="000000"/>
              </a:buClr>
              <a:buSzPts val="1800"/>
              <a:buChar char="■"/>
              <a:defRPr>
                <a:solidFill>
                  <a:srgbClr val="000000"/>
                </a:solidFill>
                <a:highlight>
                  <a:srgbClr val="FFFF00"/>
                </a:highlight>
              </a:defRPr>
            </a:lvl6pPr>
            <a:lvl7pPr marL="3200400" lvl="6" indent="-342900" rtl="0">
              <a:spcBef>
                <a:spcPts val="0"/>
              </a:spcBef>
              <a:spcAft>
                <a:spcPts val="0"/>
              </a:spcAft>
              <a:buClr>
                <a:srgbClr val="000000"/>
              </a:buClr>
              <a:buSzPts val="1800"/>
              <a:buChar char="●"/>
              <a:defRPr>
                <a:solidFill>
                  <a:srgbClr val="000000"/>
                </a:solidFill>
                <a:highlight>
                  <a:srgbClr val="FFFF00"/>
                </a:highlight>
              </a:defRPr>
            </a:lvl7pPr>
            <a:lvl8pPr marL="3657600" lvl="7" indent="-342900" rtl="0">
              <a:spcBef>
                <a:spcPts val="0"/>
              </a:spcBef>
              <a:spcAft>
                <a:spcPts val="0"/>
              </a:spcAft>
              <a:buClr>
                <a:srgbClr val="000000"/>
              </a:buClr>
              <a:buSzPts val="1800"/>
              <a:buChar char="○"/>
              <a:defRPr>
                <a:solidFill>
                  <a:srgbClr val="000000"/>
                </a:solidFill>
                <a:highlight>
                  <a:srgbClr val="FFFF00"/>
                </a:highlight>
              </a:defRPr>
            </a:lvl8pPr>
            <a:lvl9pPr marL="4114800" lvl="8" indent="-342900">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238250" y="705175"/>
            <a:ext cx="11787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5000" b="1">
                <a:solidFill>
                  <a:srgbClr val="FFFF00"/>
                </a:solidFill>
                <a:latin typeface="Cabin Condensed"/>
                <a:ea typeface="Cabin Condensed"/>
                <a:cs typeface="Cabin Condensed"/>
                <a:sym typeface="Cabin Condensed"/>
              </a:rPr>
              <a:t>“</a:t>
            </a:r>
            <a:endParaRPr sz="15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566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8035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Tree>
    <p:extLst>
      <p:ext uri="{BB962C8B-B14F-4D97-AF65-F5344CB8AC3E}">
        <p14:creationId xmlns:p14="http://schemas.microsoft.com/office/powerpoint/2010/main" val="2625568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010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00"/>
              </a:highlight>
              <a:uLnTx/>
              <a:uFillTx/>
              <a:latin typeface="Arial"/>
              <a:cs typeface="Arial"/>
              <a:sym typeface="Arial"/>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00"/>
              </a:solidFill>
              <a:effectLst/>
              <a:uLnTx/>
              <a:uFillTx/>
              <a:latin typeface="Cabin Condensed"/>
              <a:cs typeface="Cabin Condensed"/>
              <a:sym typeface="Cabin Condensed"/>
            </a:endParaRPr>
          </a:p>
        </p:txBody>
      </p:sp>
    </p:spTree>
    <p:extLst>
      <p:ext uri="{BB962C8B-B14F-4D97-AF65-F5344CB8AC3E}">
        <p14:creationId xmlns:p14="http://schemas.microsoft.com/office/powerpoint/2010/main" val="4144151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8"/>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Tree>
    <p:extLst>
      <p:ext uri="{BB962C8B-B14F-4D97-AF65-F5344CB8AC3E}">
        <p14:creationId xmlns:p14="http://schemas.microsoft.com/office/powerpoint/2010/main" val="163511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letely blank">
  <p:cSld name="BLANK_2">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Inverse">
  <p:cSld name="BLANK_1">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3061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7"/>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2907250" y="1129125"/>
            <a:ext cx="1842900" cy="3796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4844762" y="1129125"/>
            <a:ext cx="1842900" cy="3796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6782273" y="1129125"/>
            <a:ext cx="1842900" cy="3796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2335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9482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7" r:id="rId5"/>
    <p:sldLayoutId id="2147483658" r:id="rId6"/>
    <p:sldLayoutId id="2147483660" r:id="rId7"/>
    <p:sldLayoutId id="214748366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51081"/>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01251141"/>
      </p:ext>
    </p:extLst>
  </p:cSld>
  <p:clrMap bg1="lt1" tx1="dk1" bg2="dk2" tx2="lt2" accent1="accent1" accent2="accent2" accent3="accent3" accent4="accent4" accent5="accent5" accent6="accent6" hlink="hlink" folHlink="folHlink"/>
  <p:sldLayoutIdLst>
    <p:sldLayoutId id="2147483663" r:id="rId1"/>
    <p:sldLayoutId id="2147483666" r:id="rId2"/>
    <p:sldLayoutId id="2147483668" r:id="rId3"/>
    <p:sldLayoutId id="2147483669" r:id="rId4"/>
    <p:sldLayoutId id="2147483670" r:id="rId5"/>
    <p:sldLayoutId id="2147483671" r:id="rId6"/>
    <p:sldLayoutId id="214748367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audio" Target="../media/audio3.wav"/><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audio" Target="../media/audio3.wav"/><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audio" Target="../media/audio3.wav"/><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gif"/></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9.sv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1.gif"/><Relationship Id="rId5" Type="http://schemas.openxmlformats.org/officeDocument/2006/relationships/image" Target="../media/image70.jpe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84.sv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3.gif"/><Relationship Id="rId7" Type="http://schemas.openxmlformats.org/officeDocument/2006/relationships/image" Target="../media/image9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57.png"/><Relationship Id="rId4" Type="http://schemas.openxmlformats.org/officeDocument/2006/relationships/image" Target="../media/image84.gif"/></Relationships>
</file>

<file path=ppt/slides/_rels/slide5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57CE33-2925-3949-9F87-DB9688BC01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
        <p:nvSpPr>
          <p:cNvPr id="3" name="Rectangle 2">
            <a:extLst>
              <a:ext uri="{FF2B5EF4-FFF2-40B4-BE49-F238E27FC236}">
                <a16:creationId xmlns:a16="http://schemas.microsoft.com/office/drawing/2014/main" id="{4FDF95A7-D1DA-834D-A720-613549607752}"/>
              </a:ext>
            </a:extLst>
          </p:cNvPr>
          <p:cNvSpPr/>
          <p:nvPr/>
        </p:nvSpPr>
        <p:spPr>
          <a:xfrm>
            <a:off x="495483" y="1623149"/>
            <a:ext cx="5976753" cy="1754326"/>
          </a:xfrm>
          <a:prstGeom prst="rect">
            <a:avLst/>
          </a:prstGeom>
          <a:noFill/>
        </p:spPr>
        <p:txBody>
          <a:bodyPr wrap="square" lIns="91440" tIns="45720" rIns="91440" bIns="45720">
            <a:spAutoFit/>
          </a:bodyPr>
          <a:lstStyle/>
          <a:p>
            <a:pPr algn="ctr"/>
            <a:r>
              <a:rPr lang="nl-NL" sz="3600" b="1" kern="1200" dirty="0">
                <a:solidFill>
                  <a:srgbClr val="FFFF00"/>
                </a:solidFill>
                <a:latin typeface="Times New Roman" pitchFamily="18" charset="0"/>
                <a:ea typeface="+mn-ea"/>
                <a:cs typeface="Times New Roman" pitchFamily="18" charset="0"/>
              </a:rPr>
              <a:t>PHONG TRÀO CÔNG NHÂN CUỐI THẾ KỈ XVIII ĐẾN ĐẦU THẾ KỈ  XX</a:t>
            </a:r>
            <a:endParaRPr lang="en-US" sz="4000" b="1" dirty="0">
              <a:ln w="22225">
                <a:solidFill>
                  <a:schemeClr val="accent2"/>
                </a:solidFill>
                <a:prstDash val="solid"/>
              </a:ln>
              <a:solidFill>
                <a:srgbClr val="FFFF00"/>
              </a:solidFill>
            </a:endParaRPr>
          </a:p>
        </p:txBody>
      </p:sp>
      <p:sp>
        <p:nvSpPr>
          <p:cNvPr id="4" name="Rectangle 3">
            <a:extLst>
              <a:ext uri="{FF2B5EF4-FFF2-40B4-BE49-F238E27FC236}">
                <a16:creationId xmlns:a16="http://schemas.microsoft.com/office/drawing/2014/main" id="{DB506C2F-5B87-CC4D-B853-86434F9DED62}"/>
              </a:ext>
            </a:extLst>
          </p:cNvPr>
          <p:cNvSpPr/>
          <p:nvPr/>
        </p:nvSpPr>
        <p:spPr>
          <a:xfrm>
            <a:off x="1827798" y="156835"/>
            <a:ext cx="3312125" cy="1323439"/>
          </a:xfrm>
          <a:prstGeom prst="rect">
            <a:avLst/>
          </a:prstGeom>
          <a:noFill/>
        </p:spPr>
        <p:txBody>
          <a:bodyPr wrap="none" lIns="91440" tIns="45720" rIns="91440" bIns="45720">
            <a:spAutoFit/>
          </a:bodyPr>
          <a:lstStyle/>
          <a:p>
            <a:pPr algn="ctr"/>
            <a:r>
              <a:rPr lang="en-US" sz="8000" b="1" cap="none" spc="0" dirty="0" err="1">
                <a:ln w="0"/>
                <a:solidFill>
                  <a:schemeClr val="bg1"/>
                </a:solidFill>
                <a:effectLst>
                  <a:reflection blurRad="6350" stA="53000" endA="300" endPos="35500" dir="5400000" sy="-90000" algn="bl" rotWithShape="0"/>
                </a:effectLst>
                <a:latin typeface="Snell Roundhand Black" panose="02000603080000090004" pitchFamily="2" charset="77"/>
              </a:rPr>
              <a:t>Chủ</a:t>
            </a:r>
            <a:r>
              <a:rPr lang="en-US" sz="8000" b="1" cap="none" spc="0" dirty="0">
                <a:ln w="0"/>
                <a:solidFill>
                  <a:schemeClr val="bg1"/>
                </a:solidFill>
                <a:effectLst>
                  <a:reflection blurRad="6350" stA="53000" endA="300" endPos="35500" dir="5400000" sy="-90000" algn="bl" rotWithShape="0"/>
                </a:effectLst>
                <a:latin typeface="Snell Roundhand Black" panose="02000603080000090004" pitchFamily="2" charset="77"/>
              </a:rPr>
              <a:t> </a:t>
            </a:r>
            <a:r>
              <a:rPr lang="en-US" sz="8000" b="1" cap="none" spc="0" dirty="0" err="1">
                <a:ln w="0"/>
                <a:solidFill>
                  <a:schemeClr val="bg1"/>
                </a:solidFill>
                <a:effectLst>
                  <a:reflection blurRad="6350" stA="53000" endA="300" endPos="35500" dir="5400000" sy="-90000" algn="bl" rotWithShape="0"/>
                </a:effectLst>
                <a:latin typeface="Snell Roundhand Black" panose="02000603080000090004" pitchFamily="2" charset="77"/>
              </a:rPr>
              <a:t>đề</a:t>
            </a:r>
            <a:endParaRPr lang="en-US" sz="8000" b="1" cap="none" spc="0" dirty="0">
              <a:ln w="0"/>
              <a:solidFill>
                <a:schemeClr val="bg1"/>
              </a:solidFill>
              <a:effectLst>
                <a:reflection blurRad="6350" stA="53000" endA="300" endPos="35500" dir="5400000" sy="-90000" algn="bl" rotWithShape="0"/>
              </a:effectLst>
              <a:latin typeface="Snell Roundhand Black" panose="02000603080000090004" pitchFamily="2" charset="77"/>
            </a:endParaRPr>
          </a:p>
        </p:txBody>
      </p:sp>
      <p:grpSp>
        <p:nvGrpSpPr>
          <p:cNvPr id="5" name="Google Shape;393;p39">
            <a:extLst>
              <a:ext uri="{FF2B5EF4-FFF2-40B4-BE49-F238E27FC236}">
                <a16:creationId xmlns:a16="http://schemas.microsoft.com/office/drawing/2014/main" id="{D8444130-4443-4747-85E3-D57FD9278B95}"/>
              </a:ext>
            </a:extLst>
          </p:cNvPr>
          <p:cNvGrpSpPr/>
          <p:nvPr/>
        </p:nvGrpSpPr>
        <p:grpSpPr>
          <a:xfrm>
            <a:off x="2788165" y="3520350"/>
            <a:ext cx="1391387" cy="867717"/>
            <a:chOff x="1926350" y="995225"/>
            <a:chExt cx="428650" cy="356600"/>
          </a:xfrm>
        </p:grpSpPr>
        <p:sp>
          <p:nvSpPr>
            <p:cNvPr id="6" name="Google Shape;394;p39">
              <a:extLst>
                <a:ext uri="{FF2B5EF4-FFF2-40B4-BE49-F238E27FC236}">
                  <a16:creationId xmlns:a16="http://schemas.microsoft.com/office/drawing/2014/main" id="{84B3EF31-5578-9C43-87CF-9D7524CCF9F0}"/>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95;p39">
              <a:extLst>
                <a:ext uri="{FF2B5EF4-FFF2-40B4-BE49-F238E27FC236}">
                  <a16:creationId xmlns:a16="http://schemas.microsoft.com/office/drawing/2014/main" id="{3C88B922-9622-D44B-9B25-0439C63627BB}"/>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6;p39">
              <a:extLst>
                <a:ext uri="{FF2B5EF4-FFF2-40B4-BE49-F238E27FC236}">
                  <a16:creationId xmlns:a16="http://schemas.microsoft.com/office/drawing/2014/main" id="{26ECE59C-5752-D545-B5D2-596157EF98A9}"/>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7;p39">
              <a:extLst>
                <a:ext uri="{FF2B5EF4-FFF2-40B4-BE49-F238E27FC236}">
                  <a16:creationId xmlns:a16="http://schemas.microsoft.com/office/drawing/2014/main" id="{0EE143C4-51FE-5542-A06D-0324F9BB21C6}"/>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A33F60A6-21E0-164F-BBC9-7A64D3022650}"/>
              </a:ext>
            </a:extLst>
          </p:cNvPr>
          <p:cNvPicPr>
            <a:picLocks noChangeAspect="1"/>
          </p:cNvPicPr>
          <p:nvPr/>
        </p:nvPicPr>
        <p:blipFill>
          <a:blip r:embed="rId3"/>
          <a:stretch>
            <a:fillRect/>
          </a:stretch>
        </p:blipFill>
        <p:spPr>
          <a:xfrm>
            <a:off x="6111873" y="3390479"/>
            <a:ext cx="3218679" cy="1995175"/>
          </a:xfrm>
          <a:prstGeom prst="rect">
            <a:avLst/>
          </a:prstGeom>
        </p:spPr>
      </p:pic>
      <p:grpSp>
        <p:nvGrpSpPr>
          <p:cNvPr id="11" name="Google Shape;607;p39">
            <a:extLst>
              <a:ext uri="{FF2B5EF4-FFF2-40B4-BE49-F238E27FC236}">
                <a16:creationId xmlns:a16="http://schemas.microsoft.com/office/drawing/2014/main" id="{34031D25-4D5C-3E44-8AEB-79E6FAF8D029}"/>
              </a:ext>
            </a:extLst>
          </p:cNvPr>
          <p:cNvGrpSpPr/>
          <p:nvPr/>
        </p:nvGrpSpPr>
        <p:grpSpPr>
          <a:xfrm>
            <a:off x="7445467" y="850916"/>
            <a:ext cx="1569946" cy="1323439"/>
            <a:chOff x="5926225" y="921350"/>
            <a:chExt cx="517800" cy="504350"/>
          </a:xfrm>
        </p:grpSpPr>
        <p:sp>
          <p:nvSpPr>
            <p:cNvPr id="12" name="Google Shape;608;p39">
              <a:extLst>
                <a:ext uri="{FF2B5EF4-FFF2-40B4-BE49-F238E27FC236}">
                  <a16:creationId xmlns:a16="http://schemas.microsoft.com/office/drawing/2014/main" id="{5E0BAB19-CD47-1443-BBBE-EC837BF329F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sp>
          <p:nvSpPr>
            <p:cNvPr id="13" name="Google Shape;609;p39">
              <a:extLst>
                <a:ext uri="{FF2B5EF4-FFF2-40B4-BE49-F238E27FC236}">
                  <a16:creationId xmlns:a16="http://schemas.microsoft.com/office/drawing/2014/main" id="{1909586F-B1BA-6D4E-B329-F426B49934FE}"/>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grpSp>
      <p:sp>
        <p:nvSpPr>
          <p:cNvPr id="14" name="Google Shape;610;p39">
            <a:extLst>
              <a:ext uri="{FF2B5EF4-FFF2-40B4-BE49-F238E27FC236}">
                <a16:creationId xmlns:a16="http://schemas.microsoft.com/office/drawing/2014/main" id="{31CFDDC0-0DD8-8747-9D7D-55DE4E4588ED}"/>
              </a:ext>
            </a:extLst>
          </p:cNvPr>
          <p:cNvSpPr/>
          <p:nvPr/>
        </p:nvSpPr>
        <p:spPr>
          <a:xfrm>
            <a:off x="6880312" y="1012444"/>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7;p39">
            <a:extLst>
              <a:ext uri="{FF2B5EF4-FFF2-40B4-BE49-F238E27FC236}">
                <a16:creationId xmlns:a16="http://schemas.microsoft.com/office/drawing/2014/main" id="{3697BF50-167E-C845-BF44-20D7F61823DF}"/>
              </a:ext>
            </a:extLst>
          </p:cNvPr>
          <p:cNvSpPr/>
          <p:nvPr/>
        </p:nvSpPr>
        <p:spPr>
          <a:xfrm>
            <a:off x="8443644" y="98827"/>
            <a:ext cx="700356" cy="700356"/>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chemeClr val="tx1"/>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0;p39">
            <a:extLst>
              <a:ext uri="{FF2B5EF4-FFF2-40B4-BE49-F238E27FC236}">
                <a16:creationId xmlns:a16="http://schemas.microsoft.com/office/drawing/2014/main" id="{F50A055F-CB91-AB48-A4CD-F091BB9D080D}"/>
              </a:ext>
            </a:extLst>
          </p:cNvPr>
          <p:cNvSpPr/>
          <p:nvPr/>
        </p:nvSpPr>
        <p:spPr>
          <a:xfrm>
            <a:off x="7856488" y="175556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39">
            <a:extLst>
              <a:ext uri="{FF2B5EF4-FFF2-40B4-BE49-F238E27FC236}">
                <a16:creationId xmlns:a16="http://schemas.microsoft.com/office/drawing/2014/main" id="{6F634ED4-1501-4348-9286-D7F64B800D7A}"/>
              </a:ext>
            </a:extLst>
          </p:cNvPr>
          <p:cNvSpPr/>
          <p:nvPr/>
        </p:nvSpPr>
        <p:spPr>
          <a:xfrm rot="15155197">
            <a:off x="6735645" y="213994"/>
            <a:ext cx="785770" cy="741258"/>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10;p39">
            <a:extLst>
              <a:ext uri="{FF2B5EF4-FFF2-40B4-BE49-F238E27FC236}">
                <a16:creationId xmlns:a16="http://schemas.microsoft.com/office/drawing/2014/main" id="{4DC900C5-2465-DB49-912C-EDD0A4A533A8}"/>
              </a:ext>
            </a:extLst>
          </p:cNvPr>
          <p:cNvSpPr/>
          <p:nvPr/>
        </p:nvSpPr>
        <p:spPr>
          <a:xfrm>
            <a:off x="6207943" y="494664"/>
            <a:ext cx="920586" cy="54816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0;p39">
            <a:extLst>
              <a:ext uri="{FF2B5EF4-FFF2-40B4-BE49-F238E27FC236}">
                <a16:creationId xmlns:a16="http://schemas.microsoft.com/office/drawing/2014/main" id="{ECB334AB-8F1A-8444-B705-01C3CF316C3C}"/>
              </a:ext>
            </a:extLst>
          </p:cNvPr>
          <p:cNvSpPr/>
          <p:nvPr/>
        </p:nvSpPr>
        <p:spPr>
          <a:xfrm>
            <a:off x="7557324" y="6263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3063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75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3" dur="75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75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7"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ppt_x"/>
                                              </p:val>
                                            </p:tav>
                                            <p:tav tm="100000">
                                              <p:val>
                                                <p:strVal val="#ppt_x"/>
                                              </p:val>
                                            </p:tav>
                                          </p:tavLst>
                                        </p:anim>
                                        <p:anim calcmode="lin" valueType="num">
                                          <p:cBhvr additive="base">
                                            <p:cTn id="17"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50532" y="1228985"/>
            <a:ext cx="1868138" cy="1483800"/>
          </a:xfrm>
          <a:prstGeom prst="rect">
            <a:avLst/>
          </a:prstGeom>
        </p:spPr>
        <p:txBody>
          <a:bodyPr spcFirstLastPara="1" wrap="square" lIns="91425" tIns="91425" rIns="91425" bIns="91425" anchor="t" anchorCtr="0">
            <a:noAutofit/>
          </a:bodyPr>
          <a:lstStyle/>
          <a:p>
            <a:pPr lvl="0"/>
            <a:r>
              <a:rPr lang="en-US" sz="2000" kern="1200" dirty="0">
                <a:solidFill>
                  <a:schemeClr val="bg1"/>
                </a:solidFill>
                <a:latin typeface="Times New Roman" pitchFamily="18" charset="0"/>
                <a:ea typeface="+mn-ea"/>
                <a:cs typeface="Times New Roman" pitchFamily="18" charset="0"/>
              </a:rPr>
              <a:t>1.Phong </a:t>
            </a:r>
            <a:r>
              <a:rPr lang="en-US" sz="2000" kern="1200" dirty="0" err="1">
                <a:solidFill>
                  <a:schemeClr val="bg1"/>
                </a:solidFill>
                <a:latin typeface="Times New Roman" pitchFamily="18" charset="0"/>
                <a:ea typeface="+mn-ea"/>
                <a:cs typeface="Times New Roman" pitchFamily="18" charset="0"/>
              </a:rPr>
              <a:t>trào</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đập</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phá</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máy</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móc</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và</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bãi</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công</a:t>
            </a:r>
            <a:endParaRPr sz="2000" dirty="0">
              <a:solidFill>
                <a:schemeClr val="bg1"/>
              </a:solidFill>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60451618-D963-E144-8A56-B87B614D5F3B}"/>
              </a:ext>
            </a:extLst>
          </p:cNvPr>
          <p:cNvPicPr>
            <a:picLocks noChangeAspect="1"/>
          </p:cNvPicPr>
          <p:nvPr/>
        </p:nvPicPr>
        <p:blipFill>
          <a:blip r:embed="rId3"/>
          <a:stretch>
            <a:fillRect/>
          </a:stretch>
        </p:blipFill>
        <p:spPr>
          <a:xfrm flipH="1">
            <a:off x="108672" y="2812642"/>
            <a:ext cx="1951857" cy="1951857"/>
          </a:xfrm>
          <a:prstGeom prst="rect">
            <a:avLst/>
          </a:prstGeom>
        </p:spPr>
      </p:pic>
      <p:grpSp>
        <p:nvGrpSpPr>
          <p:cNvPr id="6" name="Group 5">
            <a:extLst>
              <a:ext uri="{FF2B5EF4-FFF2-40B4-BE49-F238E27FC236}">
                <a16:creationId xmlns:a16="http://schemas.microsoft.com/office/drawing/2014/main" id="{51C83021-ED96-D740-ABA3-B51D33F5BF5D}"/>
              </a:ext>
            </a:extLst>
          </p:cNvPr>
          <p:cNvGrpSpPr/>
          <p:nvPr/>
        </p:nvGrpSpPr>
        <p:grpSpPr>
          <a:xfrm>
            <a:off x="4414838" y="-2101"/>
            <a:ext cx="4445794" cy="3128963"/>
            <a:chOff x="4414838" y="-2101"/>
            <a:chExt cx="4445794" cy="3128963"/>
          </a:xfrm>
        </p:grpSpPr>
        <p:sp>
          <p:nvSpPr>
            <p:cNvPr id="17" name="Cloud Callout 16">
              <a:extLst>
                <a:ext uri="{FF2B5EF4-FFF2-40B4-BE49-F238E27FC236}">
                  <a16:creationId xmlns:a16="http://schemas.microsoft.com/office/drawing/2014/main" id="{31580CF5-079E-494C-9B82-8287B3A4225E}"/>
                </a:ext>
              </a:extLst>
            </p:cNvPr>
            <p:cNvSpPr/>
            <p:nvPr/>
          </p:nvSpPr>
          <p:spPr>
            <a:xfrm>
              <a:off x="4414838" y="-2101"/>
              <a:ext cx="4445794" cy="3128963"/>
            </a:xfrm>
            <a:prstGeom prst="cloudCallout">
              <a:avLst>
                <a:gd name="adj1" fmla="val -45521"/>
                <a:gd name="adj2" fmla="val 461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50000"/>
                </a:spcBef>
                <a:spcAft>
                  <a:spcPts val="0"/>
                </a:spcAft>
                <a:defRPr/>
              </a:pPr>
              <a:endParaRPr lang="en-US" sz="2400" b="1" i="1" dirty="0">
                <a:solidFill>
                  <a:schemeClr val="tx1"/>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C69430A4-AF90-E248-BA25-7217D1BAE11C}"/>
                </a:ext>
              </a:extLst>
            </p:cNvPr>
            <p:cNvSpPr txBox="1"/>
            <p:nvPr/>
          </p:nvSpPr>
          <p:spPr>
            <a:xfrm>
              <a:off x="4982417" y="438995"/>
              <a:ext cx="3310636" cy="2246769"/>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Ngoài hình thức đập phá máy móc thì công nhân còn đấu tranh bằng hình thức nào?</a:t>
              </a:r>
            </a:p>
          </p:txBody>
        </p:sp>
      </p:grpSp>
      <p:sp>
        <p:nvSpPr>
          <p:cNvPr id="4" name="Rectangle 3">
            <a:extLst>
              <a:ext uri="{FF2B5EF4-FFF2-40B4-BE49-F238E27FC236}">
                <a16:creationId xmlns:a16="http://schemas.microsoft.com/office/drawing/2014/main" id="{3E75FEB4-BC34-3B47-904D-E6ED3FCF2DA7}"/>
              </a:ext>
            </a:extLst>
          </p:cNvPr>
          <p:cNvSpPr/>
          <p:nvPr/>
        </p:nvSpPr>
        <p:spPr>
          <a:xfrm>
            <a:off x="4843463" y="3783808"/>
            <a:ext cx="4300538" cy="13596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3" name="Rectangle 2">
            <a:extLst>
              <a:ext uri="{FF2B5EF4-FFF2-40B4-BE49-F238E27FC236}">
                <a16:creationId xmlns:a16="http://schemas.microsoft.com/office/drawing/2014/main" id="{B6B39CE3-46DD-794A-AA6B-C65771DBC43B}"/>
              </a:ext>
            </a:extLst>
          </p:cNvPr>
          <p:cNvSpPr>
            <a:spLocks noChangeArrowheads="1"/>
          </p:cNvSpPr>
          <p:nvPr/>
        </p:nvSpPr>
        <p:spPr bwMode="auto">
          <a:xfrm>
            <a:off x="4937086" y="3855245"/>
            <a:ext cx="4300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Đầu</a:t>
            </a:r>
            <a:r>
              <a:rPr lang="nb-NO" altLang="vi-VN" sz="2400" b="1" dirty="0">
                <a:solidFill>
                  <a:srgbClr val="FFFF00"/>
                </a:solidFill>
                <a:latin typeface="Times New Roman" panose="02020603050405020304" pitchFamily="18" charset="0"/>
              </a:rPr>
              <a:t> TK XIX </a:t>
            </a:r>
            <a:r>
              <a:rPr lang="nb-NO" altLang="vi-VN" sz="2400" b="1" dirty="0" err="1">
                <a:solidFill>
                  <a:srgbClr val="FFFF00"/>
                </a:solidFill>
                <a:latin typeface="Times New Roman" panose="02020603050405020304" pitchFamily="18" charset="0"/>
              </a:rPr>
              <a:t>công</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nhân</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đấu</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tranh</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bằng</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hình</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thức</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bãi</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công</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đòi</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tăng</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lương</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giảm</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giờ</a:t>
            </a:r>
            <a:r>
              <a:rPr lang="nb-NO" altLang="vi-VN" sz="2400" b="1" dirty="0">
                <a:solidFill>
                  <a:srgbClr val="FFFF00"/>
                </a:solidFill>
                <a:latin typeface="Times New Roman" panose="02020603050405020304" pitchFamily="18" charset="0"/>
              </a:rPr>
              <a:t> </a:t>
            </a:r>
            <a:r>
              <a:rPr lang="nb-NO" altLang="vi-VN" sz="2400" b="1" dirty="0" err="1">
                <a:solidFill>
                  <a:srgbClr val="FFFF00"/>
                </a:solidFill>
                <a:latin typeface="Times New Roman" panose="02020603050405020304" pitchFamily="18" charset="0"/>
              </a:rPr>
              <a:t>làm</a:t>
            </a:r>
            <a:r>
              <a:rPr lang="nb-NO" altLang="vi-VN" sz="2400" b="1" dirty="0">
                <a:solidFill>
                  <a:srgbClr val="FFFF00"/>
                </a:solidFill>
                <a:latin typeface="Times New Roman" panose="02020603050405020304" pitchFamily="18" charset="0"/>
              </a:rPr>
              <a:t>.</a:t>
            </a:r>
            <a:endParaRPr lang="en-US" altLang="vi-VN" sz="2400" b="1" dirty="0">
              <a:solidFill>
                <a:srgbClr val="FFFF00"/>
              </a:solidFill>
              <a:latin typeface="Times New Roman" panose="02020603050405020304" pitchFamily="18" charset="0"/>
            </a:endParaRPr>
          </a:p>
        </p:txBody>
      </p:sp>
      <p:pic>
        <p:nvPicPr>
          <p:cNvPr id="16" name="Picture 15">
            <a:extLst>
              <a:ext uri="{FF2B5EF4-FFF2-40B4-BE49-F238E27FC236}">
                <a16:creationId xmlns:a16="http://schemas.microsoft.com/office/drawing/2014/main" id="{C3AFD04E-9FE3-DA44-A526-8AF8F4CFFF74}"/>
              </a:ext>
            </a:extLst>
          </p:cNvPr>
          <p:cNvPicPr>
            <a:picLocks noChangeAspect="1"/>
          </p:cNvPicPr>
          <p:nvPr/>
        </p:nvPicPr>
        <p:blipFill rotWithShape="1">
          <a:blip r:embed="rId4"/>
          <a:srcRect l="18235" t="4571" r="20979" b="6685"/>
          <a:stretch/>
        </p:blipFill>
        <p:spPr>
          <a:xfrm flipH="1">
            <a:off x="2687024" y="1129129"/>
            <a:ext cx="2010459" cy="4014372"/>
          </a:xfrm>
          <a:prstGeom prst="rect">
            <a:avLst/>
          </a:prstGeom>
        </p:spPr>
      </p:pic>
    </p:spTree>
    <p:extLst>
      <p:ext uri="{BB962C8B-B14F-4D97-AF65-F5344CB8AC3E}">
        <p14:creationId xmlns:p14="http://schemas.microsoft.com/office/powerpoint/2010/main" val="416473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125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125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125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125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1250" fill="hold"/>
                                            <p:tgtEl>
                                              <p:spTgt spid="3"/>
                                            </p:tgtEl>
                                            <p:attrNameLst>
                                              <p:attrName>ppt_y</p:attrName>
                                            </p:attrNameLst>
                                          </p:cBhvr>
                                          <p:tavLst>
                                            <p:tav tm="0">
                                              <p:val>
                                                <p:strVal val="0-#ppt_h/2"/>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 presetClass="entr" presetSubtype="3" fill="hold" nodeType="with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14:bounceEnd="50000">
                                          <p:cBhvr additive="base">
                                            <p:cTn id="28"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250" fill="hold"/>
                                            <p:tgtEl>
                                              <p:spTgt spid="63"/>
                                            </p:tgtEl>
                                            <p:attrNameLst>
                                              <p:attrName>ppt_x</p:attrName>
                                            </p:attrNameLst>
                                          </p:cBhvr>
                                          <p:tavLst>
                                            <p:tav tm="0">
                                              <p:val>
                                                <p:strVal val="0-#ppt_w/2"/>
                                              </p:val>
                                            </p:tav>
                                            <p:tav tm="100000">
                                              <p:val>
                                                <p:strVal val="#ppt_x"/>
                                              </p:val>
                                            </p:tav>
                                          </p:tavLst>
                                        </p:anim>
                                        <p:anim calcmode="lin" valueType="num">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250" fill="hold"/>
                                            <p:tgtEl>
                                              <p:spTgt spid="64"/>
                                            </p:tgtEl>
                                            <p:attrNameLst>
                                              <p:attrName>ppt_x</p:attrName>
                                            </p:attrNameLst>
                                          </p:cBhvr>
                                          <p:tavLst>
                                            <p:tav tm="0">
                                              <p:val>
                                                <p:strVal val="0-#ppt_w/2"/>
                                              </p:val>
                                            </p:tav>
                                            <p:tav tm="100000">
                                              <p:val>
                                                <p:strVal val="#ppt_x"/>
                                              </p:val>
                                            </p:tav>
                                          </p:tavLst>
                                        </p:anim>
                                        <p:anim calcmode="lin" valueType="num">
                                          <p:cBhvr additive="base">
                                            <p:cTn id="12" dur="125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0-#ppt_h/2"/>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 presetClass="entr" presetSubtype="3"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83F54D-BCF9-F748-97B4-78D91B3CE4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4" name="Picture 4">
            <a:extLst>
              <a:ext uri="{FF2B5EF4-FFF2-40B4-BE49-F238E27FC236}">
                <a16:creationId xmlns:a16="http://schemas.microsoft.com/office/drawing/2014/main" id="{9C01BC50-BE8A-7C4C-AE58-BBE848FAD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6" y="1"/>
            <a:ext cx="918251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a:extLst>
              <a:ext uri="{FF2B5EF4-FFF2-40B4-BE49-F238E27FC236}">
                <a16:creationId xmlns:a16="http://schemas.microsoft.com/office/drawing/2014/main" id="{D74DC0C1-8AE7-C243-9542-24DA25DA34F5}"/>
              </a:ext>
            </a:extLst>
          </p:cNvPr>
          <p:cNvSpPr txBox="1">
            <a:spLocks noChangeArrowheads="1"/>
          </p:cNvSpPr>
          <p:nvPr/>
        </p:nvSpPr>
        <p:spPr bwMode="auto">
          <a:xfrm>
            <a:off x="3327997" y="-6451"/>
            <a:ext cx="5834637" cy="396875"/>
          </a:xfrm>
          <a:prstGeom prst="rect">
            <a:avLst/>
          </a:prstGeom>
          <a:solidFill>
            <a:schemeClr val="tx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000" b="1" dirty="0" err="1">
                <a:solidFill>
                  <a:srgbClr val="FEF951"/>
                </a:solidFill>
                <a:latin typeface="Snell Roundhand Black" panose="02000603080000090004" pitchFamily="2" charset="77"/>
              </a:rPr>
              <a:t>Công</a:t>
            </a:r>
            <a:r>
              <a:rPr lang="en-US" altLang="vi-VN" sz="2000" b="1" dirty="0">
                <a:solidFill>
                  <a:srgbClr val="FEF951"/>
                </a:solidFill>
                <a:latin typeface="Snell Roundhand Black" panose="02000603080000090004" pitchFamily="2" charset="77"/>
              </a:rPr>
              <a:t> </a:t>
            </a:r>
            <a:r>
              <a:rPr lang="en-US" altLang="vi-VN" sz="2000" b="1" dirty="0" err="1">
                <a:solidFill>
                  <a:srgbClr val="FEF951"/>
                </a:solidFill>
                <a:latin typeface="Snell Roundhand Black" panose="02000603080000090004" pitchFamily="2" charset="77"/>
              </a:rPr>
              <a:t>nhân</a:t>
            </a:r>
            <a:r>
              <a:rPr lang="en-US" altLang="vi-VN" sz="2000" b="1" dirty="0">
                <a:solidFill>
                  <a:srgbClr val="FEF951"/>
                </a:solidFill>
                <a:latin typeface="Snell Roundhand Black" panose="02000603080000090004" pitchFamily="2" charset="77"/>
              </a:rPr>
              <a:t> Anh </a:t>
            </a:r>
            <a:r>
              <a:rPr lang="en-US" altLang="vi-VN" sz="2000" b="1" dirty="0" err="1">
                <a:solidFill>
                  <a:srgbClr val="FEF951"/>
                </a:solidFill>
                <a:latin typeface="Snell Roundhand Black" panose="02000603080000090004" pitchFamily="2" charset="77"/>
              </a:rPr>
              <a:t>đưa</a:t>
            </a:r>
            <a:r>
              <a:rPr lang="en-US" altLang="vi-VN" sz="2000" b="1" dirty="0">
                <a:solidFill>
                  <a:srgbClr val="FEF951"/>
                </a:solidFill>
                <a:latin typeface="Snell Roundhand Black" panose="02000603080000090004" pitchFamily="2" charset="77"/>
              </a:rPr>
              <a:t> </a:t>
            </a:r>
            <a:r>
              <a:rPr lang="en-US" altLang="vi-VN" sz="2000" b="1" dirty="0" err="1">
                <a:solidFill>
                  <a:srgbClr val="FEF951"/>
                </a:solidFill>
                <a:latin typeface="Snell Roundhand Black" panose="02000603080000090004" pitchFamily="2" charset="77"/>
              </a:rPr>
              <a:t>Hiến</a:t>
            </a:r>
            <a:r>
              <a:rPr lang="en-US" altLang="vi-VN" sz="2000" b="1" dirty="0">
                <a:solidFill>
                  <a:srgbClr val="FEF951"/>
                </a:solidFill>
                <a:latin typeface="Snell Roundhand Black" panose="02000603080000090004" pitchFamily="2" charset="77"/>
              </a:rPr>
              <a:t> </a:t>
            </a:r>
            <a:r>
              <a:rPr lang="en-US" altLang="vi-VN" sz="2000" b="1" dirty="0" err="1">
                <a:solidFill>
                  <a:srgbClr val="FEF951"/>
                </a:solidFill>
                <a:latin typeface="Snell Roundhand Black" panose="02000603080000090004" pitchFamily="2" charset="77"/>
              </a:rPr>
              <a:t>chương</a:t>
            </a:r>
            <a:r>
              <a:rPr lang="en-US" altLang="vi-VN" sz="2000" b="1" dirty="0">
                <a:solidFill>
                  <a:srgbClr val="FEF951"/>
                </a:solidFill>
                <a:latin typeface="Snell Roundhand Black" panose="02000603080000090004" pitchFamily="2" charset="77"/>
              </a:rPr>
              <a:t> </a:t>
            </a:r>
            <a:r>
              <a:rPr lang="en-US" altLang="vi-VN" sz="2000" b="1" dirty="0" err="1">
                <a:solidFill>
                  <a:srgbClr val="FEF951"/>
                </a:solidFill>
                <a:latin typeface="Snell Roundhand Black" panose="02000603080000090004" pitchFamily="2" charset="77"/>
              </a:rPr>
              <a:t>đến</a:t>
            </a:r>
            <a:r>
              <a:rPr lang="en-US" altLang="vi-VN" sz="2000" b="1" dirty="0">
                <a:solidFill>
                  <a:srgbClr val="FEF951"/>
                </a:solidFill>
                <a:latin typeface="Snell Roundhand Black" panose="02000603080000090004" pitchFamily="2" charset="77"/>
              </a:rPr>
              <a:t> </a:t>
            </a:r>
            <a:r>
              <a:rPr lang="en-US" altLang="vi-VN" sz="2000" b="1" dirty="0" err="1">
                <a:solidFill>
                  <a:srgbClr val="FEF951"/>
                </a:solidFill>
                <a:latin typeface="Snell Roundhand Black" panose="02000603080000090004" pitchFamily="2" charset="77"/>
              </a:rPr>
              <a:t>Quốc</a:t>
            </a:r>
            <a:r>
              <a:rPr lang="en-US" altLang="vi-VN" sz="2000" b="1" dirty="0">
                <a:solidFill>
                  <a:srgbClr val="FEF951"/>
                </a:solidFill>
                <a:latin typeface="Snell Roundhand Black" panose="02000603080000090004" pitchFamily="2" charset="77"/>
              </a:rPr>
              <a:t> </a:t>
            </a:r>
            <a:r>
              <a:rPr lang="en-US" altLang="vi-VN" sz="2000" b="1" dirty="0" err="1">
                <a:solidFill>
                  <a:srgbClr val="FEF951"/>
                </a:solidFill>
                <a:latin typeface="Snell Roundhand Black" panose="02000603080000090004" pitchFamily="2" charset="77"/>
              </a:rPr>
              <a:t>hội</a:t>
            </a:r>
            <a:endParaRPr lang="en-US" altLang="vi-VN" sz="2000" b="1" dirty="0">
              <a:solidFill>
                <a:srgbClr val="FEF951"/>
              </a:solidFill>
              <a:latin typeface="Snell Roundhand Black" panose="02000603080000090004" pitchFamily="2" charset="77"/>
            </a:endParaRPr>
          </a:p>
        </p:txBody>
      </p:sp>
    </p:spTree>
    <p:extLst>
      <p:ext uri="{BB962C8B-B14F-4D97-AF65-F5344CB8AC3E}">
        <p14:creationId xmlns:p14="http://schemas.microsoft.com/office/powerpoint/2010/main" val="394280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50532" y="1228985"/>
            <a:ext cx="1868138" cy="1483800"/>
          </a:xfrm>
          <a:prstGeom prst="rect">
            <a:avLst/>
          </a:prstGeom>
        </p:spPr>
        <p:txBody>
          <a:bodyPr spcFirstLastPara="1" wrap="square" lIns="91425" tIns="91425" rIns="91425" bIns="91425" anchor="t" anchorCtr="0">
            <a:noAutofit/>
          </a:bodyPr>
          <a:lstStyle/>
          <a:p>
            <a:pPr lvl="0"/>
            <a:r>
              <a:rPr lang="en-US" sz="2000" kern="1200" dirty="0">
                <a:solidFill>
                  <a:schemeClr val="bg1"/>
                </a:solidFill>
                <a:latin typeface="Times New Roman" pitchFamily="18" charset="0"/>
                <a:ea typeface="+mn-ea"/>
                <a:cs typeface="Times New Roman" pitchFamily="18" charset="0"/>
              </a:rPr>
              <a:t>1.Phong </a:t>
            </a:r>
            <a:r>
              <a:rPr lang="en-US" sz="2000" kern="1200" dirty="0" err="1">
                <a:solidFill>
                  <a:schemeClr val="bg1"/>
                </a:solidFill>
                <a:latin typeface="Times New Roman" pitchFamily="18" charset="0"/>
                <a:ea typeface="+mn-ea"/>
                <a:cs typeface="Times New Roman" pitchFamily="18" charset="0"/>
              </a:rPr>
              <a:t>trào</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đập</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phá</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máy</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móc</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và</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bãi</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công</a:t>
            </a:r>
            <a:endParaRPr sz="2000" dirty="0">
              <a:solidFill>
                <a:schemeClr val="bg1"/>
              </a:solidFill>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DC7B96B7-19E0-FB40-B2EF-C1A7FA1EBA29}"/>
              </a:ext>
            </a:extLst>
          </p:cNvPr>
          <p:cNvSpPr/>
          <p:nvPr/>
        </p:nvSpPr>
        <p:spPr>
          <a:xfrm>
            <a:off x="3038566" y="3200"/>
            <a:ext cx="3724096" cy="923330"/>
          </a:xfrm>
          <a:prstGeom prst="rect">
            <a:avLst/>
          </a:prstGeom>
          <a:noFill/>
          <a:ln>
            <a:noFill/>
          </a:ln>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Ghi</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bài</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nhé</a:t>
            </a:r>
            <a:endParaRPr lang="en-US" sz="5400" b="0" cap="none" spc="0" dirty="0">
              <a:ln w="0"/>
              <a:solidFill>
                <a:srgbClr val="C00000"/>
              </a:solidFill>
              <a:effectLst>
                <a:reflection blurRad="6350" stA="53000" endA="300" endPos="35500" dir="5400000" sy="-90000" algn="bl" rotWithShape="0"/>
              </a:effectLst>
            </a:endParaRPr>
          </a:p>
        </p:txBody>
      </p:sp>
      <p:pic>
        <p:nvPicPr>
          <p:cNvPr id="12" name="Picture 11">
            <a:extLst>
              <a:ext uri="{FF2B5EF4-FFF2-40B4-BE49-F238E27FC236}">
                <a16:creationId xmlns:a16="http://schemas.microsoft.com/office/drawing/2014/main" id="{75CBD747-D292-6D4C-9535-7FD900B13832}"/>
              </a:ext>
            </a:extLst>
          </p:cNvPr>
          <p:cNvPicPr>
            <a:picLocks noChangeAspect="1"/>
          </p:cNvPicPr>
          <p:nvPr/>
        </p:nvPicPr>
        <p:blipFill>
          <a:blip r:embed="rId3"/>
          <a:stretch>
            <a:fillRect/>
          </a:stretch>
        </p:blipFill>
        <p:spPr>
          <a:xfrm>
            <a:off x="6996160" y="17227"/>
            <a:ext cx="786398" cy="786398"/>
          </a:xfrm>
          <a:prstGeom prst="rect">
            <a:avLst/>
          </a:prstGeom>
        </p:spPr>
      </p:pic>
      <p:sp>
        <p:nvSpPr>
          <p:cNvPr id="13" name="Rectangle 12">
            <a:extLst>
              <a:ext uri="{FF2B5EF4-FFF2-40B4-BE49-F238E27FC236}">
                <a16:creationId xmlns:a16="http://schemas.microsoft.com/office/drawing/2014/main" id="{BE2D9A5E-5261-9B40-8E58-89C40C001DA0}"/>
              </a:ext>
            </a:extLst>
          </p:cNvPr>
          <p:cNvSpPr/>
          <p:nvPr/>
        </p:nvSpPr>
        <p:spPr>
          <a:xfrm>
            <a:off x="2448017" y="1156294"/>
            <a:ext cx="6357831"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itchFamily="18" charset="0"/>
              </a:rPr>
              <a:t>- </a:t>
            </a:r>
            <a:r>
              <a:rPr lang="en-US" sz="2400" b="1" dirty="0" err="1">
                <a:solidFill>
                  <a:srgbClr val="FF0000"/>
                </a:solidFill>
                <a:latin typeface="Times New Roman" panose="02020603050405020304" pitchFamily="18" charset="0"/>
                <a:cs typeface="Times New Roman" pitchFamily="18" charset="0"/>
              </a:rPr>
              <a:t>Nguyên</a:t>
            </a:r>
            <a:r>
              <a:rPr lang="en-US" sz="2400" b="1" dirty="0">
                <a:solidFill>
                  <a:srgbClr val="FF0000"/>
                </a:solidFill>
                <a:latin typeface="Times New Roman" panose="02020603050405020304" pitchFamily="18" charset="0"/>
                <a:cs typeface="Times New Roman" pitchFamily="18" charset="0"/>
              </a:rPr>
              <a:t> </a:t>
            </a:r>
            <a:r>
              <a:rPr lang="en-US" sz="2400" b="1" dirty="0" err="1">
                <a:solidFill>
                  <a:srgbClr val="FF0000"/>
                </a:solidFill>
                <a:latin typeface="Times New Roman" panose="02020603050405020304" pitchFamily="18" charset="0"/>
                <a:cs typeface="Times New Roman" pitchFamily="18" charset="0"/>
              </a:rPr>
              <a:t>nhân</a:t>
            </a:r>
            <a:r>
              <a:rPr lang="en-US" sz="2400" b="1" dirty="0">
                <a:solidFill>
                  <a:srgbClr val="FF0000"/>
                </a:solidFill>
                <a:latin typeface="Times New Roman" panose="02020603050405020304" pitchFamily="18" charset="0"/>
                <a:cs typeface="Times New Roman" pitchFamily="18" charset="0"/>
              </a:rPr>
              <a:t>: </a:t>
            </a:r>
            <a:r>
              <a:rPr lang="en-US" sz="2400" dirty="0">
                <a:latin typeface="Times New Roman" panose="02020603050405020304" pitchFamily="18" charset="0"/>
                <a:cs typeface="Times New Roman" pitchFamily="18" charset="0"/>
              </a:rPr>
              <a:t>bị </a:t>
            </a:r>
            <a:r>
              <a:rPr lang="en-US" sz="2400" dirty="0" err="1">
                <a:latin typeface="Times New Roman" panose="02020603050405020304" pitchFamily="18" charset="0"/>
                <a:cs typeface="Times New Roman" pitchFamily="18" charset="0"/>
              </a:rPr>
              <a:t>giai</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cấp</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tư</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sản</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bóc</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lột</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nặng</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nê</a:t>
            </a:r>
            <a:r>
              <a:rPr lang="en-US" sz="2400" dirty="0">
                <a:latin typeface="Times New Roman" panose="02020603050405020304" pitchFamily="18" charset="0"/>
                <a:cs typeface="Times New Roman" pitchFamily="18" charset="0"/>
              </a:rPr>
              <a:t>̀</a:t>
            </a:r>
          </a:p>
        </p:txBody>
      </p:sp>
      <p:sp>
        <p:nvSpPr>
          <p:cNvPr id="14" name="Rectangle 13">
            <a:extLst>
              <a:ext uri="{FF2B5EF4-FFF2-40B4-BE49-F238E27FC236}">
                <a16:creationId xmlns:a16="http://schemas.microsoft.com/office/drawing/2014/main" id="{23728B7E-BE22-A047-B0BB-2E2A9B86882B}"/>
              </a:ext>
            </a:extLst>
          </p:cNvPr>
          <p:cNvSpPr/>
          <p:nvPr/>
        </p:nvSpPr>
        <p:spPr>
          <a:xfrm>
            <a:off x="2448017" y="1786920"/>
            <a:ext cx="6315577" cy="1569660"/>
          </a:xfrm>
          <a:prstGeom prst="rect">
            <a:avLst/>
          </a:prstGeom>
        </p:spPr>
        <p:txBody>
          <a:bodyPr wrap="square">
            <a:spAutoFit/>
          </a:bodyPr>
          <a:lstStyle/>
          <a:p>
            <a:pPr>
              <a:buFontTx/>
              <a:buChar char="-"/>
            </a:pPr>
            <a:r>
              <a:rPr lang="en-US" sz="2400" dirty="0" err="1">
                <a:latin typeface="Times New Roman" panose="02020603050405020304" pitchFamily="18" charset="0"/>
                <a:cs typeface="Times New Roman" pitchFamily="18" charset="0"/>
              </a:rPr>
              <a:t>Phong</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trào</a:t>
            </a:r>
            <a:r>
              <a:rPr lang="en-US" sz="2400" dirty="0">
                <a:latin typeface="Times New Roman" panose="02020603050405020304" pitchFamily="18" charset="0"/>
                <a:cs typeface="Times New Roman" pitchFamily="18" charset="0"/>
              </a:rPr>
              <a:t> </a:t>
            </a:r>
            <a:r>
              <a:rPr lang="en-US" sz="2400" dirty="0" err="1">
                <a:latin typeface="Times New Roman" panose="02020603050405020304" pitchFamily="18" charset="0"/>
                <a:cs typeface="Times New Roman" pitchFamily="18" charset="0"/>
              </a:rPr>
              <a:t>nổ</a:t>
            </a:r>
            <a:r>
              <a:rPr lang="en-US" sz="2400" dirty="0">
                <a:latin typeface="Times New Roman" panose="02020603050405020304" pitchFamily="18" charset="0"/>
                <a:cs typeface="Times New Roman" pitchFamily="18" charset="0"/>
              </a:rPr>
              <a:t> ra </a:t>
            </a:r>
            <a:r>
              <a:rPr lang="vi-VN" sz="2400" dirty="0">
                <a:latin typeface="Times New Roman" panose="02020603050405020304" pitchFamily="18" charset="0"/>
                <a:cs typeface="Times New Roman" pitchFamily="18" charset="0"/>
              </a:rPr>
              <a:t>ở Anh</a:t>
            </a:r>
            <a:r>
              <a:rPr lang="en-US" sz="2400" dirty="0">
                <a:latin typeface="Times New Roman" panose="02020603050405020304" pitchFamily="18" charset="0"/>
                <a:cs typeface="Times New Roman" pitchFamily="18" charset="0"/>
              </a:rPr>
              <a:t> c</a:t>
            </a:r>
            <a:r>
              <a:rPr lang="vi-VN" sz="2400" dirty="0">
                <a:latin typeface="Times New Roman" panose="02020603050405020304" pitchFamily="18" charset="0"/>
                <a:cs typeface="Times New Roman" pitchFamily="18" charset="0"/>
              </a:rPr>
              <a:t>uối thế kỉ XVIII</a:t>
            </a:r>
            <a:r>
              <a:rPr lang="en-US" sz="2400" dirty="0">
                <a:latin typeface="Times New Roman" panose="02020603050405020304" pitchFamily="18" charset="0"/>
                <a:cs typeface="Times New Roman" pitchFamily="18" charset="0"/>
                <a:sym typeface="Wingdings" pitchFamily="2" charset="2"/>
              </a:rPr>
              <a:t></a:t>
            </a:r>
            <a:r>
              <a:rPr lang="vi-VN" sz="2400" dirty="0">
                <a:latin typeface="Times New Roman" pitchFamily="18" charset="0"/>
                <a:cs typeface="Times New Roman" pitchFamily="18" charset="0"/>
              </a:rPr>
              <a:t>Pháp, Bỉ, Đức.</a:t>
            </a:r>
          </a:p>
          <a:p>
            <a:pPr>
              <a:buFontTx/>
              <a:buChar char="-"/>
            </a:pPr>
            <a:r>
              <a:rPr lang="vi-VN" sz="2400" b="1" dirty="0">
                <a:solidFill>
                  <a:srgbClr val="FF0000"/>
                </a:solidFill>
                <a:latin typeface="Times New Roman" pitchFamily="18" charset="0"/>
                <a:cs typeface="Times New Roman" pitchFamily="18" charset="0"/>
              </a:rPr>
              <a:t>Hình thức:  </a:t>
            </a:r>
            <a:r>
              <a:rPr lang="vi-VN" sz="2400" dirty="0">
                <a:latin typeface="Times New Roman" pitchFamily="18" charset="0"/>
                <a:cs typeface="Times New Roman" pitchFamily="18" charset="0"/>
              </a:rPr>
              <a:t>đập phá máy móc và đốt công xưởng, bãi công lập các công đoàn.</a:t>
            </a:r>
          </a:p>
        </p:txBody>
      </p:sp>
      <p:pic>
        <p:nvPicPr>
          <p:cNvPr id="16" name="Picture 15">
            <a:extLst>
              <a:ext uri="{FF2B5EF4-FFF2-40B4-BE49-F238E27FC236}">
                <a16:creationId xmlns:a16="http://schemas.microsoft.com/office/drawing/2014/main" id="{6063C8E1-B7FC-1A4E-A918-2561BA8474A0}"/>
              </a:ext>
            </a:extLst>
          </p:cNvPr>
          <p:cNvPicPr>
            <a:picLocks noChangeAspect="1"/>
          </p:cNvPicPr>
          <p:nvPr/>
        </p:nvPicPr>
        <p:blipFill>
          <a:blip r:embed="rId4"/>
          <a:stretch>
            <a:fillRect/>
          </a:stretch>
        </p:blipFill>
        <p:spPr>
          <a:xfrm>
            <a:off x="256569" y="2712785"/>
            <a:ext cx="1668313" cy="2430715"/>
          </a:xfrm>
          <a:prstGeom prst="rect">
            <a:avLst/>
          </a:prstGeom>
        </p:spPr>
      </p:pic>
      <p:sp>
        <p:nvSpPr>
          <p:cNvPr id="18" name="Rectangle 17">
            <a:extLst>
              <a:ext uri="{FF2B5EF4-FFF2-40B4-BE49-F238E27FC236}">
                <a16:creationId xmlns:a16="http://schemas.microsoft.com/office/drawing/2014/main" id="{09EAC465-83BA-9E49-BFD8-7A01B95DCDE7}"/>
              </a:ext>
            </a:extLst>
          </p:cNvPr>
          <p:cNvSpPr/>
          <p:nvPr/>
        </p:nvSpPr>
        <p:spPr>
          <a:xfrm>
            <a:off x="2405154" y="3409005"/>
            <a:ext cx="5296643" cy="461665"/>
          </a:xfrm>
          <a:prstGeom prst="rect">
            <a:avLst/>
          </a:prstGeom>
        </p:spPr>
        <p:txBody>
          <a:bodyPr wrap="none">
            <a:spAutoFit/>
          </a:bodyPr>
          <a:lstStyle/>
          <a:p>
            <a:pPr>
              <a:buFontTx/>
              <a:buChar char="-"/>
            </a:pPr>
            <a:r>
              <a:rPr lang="vi-VN" sz="2400" b="1" dirty="0">
                <a:solidFill>
                  <a:srgbClr val="FF0000"/>
                </a:solidFill>
                <a:latin typeface="Times New Roman" panose="02020603050405020304" pitchFamily="18" charset="0"/>
                <a:cs typeface="Times New Roman" pitchFamily="18" charset="0"/>
              </a:rPr>
              <a:t>Mục tiêu: </a:t>
            </a:r>
            <a:r>
              <a:rPr lang="vi-VN" sz="2400" dirty="0">
                <a:latin typeface="Times New Roman" panose="02020603050405020304" pitchFamily="18" charset="0"/>
                <a:cs typeface="Times New Roman" pitchFamily="18" charset="0"/>
              </a:rPr>
              <a:t>đòi tăng lương, giảm giờ làm.</a:t>
            </a:r>
          </a:p>
        </p:txBody>
      </p:sp>
      <p:pic>
        <p:nvPicPr>
          <p:cNvPr id="20" name="Picture 19">
            <a:extLst>
              <a:ext uri="{FF2B5EF4-FFF2-40B4-BE49-F238E27FC236}">
                <a16:creationId xmlns:a16="http://schemas.microsoft.com/office/drawing/2014/main" id="{917CE19A-EE73-6C49-B3A5-D125A3AF1868}"/>
              </a:ext>
            </a:extLst>
          </p:cNvPr>
          <p:cNvPicPr>
            <a:picLocks noChangeAspect="1"/>
          </p:cNvPicPr>
          <p:nvPr/>
        </p:nvPicPr>
        <p:blipFill>
          <a:blip r:embed="rId5"/>
          <a:stretch>
            <a:fillRect/>
          </a:stretch>
        </p:blipFill>
        <p:spPr>
          <a:xfrm>
            <a:off x="6400800" y="3226156"/>
            <a:ext cx="2743200" cy="1914144"/>
          </a:xfrm>
          <a:prstGeom prst="rect">
            <a:avLst/>
          </a:prstGeom>
        </p:spPr>
      </p:pic>
    </p:spTree>
    <p:extLst>
      <p:ext uri="{BB962C8B-B14F-4D97-AF65-F5344CB8AC3E}">
        <p14:creationId xmlns:p14="http://schemas.microsoft.com/office/powerpoint/2010/main" val="429355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50000">
                                          <p:cBhvr additive="base">
                                            <p:cTn id="11" dur="125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12" dur="125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50000">
                                          <p:cBhvr additive="base">
                                            <p:cTn id="15" dur="125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6" dur="1250" fill="hold"/>
                                            <p:tgtEl>
                                              <p:spTgt spid="64"/>
                                            </p:tgtEl>
                                            <p:attrNameLst>
                                              <p:attrName>ppt_y</p:attrName>
                                            </p:attrNameLst>
                                          </p:cBhvr>
                                          <p:tavLst>
                                            <p:tav tm="0">
                                              <p:val>
                                                <p:strVal val="0-#ppt_h/2"/>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par>
                                    <p:cTn id="20" presetID="16" presetClass="entr" presetSubtype="37"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 calcmode="lin" valueType="num">
                                          <p:cBhvr>
                                            <p:cTn id="2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8"/>
                                            </p:tgtEl>
                                            <p:attrNameLst>
                                              <p:attrName>ppt_y</p:attrName>
                                            </p:attrNameLst>
                                          </p:cBhvr>
                                          <p:tavLst>
                                            <p:tav tm="0">
                                              <p:val>
                                                <p:strVal val="#ppt_y"/>
                                              </p:val>
                                            </p:tav>
                                            <p:tav tm="100000">
                                              <p:val>
                                                <p:strVal val="#ppt_y"/>
                                              </p:val>
                                            </p:tav>
                                          </p:tavLst>
                                        </p:anim>
                                        <p:anim calcmode="lin" valueType="num">
                                          <p:cBhvr>
                                            <p:cTn id="4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4"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250" fill="hold"/>
                                            <p:tgtEl>
                                              <p:spTgt spid="63"/>
                                            </p:tgtEl>
                                            <p:attrNameLst>
                                              <p:attrName>ppt_x</p:attrName>
                                            </p:attrNameLst>
                                          </p:cBhvr>
                                          <p:tavLst>
                                            <p:tav tm="0">
                                              <p:val>
                                                <p:strVal val="0-#ppt_w/2"/>
                                              </p:val>
                                            </p:tav>
                                            <p:tav tm="100000">
                                              <p:val>
                                                <p:strVal val="#ppt_x"/>
                                              </p:val>
                                            </p:tav>
                                          </p:tavLst>
                                        </p:anim>
                                        <p:anim calcmode="lin" valueType="num">
                                          <p:cBhvr additive="base">
                                            <p:cTn id="12" dur="125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250" fill="hold"/>
                                            <p:tgtEl>
                                              <p:spTgt spid="64"/>
                                            </p:tgtEl>
                                            <p:attrNameLst>
                                              <p:attrName>ppt_x</p:attrName>
                                            </p:attrNameLst>
                                          </p:cBhvr>
                                          <p:tavLst>
                                            <p:tav tm="0">
                                              <p:val>
                                                <p:strVal val="0-#ppt_w/2"/>
                                              </p:val>
                                            </p:tav>
                                            <p:tav tm="100000">
                                              <p:val>
                                                <p:strVal val="#ppt_x"/>
                                              </p:val>
                                            </p:tav>
                                          </p:tavLst>
                                        </p:anim>
                                        <p:anim calcmode="lin" valueType="num">
                                          <p:cBhvr additive="base">
                                            <p:cTn id="16" dur="1250" fill="hold"/>
                                            <p:tgtEl>
                                              <p:spTgt spid="64"/>
                                            </p:tgtEl>
                                            <p:attrNameLst>
                                              <p:attrName>ppt_y</p:attrName>
                                            </p:attrNameLst>
                                          </p:cBhvr>
                                          <p:tavLst>
                                            <p:tav tm="0">
                                              <p:val>
                                                <p:strVal val="0-#ppt_h/2"/>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par>
                                    <p:cTn id="20" presetID="16" presetClass="entr" presetSubtype="37"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 calcmode="lin" valueType="num">
                                          <p:cBhvr>
                                            <p:cTn id="2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8"/>
                                            </p:tgtEl>
                                            <p:attrNameLst>
                                              <p:attrName>ppt_y</p:attrName>
                                            </p:attrNameLst>
                                          </p:cBhvr>
                                          <p:tavLst>
                                            <p:tav tm="0">
                                              <p:val>
                                                <p:strVal val="#ppt_y"/>
                                              </p:val>
                                            </p:tav>
                                            <p:tav tm="100000">
                                              <p:val>
                                                <p:strVal val="#ppt_y"/>
                                              </p:val>
                                            </p:tav>
                                          </p:tavLst>
                                        </p:anim>
                                        <p:anim calcmode="lin" valueType="num">
                                          <p:cBhvr>
                                            <p:cTn id="4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4" grpId="0"/>
          <p:bldP spid="1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11"/>
        <p:cNvGrpSpPr/>
        <p:nvPr/>
      </p:nvGrpSpPr>
      <p:grpSpPr>
        <a:xfrm>
          <a:off x="0" y="0"/>
          <a:ext cx="0" cy="0"/>
          <a:chOff x="0" y="0"/>
          <a:chExt cx="0" cy="0"/>
        </a:xfrm>
      </p:grpSpPr>
      <p:grpSp>
        <p:nvGrpSpPr>
          <p:cNvPr id="114" name="Google Shape;114;p19"/>
          <p:cNvGrpSpPr/>
          <p:nvPr/>
        </p:nvGrpSpPr>
        <p:grpSpPr>
          <a:xfrm>
            <a:off x="4235601" y="717556"/>
            <a:ext cx="1457296" cy="1457426"/>
            <a:chOff x="6654650" y="3665275"/>
            <a:chExt cx="409100" cy="409125"/>
          </a:xfrm>
        </p:grpSpPr>
        <p:sp>
          <p:nvSpPr>
            <p:cNvPr id="115" name="Google Shape;115;p19"/>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9"/>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 name="Google Shape;117;p19"/>
          <p:cNvGrpSpPr/>
          <p:nvPr/>
        </p:nvGrpSpPr>
        <p:grpSpPr>
          <a:xfrm rot="1868784">
            <a:off x="3207306" y="1243434"/>
            <a:ext cx="779849" cy="779855"/>
            <a:chOff x="570875" y="4322250"/>
            <a:chExt cx="443300" cy="443325"/>
          </a:xfrm>
        </p:grpSpPr>
        <p:sp>
          <p:nvSpPr>
            <p:cNvPr id="118" name="Google Shape;118;p1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1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1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2" name="Google Shape;122;p19"/>
          <p:cNvSpPr/>
          <p:nvPr/>
        </p:nvSpPr>
        <p:spPr>
          <a:xfrm>
            <a:off x="3742651" y="717558"/>
            <a:ext cx="316510" cy="3022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19"/>
          <p:cNvSpPr/>
          <p:nvPr/>
        </p:nvSpPr>
        <p:spPr>
          <a:xfrm rot="1799983">
            <a:off x="5734789" y="1380473"/>
            <a:ext cx="243896" cy="23288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98AC020E-BB7E-B946-83C1-A03FA7A2B62D}"/>
              </a:ext>
            </a:extLst>
          </p:cNvPr>
          <p:cNvSpPr/>
          <p:nvPr/>
        </p:nvSpPr>
        <p:spPr>
          <a:xfrm>
            <a:off x="2084035" y="2368354"/>
            <a:ext cx="5399400" cy="1200329"/>
          </a:xfrm>
          <a:prstGeom prst="rect">
            <a:avLst/>
          </a:prstGeom>
          <a:solidFill>
            <a:srgbClr val="FFFF00"/>
          </a:solidFill>
          <a:effectLst>
            <a:outerShdw blurRad="50800" dist="38100" dir="5400000" algn="t"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rPr>
              <a:t>II.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Arial"/>
              </a:rPr>
              <a:t>Các</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Arial"/>
              </a:rPr>
              <a:t>cuộc</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Arial"/>
              </a:rPr>
              <a:t>đấu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Arial"/>
              </a:rPr>
              <a:t>tranh</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Arial"/>
              </a:rPr>
              <a:t>tiêu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itchFamily="18" charset="0"/>
                <a:sym typeface="Arial"/>
              </a:rPr>
              <a:t>biểu</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itchFamily="18" charset="0"/>
              <a:sym typeface="Arial"/>
            </a:endParaRPr>
          </a:p>
        </p:txBody>
      </p:sp>
      <p:grpSp>
        <p:nvGrpSpPr>
          <p:cNvPr id="16" name="Google Shape;615;p39">
            <a:extLst>
              <a:ext uri="{FF2B5EF4-FFF2-40B4-BE49-F238E27FC236}">
                <a16:creationId xmlns:a16="http://schemas.microsoft.com/office/drawing/2014/main" id="{D9716DD3-90E0-F24F-9D83-9B83CC8E1EBD}"/>
              </a:ext>
            </a:extLst>
          </p:cNvPr>
          <p:cNvGrpSpPr/>
          <p:nvPr/>
        </p:nvGrpSpPr>
        <p:grpSpPr>
          <a:xfrm>
            <a:off x="8018815" y="49974"/>
            <a:ext cx="1075937" cy="1047989"/>
            <a:chOff x="5926225" y="921350"/>
            <a:chExt cx="517800" cy="504350"/>
          </a:xfrm>
        </p:grpSpPr>
        <p:sp>
          <p:nvSpPr>
            <p:cNvPr id="17" name="Google Shape;616;p39">
              <a:extLst>
                <a:ext uri="{FF2B5EF4-FFF2-40B4-BE49-F238E27FC236}">
                  <a16:creationId xmlns:a16="http://schemas.microsoft.com/office/drawing/2014/main" id="{723E6584-361C-1D48-AFC8-EC85BC117FCC}"/>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617;p39">
              <a:extLst>
                <a:ext uri="{FF2B5EF4-FFF2-40B4-BE49-F238E27FC236}">
                  <a16:creationId xmlns:a16="http://schemas.microsoft.com/office/drawing/2014/main" id="{E2604CA3-F7B2-EA4C-87AC-BF394871614A}"/>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Google Shape;610;p39">
            <a:extLst>
              <a:ext uri="{FF2B5EF4-FFF2-40B4-BE49-F238E27FC236}">
                <a16:creationId xmlns:a16="http://schemas.microsoft.com/office/drawing/2014/main" id="{08734883-0D0B-5D4A-AEF3-D7DE3AF9434D}"/>
              </a:ext>
            </a:extLst>
          </p:cNvPr>
          <p:cNvSpPr/>
          <p:nvPr/>
        </p:nvSpPr>
        <p:spPr>
          <a:xfrm>
            <a:off x="7848068" y="587176"/>
            <a:ext cx="1295932" cy="67852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468137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withEffect">
                                  <p:stCondLst>
                                    <p:cond delay="0"/>
                                  </p:stCondLst>
                                  <p:childTnLst>
                                    <p:animScale>
                                      <p:cBhvr>
                                        <p:cTn id="6" dur="5000" fill="hold"/>
                                        <p:tgtEl>
                                          <p:spTgt spid="2"/>
                                        </p:tgtEl>
                                      </p:cBhvr>
                                      <p:by x="150000" y="150000"/>
                                    </p:animScale>
                                  </p:childTnLst>
                                </p:cTn>
                              </p:par>
                              <p:par>
                                <p:cTn id="7" presetID="6" presetClass="emph" presetSubtype="0" repeatCount="5000" autoRev="1" fill="hold" nodeType="withEffect">
                                  <p:stCondLst>
                                    <p:cond delay="0"/>
                                  </p:stCondLst>
                                  <p:childTnLst>
                                    <p:animScale>
                                      <p:cBhvr>
                                        <p:cTn id="8" dur="5000" fill="hold"/>
                                        <p:tgtEl>
                                          <p:spTgt spid="117"/>
                                        </p:tgtEl>
                                      </p:cBhvr>
                                      <p:by x="150000" y="150000"/>
                                    </p:animScale>
                                  </p:childTnLst>
                                </p:cTn>
                              </p:par>
                              <p:par>
                                <p:cTn id="9" presetID="6" presetClass="emph" presetSubtype="0" repeatCount="5000" autoRev="1" fill="hold" grpId="0" nodeType="withEffect">
                                  <p:stCondLst>
                                    <p:cond delay="0"/>
                                  </p:stCondLst>
                                  <p:childTnLst>
                                    <p:animScale>
                                      <p:cBhvr>
                                        <p:cTn id="10" dur="5000" fill="hold"/>
                                        <p:tgtEl>
                                          <p:spTgt spid="122"/>
                                        </p:tgtEl>
                                      </p:cBhvr>
                                      <p:by x="150000" y="150000"/>
                                    </p:animScale>
                                  </p:childTnLst>
                                </p:cTn>
                              </p:par>
                              <p:par>
                                <p:cTn id="11" presetID="6" presetClass="emph" presetSubtype="0" repeatCount="5000" autoRev="1" fill="hold" nodeType="withEffect">
                                  <p:stCondLst>
                                    <p:cond delay="0"/>
                                  </p:stCondLst>
                                  <p:childTnLst>
                                    <p:animScale>
                                      <p:cBhvr>
                                        <p:cTn id="12" dur="5000" fill="hold"/>
                                        <p:tgtEl>
                                          <p:spTgt spid="114"/>
                                        </p:tgtEl>
                                      </p:cBhvr>
                                      <p:by x="150000" y="150000"/>
                                    </p:animScale>
                                  </p:childTnLst>
                                </p:cTn>
                              </p:par>
                              <p:par>
                                <p:cTn id="13" presetID="6" presetClass="emph" presetSubtype="0" repeatCount="5000" autoRev="1" fill="hold" grpId="0" nodeType="withEffect">
                                  <p:stCondLst>
                                    <p:cond delay="0"/>
                                  </p:stCondLst>
                                  <p:childTnLst>
                                    <p:animScale>
                                      <p:cBhvr>
                                        <p:cTn id="14" dur="5000" fill="hold"/>
                                        <p:tgtEl>
                                          <p:spTgt spid="123"/>
                                        </p:tgtEl>
                                      </p:cBhvr>
                                      <p:by x="150000" y="150000"/>
                                    </p:animScale>
                                  </p:childTnLst>
                                </p:cTn>
                              </p:par>
                              <p:par>
                                <p:cTn id="15" presetID="6" presetClass="emph" presetSubtype="0" repeatCount="5000" autoRev="1" fill="hold" nodeType="withEffect">
                                  <p:stCondLst>
                                    <p:cond delay="0"/>
                                  </p:stCondLst>
                                  <p:childTnLst>
                                    <p:animScale>
                                      <p:cBhvr>
                                        <p:cTn id="16" dur="5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0" y="1277905"/>
            <a:ext cx="2317558" cy="1483800"/>
          </a:xfrm>
          <a:prstGeom prst="rect">
            <a:avLst/>
          </a:prstGeom>
        </p:spPr>
        <p:txBody>
          <a:bodyPr spcFirstLastPara="1" wrap="square" lIns="91425" tIns="91425" rIns="91425" bIns="91425" anchor="t" anchorCtr="0">
            <a:noAutofit/>
          </a:bodyPr>
          <a:lstStyle/>
          <a:p>
            <a:pPr lvl="0">
              <a:buClrTx/>
              <a:buSzTx/>
            </a:pPr>
            <a:r>
              <a:rPr lang="vi-VN" sz="2000" kern="1200" dirty="0">
                <a:solidFill>
                  <a:srgbClr val="FFFF00"/>
                </a:solidFill>
                <a:latin typeface="Times New Roman" pitchFamily="18" charset="0"/>
                <a:ea typeface="+mn-ea"/>
                <a:cs typeface="Times New Roman" pitchFamily="18" charset="0"/>
              </a:rPr>
              <a:t>1. Phong trào công nhân ở các nước Anh, Pháp, Đức, Mĩ </a:t>
            </a:r>
            <a:endParaRPr lang="en-US" sz="2000"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6" name="Picture 15">
            <a:extLst>
              <a:ext uri="{FF2B5EF4-FFF2-40B4-BE49-F238E27FC236}">
                <a16:creationId xmlns:a16="http://schemas.microsoft.com/office/drawing/2014/main" id="{045B16E7-AF6C-8447-9B10-143270B845A2}"/>
              </a:ext>
            </a:extLst>
          </p:cNvPr>
          <p:cNvPicPr>
            <a:picLocks noChangeAspect="1"/>
          </p:cNvPicPr>
          <p:nvPr/>
        </p:nvPicPr>
        <p:blipFill>
          <a:blip r:embed="rId6"/>
          <a:stretch>
            <a:fillRect/>
          </a:stretch>
        </p:blipFill>
        <p:spPr>
          <a:xfrm>
            <a:off x="257411" y="2571750"/>
            <a:ext cx="1988957" cy="2216025"/>
          </a:xfrm>
          <a:prstGeom prst="rect">
            <a:avLst/>
          </a:prstGeom>
        </p:spPr>
      </p:pic>
      <p:sp>
        <p:nvSpPr>
          <p:cNvPr id="5" name="Rectangle 4">
            <a:extLst>
              <a:ext uri="{FF2B5EF4-FFF2-40B4-BE49-F238E27FC236}">
                <a16:creationId xmlns:a16="http://schemas.microsoft.com/office/drawing/2014/main" id="{F0370C76-DB83-3546-BCF3-1530C26ED351}"/>
              </a:ext>
            </a:extLst>
          </p:cNvPr>
          <p:cNvSpPr/>
          <p:nvPr/>
        </p:nvSpPr>
        <p:spPr>
          <a:xfrm>
            <a:off x="4559402" y="1643064"/>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98201FD6-6B28-CE44-9474-DA22790126A9}"/>
              </a:ext>
            </a:extLst>
          </p:cNvPr>
          <p:cNvSpPr/>
          <p:nvPr/>
        </p:nvSpPr>
        <p:spPr>
          <a:xfrm>
            <a:off x="2318368" y="1289121"/>
            <a:ext cx="187096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Phong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trào</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nửa</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đầu</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thế</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kỉ</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XIX </a:t>
            </a:r>
            <a:endParaRPr kumimoji="0" lang="en-VN"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Rectangle 12">
            <a:extLst>
              <a:ext uri="{FF2B5EF4-FFF2-40B4-BE49-F238E27FC236}">
                <a16:creationId xmlns:a16="http://schemas.microsoft.com/office/drawing/2014/main" id="{49875B0E-F134-774D-A20D-6CAE71D00648}"/>
              </a:ext>
            </a:extLst>
          </p:cNvPr>
          <p:cNvSpPr/>
          <p:nvPr/>
        </p:nvSpPr>
        <p:spPr>
          <a:xfrm>
            <a:off x="4744133" y="1294078"/>
            <a:ext cx="197212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Phong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trào</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từ</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năm</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1848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đến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năm</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1870 </a:t>
            </a:r>
            <a:endParaRPr kumimoji="0" lang="en-VN"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2B26E877-C442-F846-8285-B30CC3DBFA48}"/>
              </a:ext>
            </a:extLst>
          </p:cNvPr>
          <p:cNvSpPr/>
          <p:nvPr/>
        </p:nvSpPr>
        <p:spPr>
          <a:xfrm>
            <a:off x="7456410" y="1289121"/>
            <a:ext cx="153452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Phong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trào</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cuối</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thế</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kỉ</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XIX </a:t>
            </a:r>
          </a:p>
        </p:txBody>
      </p:sp>
      <p:sp>
        <p:nvSpPr>
          <p:cNvPr id="8" name="Right Arrow 7">
            <a:extLst>
              <a:ext uri="{FF2B5EF4-FFF2-40B4-BE49-F238E27FC236}">
                <a16:creationId xmlns:a16="http://schemas.microsoft.com/office/drawing/2014/main" id="{36210FF4-4DEA-674C-99AA-62B68B44F1BE}"/>
              </a:ext>
            </a:extLst>
          </p:cNvPr>
          <p:cNvSpPr/>
          <p:nvPr/>
        </p:nvSpPr>
        <p:spPr>
          <a:xfrm>
            <a:off x="2413810" y="2333585"/>
            <a:ext cx="6730190" cy="4572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5EF3EF54-7F3C-374B-BC74-7EEFE948F62B}"/>
              </a:ext>
            </a:extLst>
          </p:cNvPr>
          <p:cNvSpPr/>
          <p:nvPr/>
        </p:nvSpPr>
        <p:spPr>
          <a:xfrm>
            <a:off x="2697831" y="2790785"/>
            <a:ext cx="91622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Arial"/>
                <a:cs typeface="Arial"/>
                <a:sym typeface="Arial"/>
              </a:rPr>
              <a:t>Nhóm</a:t>
            </a:r>
            <a:r>
              <a:rPr kumimoji="0" lang="en-US" sz="2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a:cs typeface="Arial"/>
                <a:sym typeface="Arial"/>
              </a:rPr>
              <a:t> 1</a:t>
            </a:r>
          </a:p>
        </p:txBody>
      </p:sp>
      <p:sp>
        <p:nvSpPr>
          <p:cNvPr id="24" name="Rectangle 23">
            <a:extLst>
              <a:ext uri="{FF2B5EF4-FFF2-40B4-BE49-F238E27FC236}">
                <a16:creationId xmlns:a16="http://schemas.microsoft.com/office/drawing/2014/main" id="{83980EF6-026B-C247-9B1D-D7B8B2D363DB}"/>
              </a:ext>
            </a:extLst>
          </p:cNvPr>
          <p:cNvSpPr/>
          <p:nvPr/>
        </p:nvSpPr>
        <p:spPr>
          <a:xfrm>
            <a:off x="4440419" y="2878396"/>
            <a:ext cx="91622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Arial"/>
                <a:cs typeface="Arial"/>
                <a:sym typeface="Arial"/>
              </a:rPr>
              <a:t>Nhóm</a:t>
            </a:r>
            <a:r>
              <a:rPr kumimoji="0" lang="en-US" sz="2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Arial"/>
                <a:cs typeface="Arial"/>
                <a:sym typeface="Arial"/>
              </a:rPr>
              <a:t> 2</a:t>
            </a:r>
          </a:p>
        </p:txBody>
      </p:sp>
      <p:sp>
        <p:nvSpPr>
          <p:cNvPr id="25" name="Rectangle 24">
            <a:extLst>
              <a:ext uri="{FF2B5EF4-FFF2-40B4-BE49-F238E27FC236}">
                <a16:creationId xmlns:a16="http://schemas.microsoft.com/office/drawing/2014/main" id="{42591353-4CEA-0344-9412-8ABD4248DE10}"/>
              </a:ext>
            </a:extLst>
          </p:cNvPr>
          <p:cNvSpPr/>
          <p:nvPr/>
        </p:nvSpPr>
        <p:spPr>
          <a:xfrm>
            <a:off x="6122069" y="2867792"/>
            <a:ext cx="91622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Arial"/>
                <a:cs typeface="Arial"/>
                <a:sym typeface="Arial"/>
              </a:rPr>
              <a:t>Nhóm</a:t>
            </a:r>
            <a:r>
              <a:rPr kumimoji="0" lang="en-US" sz="20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Arial"/>
                <a:cs typeface="Arial"/>
                <a:sym typeface="Arial"/>
              </a:rPr>
              <a:t> 3</a:t>
            </a:r>
          </a:p>
        </p:txBody>
      </p:sp>
      <p:sp>
        <p:nvSpPr>
          <p:cNvPr id="26" name="Rectangle 25">
            <a:extLst>
              <a:ext uri="{FF2B5EF4-FFF2-40B4-BE49-F238E27FC236}">
                <a16:creationId xmlns:a16="http://schemas.microsoft.com/office/drawing/2014/main" id="{A5B717F9-DB6E-0541-B8E0-8B2795D3B42E}"/>
              </a:ext>
            </a:extLst>
          </p:cNvPr>
          <p:cNvSpPr/>
          <p:nvPr/>
        </p:nvSpPr>
        <p:spPr>
          <a:xfrm>
            <a:off x="7864657" y="2870819"/>
            <a:ext cx="91622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w="0"/>
                <a:solidFill>
                  <a:srgbClr val="0070C0"/>
                </a:solidFill>
                <a:effectLst>
                  <a:reflection blurRad="6350" stA="53000" endA="300" endPos="35500" dir="5400000" sy="-90000" algn="bl" rotWithShape="0"/>
                </a:effectLst>
                <a:uLnTx/>
                <a:uFillTx/>
                <a:latin typeface="Arial"/>
                <a:cs typeface="Arial"/>
                <a:sym typeface="Arial"/>
              </a:rPr>
              <a:t>Nhóm</a:t>
            </a:r>
            <a:r>
              <a:rPr kumimoji="0" lang="en-US" sz="2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Arial"/>
                <a:cs typeface="Arial"/>
                <a:sym typeface="Arial"/>
              </a:rPr>
              <a:t> 4</a:t>
            </a:r>
          </a:p>
        </p:txBody>
      </p:sp>
      <p:sp>
        <p:nvSpPr>
          <p:cNvPr id="11" name="Oval 10">
            <a:extLst>
              <a:ext uri="{FF2B5EF4-FFF2-40B4-BE49-F238E27FC236}">
                <a16:creationId xmlns:a16="http://schemas.microsoft.com/office/drawing/2014/main" id="{26CEFE57-F48B-BD40-89DD-844E2CCF0BCB}"/>
              </a:ext>
            </a:extLst>
          </p:cNvPr>
          <p:cNvSpPr/>
          <p:nvPr/>
        </p:nvSpPr>
        <p:spPr>
          <a:xfrm>
            <a:off x="2990489" y="2444437"/>
            <a:ext cx="279400" cy="2354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8" name="Oval 27">
            <a:extLst>
              <a:ext uri="{FF2B5EF4-FFF2-40B4-BE49-F238E27FC236}">
                <a16:creationId xmlns:a16="http://schemas.microsoft.com/office/drawing/2014/main" id="{3705AD5C-6D94-FF4A-AE5C-EFB85459E20D}"/>
              </a:ext>
            </a:extLst>
          </p:cNvPr>
          <p:cNvSpPr/>
          <p:nvPr/>
        </p:nvSpPr>
        <p:spPr>
          <a:xfrm>
            <a:off x="4754384" y="2441221"/>
            <a:ext cx="279400" cy="2354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9" name="Oval 28">
            <a:extLst>
              <a:ext uri="{FF2B5EF4-FFF2-40B4-BE49-F238E27FC236}">
                <a16:creationId xmlns:a16="http://schemas.microsoft.com/office/drawing/2014/main" id="{80701AED-11CD-004D-9E85-43FBE39AB4DD}"/>
              </a:ext>
            </a:extLst>
          </p:cNvPr>
          <p:cNvSpPr/>
          <p:nvPr/>
        </p:nvSpPr>
        <p:spPr>
          <a:xfrm>
            <a:off x="6444926" y="2454002"/>
            <a:ext cx="279400" cy="2354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0" name="Oval 29">
            <a:extLst>
              <a:ext uri="{FF2B5EF4-FFF2-40B4-BE49-F238E27FC236}">
                <a16:creationId xmlns:a16="http://schemas.microsoft.com/office/drawing/2014/main" id="{5A95075A-BE0E-FC43-BE86-7757C1C90A1D}"/>
              </a:ext>
            </a:extLst>
          </p:cNvPr>
          <p:cNvSpPr/>
          <p:nvPr/>
        </p:nvSpPr>
        <p:spPr>
          <a:xfrm>
            <a:off x="8138777" y="2457551"/>
            <a:ext cx="279400" cy="2354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3AC9FCC6-87EA-FF45-8C16-23A397711072}"/>
              </a:ext>
            </a:extLst>
          </p:cNvPr>
          <p:cNvSpPr/>
          <p:nvPr/>
        </p:nvSpPr>
        <p:spPr>
          <a:xfrm>
            <a:off x="2506214" y="128757"/>
            <a:ext cx="654538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Kĩ thuật mảnh ghép</a:t>
            </a:r>
            <a:r>
              <a:rPr kumimoji="0" lang="en-VN"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p>
        </p:txBody>
      </p:sp>
      <p:sp>
        <p:nvSpPr>
          <p:cNvPr id="20" name="Rectangle 19">
            <a:extLst>
              <a:ext uri="{FF2B5EF4-FFF2-40B4-BE49-F238E27FC236}">
                <a16:creationId xmlns:a16="http://schemas.microsoft.com/office/drawing/2014/main" id="{6049A364-AA14-2248-BB15-D02F609CAC31}"/>
              </a:ext>
            </a:extLst>
          </p:cNvPr>
          <p:cNvSpPr/>
          <p:nvPr/>
        </p:nvSpPr>
        <p:spPr>
          <a:xfrm>
            <a:off x="2472208" y="3725983"/>
            <a:ext cx="6671792" cy="112543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000" b="1" i="0" u="sng"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Note:</a:t>
            </a:r>
            <a:r>
              <a:rPr kumimoji="0" lang="vi-VN"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a:t>
            </a: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Hãy đọc sách giáo khoa và hoàn thành bảng “Các cuộc đấu tranh tiêu biểu của phong trào công nhân quốc tế từ cuối thế kỉ XVIII đến đầu thế kỉ XX”.</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21" name="Left Brace 20">
            <a:extLst>
              <a:ext uri="{FF2B5EF4-FFF2-40B4-BE49-F238E27FC236}">
                <a16:creationId xmlns:a16="http://schemas.microsoft.com/office/drawing/2014/main" id="{C9112A44-8E59-9942-B019-684A786E4E70}"/>
              </a:ext>
            </a:extLst>
          </p:cNvPr>
          <p:cNvSpPr/>
          <p:nvPr/>
        </p:nvSpPr>
        <p:spPr>
          <a:xfrm rot="5400000">
            <a:off x="5619629" y="1545835"/>
            <a:ext cx="190931" cy="1606368"/>
          </a:xfrm>
          <a:prstGeom prst="leftBrace">
            <a:avLst>
              <a:gd name="adj1" fmla="val 8333"/>
              <a:gd name="adj2" fmla="val 50000"/>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886737345"/>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50000">
                                          <p:cBhvr additive="base">
                                            <p:cTn id="11"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50000">
                                          <p:cBhvr additive="base">
                                            <p:cTn id="15"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14:presetBounceEnd="5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push.wav"/>
                                            </p:tgtEl>
                                          </p:cMediaNode>
                                        </p:audio>
                                      </p:subTnLst>
                                    </p:cTn>
                                  </p:par>
                                  <p:par>
                                    <p:cTn id="23" presetID="2" presetClass="entr" presetSubtype="8" fill="hold" grpId="0" nodeType="with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7" presetID="2" presetClass="entr" presetSubtype="1" fill="hold" grpId="0" nodeType="withEffect" p14:presetBounceEnd="5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50000">
                                          <p:cBhvr additive="base">
                                            <p:cTn id="2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push.wav"/>
                                            </p:tgtEl>
                                          </p:cMediaNode>
                                        </p:audio>
                                      </p:subTnLst>
                                    </p:cTn>
                                  </p:par>
                                  <p:par>
                                    <p:cTn id="31" presetID="2" presetClass="entr" presetSubtype="1" fill="hold" grpId="0" nodeType="withEffect" p14:presetBounceEnd="50000">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14:bounceEnd="50000">
                                          <p:cBhvr additive="base">
                                            <p:cTn id="3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5" presetID="2" presetClass="entr" presetSubtype="1" fill="hold" grpId="0" nodeType="withEffect" p14:presetBounceEnd="50000">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14:bounceEnd="50000">
                                          <p:cBhvr additive="base">
                                            <p:cTn id="3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push.wav"/>
                                            </p:tgtEl>
                                          </p:cMediaNode>
                                        </p:audio>
                                      </p:subTnLst>
                                    </p:cTn>
                                  </p:par>
                                  <p:par>
                                    <p:cTn id="39" presetID="2" presetClass="entr" presetSubtype="1" fill="hold" grpId="0" nodeType="withEffect" p14:presetBounceEnd="50000">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14:bounceEnd="50000">
                                          <p:cBhvr additive="base">
                                            <p:cTn id="41"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3" presetID="2" presetClass="entr" presetSubtype="1" fill="hold" grpId="0" nodeType="withEffect" p14:presetBounceEnd="50000">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14:bounceEnd="50000">
                                          <p:cBhvr additive="base">
                                            <p:cTn id="45"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par>
                                    <p:cTn id="47" presetID="2" presetClass="entr" presetSubtype="1" fill="hold" grpId="0" nodeType="withEffect" p14:presetBounceEnd="50000">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14:bounceEnd="50000">
                                          <p:cBhvr additive="base">
                                            <p:cTn id="4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50"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 presetClass="entr" presetSubtype="1" fill="hold" grpId="0" nodeType="withEffect" p14:presetBounceEnd="50000">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14:bounceEnd="50000">
                                          <p:cBhvr additive="base">
                                            <p:cTn id="53"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54"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par>
                                    <p:cTn id="55" presetID="2" presetClass="entr" presetSubtype="1" fill="hold" grpId="0" nodeType="withEffect" p14:presetBounceEnd="50000">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14:bounceEnd="50000">
                                          <p:cBhvr additive="base">
                                            <p:cTn id="5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8"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par>
                              <p:cTn id="59" fill="hold">
                                <p:stCondLst>
                                  <p:cond delay="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0"/>
                                            </p:tgtEl>
                                            <p:attrNameLst>
                                              <p:attrName>ppt_y</p:attrName>
                                            </p:attrNameLst>
                                          </p:cBhvr>
                                          <p:tavLst>
                                            <p:tav tm="0">
                                              <p:val>
                                                <p:strVal val="#ppt_y"/>
                                              </p:val>
                                            </p:tav>
                                            <p:tav tm="100000">
                                              <p:val>
                                                <p:strVal val="#ppt_y"/>
                                              </p:val>
                                            </p:tav>
                                          </p:tavLst>
                                        </p:anim>
                                        <p:anim calcmode="lin" valueType="num">
                                          <p:cBhvr>
                                            <p:cTn id="64"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0"/>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par>
                        <p:cTn id="67" fill="hold">
                          <p:stCondLst>
                            <p:cond delay="indefinite"/>
                          </p:stCondLst>
                          <p:childTnLst>
                            <p:par>
                              <p:cTn id="68" fill="hold">
                                <p:stCondLst>
                                  <p:cond delay="0"/>
                                </p:stCondLst>
                                <p:childTnLst>
                                  <p:par>
                                    <p:cTn id="69" presetID="21" presetClass="entr" presetSubtype="2"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heel(2)">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5" name="whoosh.wav"/>
                                            </p:tgtEl>
                                          </p:cMediaNode>
                                        </p:audio>
                                      </p:subTnLst>
                                    </p:cTn>
                                  </p:par>
                                </p:childTnLst>
                              </p:cTn>
                            </p:par>
                          </p:childTnLst>
                        </p:cTn>
                      </p:par>
                      <p:par>
                        <p:cTn id="72" fill="hold">
                          <p:stCondLst>
                            <p:cond delay="indefinite"/>
                          </p:stCondLst>
                          <p:childTnLst>
                            <p:par>
                              <p:cTn id="73" fill="hold">
                                <p:stCondLst>
                                  <p:cond delay="0"/>
                                </p:stCondLst>
                                <p:childTnLst>
                                  <p:par>
                                    <p:cTn id="74" presetID="21" presetClass="entr" presetSubtype="2"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heel(2)">
                                          <p:cBhvr>
                                            <p:cTn id="76" dur="500"/>
                                            <p:tgtEl>
                                              <p:spTgt spid="21"/>
                                            </p:tgtEl>
                                          </p:cBhvr>
                                        </p:animEffect>
                                      </p:childTnLst>
                                    </p:cTn>
                                  </p:par>
                                  <p:par>
                                    <p:cTn id="77" presetID="21" presetClass="entr" presetSubtype="2"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heel(2)">
                                          <p:cBhvr>
                                            <p:cTn id="79" dur="500"/>
                                            <p:tgtEl>
                                              <p:spTgt spid="13"/>
                                            </p:tgtEl>
                                          </p:cBhvr>
                                        </p:animEffect>
                                      </p:childTnLst>
                                      <p:subTnLst>
                                        <p:audio>
                                          <p:cMediaNode>
                                            <p:cTn display="0" masterRel="sameClick">
                                              <p:stCondLst>
                                                <p:cond evt="begin" delay="0">
                                                  <p:tn val="77"/>
                                                </p:cond>
                                              </p:stCondLst>
                                              <p:endCondLst>
                                                <p:cond evt="onStopAudio" delay="0">
                                                  <p:tgtEl>
                                                    <p:sldTgt/>
                                                  </p:tgtEl>
                                                </p:cond>
                                              </p:endCondLst>
                                            </p:cTn>
                                            <p:tgtEl>
                                              <p:sndTgt r:embed="rId5" name="whoosh.wav"/>
                                            </p:tgtEl>
                                          </p:cMediaNode>
                                        </p:audio>
                                      </p:subTnLst>
                                    </p:cTn>
                                  </p:par>
                                </p:childTnLst>
                              </p:cTn>
                            </p:par>
                          </p:childTnLst>
                        </p:cTn>
                      </p:par>
                      <p:par>
                        <p:cTn id="80" fill="hold">
                          <p:stCondLst>
                            <p:cond delay="indefinite"/>
                          </p:stCondLst>
                          <p:childTnLst>
                            <p:par>
                              <p:cTn id="81" fill="hold">
                                <p:stCondLst>
                                  <p:cond delay="0"/>
                                </p:stCondLst>
                                <p:childTnLst>
                                  <p:par>
                                    <p:cTn id="82" presetID="21" presetClass="entr" presetSubtype="2"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heel(2)">
                                          <p:cBhvr>
                                            <p:cTn id="84" dur="500"/>
                                            <p:tgtEl>
                                              <p:spTgt spid="15"/>
                                            </p:tgtEl>
                                          </p:cBhvr>
                                        </p:animEffect>
                                      </p:childTnLst>
                                      <p:subTnLst>
                                        <p:audio>
                                          <p:cMediaNode>
                                            <p:cTn display="0" masterRel="sameClick">
                                              <p:stCondLst>
                                                <p:cond evt="begin" delay="0">
                                                  <p:tn val="82"/>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5" grpId="0"/>
          <p:bldP spid="8" grpId="0" animBg="1"/>
          <p:bldP spid="10" grpId="0"/>
          <p:bldP spid="24" grpId="0"/>
          <p:bldP spid="25" grpId="0"/>
          <p:bldP spid="26" grpId="0"/>
          <p:bldP spid="11" grpId="0" animBg="1"/>
          <p:bldP spid="28" grpId="0" animBg="1"/>
          <p:bldP spid="29" grpId="0" animBg="1"/>
          <p:bldP spid="30" grpId="0" animBg="1"/>
          <p:bldP spid="14" grpId="0"/>
          <p:bldP spid="20"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0-#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0-#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push.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push.wav"/>
                                            </p:tgtEl>
                                          </p:cMediaNode>
                                        </p:audio>
                                      </p:sub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push.wav"/>
                                            </p:tgtEl>
                                          </p:cMediaNode>
                                        </p:audio>
                                      </p:subTnLst>
                                    </p:cTn>
                                  </p:par>
                                  <p:par>
                                    <p:cTn id="31" presetID="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8" name="click.wav"/>
                                            </p:tgtEl>
                                          </p:cMediaNode>
                                        </p:audio>
                                      </p:subTnLst>
                                    </p:cTn>
                                  </p:par>
                                  <p:par>
                                    <p:cTn id="35" presetID="2" presetClass="entr" presetSubtype="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push.wav"/>
                                            </p:tgtEl>
                                          </p:cMediaNode>
                                        </p:audio>
                                      </p:subTnLst>
                                    </p:cTn>
                                  </p:par>
                                  <p:par>
                                    <p:cTn id="39" presetID="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8" name="click.wav"/>
                                            </p:tgtEl>
                                          </p:cMediaNode>
                                        </p:audio>
                                      </p:subTnLst>
                                    </p:cTn>
                                  </p:par>
                                  <p:par>
                                    <p:cTn id="43" presetID="2" presetClass="entr" presetSubtype="1"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7" name="push.wav"/>
                                            </p:tgtEl>
                                          </p:cMediaNode>
                                        </p:audio>
                                      </p:subTnLst>
                                    </p:cTn>
                                  </p:par>
                                  <p:par>
                                    <p:cTn id="47" presetID="2" presetClass="entr" presetSubtype="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 presetClass="entr" presetSubtype="1"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7" name="push.wav"/>
                                            </p:tgtEl>
                                          </p:cMediaNode>
                                        </p:audio>
                                      </p:subTnLst>
                                    </p:cTn>
                                  </p:par>
                                  <p:par>
                                    <p:cTn id="55" presetID="2" presetClass="entr" presetSubtype="1"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8" name="click.wav"/>
                                            </p:tgtEl>
                                          </p:cMediaNode>
                                        </p:audio>
                                      </p:subTnLst>
                                    </p:cTn>
                                  </p:par>
                                </p:childTnLst>
                              </p:cTn>
                            </p:par>
                            <p:par>
                              <p:cTn id="59" fill="hold">
                                <p:stCondLst>
                                  <p:cond delay="50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3" dur="250" fill="hold"/>
                                            <p:tgtEl>
                                              <p:spTgt spid="20"/>
                                            </p:tgtEl>
                                            <p:attrNameLst>
                                              <p:attrName>ppt_y</p:attrName>
                                            </p:attrNameLst>
                                          </p:cBhvr>
                                          <p:tavLst>
                                            <p:tav tm="0">
                                              <p:val>
                                                <p:strVal val="#ppt_y"/>
                                              </p:val>
                                            </p:tav>
                                            <p:tav tm="100000">
                                              <p:val>
                                                <p:strVal val="#ppt_y"/>
                                              </p:val>
                                            </p:tav>
                                          </p:tavLst>
                                        </p:anim>
                                        <p:anim calcmode="lin" valueType="num">
                                          <p:cBhvr>
                                            <p:cTn id="64"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65"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66" dur="250" tmFilter="0,0; .5, 1; 1, 1"/>
                                            <p:tgtEl>
                                              <p:spTgt spid="20"/>
                                            </p:tgtEl>
                                          </p:cBhvr>
                                        </p:animEffect>
                                      </p:childTnLst>
                                      <p:subTnLst>
                                        <p:audio>
                                          <p:cMediaNode>
                                            <p:cTn display="0" masterRel="sameClick">
                                              <p:stCondLst>
                                                <p:cond evt="begin" delay="0">
                                                  <p:tn val="60"/>
                                                </p:cond>
                                              </p:stCondLst>
                                              <p:endCondLst>
                                                <p:cond evt="onStopAudio" delay="0">
                                                  <p:tgtEl>
                                                    <p:sldTgt/>
                                                  </p:tgtEl>
                                                </p:cond>
                                              </p:endCondLst>
                                            </p:cTn>
                                            <p:tgtEl>
                                              <p:sndTgt r:embed="rId8" name="click.wav"/>
                                            </p:tgtEl>
                                          </p:cMediaNode>
                                        </p:audio>
                                      </p:subTnLst>
                                    </p:cTn>
                                  </p:par>
                                </p:childTnLst>
                              </p:cTn>
                            </p:par>
                          </p:childTnLst>
                        </p:cTn>
                      </p:par>
                      <p:par>
                        <p:cTn id="67" fill="hold">
                          <p:stCondLst>
                            <p:cond delay="indefinite"/>
                          </p:stCondLst>
                          <p:childTnLst>
                            <p:par>
                              <p:cTn id="68" fill="hold">
                                <p:stCondLst>
                                  <p:cond delay="0"/>
                                </p:stCondLst>
                                <p:childTnLst>
                                  <p:par>
                                    <p:cTn id="69" presetID="21" presetClass="entr" presetSubtype="2"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heel(2)">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whoosh.wav"/>
                                            </p:tgtEl>
                                          </p:cMediaNode>
                                        </p:audio>
                                      </p:subTnLst>
                                    </p:cTn>
                                  </p:par>
                                </p:childTnLst>
                              </p:cTn>
                            </p:par>
                          </p:childTnLst>
                        </p:cTn>
                      </p:par>
                      <p:par>
                        <p:cTn id="72" fill="hold">
                          <p:stCondLst>
                            <p:cond delay="indefinite"/>
                          </p:stCondLst>
                          <p:childTnLst>
                            <p:par>
                              <p:cTn id="73" fill="hold">
                                <p:stCondLst>
                                  <p:cond delay="0"/>
                                </p:stCondLst>
                                <p:childTnLst>
                                  <p:par>
                                    <p:cTn id="74" presetID="21" presetClass="entr" presetSubtype="2"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heel(2)">
                                          <p:cBhvr>
                                            <p:cTn id="76" dur="500"/>
                                            <p:tgtEl>
                                              <p:spTgt spid="21"/>
                                            </p:tgtEl>
                                          </p:cBhvr>
                                        </p:animEffect>
                                      </p:childTnLst>
                                    </p:cTn>
                                  </p:par>
                                  <p:par>
                                    <p:cTn id="77" presetID="21" presetClass="entr" presetSubtype="2"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heel(2)">
                                          <p:cBhvr>
                                            <p:cTn id="79" dur="500"/>
                                            <p:tgtEl>
                                              <p:spTgt spid="13"/>
                                            </p:tgtEl>
                                          </p:cBhvr>
                                        </p:animEffect>
                                      </p:childTnLst>
                                      <p:subTnLst>
                                        <p:audio>
                                          <p:cMediaNode>
                                            <p:cTn display="0" masterRel="sameClick">
                                              <p:stCondLst>
                                                <p:cond evt="begin" delay="0">
                                                  <p:tn val="77"/>
                                                </p:cond>
                                              </p:stCondLst>
                                              <p:endCondLst>
                                                <p:cond evt="onStopAudio" delay="0">
                                                  <p:tgtEl>
                                                    <p:sldTgt/>
                                                  </p:tgtEl>
                                                </p:cond>
                                              </p:endCondLst>
                                            </p:cTn>
                                            <p:tgtEl>
                                              <p:sndTgt r:embed="rId9" name="whoosh.wav"/>
                                            </p:tgtEl>
                                          </p:cMediaNode>
                                        </p:audio>
                                      </p:subTnLst>
                                    </p:cTn>
                                  </p:par>
                                </p:childTnLst>
                              </p:cTn>
                            </p:par>
                          </p:childTnLst>
                        </p:cTn>
                      </p:par>
                      <p:par>
                        <p:cTn id="80" fill="hold">
                          <p:stCondLst>
                            <p:cond delay="indefinite"/>
                          </p:stCondLst>
                          <p:childTnLst>
                            <p:par>
                              <p:cTn id="81" fill="hold">
                                <p:stCondLst>
                                  <p:cond delay="0"/>
                                </p:stCondLst>
                                <p:childTnLst>
                                  <p:par>
                                    <p:cTn id="82" presetID="21" presetClass="entr" presetSubtype="2"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heel(2)">
                                          <p:cBhvr>
                                            <p:cTn id="84" dur="500"/>
                                            <p:tgtEl>
                                              <p:spTgt spid="15"/>
                                            </p:tgtEl>
                                          </p:cBhvr>
                                        </p:animEffect>
                                      </p:childTnLst>
                                      <p:subTnLst>
                                        <p:audio>
                                          <p:cMediaNode>
                                            <p:cTn display="0" masterRel="sameClick">
                                              <p:stCondLst>
                                                <p:cond evt="begin" delay="0">
                                                  <p:tn val="82"/>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13" grpId="0"/>
          <p:bldP spid="15" grpId="0"/>
          <p:bldP spid="8" grpId="0" animBg="1"/>
          <p:bldP spid="10" grpId="0"/>
          <p:bldP spid="24" grpId="0"/>
          <p:bldP spid="25" grpId="0"/>
          <p:bldP spid="26" grpId="0"/>
          <p:bldP spid="11" grpId="0" animBg="1"/>
          <p:bldP spid="28" grpId="0" animBg="1"/>
          <p:bldP spid="29" grpId="0" animBg="1"/>
          <p:bldP spid="30" grpId="0" animBg="1"/>
          <p:bldP spid="14" grpId="0"/>
          <p:bldP spid="20" grpId="0"/>
          <p:bldP spid="2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0" y="1277905"/>
            <a:ext cx="2317558" cy="1483800"/>
          </a:xfrm>
          <a:prstGeom prst="rect">
            <a:avLst/>
          </a:prstGeom>
        </p:spPr>
        <p:txBody>
          <a:bodyPr spcFirstLastPara="1" wrap="square" lIns="91425" tIns="91425" rIns="91425" bIns="91425" anchor="t" anchorCtr="0">
            <a:noAutofit/>
          </a:bodyPr>
          <a:lstStyle/>
          <a:p>
            <a:pPr lvl="0">
              <a:buClrTx/>
              <a:buSzTx/>
            </a:pPr>
            <a:r>
              <a:rPr lang="vi-VN" sz="2000" kern="1200" dirty="0">
                <a:solidFill>
                  <a:srgbClr val="FFFF00"/>
                </a:solidFill>
                <a:latin typeface="Times New Roman" pitchFamily="18" charset="0"/>
                <a:ea typeface="+mn-ea"/>
                <a:cs typeface="Times New Roman" pitchFamily="18" charset="0"/>
              </a:rPr>
              <a:t>1. Phong trào công nhân ở các nước Anh, Pháp, Đức, Mĩ </a:t>
            </a:r>
            <a:endParaRPr lang="en-US" sz="2000"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6" name="Picture 15">
            <a:extLst>
              <a:ext uri="{FF2B5EF4-FFF2-40B4-BE49-F238E27FC236}">
                <a16:creationId xmlns:a16="http://schemas.microsoft.com/office/drawing/2014/main" id="{045B16E7-AF6C-8447-9B10-143270B845A2}"/>
              </a:ext>
            </a:extLst>
          </p:cNvPr>
          <p:cNvPicPr>
            <a:picLocks noChangeAspect="1"/>
          </p:cNvPicPr>
          <p:nvPr/>
        </p:nvPicPr>
        <p:blipFill>
          <a:blip r:embed="rId5"/>
          <a:stretch>
            <a:fillRect/>
          </a:stretch>
        </p:blipFill>
        <p:spPr>
          <a:xfrm>
            <a:off x="257411" y="2571750"/>
            <a:ext cx="1988957" cy="2216025"/>
          </a:xfrm>
          <a:prstGeom prst="rect">
            <a:avLst/>
          </a:prstGeom>
        </p:spPr>
      </p:pic>
      <p:sp>
        <p:nvSpPr>
          <p:cNvPr id="5" name="Rectangle 4">
            <a:extLst>
              <a:ext uri="{FF2B5EF4-FFF2-40B4-BE49-F238E27FC236}">
                <a16:creationId xmlns:a16="http://schemas.microsoft.com/office/drawing/2014/main" id="{F0370C76-DB83-3546-BCF3-1530C26ED351}"/>
              </a:ext>
            </a:extLst>
          </p:cNvPr>
          <p:cNvSpPr/>
          <p:nvPr/>
        </p:nvSpPr>
        <p:spPr>
          <a:xfrm>
            <a:off x="3480194" y="2417862"/>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DCF1BEE1-7FE3-B44D-9246-6B9D245E0152}"/>
              </a:ext>
            </a:extLst>
          </p:cNvPr>
          <p:cNvPicPr>
            <a:picLocks noChangeAspect="1"/>
          </p:cNvPicPr>
          <p:nvPr/>
        </p:nvPicPr>
        <p:blipFill>
          <a:blip r:embed="rId6"/>
          <a:stretch>
            <a:fillRect/>
          </a:stretch>
        </p:blipFill>
        <p:spPr>
          <a:xfrm>
            <a:off x="2434866" y="635495"/>
            <a:ext cx="6709134" cy="4508005"/>
          </a:xfrm>
          <a:prstGeom prst="rect">
            <a:avLst/>
          </a:prstGeom>
        </p:spPr>
      </p:pic>
      <p:sp>
        <p:nvSpPr>
          <p:cNvPr id="7" name="Rectangle 6">
            <a:extLst>
              <a:ext uri="{FF2B5EF4-FFF2-40B4-BE49-F238E27FC236}">
                <a16:creationId xmlns:a16="http://schemas.microsoft.com/office/drawing/2014/main" id="{0B80809D-C5F6-4644-9906-66B38BD5F6B7}"/>
              </a:ext>
            </a:extLst>
          </p:cNvPr>
          <p:cNvSpPr/>
          <p:nvPr/>
        </p:nvSpPr>
        <p:spPr>
          <a:xfrm>
            <a:off x="2647118" y="0"/>
            <a:ext cx="6496882" cy="63549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16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BẢNG CÁC CUỘC ĐẤU TRANH TIÊU BIỂU CỦA PHONG TRÀO CÔNG NHÂN CUỐI THẾ KỈ XVIII ĐẾN ĐẦU THẾ KỈ XX</a:t>
            </a:r>
            <a:endParaRPr kumimoji="0" lang="en-VN" sz="1200" b="1" i="0" u="none" strike="noStrike" kern="0" cap="none" spc="0" normalizeH="0" baseline="0" noProof="0" dirty="0">
              <a:ln>
                <a:noFill/>
              </a:ln>
              <a:solidFill>
                <a:srgbClr val="000000"/>
              </a:solidFill>
              <a:effectLst/>
              <a:uLnTx/>
              <a:uFillTx/>
              <a:latin typeface="SVN-Blenda Script" panose="02000804000000020003" pitchFamily="2" charset="0"/>
              <a:ea typeface="Arial" panose="020B0604020202020204" pitchFamily="34" charset="0"/>
              <a:cs typeface="Times New Roman" panose="02020603050405020304" pitchFamily="18" charset="0"/>
              <a:sym typeface="Arial"/>
            </a:endParaRPr>
          </a:p>
        </p:txBody>
      </p:sp>
      <p:pic>
        <p:nvPicPr>
          <p:cNvPr id="10" name="9convert.com - Đồng hồ đếm ngược 10 phút  10 minute countdown_360p" descr="9convert.com - Đồng hồ đếm ngược 10 phút  10 minute countdown_360p">
            <a:hlinkClick r:id="" action="ppaction://media"/>
            <a:extLst>
              <a:ext uri="{FF2B5EF4-FFF2-40B4-BE49-F238E27FC236}">
                <a16:creationId xmlns:a16="http://schemas.microsoft.com/office/drawing/2014/main" id="{ECBF93C7-04DB-0E40-9A6A-2BAB520B82A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34865" y="1277904"/>
            <a:ext cx="6709134" cy="3865595"/>
          </a:xfrm>
          <a:prstGeom prst="rect">
            <a:avLst/>
          </a:prstGeom>
        </p:spPr>
      </p:pic>
    </p:spTree>
    <p:extLst>
      <p:ext uri="{BB962C8B-B14F-4D97-AF65-F5344CB8AC3E}">
        <p14:creationId xmlns:p14="http://schemas.microsoft.com/office/powerpoint/2010/main" val="2499777733"/>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50000">
                                          <p:cBhvr additive="base">
                                            <p:cTn id="11"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50000">
                                          <p:cBhvr additive="base">
                                            <p:cTn id="15"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8" fill="hold" grpId="0" nodeType="with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50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50000">
                                          <p:cBhvr additive="base">
                                            <p:cTn id="2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childTnLst>
            </p:cTn>
          </p:par>
        </p:tnLst>
        <p:bldLst>
          <p:bldP spid="63"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0-#ppt_w/2"/>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0-#ppt_w/2"/>
                                              </p:val>
                                            </p:tav>
                                            <p:tav tm="100000">
                                              <p:val>
                                                <p:strVal val="#ppt_x"/>
                                              </p:val>
                                            </p:tav>
                                          </p:tavLst>
                                        </p:anim>
                                        <p:anim calcmode="lin" valueType="num">
                                          <p:cBhvr additive="base">
                                            <p:cTn id="16" dur="50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0"/>
                    </p:tgtEl>
                  </p:cMediaNode>
                </p:video>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childTnLst>
            </p:cTn>
          </p:par>
        </p:tnLst>
        <p:bldLst>
          <p:bldP spid="63" grpId="0"/>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58921" y="1277905"/>
            <a:ext cx="2376479" cy="1483800"/>
          </a:xfrm>
          <a:prstGeom prst="rect">
            <a:avLst/>
          </a:prstGeom>
        </p:spPr>
        <p:txBody>
          <a:bodyPr spcFirstLastPara="1" wrap="square" lIns="91425" tIns="91425" rIns="91425" bIns="91425" anchor="t" anchorCtr="0">
            <a:noAutofit/>
          </a:bodyPr>
          <a:lstStyle/>
          <a:p>
            <a:pPr lvl="0">
              <a:buClrTx/>
              <a:buSzTx/>
            </a:pPr>
            <a:r>
              <a:rPr lang="vi-VN" sz="2000" kern="1200" dirty="0">
                <a:solidFill>
                  <a:srgbClr val="FFFF00"/>
                </a:solidFill>
                <a:latin typeface="Times New Roman" pitchFamily="18" charset="0"/>
                <a:ea typeface="+mn-ea"/>
                <a:cs typeface="Times New Roman" pitchFamily="18" charset="0"/>
              </a:rPr>
              <a:t>1. Phong trào công nhân ở các nước Anh, Pháp, Đức, Mĩ </a:t>
            </a:r>
            <a:endParaRPr lang="en-US" sz="2000"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a:extLst>
              <a:ext uri="{FF2B5EF4-FFF2-40B4-BE49-F238E27FC236}">
                <a16:creationId xmlns:a16="http://schemas.microsoft.com/office/drawing/2014/main" id="{98201FD6-6B28-CE44-9474-DA22790126A9}"/>
              </a:ext>
            </a:extLst>
          </p:cNvPr>
          <p:cNvSpPr/>
          <p:nvPr/>
        </p:nvSpPr>
        <p:spPr>
          <a:xfrm>
            <a:off x="2317558" y="-9061"/>
            <a:ext cx="676646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1.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Phong</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trào</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công</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nhân</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nửa</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đầu</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thế</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kỉ</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XIX </a:t>
            </a:r>
            <a:endParaRPr kumimoji="0" lang="en-VN" sz="2400" b="0" i="0" u="none" strike="noStrike" kern="0" cap="none" spc="0" normalizeH="0" baseline="0" noProof="0" dirty="0">
              <a:ln>
                <a:noFill/>
              </a:ln>
              <a:solidFill>
                <a:srgbClr val="FF0000"/>
              </a:solidFill>
              <a:effectLst/>
              <a:uLnTx/>
              <a:uFillTx/>
              <a:latin typeface="Arial"/>
              <a:cs typeface="Arial"/>
              <a:sym typeface="Arial"/>
            </a:endParaRPr>
          </a:p>
        </p:txBody>
      </p:sp>
      <p:pic>
        <p:nvPicPr>
          <p:cNvPr id="13" name="Picture 12">
            <a:extLst>
              <a:ext uri="{FF2B5EF4-FFF2-40B4-BE49-F238E27FC236}">
                <a16:creationId xmlns:a16="http://schemas.microsoft.com/office/drawing/2014/main" id="{83C5021D-6294-2840-9D6C-E6623906141C}"/>
              </a:ext>
            </a:extLst>
          </p:cNvPr>
          <p:cNvPicPr>
            <a:picLocks noChangeAspect="1"/>
          </p:cNvPicPr>
          <p:nvPr/>
        </p:nvPicPr>
        <p:blipFill rotWithShape="1">
          <a:blip r:embed="rId4"/>
          <a:srcRect l="31374" r="31846"/>
          <a:stretch/>
        </p:blipFill>
        <p:spPr>
          <a:xfrm>
            <a:off x="249116" y="2435869"/>
            <a:ext cx="1717791" cy="2582648"/>
          </a:xfrm>
          <a:prstGeom prst="rect">
            <a:avLst/>
          </a:prstGeom>
        </p:spPr>
      </p:pic>
      <p:graphicFrame>
        <p:nvGraphicFramePr>
          <p:cNvPr id="3" name="Table 3">
            <a:extLst>
              <a:ext uri="{FF2B5EF4-FFF2-40B4-BE49-F238E27FC236}">
                <a16:creationId xmlns:a16="http://schemas.microsoft.com/office/drawing/2014/main" id="{3F81C407-79B4-074A-A2F3-AA56092E3211}"/>
              </a:ext>
            </a:extLst>
          </p:cNvPr>
          <p:cNvGraphicFramePr>
            <a:graphicFrameLocks noGrp="1"/>
          </p:cNvGraphicFramePr>
          <p:nvPr/>
        </p:nvGraphicFramePr>
        <p:xfrm>
          <a:off x="2471898" y="436816"/>
          <a:ext cx="6612127" cy="4738443"/>
        </p:xfrm>
        <a:graphic>
          <a:graphicData uri="http://schemas.openxmlformats.org/drawingml/2006/table">
            <a:tbl>
              <a:tblPr firstRow="1" bandRow="1">
                <a:tableStyleId>{BC89EF96-8CEA-46FF-86C4-4CE0E7609802}</a:tableStyleId>
              </a:tblPr>
              <a:tblGrid>
                <a:gridCol w="834828">
                  <a:extLst>
                    <a:ext uri="{9D8B030D-6E8A-4147-A177-3AD203B41FA5}">
                      <a16:colId xmlns:a16="http://schemas.microsoft.com/office/drawing/2014/main" val="3160745148"/>
                    </a:ext>
                  </a:extLst>
                </a:gridCol>
                <a:gridCol w="882502">
                  <a:extLst>
                    <a:ext uri="{9D8B030D-6E8A-4147-A177-3AD203B41FA5}">
                      <a16:colId xmlns:a16="http://schemas.microsoft.com/office/drawing/2014/main" val="3777709025"/>
                    </a:ext>
                  </a:extLst>
                </a:gridCol>
                <a:gridCol w="4894797">
                  <a:extLst>
                    <a:ext uri="{9D8B030D-6E8A-4147-A177-3AD203B41FA5}">
                      <a16:colId xmlns:a16="http://schemas.microsoft.com/office/drawing/2014/main" val="2897037066"/>
                    </a:ext>
                  </a:extLst>
                </a:gridCol>
              </a:tblGrid>
              <a:tr h="679603">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3026434325"/>
                  </a:ext>
                </a:extLst>
              </a:tr>
              <a:tr h="1224683">
                <a:tc rowSpan="2">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816074276"/>
                  </a:ext>
                </a:extLst>
              </a:tr>
              <a:tr h="760986">
                <a:tc vMerge="1">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881001998"/>
                  </a:ext>
                </a:extLst>
              </a:tr>
              <a:tr h="1274251">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4138669968"/>
                  </a:ext>
                </a:extLst>
              </a:tr>
              <a:tr h="798920">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47648671"/>
                  </a:ext>
                </a:extLst>
              </a:tr>
            </a:tbl>
          </a:graphicData>
        </a:graphic>
      </p:graphicFrame>
      <p:sp>
        <p:nvSpPr>
          <p:cNvPr id="4" name="Rectangle 3">
            <a:extLst>
              <a:ext uri="{FF2B5EF4-FFF2-40B4-BE49-F238E27FC236}">
                <a16:creationId xmlns:a16="http://schemas.microsoft.com/office/drawing/2014/main" id="{EDEE454A-C0DB-5C4B-8243-BC26C6AE83AB}"/>
              </a:ext>
            </a:extLst>
          </p:cNvPr>
          <p:cNvSpPr/>
          <p:nvPr/>
        </p:nvSpPr>
        <p:spPr>
          <a:xfrm>
            <a:off x="2480651" y="402844"/>
            <a:ext cx="87974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Quốc gia</a:t>
            </a:r>
            <a:r>
              <a:rPr kumimoji="0" lang="en-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7" name="Rectangle 6">
            <a:extLst>
              <a:ext uri="{FF2B5EF4-FFF2-40B4-BE49-F238E27FC236}">
                <a16:creationId xmlns:a16="http://schemas.microsoft.com/office/drawing/2014/main" id="{34D551C2-7D95-2244-B49A-3878EEB77E7C}"/>
              </a:ext>
            </a:extLst>
          </p:cNvPr>
          <p:cNvSpPr/>
          <p:nvPr/>
        </p:nvSpPr>
        <p:spPr>
          <a:xfrm>
            <a:off x="3482680" y="388916"/>
            <a:ext cx="83379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Thời gian</a:t>
            </a:r>
            <a:r>
              <a:rPr kumimoji="0" lang="en-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8" name="Rectangle 7">
            <a:extLst>
              <a:ext uri="{FF2B5EF4-FFF2-40B4-BE49-F238E27FC236}">
                <a16:creationId xmlns:a16="http://schemas.microsoft.com/office/drawing/2014/main" id="{523DF63C-F750-5242-B3BD-CE1F53EBEB40}"/>
              </a:ext>
            </a:extLst>
          </p:cNvPr>
          <p:cNvSpPr/>
          <p:nvPr/>
        </p:nvSpPr>
        <p:spPr>
          <a:xfrm>
            <a:off x="4855943" y="481575"/>
            <a:ext cx="31101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Phong trào đấu tranh</a:t>
            </a: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CB6F5708-2791-9547-9764-4C956501B4BB}"/>
              </a:ext>
            </a:extLst>
          </p:cNvPr>
          <p:cNvSpPr/>
          <p:nvPr/>
        </p:nvSpPr>
        <p:spPr>
          <a:xfrm>
            <a:off x="2524149" y="1713715"/>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Pháp</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0" name="Rectangle 9">
            <a:extLst>
              <a:ext uri="{FF2B5EF4-FFF2-40B4-BE49-F238E27FC236}">
                <a16:creationId xmlns:a16="http://schemas.microsoft.com/office/drawing/2014/main" id="{8B1736A5-AE56-3445-9DDB-DF13FAF63019}"/>
              </a:ext>
            </a:extLst>
          </p:cNvPr>
          <p:cNvSpPr/>
          <p:nvPr/>
        </p:nvSpPr>
        <p:spPr>
          <a:xfrm>
            <a:off x="3420757" y="1392575"/>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1831</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1" name="Rectangle 10">
            <a:extLst>
              <a:ext uri="{FF2B5EF4-FFF2-40B4-BE49-F238E27FC236}">
                <a16:creationId xmlns:a16="http://schemas.microsoft.com/office/drawing/2014/main" id="{2A2CE68C-65E6-5445-A27B-6101B7F64979}"/>
              </a:ext>
            </a:extLst>
          </p:cNvPr>
          <p:cNvSpPr/>
          <p:nvPr/>
        </p:nvSpPr>
        <p:spPr>
          <a:xfrm>
            <a:off x="4166175" y="1146913"/>
            <a:ext cx="491785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Công nhân dệt tơ thành phố Liong khởi nghãi đòi tăng lương, giảm giờ làm và đòi thiết lập chế độ cộng hòa với khẩu hiệu “sống trong lao động, chết trong chiến đấu”. Cuộc đấu tranh bị đàn áp.</a:t>
            </a:r>
            <a:r>
              <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2" name="Rectangle 11">
            <a:extLst>
              <a:ext uri="{FF2B5EF4-FFF2-40B4-BE49-F238E27FC236}">
                <a16:creationId xmlns:a16="http://schemas.microsoft.com/office/drawing/2014/main" id="{FF0B81EC-FE3B-024F-A93C-9F3E09B0DDBF}"/>
              </a:ext>
            </a:extLst>
          </p:cNvPr>
          <p:cNvSpPr/>
          <p:nvPr/>
        </p:nvSpPr>
        <p:spPr>
          <a:xfrm>
            <a:off x="3414392" y="2448279"/>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1834</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4" name="Rectangle 13">
            <a:extLst>
              <a:ext uri="{FF2B5EF4-FFF2-40B4-BE49-F238E27FC236}">
                <a16:creationId xmlns:a16="http://schemas.microsoft.com/office/drawing/2014/main" id="{DC314562-CF7E-1B47-A836-FD6345E2591B}"/>
              </a:ext>
            </a:extLst>
          </p:cNvPr>
          <p:cNvSpPr/>
          <p:nvPr/>
        </p:nvSpPr>
        <p:spPr>
          <a:xfrm>
            <a:off x="4330479" y="2365962"/>
            <a:ext cx="46593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Thợ tơ Liong lại khởi nghĩa, đã chiến đấu quyết liệt với quân chính phủ trong 4 ngày</a:t>
            </a:r>
            <a:r>
              <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56720A30-FF86-6948-8F82-7C6403157166}"/>
              </a:ext>
            </a:extLst>
          </p:cNvPr>
          <p:cNvSpPr/>
          <p:nvPr/>
        </p:nvSpPr>
        <p:spPr>
          <a:xfrm>
            <a:off x="3343177" y="3407467"/>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1844</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6" name="Rectangle 15">
            <a:extLst>
              <a:ext uri="{FF2B5EF4-FFF2-40B4-BE49-F238E27FC236}">
                <a16:creationId xmlns:a16="http://schemas.microsoft.com/office/drawing/2014/main" id="{47B3419D-685E-6245-949D-479BC3750D86}"/>
              </a:ext>
            </a:extLst>
          </p:cNvPr>
          <p:cNvSpPr/>
          <p:nvPr/>
        </p:nvSpPr>
        <p:spPr>
          <a:xfrm>
            <a:off x="4166175" y="3091790"/>
            <a:ext cx="4904740"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Công nhân dệt vùng Sơ- lê- din (Đức) khởi nghĩa, chống sự hà khắc của chủ xưởng và điều kiện lao động tồi tệ. Cuộc khởi nghĩa cầm cự được 3 ngày rồi bị đàn áp đẫm máu.</a:t>
            </a:r>
            <a:r>
              <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7" name="Rectangle 16">
            <a:extLst>
              <a:ext uri="{FF2B5EF4-FFF2-40B4-BE49-F238E27FC236}">
                <a16:creationId xmlns:a16="http://schemas.microsoft.com/office/drawing/2014/main" id="{E36B84CA-6721-E343-BE29-29D02D584107}"/>
              </a:ext>
            </a:extLst>
          </p:cNvPr>
          <p:cNvSpPr/>
          <p:nvPr/>
        </p:nvSpPr>
        <p:spPr>
          <a:xfrm>
            <a:off x="2524149" y="3366389"/>
            <a:ext cx="68800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Đức</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8" name="Rectangle 17">
            <a:extLst>
              <a:ext uri="{FF2B5EF4-FFF2-40B4-BE49-F238E27FC236}">
                <a16:creationId xmlns:a16="http://schemas.microsoft.com/office/drawing/2014/main" id="{9C56C2E0-6D7F-5A4F-8282-31078FA0A2CD}"/>
              </a:ext>
            </a:extLst>
          </p:cNvPr>
          <p:cNvSpPr/>
          <p:nvPr/>
        </p:nvSpPr>
        <p:spPr>
          <a:xfrm>
            <a:off x="2546929" y="4540601"/>
            <a:ext cx="6912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Anh</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9" name="Rectangle 18">
            <a:extLst>
              <a:ext uri="{FF2B5EF4-FFF2-40B4-BE49-F238E27FC236}">
                <a16:creationId xmlns:a16="http://schemas.microsoft.com/office/drawing/2014/main" id="{A107208E-5920-C74D-A397-1DDA2824DE1A}"/>
              </a:ext>
            </a:extLst>
          </p:cNvPr>
          <p:cNvSpPr/>
          <p:nvPr/>
        </p:nvSpPr>
        <p:spPr>
          <a:xfrm>
            <a:off x="3352524" y="4446849"/>
            <a:ext cx="8697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1836-1847</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20" name="Rectangle 19">
            <a:extLst>
              <a:ext uri="{FF2B5EF4-FFF2-40B4-BE49-F238E27FC236}">
                <a16:creationId xmlns:a16="http://schemas.microsoft.com/office/drawing/2014/main" id="{5A6FC3F7-A2DC-544C-9D46-7E6DA13E69E1}"/>
              </a:ext>
            </a:extLst>
          </p:cNvPr>
          <p:cNvSpPr/>
          <p:nvPr/>
        </p:nvSpPr>
        <p:spPr>
          <a:xfrm>
            <a:off x="5127653" y="4615945"/>
            <a:ext cx="25667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Phong trào Hiến chương.</a:t>
            </a:r>
            <a:r>
              <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21" name="Rectangle 20">
            <a:extLst>
              <a:ext uri="{FF2B5EF4-FFF2-40B4-BE49-F238E27FC236}">
                <a16:creationId xmlns:a16="http://schemas.microsoft.com/office/drawing/2014/main" id="{82167403-8821-A44A-821C-7B7796F4660B}"/>
              </a:ext>
            </a:extLst>
          </p:cNvPr>
          <p:cNvSpPr/>
          <p:nvPr/>
        </p:nvSpPr>
        <p:spPr>
          <a:xfrm>
            <a:off x="115020" y="87344"/>
            <a:ext cx="1313181"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Arial"/>
                <a:cs typeface="Arial"/>
                <a:sym typeface="Arial"/>
              </a:rPr>
              <a:t>Nhóm</a:t>
            </a:r>
            <a:r>
              <a:rPr kumimoji="0" lang="en-US" sz="24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rPr>
              <a:t> 1</a:t>
            </a:r>
          </a:p>
        </p:txBody>
      </p:sp>
    </p:spTree>
    <p:extLst>
      <p:ext uri="{BB962C8B-B14F-4D97-AF65-F5344CB8AC3E}">
        <p14:creationId xmlns:p14="http://schemas.microsoft.com/office/powerpoint/2010/main" val="1523343326"/>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21" presetClass="entr" presetSubtype="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50"/>
                                            <p:tgtEl>
                                              <p:spTgt spid="4"/>
                                            </p:tgtEl>
                                          </p:cBhvr>
                                        </p:animEffect>
                                      </p:childTnLst>
                                    </p:cTn>
                                  </p:par>
                                  <p:par>
                                    <p:cTn id="25" presetID="21" presetClass="entr" presetSubtype="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50"/>
                                            <p:tgtEl>
                                              <p:spTgt spid="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50"/>
                                            <p:tgtEl>
                                              <p:spTgt spid="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14:presetBounceEnd="50000">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14:bounceEnd="50000">
                                          <p:cBhvr additive="base">
                                            <p:cTn id="38"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whoosh.wav"/>
                                            </p:tgtEl>
                                          </p:cMediaNode>
                                        </p:audio>
                                      </p:subTnLst>
                                    </p:cTn>
                                  </p:par>
                                </p:childTnLst>
                              </p:cTn>
                            </p:par>
                            <p:par>
                              <p:cTn id="40" fill="hold">
                                <p:stCondLst>
                                  <p:cond delay="500"/>
                                </p:stCondLst>
                                <p:childTnLst>
                                  <p:par>
                                    <p:cTn id="41" presetID="2" presetClass="entr" presetSubtype="1" fill="hold" grpId="0" nodeType="afterEffect" p14:presetBounceEnd="50000">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14:bounceEnd="50000">
                                          <p:cBhvr additive="base">
                                            <p:cTn id="4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11"/>
                                            </p:tgtEl>
                                            <p:attrNameLst>
                                              <p:attrName>style.visibility</p:attrName>
                                            </p:attrNameLst>
                                          </p:cBhvr>
                                          <p:to>
                                            <p:strVal val="visible"/>
                                          </p:to>
                                        </p:set>
                                        <p:anim calcmode="lin" valueType="num">
                                          <p:cBhvr>
                                            <p:cTn id="49" dur="2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0" dur="200" fill="hold"/>
                                            <p:tgtEl>
                                              <p:spTgt spid="11"/>
                                            </p:tgtEl>
                                            <p:attrNameLst>
                                              <p:attrName>ppt_y</p:attrName>
                                            </p:attrNameLst>
                                          </p:cBhvr>
                                          <p:tavLst>
                                            <p:tav tm="0">
                                              <p:val>
                                                <p:strVal val="#ppt_y"/>
                                              </p:val>
                                            </p:tav>
                                            <p:tav tm="100000">
                                              <p:val>
                                                <p:strVal val="#ppt_y"/>
                                              </p:val>
                                            </p:tav>
                                          </p:tavLst>
                                        </p:anim>
                                        <p:anim calcmode="lin" valueType="num">
                                          <p:cBhvr>
                                            <p:cTn id="51" dur="2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2" dur="2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00" tmFilter="0,0; .5, 1; 1, 1"/>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14:presetBounceEnd="50000">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14:bounceEnd="50000">
                                          <p:cBhvr additive="base">
                                            <p:cTn id="58"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1" presetClass="entr" presetSubtype="0" fill="hold" grpId="0" nodeType="clickEffect">
                                      <p:stCondLst>
                                        <p:cond delay="0"/>
                                      </p:stCondLst>
                                      <p:iterate type="lt">
                                        <p:tmPct val="10000"/>
                                      </p:iterate>
                                      <p:childTnLst>
                                        <p:set>
                                          <p:cBhvr>
                                            <p:cTn id="63" dur="1" fill="hold">
                                              <p:stCondLst>
                                                <p:cond delay="0"/>
                                              </p:stCondLst>
                                            </p:cTn>
                                            <p:tgtEl>
                                              <p:spTgt spid="14"/>
                                            </p:tgtEl>
                                            <p:attrNameLst>
                                              <p:attrName>style.visibility</p:attrName>
                                            </p:attrNameLst>
                                          </p:cBhvr>
                                          <p:to>
                                            <p:strVal val="visible"/>
                                          </p:to>
                                        </p:set>
                                        <p:anim calcmode="lin" valueType="num">
                                          <p:cBhvr>
                                            <p:cTn id="6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5" dur="250" fill="hold"/>
                                            <p:tgtEl>
                                              <p:spTgt spid="14"/>
                                            </p:tgtEl>
                                            <p:attrNameLst>
                                              <p:attrName>ppt_y</p:attrName>
                                            </p:attrNameLst>
                                          </p:cBhvr>
                                          <p:tavLst>
                                            <p:tav tm="0">
                                              <p:val>
                                                <p:strVal val="#ppt_y"/>
                                              </p:val>
                                            </p:tav>
                                            <p:tav tm="100000">
                                              <p:val>
                                                <p:strVal val="#ppt_y"/>
                                              </p:val>
                                            </p:tav>
                                          </p:tavLst>
                                        </p:anim>
                                        <p:anim calcmode="lin" valueType="num">
                                          <p:cBhvr>
                                            <p:cTn id="6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250" tmFilter="0,0; .5, 1; 1, 1"/>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14:presetBounceEnd="50000">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14:bounceEnd="50000">
                                          <p:cBhvr additive="base">
                                            <p:cTn id="73"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7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whoosh.wav"/>
                                            </p:tgtEl>
                                          </p:cMediaNode>
                                        </p:audio>
                                      </p:subTnLst>
                                    </p:cTn>
                                  </p:par>
                                </p:childTnLst>
                              </p:cTn>
                            </p:par>
                            <p:par>
                              <p:cTn id="75" fill="hold">
                                <p:stCondLst>
                                  <p:cond delay="500"/>
                                </p:stCondLst>
                                <p:childTnLst>
                                  <p:par>
                                    <p:cTn id="76" presetID="2" presetClass="entr" presetSubtype="8" fill="hold" grpId="0" nodeType="afterEffect" p14:presetBounceEnd="50000">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14:bounceEnd="50000">
                                          <p:cBhvr additive="base">
                                            <p:cTn id="7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79" dur="500" fill="hold"/>
                                            <p:tgtEl>
                                              <p:spTgt spid="15"/>
                                            </p:tgtEl>
                                            <p:attrNameLst>
                                              <p:attrName>ppt_y</p:attrName>
                                            </p:attrNameLst>
                                          </p:cBhvr>
                                          <p:tavLst>
                                            <p:tav tm="0">
                                              <p:val>
                                                <p:strVal val="#ppt_y"/>
                                              </p:val>
                                            </p:tav>
                                            <p:tav tm="100000">
                                              <p:val>
                                                <p:strVal val="#ppt_y"/>
                                              </p:val>
                                            </p:tav>
                                          </p:tavLst>
                                        </p:anim>
                                      </p:childTnLst>
                                    </p:cTn>
                                  </p:par>
                                </p:childTnLst>
                              </p:cTn>
                            </p:par>
                            <p:par>
                              <p:cTn id="80" fill="hold">
                                <p:stCondLst>
                                  <p:cond delay="1000"/>
                                </p:stCondLst>
                                <p:childTnLst>
                                  <p:par>
                                    <p:cTn id="81" presetID="41" presetClass="entr" presetSubtype="0" fill="hold" grpId="0" nodeType="afterEffect">
                                      <p:stCondLst>
                                        <p:cond delay="0"/>
                                      </p:stCondLst>
                                      <p:iterate type="lt">
                                        <p:tmPct val="10000"/>
                                      </p:iterate>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4" dur="250" fill="hold"/>
                                            <p:tgtEl>
                                              <p:spTgt spid="16"/>
                                            </p:tgtEl>
                                            <p:attrNameLst>
                                              <p:attrName>ppt_y</p:attrName>
                                            </p:attrNameLst>
                                          </p:cBhvr>
                                          <p:tavLst>
                                            <p:tav tm="0">
                                              <p:val>
                                                <p:strVal val="#ppt_y"/>
                                              </p:val>
                                            </p:tav>
                                            <p:tav tm="100000">
                                              <p:val>
                                                <p:strVal val="#ppt_y"/>
                                              </p:val>
                                            </p:tav>
                                          </p:tavLst>
                                        </p:anim>
                                        <p:anim calcmode="lin" valueType="num">
                                          <p:cBhvr>
                                            <p:cTn id="85" dur="2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6" dur="2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7" dur="250" tmFilter="0,0; .5, 1; 1, 1"/>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1" fill="hold" grpId="0" nodeType="clickEffect" p14:presetBounceEnd="50000">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14:bounceEnd="50000">
                                          <p:cBhvr additive="base">
                                            <p:cTn id="92"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93"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3" name="whoosh.wav"/>
                                            </p:tgtEl>
                                          </p:cMediaNode>
                                        </p:audio>
                                      </p:subTnLst>
                                    </p:cTn>
                                  </p:par>
                                </p:childTnLst>
                              </p:cTn>
                            </p:par>
                            <p:par>
                              <p:cTn id="94" fill="hold">
                                <p:stCondLst>
                                  <p:cond delay="500"/>
                                </p:stCondLst>
                                <p:childTnLst>
                                  <p:par>
                                    <p:cTn id="95" presetID="2" presetClass="entr" presetSubtype="1" fill="hold" grpId="0" nodeType="afterEffect" p14:presetBounceEnd="50000">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14:bounceEnd="50000">
                                          <p:cBhvr additive="base">
                                            <p:cTn id="9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9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1" presetClass="entr" presetSubtype="0" fill="hold" grpId="0" nodeType="clickEffect">
                                      <p:stCondLst>
                                        <p:cond delay="0"/>
                                      </p:stCondLst>
                                      <p:iterate type="lt">
                                        <p:tmPct val="10000"/>
                                      </p:iterate>
                                      <p:childTnLst>
                                        <p:set>
                                          <p:cBhvr>
                                            <p:cTn id="102" dur="1" fill="hold">
                                              <p:stCondLst>
                                                <p:cond delay="0"/>
                                              </p:stCondLst>
                                            </p:cTn>
                                            <p:tgtEl>
                                              <p:spTgt spid="20"/>
                                            </p:tgtEl>
                                            <p:attrNameLst>
                                              <p:attrName>style.visibility</p:attrName>
                                            </p:attrNameLst>
                                          </p:cBhvr>
                                          <p:to>
                                            <p:strVal val="visible"/>
                                          </p:to>
                                        </p:set>
                                        <p:anim calcmode="lin" valueType="num">
                                          <p:cBhvr>
                                            <p:cTn id="103"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04" dur="250" fill="hold"/>
                                            <p:tgtEl>
                                              <p:spTgt spid="20"/>
                                            </p:tgtEl>
                                            <p:attrNameLst>
                                              <p:attrName>ppt_y</p:attrName>
                                            </p:attrNameLst>
                                          </p:cBhvr>
                                          <p:tavLst>
                                            <p:tav tm="0">
                                              <p:val>
                                                <p:strVal val="#ppt_y"/>
                                              </p:val>
                                            </p:tav>
                                            <p:tav tm="100000">
                                              <p:val>
                                                <p:strVal val="#ppt_y"/>
                                              </p:val>
                                            </p:tav>
                                          </p:tavLst>
                                        </p:anim>
                                        <p:anim calcmode="lin" valueType="num">
                                          <p:cBhvr>
                                            <p:cTn id="105"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6"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25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4" grpId="0"/>
          <p:bldP spid="7" grpId="0"/>
          <p:bldP spid="8" grpId="0"/>
          <p:bldP spid="9" grpId="0"/>
          <p:bldP spid="10" grpId="0"/>
          <p:bldP spid="11" grpId="0"/>
          <p:bldP spid="12" grpId="0"/>
          <p:bldP spid="14" grpId="0"/>
          <p:bldP spid="15" grpId="0"/>
          <p:bldP spid="16" grpId="0"/>
          <p:bldP spid="17" grpId="0"/>
          <p:bldP spid="18"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21" presetClass="entr" presetSubtype="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50"/>
                                            <p:tgtEl>
                                              <p:spTgt spid="4"/>
                                            </p:tgtEl>
                                          </p:cBhvr>
                                        </p:animEffect>
                                      </p:childTnLst>
                                    </p:cTn>
                                  </p:par>
                                  <p:par>
                                    <p:cTn id="25" presetID="21" presetClass="entr" presetSubtype="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50"/>
                                            <p:tgtEl>
                                              <p:spTgt spid="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50"/>
                                            <p:tgtEl>
                                              <p:spTgt spid="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5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whoosh.wav"/>
                                            </p:tgtEl>
                                          </p:cMediaNode>
                                        </p:audio>
                                      </p:subTnLst>
                                    </p:cTn>
                                  </p:par>
                                </p:childTnLst>
                              </p:cTn>
                            </p:par>
                            <p:par>
                              <p:cTn id="40" fill="hold">
                                <p:stCondLst>
                                  <p:cond delay="500"/>
                                </p:stCondLst>
                                <p:childTnLst>
                                  <p:par>
                                    <p:cTn id="41" presetID="2" presetClass="entr" presetSubtype="1"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11"/>
                                            </p:tgtEl>
                                            <p:attrNameLst>
                                              <p:attrName>style.visibility</p:attrName>
                                            </p:attrNameLst>
                                          </p:cBhvr>
                                          <p:to>
                                            <p:strVal val="visible"/>
                                          </p:to>
                                        </p:set>
                                        <p:anim calcmode="lin" valueType="num">
                                          <p:cBhvr>
                                            <p:cTn id="49" dur="2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0" dur="200" fill="hold"/>
                                            <p:tgtEl>
                                              <p:spTgt spid="11"/>
                                            </p:tgtEl>
                                            <p:attrNameLst>
                                              <p:attrName>ppt_y</p:attrName>
                                            </p:attrNameLst>
                                          </p:cBhvr>
                                          <p:tavLst>
                                            <p:tav tm="0">
                                              <p:val>
                                                <p:strVal val="#ppt_y"/>
                                              </p:val>
                                            </p:tav>
                                            <p:tav tm="100000">
                                              <p:val>
                                                <p:strVal val="#ppt_y"/>
                                              </p:val>
                                            </p:tav>
                                          </p:tavLst>
                                        </p:anim>
                                        <p:anim calcmode="lin" valueType="num">
                                          <p:cBhvr>
                                            <p:cTn id="51" dur="2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2" dur="2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00" tmFilter="0,0; .5, 1; 1, 1"/>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1" presetClass="entr" presetSubtype="0" fill="hold" grpId="0" nodeType="clickEffect">
                                      <p:stCondLst>
                                        <p:cond delay="0"/>
                                      </p:stCondLst>
                                      <p:iterate type="lt">
                                        <p:tmPct val="10000"/>
                                      </p:iterate>
                                      <p:childTnLst>
                                        <p:set>
                                          <p:cBhvr>
                                            <p:cTn id="63" dur="1" fill="hold">
                                              <p:stCondLst>
                                                <p:cond delay="0"/>
                                              </p:stCondLst>
                                            </p:cTn>
                                            <p:tgtEl>
                                              <p:spTgt spid="14"/>
                                            </p:tgtEl>
                                            <p:attrNameLst>
                                              <p:attrName>style.visibility</p:attrName>
                                            </p:attrNameLst>
                                          </p:cBhvr>
                                          <p:to>
                                            <p:strVal val="visible"/>
                                          </p:to>
                                        </p:set>
                                        <p:anim calcmode="lin" valueType="num">
                                          <p:cBhvr>
                                            <p:cTn id="6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65" dur="250" fill="hold"/>
                                            <p:tgtEl>
                                              <p:spTgt spid="14"/>
                                            </p:tgtEl>
                                            <p:attrNameLst>
                                              <p:attrName>ppt_y</p:attrName>
                                            </p:attrNameLst>
                                          </p:cBhvr>
                                          <p:tavLst>
                                            <p:tav tm="0">
                                              <p:val>
                                                <p:strVal val="#ppt_y"/>
                                              </p:val>
                                            </p:tav>
                                            <p:tav tm="100000">
                                              <p:val>
                                                <p:strVal val="#ppt_y"/>
                                              </p:val>
                                            </p:tav>
                                          </p:tavLst>
                                        </p:anim>
                                        <p:anim calcmode="lin" valueType="num">
                                          <p:cBhvr>
                                            <p:cTn id="6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6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250" tmFilter="0,0; .5, 1; 1, 1"/>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0-#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childTnLst>
                              </p:cTn>
                            </p:par>
                            <p:par>
                              <p:cTn id="75" fill="hold">
                                <p:stCondLst>
                                  <p:cond delay="500"/>
                                </p:stCondLst>
                                <p:childTnLst>
                                  <p:par>
                                    <p:cTn id="76" presetID="2" presetClass="entr" presetSubtype="8"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0-#ppt_w/2"/>
                                              </p:val>
                                            </p:tav>
                                            <p:tav tm="100000">
                                              <p:val>
                                                <p:strVal val="#ppt_x"/>
                                              </p:val>
                                            </p:tav>
                                          </p:tavLst>
                                        </p:anim>
                                        <p:anim calcmode="lin" valueType="num">
                                          <p:cBhvr additive="base">
                                            <p:cTn id="79" dur="500" fill="hold"/>
                                            <p:tgtEl>
                                              <p:spTgt spid="15"/>
                                            </p:tgtEl>
                                            <p:attrNameLst>
                                              <p:attrName>ppt_y</p:attrName>
                                            </p:attrNameLst>
                                          </p:cBhvr>
                                          <p:tavLst>
                                            <p:tav tm="0">
                                              <p:val>
                                                <p:strVal val="#ppt_y"/>
                                              </p:val>
                                            </p:tav>
                                            <p:tav tm="100000">
                                              <p:val>
                                                <p:strVal val="#ppt_y"/>
                                              </p:val>
                                            </p:tav>
                                          </p:tavLst>
                                        </p:anim>
                                      </p:childTnLst>
                                    </p:cTn>
                                  </p:par>
                                </p:childTnLst>
                              </p:cTn>
                            </p:par>
                            <p:par>
                              <p:cTn id="80" fill="hold">
                                <p:stCondLst>
                                  <p:cond delay="1000"/>
                                </p:stCondLst>
                                <p:childTnLst>
                                  <p:par>
                                    <p:cTn id="81" presetID="41" presetClass="entr" presetSubtype="0" fill="hold" grpId="0" nodeType="afterEffect">
                                      <p:stCondLst>
                                        <p:cond delay="0"/>
                                      </p:stCondLst>
                                      <p:iterate type="lt">
                                        <p:tmPct val="10000"/>
                                      </p:iterate>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4" dur="250" fill="hold"/>
                                            <p:tgtEl>
                                              <p:spTgt spid="16"/>
                                            </p:tgtEl>
                                            <p:attrNameLst>
                                              <p:attrName>ppt_y</p:attrName>
                                            </p:attrNameLst>
                                          </p:cBhvr>
                                          <p:tavLst>
                                            <p:tav tm="0">
                                              <p:val>
                                                <p:strVal val="#ppt_y"/>
                                              </p:val>
                                            </p:tav>
                                            <p:tav tm="100000">
                                              <p:val>
                                                <p:strVal val="#ppt_y"/>
                                              </p:val>
                                            </p:tav>
                                          </p:tavLst>
                                        </p:anim>
                                        <p:anim calcmode="lin" valueType="num">
                                          <p:cBhvr>
                                            <p:cTn id="85" dur="2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6" dur="2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87" dur="250" tmFilter="0,0; .5, 1; 1, 1"/>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1"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additive="base">
                                            <p:cTn id="92" dur="500" fill="hold"/>
                                            <p:tgtEl>
                                              <p:spTgt spid="18"/>
                                            </p:tgtEl>
                                            <p:attrNameLst>
                                              <p:attrName>ppt_x</p:attrName>
                                            </p:attrNameLst>
                                          </p:cBhvr>
                                          <p:tavLst>
                                            <p:tav tm="0">
                                              <p:val>
                                                <p:strVal val="#ppt_x"/>
                                              </p:val>
                                            </p:tav>
                                            <p:tav tm="100000">
                                              <p:val>
                                                <p:strVal val="#ppt_x"/>
                                              </p:val>
                                            </p:tav>
                                          </p:tavLst>
                                        </p:anim>
                                        <p:anim calcmode="lin" valueType="num">
                                          <p:cBhvr additive="base">
                                            <p:cTn id="93"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5" name="whoosh.wav"/>
                                            </p:tgtEl>
                                          </p:cMediaNode>
                                        </p:audio>
                                      </p:subTnLst>
                                    </p:cTn>
                                  </p:par>
                                </p:childTnLst>
                              </p:cTn>
                            </p:par>
                            <p:par>
                              <p:cTn id="94" fill="hold">
                                <p:stCondLst>
                                  <p:cond delay="500"/>
                                </p:stCondLst>
                                <p:childTnLst>
                                  <p:par>
                                    <p:cTn id="95" presetID="2" presetClass="entr" presetSubtype="1" fill="hold" grpId="0" nodeType="after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1" presetClass="entr" presetSubtype="0" fill="hold" grpId="0" nodeType="clickEffect">
                                      <p:stCondLst>
                                        <p:cond delay="0"/>
                                      </p:stCondLst>
                                      <p:iterate type="lt">
                                        <p:tmPct val="10000"/>
                                      </p:iterate>
                                      <p:childTnLst>
                                        <p:set>
                                          <p:cBhvr>
                                            <p:cTn id="102" dur="1" fill="hold">
                                              <p:stCondLst>
                                                <p:cond delay="0"/>
                                              </p:stCondLst>
                                            </p:cTn>
                                            <p:tgtEl>
                                              <p:spTgt spid="20"/>
                                            </p:tgtEl>
                                            <p:attrNameLst>
                                              <p:attrName>style.visibility</p:attrName>
                                            </p:attrNameLst>
                                          </p:cBhvr>
                                          <p:to>
                                            <p:strVal val="visible"/>
                                          </p:to>
                                        </p:set>
                                        <p:anim calcmode="lin" valueType="num">
                                          <p:cBhvr>
                                            <p:cTn id="103"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04" dur="250" fill="hold"/>
                                            <p:tgtEl>
                                              <p:spTgt spid="20"/>
                                            </p:tgtEl>
                                            <p:attrNameLst>
                                              <p:attrName>ppt_y</p:attrName>
                                            </p:attrNameLst>
                                          </p:cBhvr>
                                          <p:tavLst>
                                            <p:tav tm="0">
                                              <p:val>
                                                <p:strVal val="#ppt_y"/>
                                              </p:val>
                                            </p:tav>
                                            <p:tav tm="100000">
                                              <p:val>
                                                <p:strVal val="#ppt_y"/>
                                              </p:val>
                                            </p:tav>
                                          </p:tavLst>
                                        </p:anim>
                                        <p:anim calcmode="lin" valueType="num">
                                          <p:cBhvr>
                                            <p:cTn id="105"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6"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25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4" grpId="0"/>
          <p:bldP spid="7" grpId="0"/>
          <p:bldP spid="8" grpId="0"/>
          <p:bldP spid="9" grpId="0"/>
          <p:bldP spid="10" grpId="0"/>
          <p:bldP spid="11" grpId="0"/>
          <p:bldP spid="12" grpId="0"/>
          <p:bldP spid="14" grpId="0"/>
          <p:bldP spid="15" grpId="0"/>
          <p:bldP spid="16" grpId="0"/>
          <p:bldP spid="17" grpId="0"/>
          <p:bldP spid="18" grpId="0"/>
          <p:bldP spid="19" grpId="0"/>
          <p:bldP spid="2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02DAA5-148F-1942-816F-6DD4CF7B3086}"/>
              </a:ext>
            </a:extLst>
          </p:cNvPr>
          <p:cNvPicPr>
            <a:picLocks noChangeAspect="1"/>
          </p:cNvPicPr>
          <p:nvPr/>
        </p:nvPicPr>
        <p:blipFill>
          <a:blip r:embed="rId2"/>
          <a:stretch>
            <a:fillRect/>
          </a:stretch>
        </p:blipFill>
        <p:spPr>
          <a:xfrm>
            <a:off x="0" y="0"/>
            <a:ext cx="9144000" cy="5097024"/>
          </a:xfrm>
          <a:prstGeom prst="rect">
            <a:avLst/>
          </a:prstGeom>
        </p:spPr>
      </p:pic>
      <p:pic>
        <p:nvPicPr>
          <p:cNvPr id="3076" name="Picture 4" descr="Cuộc họp đại chúng của những người theo thuyết biểu đồ tại Kennington Common, London, ngày 10 tháng 4 năm 1848">
            <a:extLst>
              <a:ext uri="{FF2B5EF4-FFF2-40B4-BE49-F238E27FC236}">
                <a16:creationId xmlns:a16="http://schemas.microsoft.com/office/drawing/2014/main" id="{CE12DE0D-DD6E-2848-8BAF-4C7A305FC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476"/>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DC7182-C035-0545-9C1B-B515EFEA4381}"/>
              </a:ext>
            </a:extLst>
          </p:cNvPr>
          <p:cNvSpPr/>
          <p:nvPr/>
        </p:nvSpPr>
        <p:spPr>
          <a:xfrm>
            <a:off x="4267200" y="1"/>
            <a:ext cx="4876800" cy="60960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Phong trào hiến chương ở Anh</a:t>
            </a:r>
          </a:p>
        </p:txBody>
      </p:sp>
    </p:spTree>
    <p:extLst>
      <p:ext uri="{BB962C8B-B14F-4D97-AF65-F5344CB8AC3E}">
        <p14:creationId xmlns:p14="http://schemas.microsoft.com/office/powerpoint/2010/main" val="1887213325"/>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heel(3)">
                                          <p:cBhvr>
                                            <p:cTn id="17" dur="75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heel(3)">
                                          <p:cBhvr>
                                            <p:cTn id="17" dur="75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7656" y="1277905"/>
            <a:ext cx="2355214" cy="1483800"/>
          </a:xfrm>
          <a:prstGeom prst="rect">
            <a:avLst/>
          </a:prstGeom>
        </p:spPr>
        <p:txBody>
          <a:bodyPr spcFirstLastPara="1" wrap="square" lIns="91425" tIns="91425" rIns="91425" bIns="91425" anchor="t" anchorCtr="0">
            <a:noAutofit/>
          </a:bodyPr>
          <a:lstStyle/>
          <a:p>
            <a:pPr lvl="0">
              <a:buClrTx/>
              <a:buSzTx/>
            </a:pPr>
            <a:r>
              <a:rPr lang="vi-VN" sz="2000" kern="1200" dirty="0">
                <a:solidFill>
                  <a:srgbClr val="FFFF00"/>
                </a:solidFill>
                <a:latin typeface="Times New Roman" pitchFamily="18" charset="0"/>
                <a:ea typeface="+mn-ea"/>
                <a:cs typeface="Times New Roman" pitchFamily="18" charset="0"/>
              </a:rPr>
              <a:t>1. Phong trào công nhân ở các nước Anh, Pháp, Đức, Mĩ </a:t>
            </a:r>
            <a:endParaRPr lang="en-US" sz="2000"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a:extLst>
              <a:ext uri="{FF2B5EF4-FFF2-40B4-BE49-F238E27FC236}">
                <a16:creationId xmlns:a16="http://schemas.microsoft.com/office/drawing/2014/main" id="{98201FD6-6B28-CE44-9474-DA22790126A9}"/>
              </a:ext>
            </a:extLst>
          </p:cNvPr>
          <p:cNvSpPr/>
          <p:nvPr/>
        </p:nvSpPr>
        <p:spPr>
          <a:xfrm>
            <a:off x="2532970" y="-55762"/>
            <a:ext cx="618255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2800" b="0"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Phong</a:t>
            </a:r>
            <a:r>
              <a:rPr kumimoji="0" lang="en-US" altLang="vi-VN" sz="28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0"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trào</a:t>
            </a:r>
            <a:r>
              <a:rPr kumimoji="0" lang="en-US" altLang="vi-VN" sz="28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0"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từ</a:t>
            </a:r>
            <a:r>
              <a:rPr kumimoji="0" lang="en-US" altLang="vi-VN" sz="28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0"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năm</a:t>
            </a:r>
            <a:r>
              <a:rPr kumimoji="0" lang="en-US" altLang="vi-VN" sz="28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1848 </a:t>
            </a:r>
            <a:r>
              <a:rPr kumimoji="0" lang="en-US" altLang="vi-VN" sz="2800" b="0"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đến</a:t>
            </a:r>
            <a:r>
              <a:rPr kumimoji="0" lang="en-US" altLang="vi-VN" sz="28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0"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năm</a:t>
            </a:r>
            <a:r>
              <a:rPr kumimoji="0" lang="en-US" altLang="vi-VN" sz="2800" b="0"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1870 </a:t>
            </a:r>
            <a:endParaRPr kumimoji="0" lang="en-VN" sz="2800" b="0" i="0" u="none" strike="noStrike" kern="0" cap="none" spc="0" normalizeH="0" baseline="0" noProof="0" dirty="0">
              <a:ln>
                <a:noFill/>
              </a:ln>
              <a:solidFill>
                <a:srgbClr val="FF0000"/>
              </a:solidFill>
              <a:effectLst/>
              <a:uLnTx/>
              <a:uFillTx/>
              <a:latin typeface="Arial"/>
              <a:cs typeface="Arial"/>
              <a:sym typeface="Arial"/>
            </a:endParaRPr>
          </a:p>
        </p:txBody>
      </p:sp>
      <p:pic>
        <p:nvPicPr>
          <p:cNvPr id="13" name="Picture 12">
            <a:extLst>
              <a:ext uri="{FF2B5EF4-FFF2-40B4-BE49-F238E27FC236}">
                <a16:creationId xmlns:a16="http://schemas.microsoft.com/office/drawing/2014/main" id="{83C5021D-6294-2840-9D6C-E6623906141C}"/>
              </a:ext>
            </a:extLst>
          </p:cNvPr>
          <p:cNvPicPr>
            <a:picLocks noChangeAspect="1"/>
          </p:cNvPicPr>
          <p:nvPr/>
        </p:nvPicPr>
        <p:blipFill rotWithShape="1">
          <a:blip r:embed="rId4"/>
          <a:srcRect l="31374" r="31846"/>
          <a:stretch/>
        </p:blipFill>
        <p:spPr>
          <a:xfrm>
            <a:off x="249116" y="2435869"/>
            <a:ext cx="1717791" cy="2582648"/>
          </a:xfrm>
          <a:prstGeom prst="rect">
            <a:avLst/>
          </a:prstGeom>
        </p:spPr>
      </p:pic>
      <p:graphicFrame>
        <p:nvGraphicFramePr>
          <p:cNvPr id="11" name="Table 3">
            <a:extLst>
              <a:ext uri="{FF2B5EF4-FFF2-40B4-BE49-F238E27FC236}">
                <a16:creationId xmlns:a16="http://schemas.microsoft.com/office/drawing/2014/main" id="{E9911021-19DC-9E48-9976-EAD580310FA6}"/>
              </a:ext>
            </a:extLst>
          </p:cNvPr>
          <p:cNvGraphicFramePr>
            <a:graphicFrameLocks noGrp="1"/>
          </p:cNvGraphicFramePr>
          <p:nvPr/>
        </p:nvGraphicFramePr>
        <p:xfrm>
          <a:off x="2435369" y="484633"/>
          <a:ext cx="6708631" cy="4650038"/>
        </p:xfrm>
        <a:graphic>
          <a:graphicData uri="http://schemas.openxmlformats.org/drawingml/2006/table">
            <a:tbl>
              <a:tblPr firstRow="1" bandRow="1">
                <a:tableStyleId>{616DA210-FB5B-4158-B5E0-FEB733F419BA}</a:tableStyleId>
              </a:tblPr>
              <a:tblGrid>
                <a:gridCol w="870725">
                  <a:extLst>
                    <a:ext uri="{9D8B030D-6E8A-4147-A177-3AD203B41FA5}">
                      <a16:colId xmlns:a16="http://schemas.microsoft.com/office/drawing/2014/main" val="3160745148"/>
                    </a:ext>
                  </a:extLst>
                </a:gridCol>
                <a:gridCol w="787861">
                  <a:extLst>
                    <a:ext uri="{9D8B030D-6E8A-4147-A177-3AD203B41FA5}">
                      <a16:colId xmlns:a16="http://schemas.microsoft.com/office/drawing/2014/main" val="3777709025"/>
                    </a:ext>
                  </a:extLst>
                </a:gridCol>
                <a:gridCol w="5050045">
                  <a:extLst>
                    <a:ext uri="{9D8B030D-6E8A-4147-A177-3AD203B41FA5}">
                      <a16:colId xmlns:a16="http://schemas.microsoft.com/office/drawing/2014/main" val="2897037066"/>
                    </a:ext>
                  </a:extLst>
                </a:gridCol>
              </a:tblGrid>
              <a:tr h="622736">
                <a:tc>
                  <a:txBody>
                    <a:bodyPr/>
                    <a:lstStyle/>
                    <a:p>
                      <a:pPr algn="ctr"/>
                      <a:endParaRPr lang="en-VN" b="0" dirty="0"/>
                    </a:p>
                  </a:txBody>
                  <a:tcPr/>
                </a:tc>
                <a:tc>
                  <a:txBody>
                    <a:bodyPr/>
                    <a:lstStyle/>
                    <a:p>
                      <a:pPr algn="ctr"/>
                      <a:endParaRPr lang="en-VN" b="0" dirty="0"/>
                    </a:p>
                  </a:txBody>
                  <a:tcPr/>
                </a:tc>
                <a:tc>
                  <a:txBody>
                    <a:bodyPr/>
                    <a:lstStyle/>
                    <a:p>
                      <a:pPr algn="ctr"/>
                      <a:endParaRPr lang="en-VN" b="0" dirty="0"/>
                    </a:p>
                  </a:txBody>
                  <a:tcPr/>
                </a:tc>
                <a:extLst>
                  <a:ext uri="{0D108BD9-81ED-4DB2-BD59-A6C34878D82A}">
                    <a16:rowId xmlns:a16="http://schemas.microsoft.com/office/drawing/2014/main" val="3026434325"/>
                  </a:ext>
                </a:extLst>
              </a:tr>
              <a:tr h="1003297">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816074276"/>
                  </a:ext>
                </a:extLst>
              </a:tr>
              <a:tr h="1243400">
                <a:tc rowSpan="2">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881001998"/>
                  </a:ext>
                </a:extLst>
              </a:tr>
              <a:tr h="1780605">
                <a:tc vMerge="1">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4138669968"/>
                  </a:ext>
                </a:extLst>
              </a:tr>
            </a:tbl>
          </a:graphicData>
        </a:graphic>
      </p:graphicFrame>
      <p:sp>
        <p:nvSpPr>
          <p:cNvPr id="5" name="Rectangle 4">
            <a:extLst>
              <a:ext uri="{FF2B5EF4-FFF2-40B4-BE49-F238E27FC236}">
                <a16:creationId xmlns:a16="http://schemas.microsoft.com/office/drawing/2014/main" id="{67120D22-D1FB-1341-85F7-B77A63D2C96B}"/>
              </a:ext>
            </a:extLst>
          </p:cNvPr>
          <p:cNvSpPr/>
          <p:nvPr/>
        </p:nvSpPr>
        <p:spPr>
          <a:xfrm>
            <a:off x="3383454" y="1364273"/>
            <a:ext cx="74273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26-3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1848</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5" name="Rectangle 14">
            <a:extLst>
              <a:ext uri="{FF2B5EF4-FFF2-40B4-BE49-F238E27FC236}">
                <a16:creationId xmlns:a16="http://schemas.microsoft.com/office/drawing/2014/main" id="{274DEA85-2BBC-8E45-85C9-50DB0A468A9C}"/>
              </a:ext>
            </a:extLst>
          </p:cNvPr>
          <p:cNvSpPr/>
          <p:nvPr/>
        </p:nvSpPr>
        <p:spPr>
          <a:xfrm>
            <a:off x="2458652" y="438175"/>
            <a:ext cx="81629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Quốc gia</a:t>
            </a:r>
            <a:r>
              <a:rPr kumimoji="0" lang="en-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6" name="Rectangle 15">
            <a:extLst>
              <a:ext uri="{FF2B5EF4-FFF2-40B4-BE49-F238E27FC236}">
                <a16:creationId xmlns:a16="http://schemas.microsoft.com/office/drawing/2014/main" id="{67F1C5D9-BE81-B64E-8E14-EF9FE328FAA5}"/>
              </a:ext>
            </a:extLst>
          </p:cNvPr>
          <p:cNvSpPr/>
          <p:nvPr/>
        </p:nvSpPr>
        <p:spPr>
          <a:xfrm>
            <a:off x="3325715" y="410338"/>
            <a:ext cx="74386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Thời gian</a:t>
            </a:r>
            <a:r>
              <a:rPr kumimoji="0" lang="en-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7" name="Rectangle 16">
            <a:extLst>
              <a:ext uri="{FF2B5EF4-FFF2-40B4-BE49-F238E27FC236}">
                <a16:creationId xmlns:a16="http://schemas.microsoft.com/office/drawing/2014/main" id="{E435B5A6-EA82-BB47-A4AC-9FB386908E03}"/>
              </a:ext>
            </a:extLst>
          </p:cNvPr>
          <p:cNvSpPr/>
          <p:nvPr/>
        </p:nvSpPr>
        <p:spPr>
          <a:xfrm>
            <a:off x="5141191" y="524791"/>
            <a:ext cx="31101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Phong trào đấu tranh</a:t>
            </a: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8" name="Rectangle 17">
            <a:extLst>
              <a:ext uri="{FF2B5EF4-FFF2-40B4-BE49-F238E27FC236}">
                <a16:creationId xmlns:a16="http://schemas.microsoft.com/office/drawing/2014/main" id="{18784453-0A99-4A44-AB10-1CE7CA9989CE}"/>
              </a:ext>
            </a:extLst>
          </p:cNvPr>
          <p:cNvSpPr/>
          <p:nvPr/>
        </p:nvSpPr>
        <p:spPr>
          <a:xfrm>
            <a:off x="2498996" y="1440553"/>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Pháp</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9" name="Rectangle 18">
            <a:extLst>
              <a:ext uri="{FF2B5EF4-FFF2-40B4-BE49-F238E27FC236}">
                <a16:creationId xmlns:a16="http://schemas.microsoft.com/office/drawing/2014/main" id="{D60C67AA-7BF1-8846-9872-69581637C0D4}"/>
              </a:ext>
            </a:extLst>
          </p:cNvPr>
          <p:cNvSpPr/>
          <p:nvPr/>
        </p:nvSpPr>
        <p:spPr>
          <a:xfrm>
            <a:off x="2532970" y="2982096"/>
            <a:ext cx="6912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Anh</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6" name="Rectangle 5">
            <a:extLst>
              <a:ext uri="{FF2B5EF4-FFF2-40B4-BE49-F238E27FC236}">
                <a16:creationId xmlns:a16="http://schemas.microsoft.com/office/drawing/2014/main" id="{F2D6B492-07F5-F34E-8BE6-40AF5E4F207F}"/>
              </a:ext>
            </a:extLst>
          </p:cNvPr>
          <p:cNvSpPr/>
          <p:nvPr/>
        </p:nvSpPr>
        <p:spPr>
          <a:xfrm>
            <a:off x="4162062" y="1078622"/>
            <a:ext cx="4934290"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Công nhân và nhân dân lao động Pari khởi nghĩa, dựng lũy chiến đấu liên tục trong 4 ngày. Cuộc khởi nghĩa bị đàn áp đẫm máu</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74E238EF-E9FA-2E48-A4B5-129267B46E2B}"/>
              </a:ext>
            </a:extLst>
          </p:cNvPr>
          <p:cNvSpPr/>
          <p:nvPr/>
        </p:nvSpPr>
        <p:spPr>
          <a:xfrm>
            <a:off x="3356336" y="2274210"/>
            <a:ext cx="87501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28/9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1864</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8" name="Rectangle 7">
            <a:extLst>
              <a:ext uri="{FF2B5EF4-FFF2-40B4-BE49-F238E27FC236}">
                <a16:creationId xmlns:a16="http://schemas.microsoft.com/office/drawing/2014/main" id="{652BEE59-9740-1A43-ADC6-CA2C7B718EC1}"/>
              </a:ext>
            </a:extLst>
          </p:cNvPr>
          <p:cNvSpPr/>
          <p:nvPr/>
        </p:nvSpPr>
        <p:spPr>
          <a:xfrm>
            <a:off x="4061978" y="2094286"/>
            <a:ext cx="5034374"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Cuộc mít tinh lớn ở Luân Đôn có đại biểu công nhân nhiều nước tham gia, hội Liên hiệp lao động quốc tế được thành lập – Quốc tê thứ nhất.</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57F4B48F-3DDB-A041-B17C-FD96CC7EC324}"/>
              </a:ext>
            </a:extLst>
          </p:cNvPr>
          <p:cNvSpPr/>
          <p:nvPr/>
        </p:nvSpPr>
        <p:spPr>
          <a:xfrm>
            <a:off x="3394957" y="3765492"/>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1868</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0" name="Rectangle 9">
            <a:extLst>
              <a:ext uri="{FF2B5EF4-FFF2-40B4-BE49-F238E27FC236}">
                <a16:creationId xmlns:a16="http://schemas.microsoft.com/office/drawing/2014/main" id="{F07BE9BA-D1A6-7044-9769-E7C4539A2073}"/>
              </a:ext>
            </a:extLst>
          </p:cNvPr>
          <p:cNvSpPr/>
          <p:nvPr/>
        </p:nvSpPr>
        <p:spPr>
          <a:xfrm>
            <a:off x="4091503" y="3503454"/>
            <a:ext cx="5004849"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Anh nổ ra cuộc bãi công lớn, chủ tư bản Anh định đưa công nhân sang Pháp làm viêc tại Anh. Do thuyết phục công nhân Pháp đã từ chối sang Anh làm việc, bãi công của công nhân Anh thắng lợi.</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25" name="Rectangle 24">
            <a:extLst>
              <a:ext uri="{FF2B5EF4-FFF2-40B4-BE49-F238E27FC236}">
                <a16:creationId xmlns:a16="http://schemas.microsoft.com/office/drawing/2014/main" id="{37F63AFE-1FAB-DB4A-BA72-3898ED558050}"/>
              </a:ext>
            </a:extLst>
          </p:cNvPr>
          <p:cNvSpPr/>
          <p:nvPr/>
        </p:nvSpPr>
        <p:spPr>
          <a:xfrm>
            <a:off x="-145468" y="87344"/>
            <a:ext cx="183415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Arial"/>
                <a:cs typeface="Arial"/>
                <a:sym typeface="Arial"/>
              </a:rPr>
              <a:t>Nhóm</a:t>
            </a:r>
            <a:r>
              <a:rPr kumimoji="0" lang="en-US" sz="24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rPr>
              <a:t> 2 + 3</a:t>
            </a:r>
          </a:p>
        </p:txBody>
      </p:sp>
    </p:spTree>
    <p:extLst>
      <p:ext uri="{BB962C8B-B14F-4D97-AF65-F5344CB8AC3E}">
        <p14:creationId xmlns:p14="http://schemas.microsoft.com/office/powerpoint/2010/main" val="1739173790"/>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21" presetClass="entr" presetSubtype="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2)">
                                          <p:cBhvr>
                                            <p:cTn id="24" dur="500"/>
                                            <p:tgtEl>
                                              <p:spTgt spid="15"/>
                                            </p:tgtEl>
                                          </p:cBhvr>
                                        </p:animEffect>
                                      </p:childTnLst>
                                    </p:cTn>
                                  </p:par>
                                  <p:par>
                                    <p:cTn id="25" presetID="21"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2)">
                                          <p:cBhvr>
                                            <p:cTn id="27" dur="500"/>
                                            <p:tgtEl>
                                              <p:spTgt spid="16"/>
                                            </p:tgtEl>
                                          </p:cBhvr>
                                        </p:animEffect>
                                      </p:childTnLst>
                                    </p:cTn>
                                  </p:par>
                                  <p:par>
                                    <p:cTn id="28" presetID="21" presetClass="entr" presetSubtype="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2)">
                                          <p:cBhvr>
                                            <p:cTn id="30" dur="500"/>
                                            <p:tgtEl>
                                              <p:spTgt spid="17"/>
                                            </p:tgtEl>
                                          </p:cBhvr>
                                        </p:animEffect>
                                      </p:childTnLst>
                                    </p:cTn>
                                  </p:par>
                                  <p:par>
                                    <p:cTn id="31" presetID="21" presetClass="entr" presetSubtype="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2)">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14:presetBounceEnd="5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50000">
                                          <p:cBhvr additive="base">
                                            <p:cTn id="38"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39"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whoosh.wav"/>
                                            </p:tgtEl>
                                          </p:cMediaNode>
                                        </p:audio>
                                      </p:subTnLst>
                                    </p:cTn>
                                  </p:par>
                                </p:childTnLst>
                              </p:cTn>
                            </p:par>
                            <p:par>
                              <p:cTn id="40" fill="hold">
                                <p:stCondLst>
                                  <p:cond delay="500"/>
                                </p:stCondLst>
                                <p:childTnLst>
                                  <p:par>
                                    <p:cTn id="41" presetID="2" presetClass="entr" presetSubtype="8" fill="hold" grpId="0" nodeType="afterEffect" p14:presetBounceEnd="50000">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14:bounceEnd="50000">
                                          <p:cBhvr additive="base">
                                            <p:cTn id="43"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wd">
                                        <p:tmPct val="10000"/>
                                      </p:iterate>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
                                            </p:tgtEl>
                                            <p:attrNameLst>
                                              <p:attrName>ppt_y</p:attrName>
                                            </p:attrNameLst>
                                          </p:cBhvr>
                                          <p:tavLst>
                                            <p:tav tm="0">
                                              <p:val>
                                                <p:strVal val="#ppt_y"/>
                                              </p:val>
                                            </p:tav>
                                            <p:tav tm="100000">
                                              <p:val>
                                                <p:strVal val="#ppt_y"/>
                                              </p:val>
                                            </p:tav>
                                          </p:tavLst>
                                        </p:anim>
                                        <p:anim calcmode="lin" valueType="num">
                                          <p:cBhvr>
                                            <p:cTn id="5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14:presetBounceEnd="50000">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14:bounceEnd="50000">
                                          <p:cBhvr additive="base">
                                            <p:cTn id="58"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59"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par>
                              <p:cTn id="60" fill="hold">
                                <p:stCondLst>
                                  <p:cond delay="500"/>
                                </p:stCondLst>
                                <p:childTnLst>
                                  <p:par>
                                    <p:cTn id="61" presetID="2" presetClass="entr" presetSubtype="8" fill="hold" grpId="0" nodeType="afterEffect" p14:presetBounceEnd="50000">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14:bounceEnd="50000">
                                          <p:cBhvr additive="base">
                                            <p:cTn id="6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64"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whoosh.wav"/>
                                            </p:tgtEl>
                                          </p:cMediaNode>
                                        </p:audio>
                                      </p:sub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wd">
                                        <p:tmPct val="10000"/>
                                      </p:iterate>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8"/>
                                            </p:tgtEl>
                                            <p:attrNameLst>
                                              <p:attrName>ppt_y</p:attrName>
                                            </p:attrNameLst>
                                          </p:cBhvr>
                                          <p:tavLst>
                                            <p:tav tm="0">
                                              <p:val>
                                                <p:strVal val="#ppt_y"/>
                                              </p:val>
                                            </p:tav>
                                            <p:tav tm="100000">
                                              <p:val>
                                                <p:strVal val="#ppt_y"/>
                                              </p:val>
                                            </p:tav>
                                          </p:tavLst>
                                        </p:anim>
                                        <p:anim calcmode="lin" valueType="num">
                                          <p:cBhvr>
                                            <p:cTn id="7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14:presetBounceEnd="50000">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14:bounceEnd="50000">
                                          <p:cBhvr additive="base">
                                            <p:cTn id="78"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79"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whoosh.wav"/>
                                            </p:tgtEl>
                                          </p:cMediaNode>
                                        </p:audio>
                                      </p:sub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wd">
                                        <p:tmPct val="10000"/>
                                      </p:iterate>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10"/>
                                            </p:tgtEl>
                                            <p:attrNameLst>
                                              <p:attrName>ppt_y</p:attrName>
                                            </p:attrNameLst>
                                          </p:cBhvr>
                                          <p:tavLst>
                                            <p:tav tm="0">
                                              <p:val>
                                                <p:strVal val="#ppt_y"/>
                                              </p:val>
                                            </p:tav>
                                            <p:tav tm="100000">
                                              <p:val>
                                                <p:strVal val="#ppt_y"/>
                                              </p:val>
                                            </p:tav>
                                          </p:tavLst>
                                        </p:anim>
                                        <p:anim calcmode="lin" valueType="num">
                                          <p:cBhvr>
                                            <p:cTn id="8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5" grpId="0"/>
          <p:bldP spid="15" grpId="0"/>
          <p:bldP spid="16" grpId="0"/>
          <p:bldP spid="17" grpId="0"/>
          <p:bldP spid="18" grpId="0"/>
          <p:bldP spid="19" grpId="0"/>
          <p:bldP spid="6"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21" presetClass="entr" presetSubtype="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2)">
                                          <p:cBhvr>
                                            <p:cTn id="24" dur="500"/>
                                            <p:tgtEl>
                                              <p:spTgt spid="15"/>
                                            </p:tgtEl>
                                          </p:cBhvr>
                                        </p:animEffect>
                                      </p:childTnLst>
                                    </p:cTn>
                                  </p:par>
                                  <p:par>
                                    <p:cTn id="25" presetID="21"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2)">
                                          <p:cBhvr>
                                            <p:cTn id="27" dur="500"/>
                                            <p:tgtEl>
                                              <p:spTgt spid="16"/>
                                            </p:tgtEl>
                                          </p:cBhvr>
                                        </p:animEffect>
                                      </p:childTnLst>
                                    </p:cTn>
                                  </p:par>
                                  <p:par>
                                    <p:cTn id="28" presetID="21" presetClass="entr" presetSubtype="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2)">
                                          <p:cBhvr>
                                            <p:cTn id="30" dur="500"/>
                                            <p:tgtEl>
                                              <p:spTgt spid="17"/>
                                            </p:tgtEl>
                                          </p:cBhvr>
                                        </p:animEffect>
                                      </p:childTnLst>
                                    </p:cTn>
                                  </p:par>
                                  <p:par>
                                    <p:cTn id="31" presetID="21" presetClass="entr" presetSubtype="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2)">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whoosh.wav"/>
                                            </p:tgtEl>
                                          </p:cMediaNode>
                                        </p:audio>
                                      </p:subTnLst>
                                    </p:cTn>
                                  </p:par>
                                </p:childTnLst>
                              </p:cTn>
                            </p:par>
                            <p:par>
                              <p:cTn id="40" fill="hold">
                                <p:stCondLst>
                                  <p:cond delay="500"/>
                                </p:stCondLst>
                                <p:childTnLst>
                                  <p:par>
                                    <p:cTn id="41" presetID="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whoosh.wav"/>
                                            </p:tgtEl>
                                          </p:cMediaNode>
                                        </p:audio>
                                      </p:sub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wd">
                                        <p:tmPct val="10000"/>
                                      </p:iterate>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
                                            </p:tgtEl>
                                            <p:attrNameLst>
                                              <p:attrName>ppt_y</p:attrName>
                                            </p:attrNameLst>
                                          </p:cBhvr>
                                          <p:tavLst>
                                            <p:tav tm="0">
                                              <p:val>
                                                <p:strVal val="#ppt_y"/>
                                              </p:val>
                                            </p:tav>
                                            <p:tav tm="100000">
                                              <p:val>
                                                <p:strVal val="#ppt_y"/>
                                              </p:val>
                                            </p:tav>
                                          </p:tavLst>
                                        </p:anim>
                                        <p:anim calcmode="lin" valueType="num">
                                          <p:cBhvr>
                                            <p:cTn id="5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0-#ppt_w/2"/>
                                              </p:val>
                                            </p:tav>
                                            <p:tav tm="100000">
                                              <p:val>
                                                <p:strVal val="#ppt_x"/>
                                              </p:val>
                                            </p:tav>
                                          </p:tavLst>
                                        </p:anim>
                                        <p:anim calcmode="lin" valueType="num">
                                          <p:cBhvr additive="base">
                                            <p:cTn id="59"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5" name="whoosh.wav"/>
                                            </p:tgtEl>
                                          </p:cMediaNode>
                                        </p:audio>
                                      </p:sub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0-#ppt_w/2"/>
                                              </p:val>
                                            </p:tav>
                                            <p:tav tm="100000">
                                              <p:val>
                                                <p:strVal val="#ppt_x"/>
                                              </p:val>
                                            </p:tav>
                                          </p:tavLst>
                                        </p:anim>
                                        <p:anim calcmode="lin" valueType="num">
                                          <p:cBhvr additive="base">
                                            <p:cTn id="64"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5" name="whoosh.wav"/>
                                            </p:tgtEl>
                                          </p:cMediaNode>
                                        </p:audio>
                                      </p:sub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wd">
                                        <p:tmPct val="10000"/>
                                      </p:iterate>
                                      <p:childTnLst>
                                        <p:set>
                                          <p:cBhvr>
                                            <p:cTn id="68" dur="1" fill="hold">
                                              <p:stCondLst>
                                                <p:cond delay="0"/>
                                              </p:stCondLst>
                                            </p:cTn>
                                            <p:tgtEl>
                                              <p:spTgt spid="8"/>
                                            </p:tgtEl>
                                            <p:attrNameLst>
                                              <p:attrName>style.visibility</p:attrName>
                                            </p:attrNameLst>
                                          </p:cBhvr>
                                          <p:to>
                                            <p:strVal val="visible"/>
                                          </p:to>
                                        </p:set>
                                        <p:anim calcmode="lin" valueType="num">
                                          <p:cBhvr>
                                            <p:cTn id="6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8"/>
                                            </p:tgtEl>
                                            <p:attrNameLst>
                                              <p:attrName>ppt_y</p:attrName>
                                            </p:attrNameLst>
                                          </p:cBhvr>
                                          <p:tavLst>
                                            <p:tav tm="0">
                                              <p:val>
                                                <p:strVal val="#ppt_y"/>
                                              </p:val>
                                            </p:tav>
                                            <p:tav tm="100000">
                                              <p:val>
                                                <p:strVal val="#ppt_y"/>
                                              </p:val>
                                            </p:tav>
                                          </p:tavLst>
                                        </p:anim>
                                        <p:anim calcmode="lin" valueType="num">
                                          <p:cBhvr>
                                            <p:cTn id="7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additive="base">
                                            <p:cTn id="78" dur="500" fill="hold"/>
                                            <p:tgtEl>
                                              <p:spTgt spid="9"/>
                                            </p:tgtEl>
                                            <p:attrNameLst>
                                              <p:attrName>ppt_x</p:attrName>
                                            </p:attrNameLst>
                                          </p:cBhvr>
                                          <p:tavLst>
                                            <p:tav tm="0">
                                              <p:val>
                                                <p:strVal val="0-#ppt_w/2"/>
                                              </p:val>
                                            </p:tav>
                                            <p:tav tm="100000">
                                              <p:val>
                                                <p:strVal val="#ppt_x"/>
                                              </p:val>
                                            </p:tav>
                                          </p:tavLst>
                                        </p:anim>
                                        <p:anim calcmode="lin" valueType="num">
                                          <p:cBhvr additive="base">
                                            <p:cTn id="79"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whoosh.wav"/>
                                            </p:tgtEl>
                                          </p:cMediaNode>
                                        </p:audio>
                                      </p:sub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wd">
                                        <p:tmPct val="10000"/>
                                      </p:iterate>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10"/>
                                            </p:tgtEl>
                                            <p:attrNameLst>
                                              <p:attrName>ppt_y</p:attrName>
                                            </p:attrNameLst>
                                          </p:cBhvr>
                                          <p:tavLst>
                                            <p:tav tm="0">
                                              <p:val>
                                                <p:strVal val="#ppt_y"/>
                                              </p:val>
                                            </p:tav>
                                            <p:tav tm="100000">
                                              <p:val>
                                                <p:strVal val="#ppt_y"/>
                                              </p:val>
                                            </p:tav>
                                          </p:tavLst>
                                        </p:anim>
                                        <p:anim calcmode="lin" valueType="num">
                                          <p:cBhvr>
                                            <p:cTn id="8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 grpId="0"/>
          <p:bldP spid="5" grpId="0"/>
          <p:bldP spid="15" grpId="0"/>
          <p:bldP spid="16" grpId="0"/>
          <p:bldP spid="17" grpId="0"/>
          <p:bldP spid="18" grpId="0"/>
          <p:bldP spid="19" grpId="0"/>
          <p:bldP spid="6" grpId="0"/>
          <p:bldP spid="7" grpId="0"/>
          <p:bldP spid="8" grpId="0"/>
          <p:bldP spid="9" grpId="0"/>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4AD8DBA-EC35-6143-8C2D-30BDCA2F9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6015A3-B19D-A149-ABF6-5176CEB3E5C1}"/>
              </a:ext>
            </a:extLst>
          </p:cNvPr>
          <p:cNvSpPr/>
          <p:nvPr/>
        </p:nvSpPr>
        <p:spPr>
          <a:xfrm>
            <a:off x="124756" y="4681835"/>
            <a:ext cx="6199133"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Công nhân và nhân dân lao động Pari khởi nghĩa</a:t>
            </a:r>
            <a:endParaRPr kumimoji="0" lang="en-VN"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148" name="Picture 4" descr="French Revolution of 1848 - YouTube">
            <a:extLst>
              <a:ext uri="{FF2B5EF4-FFF2-40B4-BE49-F238E27FC236}">
                <a16:creationId xmlns:a16="http://schemas.microsoft.com/office/drawing/2014/main" id="{60949589-9D66-454E-B32F-E817A04B9E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9" r="7232" b="8975"/>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409DADA-F8E9-6F41-A7F7-4A993E08BCEE}"/>
              </a:ext>
            </a:extLst>
          </p:cNvPr>
          <p:cNvSpPr/>
          <p:nvPr/>
        </p:nvSpPr>
        <p:spPr>
          <a:xfrm>
            <a:off x="0" y="-2"/>
            <a:ext cx="9144000" cy="8728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Công nhân và nhân dân lao động Pari khởi nghĩa 1848</a:t>
            </a:r>
            <a:endParaRPr kumimoji="0" lang="en-VN" sz="3200" b="1" i="0" u="none" strike="noStrike" kern="0" cap="none" spc="0" normalizeH="0" baseline="0" noProof="0" dirty="0">
              <a:ln w="10160">
                <a:solidFill>
                  <a:srgbClr val="8B81D2"/>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mn-cs"/>
              <a:sym typeface="Arial"/>
            </a:endParaRPr>
          </a:p>
        </p:txBody>
      </p:sp>
    </p:spTree>
    <p:extLst>
      <p:ext uri="{BB962C8B-B14F-4D97-AF65-F5344CB8AC3E}">
        <p14:creationId xmlns:p14="http://schemas.microsoft.com/office/powerpoint/2010/main" val="194077576"/>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14:bounceEnd="50000">
                                          <p:cBhvr additive="base">
                                            <p:cTn id="7" dur="500" fill="hold"/>
                                            <p:tgtEl>
                                              <p:spTgt spid="614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14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heel(3)">
                                          <p:cBhvr>
                                            <p:cTn id="17" dur="2000"/>
                                            <p:tgtEl>
                                              <p:spTgt spid="6148"/>
                                            </p:tgtEl>
                                          </p:cBhvr>
                                        </p:animEffect>
                                      </p:childTnLst>
                                    </p:cTn>
                                  </p:par>
                                  <p:par>
                                    <p:cTn id="18" presetID="2" presetClass="entr" presetSubtype="1" fill="hold" grpId="0" nodeType="with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1+#ppt_w/2"/>
                                              </p:val>
                                            </p:tav>
                                            <p:tav tm="100000">
                                              <p:val>
                                                <p:strVal val="#ppt_x"/>
                                              </p:val>
                                            </p:tav>
                                          </p:tavLst>
                                        </p:anim>
                                        <p:anim calcmode="lin" valueType="num">
                                          <p:cBhvr additive="base">
                                            <p:cTn id="8" dur="500" fill="hold"/>
                                            <p:tgtEl>
                                              <p:spTgt spid="614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heel(3)">
                                          <p:cBhvr>
                                            <p:cTn id="17" dur="2000"/>
                                            <p:tgtEl>
                                              <p:spTgt spid="6148"/>
                                            </p:tgtEl>
                                          </p:cBhvr>
                                        </p:animEffect>
                                      </p:childTnLst>
                                    </p:cTn>
                                  </p:par>
                                  <p:par>
                                    <p:cTn id="18" presetID="2" presetClass="entr" presetSubtype="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5413726" y="267027"/>
            <a:ext cx="2043113" cy="2043113"/>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828121" y="3827621"/>
            <a:ext cx="1315879" cy="1315879"/>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r="49584" b="11581"/>
          <a:stretch/>
        </p:blipFill>
        <p:spPr>
          <a:xfrm>
            <a:off x="7280434" y="3846344"/>
            <a:ext cx="663417" cy="1163479"/>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7280434" y="3056927"/>
            <a:ext cx="909459" cy="637017"/>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F40D361D-D23C-F24F-A1D1-991BACEEFC56}"/>
              </a:ext>
            </a:extLst>
          </p:cNvPr>
          <p:cNvSpPr/>
          <p:nvPr/>
        </p:nvSpPr>
        <p:spPr>
          <a:xfrm>
            <a:off x="566056" y="2062578"/>
            <a:ext cx="5498061" cy="1015663"/>
          </a:xfrm>
          <a:prstGeom prst="rect">
            <a:avLst/>
          </a:prstGeom>
          <a:noFill/>
        </p:spPr>
        <p:txBody>
          <a:bodyPr wrap="square" lIns="91440" tIns="45720" rIns="91440" bIns="45720">
            <a:spAutoFit/>
          </a:bodyPr>
          <a:lstStyle/>
          <a:p>
            <a:pPr algn="ctr"/>
            <a:r>
              <a:rPr lang="en" sz="6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 </a:t>
            </a:r>
            <a:r>
              <a:rPr lang="en" sz="60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Nguyên</a:t>
            </a:r>
            <a:r>
              <a:rPr lang="en" sz="6000" b="1" cap="none" spc="0"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 sz="6000" b="1" cap="none" spc="0" dirty="0" err="1">
                <a:ln w="0"/>
                <a:solidFill>
                  <a:srgbClr val="FF0000"/>
                </a:solidFill>
                <a:effectLst>
                  <a:reflection blurRad="6350" stA="53000" endA="300" endPos="35500" dir="5400000" sy="-90000" algn="bl" rotWithShape="0"/>
                </a:effectLst>
                <a:latin typeface="Snell Roundhand Black" panose="02000603080000090004" pitchFamily="2" charset="77"/>
              </a:rPr>
              <a:t>nhân</a:t>
            </a:r>
            <a:endParaRPr lang="en-VN" sz="6000" b="1" cap="none" spc="0" dirty="0">
              <a:ln w="0"/>
              <a:solidFill>
                <a:srgbClr val="FF0000"/>
              </a:solidFill>
              <a:effectLst>
                <a:reflection blurRad="6350" stA="53000" endA="300" endPos="35500" dir="5400000" sy="-90000" algn="bl" rotWithShape="0"/>
              </a:effectLst>
              <a:latin typeface="Snell Roundhand Black" panose="02000603080000090004" pitchFamily="2" charset="77"/>
            </a:endParaRPr>
          </a:p>
        </p:txBody>
      </p:sp>
      <p:pic>
        <p:nvPicPr>
          <p:cNvPr id="17" name="Picture 16">
            <a:extLst>
              <a:ext uri="{FF2B5EF4-FFF2-40B4-BE49-F238E27FC236}">
                <a16:creationId xmlns:a16="http://schemas.microsoft.com/office/drawing/2014/main" id="{FA22BA93-57BE-0841-8522-5923021864ED}"/>
              </a:ext>
            </a:extLst>
          </p:cNvPr>
          <p:cNvPicPr>
            <a:picLocks noChangeAspect="1"/>
          </p:cNvPicPr>
          <p:nvPr/>
        </p:nvPicPr>
        <p:blipFill>
          <a:blip r:embed="rId6"/>
          <a:stretch>
            <a:fillRect/>
          </a:stretch>
        </p:blipFill>
        <p:spPr>
          <a:xfrm>
            <a:off x="1480457" y="0"/>
            <a:ext cx="3854892" cy="1970089"/>
          </a:xfrm>
          <a:prstGeom prst="rect">
            <a:avLst/>
          </a:prstGeom>
        </p:spPr>
      </p:pic>
      <p:pic>
        <p:nvPicPr>
          <p:cNvPr id="9" name="Picture 8">
            <a:extLst>
              <a:ext uri="{FF2B5EF4-FFF2-40B4-BE49-F238E27FC236}">
                <a16:creationId xmlns:a16="http://schemas.microsoft.com/office/drawing/2014/main" id="{1D329432-98D1-184A-945D-F89092DCA71A}"/>
              </a:ext>
            </a:extLst>
          </p:cNvPr>
          <p:cNvPicPr>
            <a:picLocks noChangeAspect="1"/>
          </p:cNvPicPr>
          <p:nvPr/>
        </p:nvPicPr>
        <p:blipFill>
          <a:blip r:embed="rId7"/>
          <a:stretch>
            <a:fillRect/>
          </a:stretch>
        </p:blipFill>
        <p:spPr>
          <a:xfrm>
            <a:off x="1480457" y="3041761"/>
            <a:ext cx="4005943" cy="2043113"/>
          </a:xfrm>
          <a:prstGeom prst="rect">
            <a:avLst/>
          </a:prstGeom>
        </p:spPr>
      </p:pic>
    </p:spTree>
    <p:extLst>
      <p:ext uri="{BB962C8B-B14F-4D97-AF65-F5344CB8AC3E}">
        <p14:creationId xmlns:p14="http://schemas.microsoft.com/office/powerpoint/2010/main" val="3523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95693" y="1277905"/>
            <a:ext cx="2413251" cy="1483800"/>
          </a:xfrm>
          <a:prstGeom prst="rect">
            <a:avLst/>
          </a:prstGeom>
        </p:spPr>
        <p:txBody>
          <a:bodyPr spcFirstLastPara="1" wrap="square" lIns="91425" tIns="91425" rIns="91425" bIns="91425" anchor="t" anchorCtr="0">
            <a:noAutofit/>
          </a:bodyPr>
          <a:lstStyle/>
          <a:p>
            <a:pPr lvl="0">
              <a:buClrTx/>
              <a:buSzTx/>
            </a:pPr>
            <a:r>
              <a:rPr lang="vi-VN" sz="2000" kern="1200" dirty="0">
                <a:solidFill>
                  <a:srgbClr val="FFFF00"/>
                </a:solidFill>
                <a:latin typeface="Times New Roman" pitchFamily="18" charset="0"/>
                <a:ea typeface="+mn-ea"/>
                <a:cs typeface="Times New Roman" pitchFamily="18" charset="0"/>
              </a:rPr>
              <a:t>1. Phong trào công nhân ở các nước Anh, Pháp, Đức, Mĩ </a:t>
            </a:r>
            <a:endParaRPr lang="en-US" sz="2000" kern="1200" dirty="0">
              <a:solidFill>
                <a:srgbClr val="FFFF00"/>
              </a:solidFill>
              <a:latin typeface="Times New Roman" pitchFamily="18" charset="0"/>
              <a:ea typeface="+mn-ea"/>
              <a:cs typeface="Times New Roman" pitchFamily="18" charset="0"/>
            </a:endParaRPr>
          </a:p>
        </p:txBody>
      </p:sp>
      <p:grpSp>
        <p:nvGrpSpPr>
          <p:cNvPr id="64" name="Google Shape;64;p14"/>
          <p:cNvGrpSpPr/>
          <p:nvPr/>
        </p:nvGrpSpPr>
        <p:grpSpPr>
          <a:xfrm>
            <a:off x="1428201" y="590422"/>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Picture 12">
            <a:extLst>
              <a:ext uri="{FF2B5EF4-FFF2-40B4-BE49-F238E27FC236}">
                <a16:creationId xmlns:a16="http://schemas.microsoft.com/office/drawing/2014/main" id="{83C5021D-6294-2840-9D6C-E6623906141C}"/>
              </a:ext>
            </a:extLst>
          </p:cNvPr>
          <p:cNvPicPr>
            <a:picLocks noChangeAspect="1"/>
          </p:cNvPicPr>
          <p:nvPr/>
        </p:nvPicPr>
        <p:blipFill rotWithShape="1">
          <a:blip r:embed="rId4"/>
          <a:srcRect l="31374" r="31846"/>
          <a:stretch/>
        </p:blipFill>
        <p:spPr>
          <a:xfrm>
            <a:off x="249116" y="2435869"/>
            <a:ext cx="1717791" cy="2582648"/>
          </a:xfrm>
          <a:prstGeom prst="rect">
            <a:avLst/>
          </a:prstGeom>
        </p:spPr>
      </p:pic>
      <p:graphicFrame>
        <p:nvGraphicFramePr>
          <p:cNvPr id="11" name="Table 3">
            <a:extLst>
              <a:ext uri="{FF2B5EF4-FFF2-40B4-BE49-F238E27FC236}">
                <a16:creationId xmlns:a16="http://schemas.microsoft.com/office/drawing/2014/main" id="{5BA57682-4E83-3B43-83AA-B3713D9FC007}"/>
              </a:ext>
            </a:extLst>
          </p:cNvPr>
          <p:cNvGraphicFramePr>
            <a:graphicFrameLocks noGrp="1"/>
          </p:cNvGraphicFramePr>
          <p:nvPr/>
        </p:nvGraphicFramePr>
        <p:xfrm>
          <a:off x="2470922" y="451814"/>
          <a:ext cx="6589028" cy="4691685"/>
        </p:xfrm>
        <a:graphic>
          <a:graphicData uri="http://schemas.openxmlformats.org/drawingml/2006/table">
            <a:tbl>
              <a:tblPr firstRow="1" bandRow="1">
                <a:tableStyleId>{616DA210-FB5B-4158-B5E0-FEB733F419BA}</a:tableStyleId>
              </a:tblPr>
              <a:tblGrid>
                <a:gridCol w="851230">
                  <a:extLst>
                    <a:ext uri="{9D8B030D-6E8A-4147-A177-3AD203B41FA5}">
                      <a16:colId xmlns:a16="http://schemas.microsoft.com/office/drawing/2014/main" val="3160745148"/>
                    </a:ext>
                  </a:extLst>
                </a:gridCol>
                <a:gridCol w="736468">
                  <a:extLst>
                    <a:ext uri="{9D8B030D-6E8A-4147-A177-3AD203B41FA5}">
                      <a16:colId xmlns:a16="http://schemas.microsoft.com/office/drawing/2014/main" val="3777709025"/>
                    </a:ext>
                  </a:extLst>
                </a:gridCol>
                <a:gridCol w="5001330">
                  <a:extLst>
                    <a:ext uri="{9D8B030D-6E8A-4147-A177-3AD203B41FA5}">
                      <a16:colId xmlns:a16="http://schemas.microsoft.com/office/drawing/2014/main" val="2897037066"/>
                    </a:ext>
                  </a:extLst>
                </a:gridCol>
              </a:tblGrid>
              <a:tr h="667660">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3026434325"/>
                  </a:ext>
                </a:extLst>
              </a:tr>
              <a:tr h="923948">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816074276"/>
                  </a:ext>
                </a:extLst>
              </a:tr>
              <a:tr h="941592">
                <a:tc>
                  <a:txBody>
                    <a:bodyPr/>
                    <a:lstStyle/>
                    <a:p>
                      <a:endParaRPr lang="en-VN" dirty="0"/>
                    </a:p>
                  </a:txBody>
                  <a:tcPr>
                    <a:lnB w="28575" cap="flat" cmpd="sng" algn="ctr">
                      <a:solidFill>
                        <a:schemeClr val="tx1"/>
                      </a:solidFill>
                      <a:prstDash val="solid"/>
                      <a:round/>
                      <a:headEnd type="none" w="med" len="med"/>
                      <a:tailEnd type="none" w="med" len="med"/>
                    </a:lnB>
                  </a:tcPr>
                </a:tc>
                <a:tc>
                  <a:txBody>
                    <a:bodyPr/>
                    <a:lstStyle/>
                    <a:p>
                      <a:endParaRPr lang="en-VN" dirty="0"/>
                    </a:p>
                  </a:txBody>
                  <a:tcPr>
                    <a:lnB w="28575" cap="flat" cmpd="sng" algn="ctr">
                      <a:solidFill>
                        <a:schemeClr val="tx1"/>
                      </a:solidFill>
                      <a:prstDash val="solid"/>
                      <a:round/>
                      <a:headEnd type="none" w="med" len="med"/>
                      <a:tailEnd type="none" w="med" len="med"/>
                    </a:lnB>
                  </a:tcPr>
                </a:tc>
                <a:tc>
                  <a:txBody>
                    <a:bodyPr/>
                    <a:lstStyle/>
                    <a:p>
                      <a:endParaRPr lang="en-VN" dirty="0"/>
                    </a:p>
                  </a:txBody>
                  <a:tcPr/>
                </a:tc>
                <a:extLst>
                  <a:ext uri="{0D108BD9-81ED-4DB2-BD59-A6C34878D82A}">
                    <a16:rowId xmlns:a16="http://schemas.microsoft.com/office/drawing/2014/main" val="2881001998"/>
                  </a:ext>
                </a:extLst>
              </a:tr>
              <a:tr h="2158485">
                <a:tc>
                  <a:txBody>
                    <a:bodyPr/>
                    <a:lstStyle/>
                    <a:p>
                      <a:endParaRPr lang="en-VN" dirty="0"/>
                    </a:p>
                  </a:txBody>
                  <a:tcPr>
                    <a:lnT w="28575" cap="flat" cmpd="sng" algn="ctr">
                      <a:solidFill>
                        <a:schemeClr val="tx1"/>
                      </a:solidFill>
                      <a:prstDash val="solid"/>
                      <a:round/>
                      <a:headEnd type="none" w="med" len="med"/>
                      <a:tailEnd type="none" w="med" len="med"/>
                    </a:lnT>
                  </a:tcPr>
                </a:tc>
                <a:tc>
                  <a:txBody>
                    <a:bodyPr/>
                    <a:lstStyle/>
                    <a:p>
                      <a:endParaRPr lang="en-VN" dirty="0"/>
                    </a:p>
                  </a:txBody>
                  <a:tcPr>
                    <a:lnT w="28575" cap="flat" cmpd="sng" algn="ctr">
                      <a:solidFill>
                        <a:schemeClr val="tx1"/>
                      </a:solidFill>
                      <a:prstDash val="solid"/>
                      <a:round/>
                      <a:headEnd type="none" w="med" len="med"/>
                      <a:tailEnd type="none" w="med" len="med"/>
                    </a:lnT>
                  </a:tcPr>
                </a:tc>
                <a:tc>
                  <a:txBody>
                    <a:bodyPr/>
                    <a:lstStyle/>
                    <a:p>
                      <a:endParaRPr lang="en-VN" dirty="0"/>
                    </a:p>
                  </a:txBody>
                  <a:tcPr/>
                </a:tc>
                <a:extLst>
                  <a:ext uri="{0D108BD9-81ED-4DB2-BD59-A6C34878D82A}">
                    <a16:rowId xmlns:a16="http://schemas.microsoft.com/office/drawing/2014/main" val="4138669968"/>
                  </a:ext>
                </a:extLst>
              </a:tr>
            </a:tbl>
          </a:graphicData>
        </a:graphic>
      </p:graphicFrame>
      <p:sp>
        <p:nvSpPr>
          <p:cNvPr id="14" name="Rectangle 13">
            <a:extLst>
              <a:ext uri="{FF2B5EF4-FFF2-40B4-BE49-F238E27FC236}">
                <a16:creationId xmlns:a16="http://schemas.microsoft.com/office/drawing/2014/main" id="{4A3DCFFD-8668-1E46-84E4-EDEF8D697530}"/>
              </a:ext>
            </a:extLst>
          </p:cNvPr>
          <p:cNvSpPr/>
          <p:nvPr/>
        </p:nvSpPr>
        <p:spPr>
          <a:xfrm>
            <a:off x="2466590" y="443935"/>
            <a:ext cx="87932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Quốc gia</a:t>
            </a:r>
            <a:r>
              <a:rPr kumimoji="0" lang="en-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5" name="Rectangle 14">
            <a:extLst>
              <a:ext uri="{FF2B5EF4-FFF2-40B4-BE49-F238E27FC236}">
                <a16:creationId xmlns:a16="http://schemas.microsoft.com/office/drawing/2014/main" id="{96DF92B7-2047-1F47-8092-C2B02D035698}"/>
              </a:ext>
            </a:extLst>
          </p:cNvPr>
          <p:cNvSpPr/>
          <p:nvPr/>
        </p:nvSpPr>
        <p:spPr>
          <a:xfrm>
            <a:off x="3186901" y="421145"/>
            <a:ext cx="93397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Thời gian</a:t>
            </a:r>
            <a:r>
              <a:rPr kumimoji="0" lang="en-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6" name="Rectangle 15">
            <a:extLst>
              <a:ext uri="{FF2B5EF4-FFF2-40B4-BE49-F238E27FC236}">
                <a16:creationId xmlns:a16="http://schemas.microsoft.com/office/drawing/2014/main" id="{DB294350-D0CF-DA4A-BCE1-C69E4B7A3EF8}"/>
              </a:ext>
            </a:extLst>
          </p:cNvPr>
          <p:cNvSpPr/>
          <p:nvPr/>
        </p:nvSpPr>
        <p:spPr>
          <a:xfrm>
            <a:off x="4620248" y="513702"/>
            <a:ext cx="31101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Phong trào đấu tranh</a:t>
            </a:r>
            <a:r>
              <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7" name="Rectangle 16">
            <a:extLst>
              <a:ext uri="{FF2B5EF4-FFF2-40B4-BE49-F238E27FC236}">
                <a16:creationId xmlns:a16="http://schemas.microsoft.com/office/drawing/2014/main" id="{45B96CD9-E699-7E4F-BEEF-395550168806}"/>
              </a:ext>
            </a:extLst>
          </p:cNvPr>
          <p:cNvSpPr/>
          <p:nvPr/>
        </p:nvSpPr>
        <p:spPr>
          <a:xfrm>
            <a:off x="2566673" y="2351575"/>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Pháp</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8" name="Rectangle 17">
            <a:extLst>
              <a:ext uri="{FF2B5EF4-FFF2-40B4-BE49-F238E27FC236}">
                <a16:creationId xmlns:a16="http://schemas.microsoft.com/office/drawing/2014/main" id="{550D9DC8-7F3D-F34E-A182-F1F11C079D6D}"/>
              </a:ext>
            </a:extLst>
          </p:cNvPr>
          <p:cNvSpPr/>
          <p:nvPr/>
        </p:nvSpPr>
        <p:spPr>
          <a:xfrm>
            <a:off x="2611178" y="1498080"/>
            <a:ext cx="6912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Anh</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4" name="Rectangle 3">
            <a:extLst>
              <a:ext uri="{FF2B5EF4-FFF2-40B4-BE49-F238E27FC236}">
                <a16:creationId xmlns:a16="http://schemas.microsoft.com/office/drawing/2014/main" id="{4BFCCEAA-C341-D340-B15D-F932363BD63B}"/>
              </a:ext>
            </a:extLst>
          </p:cNvPr>
          <p:cNvSpPr/>
          <p:nvPr/>
        </p:nvSpPr>
        <p:spPr>
          <a:xfrm>
            <a:off x="4052614" y="1248349"/>
            <a:ext cx="4907658"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Cuộc đấu tranh của công nhân khuân vác Luân Đôn đã buộc chủ phải tăng lương.</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7" name="Rectangle 6">
            <a:extLst>
              <a:ext uri="{FF2B5EF4-FFF2-40B4-BE49-F238E27FC236}">
                <a16:creationId xmlns:a16="http://schemas.microsoft.com/office/drawing/2014/main" id="{BB5A6C80-87E5-5F40-9EFF-16A0D6B9FC3C}"/>
              </a:ext>
            </a:extLst>
          </p:cNvPr>
          <p:cNvSpPr/>
          <p:nvPr/>
        </p:nvSpPr>
        <p:spPr>
          <a:xfrm>
            <a:off x="3290867" y="1503931"/>
            <a:ext cx="7617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1889</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8" name="Rectangle 7">
            <a:extLst>
              <a:ext uri="{FF2B5EF4-FFF2-40B4-BE49-F238E27FC236}">
                <a16:creationId xmlns:a16="http://schemas.microsoft.com/office/drawing/2014/main" id="{977D1152-EAB4-0849-A2A4-3FA37194123E}"/>
              </a:ext>
            </a:extLst>
          </p:cNvPr>
          <p:cNvSpPr/>
          <p:nvPr/>
        </p:nvSpPr>
        <p:spPr>
          <a:xfrm>
            <a:off x="3365932" y="2331135"/>
            <a:ext cx="7617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1893</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E4E5301C-279E-384C-BC92-77950F07A767}"/>
              </a:ext>
            </a:extLst>
          </p:cNvPr>
          <p:cNvSpPr/>
          <p:nvPr/>
        </p:nvSpPr>
        <p:spPr>
          <a:xfrm>
            <a:off x="4085942" y="2136268"/>
            <a:ext cx="4859109"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Công nhân giành thắng lợi trong cuộc bầu cử Quốc Hội</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0" name="Rectangle 9">
            <a:extLst>
              <a:ext uri="{FF2B5EF4-FFF2-40B4-BE49-F238E27FC236}">
                <a16:creationId xmlns:a16="http://schemas.microsoft.com/office/drawing/2014/main" id="{27925025-88D2-354F-B30C-A87E257C5374}"/>
              </a:ext>
            </a:extLst>
          </p:cNvPr>
          <p:cNvSpPr/>
          <p:nvPr/>
        </p:nvSpPr>
        <p:spPr>
          <a:xfrm>
            <a:off x="3259875" y="3643705"/>
            <a:ext cx="73760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1886</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25" name="Rectangle 24">
            <a:extLst>
              <a:ext uri="{FF2B5EF4-FFF2-40B4-BE49-F238E27FC236}">
                <a16:creationId xmlns:a16="http://schemas.microsoft.com/office/drawing/2014/main" id="{7A839862-36AB-9644-9BA0-7ABC801B9B02}"/>
              </a:ext>
            </a:extLst>
          </p:cNvPr>
          <p:cNvSpPr/>
          <p:nvPr/>
        </p:nvSpPr>
        <p:spPr>
          <a:xfrm>
            <a:off x="2608172" y="3633346"/>
            <a:ext cx="5469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Mĩ</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12" name="Rectangle 11">
            <a:extLst>
              <a:ext uri="{FF2B5EF4-FFF2-40B4-BE49-F238E27FC236}">
                <a16:creationId xmlns:a16="http://schemas.microsoft.com/office/drawing/2014/main" id="{14520280-FB27-0346-8995-45D2E1B53436}"/>
              </a:ext>
            </a:extLst>
          </p:cNvPr>
          <p:cNvSpPr/>
          <p:nvPr/>
        </p:nvSpPr>
        <p:spPr>
          <a:xfrm>
            <a:off x="4000433" y="3112174"/>
            <a:ext cx="4907658"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Hơn 350000 công nhân đình công xuống đường biểu tình đòi ngày làm 8 giờ. Cuộc biểu tình lan ra 11000 nhà máy, xí nghiệp, hầm mỏ, đặc biệt là cuộc biểu tình của 40 vạn công nhân nhà máy si-ca-gô. Tuy bị đàn áp nhưng đã có nhiều người được quyền ngày làm 8 giờ. Từ năm 1889 ngày 1-5 trở thành ngày Quốc tế lao động. </a:t>
            </a: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7" name="Rectangle 26">
            <a:extLst>
              <a:ext uri="{FF2B5EF4-FFF2-40B4-BE49-F238E27FC236}">
                <a16:creationId xmlns:a16="http://schemas.microsoft.com/office/drawing/2014/main" id="{76D8FCEA-3AC0-4044-AD98-0931F88265C7}"/>
              </a:ext>
            </a:extLst>
          </p:cNvPr>
          <p:cNvSpPr/>
          <p:nvPr/>
        </p:nvSpPr>
        <p:spPr>
          <a:xfrm>
            <a:off x="115020" y="87344"/>
            <a:ext cx="131318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Arial"/>
                <a:cs typeface="Arial"/>
                <a:sym typeface="Arial"/>
              </a:rPr>
              <a:t>Nhóm</a:t>
            </a:r>
            <a:r>
              <a:rPr kumimoji="0" lang="en-US" sz="2400" b="1" i="0" u="none" strike="noStrike" kern="0" cap="none" spc="0" normalizeH="0" baseline="0" noProof="0" dirty="0">
                <a:ln w="0"/>
                <a:solidFill>
                  <a:srgbClr val="FFFFFF"/>
                </a:solidFill>
                <a:effectLst>
                  <a:reflection blurRad="6350" stA="53000" endA="300" endPos="35500" dir="5400000" sy="-90000" algn="bl" rotWithShape="0"/>
                </a:effectLst>
                <a:uLnTx/>
                <a:uFillTx/>
                <a:latin typeface="Arial"/>
                <a:cs typeface="Arial"/>
                <a:sym typeface="Arial"/>
              </a:rPr>
              <a:t> 4</a:t>
            </a:r>
          </a:p>
        </p:txBody>
      </p:sp>
      <p:sp>
        <p:nvSpPr>
          <p:cNvPr id="26" name="Rectangle 25">
            <a:extLst>
              <a:ext uri="{FF2B5EF4-FFF2-40B4-BE49-F238E27FC236}">
                <a16:creationId xmlns:a16="http://schemas.microsoft.com/office/drawing/2014/main" id="{4C7B2B62-6703-634B-A955-B5C2D4181876}"/>
              </a:ext>
            </a:extLst>
          </p:cNvPr>
          <p:cNvSpPr/>
          <p:nvPr/>
        </p:nvSpPr>
        <p:spPr>
          <a:xfrm>
            <a:off x="2532970" y="-55762"/>
            <a:ext cx="618255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Phong</a:t>
            </a:r>
            <a:r>
              <a:rPr kumimoji="0" lang="en-US" alt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trào</a:t>
            </a:r>
            <a:r>
              <a:rPr kumimoji="0" lang="en-US" alt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cuối</a:t>
            </a:r>
            <a:r>
              <a:rPr kumimoji="0" lang="en-US" alt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thế</a:t>
            </a:r>
            <a:r>
              <a:rPr kumimoji="0" lang="en-US" alt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8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kỉ</a:t>
            </a:r>
            <a:r>
              <a:rPr kumimoji="0" lang="en-US" altLang="vi-VN" sz="28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XIX </a:t>
            </a:r>
          </a:p>
        </p:txBody>
      </p:sp>
    </p:spTree>
    <p:extLst>
      <p:ext uri="{BB962C8B-B14F-4D97-AF65-F5344CB8AC3E}">
        <p14:creationId xmlns:p14="http://schemas.microsoft.com/office/powerpoint/2010/main" val="2454164453"/>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50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50000">
                                          <p:cBhvr additive="base">
                                            <p:cTn id="11" dur="50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500"/>
                                            <p:tgtEl>
                                              <p:spTgt spid="1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par>
                              <p:cTn id="23" fill="hold">
                                <p:stCondLst>
                                  <p:cond delay="500"/>
                                </p:stCondLst>
                                <p:childTnLst>
                                  <p:par>
                                    <p:cTn id="24" presetID="2" presetClass="entr" presetSubtype="1" fill="hold" grpId="0" nodeType="afterEffect" p14:presetBounceEnd="50000">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14:bounceEnd="50000">
                                          <p:cBhvr additive="base">
                                            <p:cTn id="26"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26"/>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500"/>
                                            <p:tgtEl>
                                              <p:spTgt spid="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14:presetBounceEnd="5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50000">
                                          <p:cBhvr additive="base">
                                            <p:cTn id="3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whoosh.wav"/>
                                            </p:tgtEl>
                                          </p:cMediaNode>
                                        </p:audio>
                                      </p:subTnLst>
                                    </p:cTn>
                                  </p:par>
                                </p:childTnLst>
                              </p:cTn>
                            </p:par>
                            <p:par>
                              <p:cTn id="40" fill="hold">
                                <p:stCondLst>
                                  <p:cond delay="500"/>
                                </p:stCondLst>
                                <p:childTnLst>
                                  <p:par>
                                    <p:cTn id="41" presetID="2" presetClass="entr" presetSubtype="1" fill="hold" grpId="0" nodeType="afterEffect" p14:presetBounceEnd="50000">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14:bounceEnd="50000">
                                          <p:cBhvr additive="base">
                                            <p:cTn id="4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4"/>
                                            </p:tgtEl>
                                            <p:attrNameLst>
                                              <p:attrName>style.visibility</p:attrName>
                                            </p:attrNameLst>
                                          </p:cBhvr>
                                          <p:to>
                                            <p:strVal val="visible"/>
                                          </p:to>
                                        </p:set>
                                        <p:anim calcmode="lin" valueType="num">
                                          <p:cBhvr>
                                            <p:cTn id="49"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4"/>
                                            </p:tgtEl>
                                            <p:attrNameLst>
                                              <p:attrName>ppt_y</p:attrName>
                                            </p:attrNameLst>
                                          </p:cBhvr>
                                          <p:tavLst>
                                            <p:tav tm="0">
                                              <p:val>
                                                <p:strVal val="#ppt_y"/>
                                              </p:val>
                                            </p:tav>
                                            <p:tav tm="100000">
                                              <p:val>
                                                <p:strVal val="#ppt_y"/>
                                              </p:val>
                                            </p:tav>
                                          </p:tavLst>
                                        </p:anim>
                                        <p:anim calcmode="lin" valueType="num">
                                          <p:cBhvr>
                                            <p:cTn id="51"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14:presetBounceEnd="50000">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14:bounceEnd="50000">
                                          <p:cBhvr additive="base">
                                            <p:cTn id="58"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59"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par>
                              <p:cTn id="60" fill="hold">
                                <p:stCondLst>
                                  <p:cond delay="500"/>
                                </p:stCondLst>
                                <p:childTnLst>
                                  <p:par>
                                    <p:cTn id="61" presetID="2" presetClass="entr" presetSubtype="1" fill="hold" grpId="0" nodeType="afterEffect" p14:presetBounceEnd="50000">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14:bounceEnd="50000">
                                          <p:cBhvr additive="base">
                                            <p:cTn id="6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whoosh.wav"/>
                                            </p:tgtEl>
                                          </p:cMediaNode>
                                        </p:audio>
                                      </p:sub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0" dur="250" fill="hold"/>
                                            <p:tgtEl>
                                              <p:spTgt spid="9"/>
                                            </p:tgtEl>
                                            <p:attrNameLst>
                                              <p:attrName>ppt_y</p:attrName>
                                            </p:attrNameLst>
                                          </p:cBhvr>
                                          <p:tavLst>
                                            <p:tav tm="0">
                                              <p:val>
                                                <p:strVal val="#ppt_y"/>
                                              </p:val>
                                            </p:tav>
                                            <p:tav tm="100000">
                                              <p:val>
                                                <p:strVal val="#ppt_y"/>
                                              </p:val>
                                            </p:tav>
                                          </p:tavLst>
                                        </p:anim>
                                        <p:anim calcmode="lin" valueType="num">
                                          <p:cBhvr>
                                            <p:cTn id="7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7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73" dur="250" tmFilter="0,0; .5, 1; 1, 1"/>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14:presetBounceEnd="50000">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14:bounceEnd="50000">
                                          <p:cBhvr additive="base">
                                            <p:cTn id="78"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79"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whoosh.wav"/>
                                            </p:tgtEl>
                                          </p:cMediaNode>
                                        </p:audio>
                                      </p:subTnLst>
                                    </p:cTn>
                                  </p:par>
                                </p:childTnLst>
                              </p:cTn>
                            </p:par>
                            <p:par>
                              <p:cTn id="80" fill="hold">
                                <p:stCondLst>
                                  <p:cond delay="500"/>
                                </p:stCondLst>
                                <p:childTnLst>
                                  <p:par>
                                    <p:cTn id="81" presetID="2" presetClass="entr" presetSubtype="1" fill="hold" grpId="0" nodeType="afterEffect" p14:presetBounceEnd="50000">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14:bounceEnd="50000">
                                          <p:cBhvr additive="base">
                                            <p:cTn id="8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whoosh.wav"/>
                                            </p:tgtEl>
                                          </p:cMediaNode>
                                        </p:audio>
                                      </p:subTnLst>
                                    </p:cTn>
                                  </p:par>
                                </p:childTnLst>
                              </p:cTn>
                            </p:par>
                          </p:childTnLst>
                        </p:cTn>
                      </p:par>
                      <p:par>
                        <p:cTn id="85" fill="hold">
                          <p:stCondLst>
                            <p:cond delay="indefinite"/>
                          </p:stCondLst>
                          <p:childTnLst>
                            <p:par>
                              <p:cTn id="86" fill="hold">
                                <p:stCondLst>
                                  <p:cond delay="0"/>
                                </p:stCondLst>
                                <p:childTnLst>
                                  <p:par>
                                    <p:cTn id="87" presetID="41" presetClass="entr" presetSubtype="0" fill="hold" grpId="0" nodeType="clickEffect">
                                      <p:stCondLst>
                                        <p:cond delay="0"/>
                                      </p:stCondLst>
                                      <p:iterate type="wd">
                                        <p:tmPct val="10000"/>
                                      </p:iterate>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90" dur="250" fill="hold"/>
                                            <p:tgtEl>
                                              <p:spTgt spid="12"/>
                                            </p:tgtEl>
                                            <p:attrNameLst>
                                              <p:attrName>ppt_y</p:attrName>
                                            </p:attrNameLst>
                                          </p:cBhvr>
                                          <p:tavLst>
                                            <p:tav tm="0">
                                              <p:val>
                                                <p:strVal val="#ppt_y"/>
                                              </p:val>
                                            </p:tav>
                                            <p:tav tm="100000">
                                              <p:val>
                                                <p:strVal val="#ppt_y"/>
                                              </p:val>
                                            </p:tav>
                                          </p:tavLst>
                                        </p:anim>
                                        <p:anim calcmode="lin" valueType="num">
                                          <p:cBhvr>
                                            <p:cTn id="91"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92"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93" dur="2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4" grpId="0"/>
          <p:bldP spid="15" grpId="0"/>
          <p:bldP spid="16" grpId="0"/>
          <p:bldP spid="17" grpId="0"/>
          <p:bldP spid="18" grpId="0"/>
          <p:bldP spid="4" grpId="0"/>
          <p:bldP spid="7" grpId="0"/>
          <p:bldP spid="8" grpId="0"/>
          <p:bldP spid="9" grpId="0"/>
          <p:bldP spid="10" grpId="0"/>
          <p:bldP spid="25" grpId="0"/>
          <p:bldP spid="12"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0-#ppt_w/2"/>
                                              </p:val>
                                            </p:tav>
                                            <p:tav tm="100000">
                                              <p:val>
                                                <p:strVal val="#ppt_x"/>
                                              </p:val>
                                            </p:tav>
                                          </p:tavLst>
                                        </p:anim>
                                        <p:anim calcmode="lin" valueType="num">
                                          <p:cBhvr additive="base">
                                            <p:cTn id="12" dur="500" fill="hold"/>
                                            <p:tgtEl>
                                              <p:spTgt spid="6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1"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500"/>
                                            <p:tgtEl>
                                              <p:spTgt spid="1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par>
                              <p:cTn id="23" fill="hold">
                                <p:stCondLst>
                                  <p:cond delay="500"/>
                                </p:stCondLst>
                                <p:childTnLst>
                                  <p:par>
                                    <p:cTn id="24" presetID="2" presetClass="entr" presetSubtype="1"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0-#ppt_h/2"/>
                                              </p:val>
                                            </p:tav>
                                            <p:tav tm="100000">
                                              <p:val>
                                                <p:strVal val="#ppt_y"/>
                                              </p:val>
                                            </p:tav>
                                          </p:tavLst>
                                        </p:anim>
                                      </p:childTnLst>
                                    </p:cTn>
                                  </p:par>
                                  <p:par>
                                    <p:cTn id="28" presetID="21"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1)">
                                          <p:cBhvr>
                                            <p:cTn id="30" dur="500"/>
                                            <p:tgtEl>
                                              <p:spTgt spid="1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whoosh.wav"/>
                                            </p:tgtEl>
                                          </p:cMediaNode>
                                        </p:audio>
                                      </p:subTnLst>
                                    </p:cTn>
                                  </p:par>
                                </p:childTnLst>
                              </p:cTn>
                            </p:par>
                            <p:par>
                              <p:cTn id="40" fill="hold">
                                <p:stCondLst>
                                  <p:cond delay="500"/>
                                </p:stCondLst>
                                <p:childTnLst>
                                  <p:par>
                                    <p:cTn id="41" presetID="2" presetClass="entr" presetSubtype="1"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whoosh.wav"/>
                                            </p:tgtEl>
                                          </p:cMediaNode>
                                        </p:audio>
                                      </p:sub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4"/>
                                            </p:tgtEl>
                                            <p:attrNameLst>
                                              <p:attrName>style.visibility</p:attrName>
                                            </p:attrNameLst>
                                          </p:cBhvr>
                                          <p:to>
                                            <p:strVal val="visible"/>
                                          </p:to>
                                        </p:set>
                                        <p:anim calcmode="lin" valueType="num">
                                          <p:cBhvr>
                                            <p:cTn id="49"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4"/>
                                            </p:tgtEl>
                                            <p:attrNameLst>
                                              <p:attrName>ppt_y</p:attrName>
                                            </p:attrNameLst>
                                          </p:cBhvr>
                                          <p:tavLst>
                                            <p:tav tm="0">
                                              <p:val>
                                                <p:strVal val="#ppt_y"/>
                                              </p:val>
                                            </p:tav>
                                            <p:tav tm="100000">
                                              <p:val>
                                                <p:strVal val="#ppt_y"/>
                                              </p:val>
                                            </p:tav>
                                          </p:tavLst>
                                        </p:anim>
                                        <p:anim calcmode="lin" valueType="num">
                                          <p:cBhvr>
                                            <p:cTn id="51"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5" name="whoosh.wav"/>
                                            </p:tgtEl>
                                          </p:cMediaNode>
                                        </p:audio>
                                      </p:subTnLst>
                                    </p:cTn>
                                  </p:par>
                                </p:childTnLst>
                              </p:cTn>
                            </p:par>
                            <p:par>
                              <p:cTn id="60" fill="hold">
                                <p:stCondLst>
                                  <p:cond delay="500"/>
                                </p:stCondLst>
                                <p:childTnLst>
                                  <p:par>
                                    <p:cTn id="61" presetID="2" presetClass="entr" presetSubtype="1"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5" name="whoosh.wav"/>
                                            </p:tgtEl>
                                          </p:cMediaNode>
                                        </p:audio>
                                      </p:sub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0" dur="250" fill="hold"/>
                                            <p:tgtEl>
                                              <p:spTgt spid="9"/>
                                            </p:tgtEl>
                                            <p:attrNameLst>
                                              <p:attrName>ppt_y</p:attrName>
                                            </p:attrNameLst>
                                          </p:cBhvr>
                                          <p:tavLst>
                                            <p:tav tm="0">
                                              <p:val>
                                                <p:strVal val="#ppt_y"/>
                                              </p:val>
                                            </p:tav>
                                            <p:tav tm="100000">
                                              <p:val>
                                                <p:strVal val="#ppt_y"/>
                                              </p:val>
                                            </p:tav>
                                          </p:tavLst>
                                        </p:anim>
                                        <p:anim calcmode="lin" valueType="num">
                                          <p:cBhvr>
                                            <p:cTn id="7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7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73" dur="250" tmFilter="0,0; .5, 1; 1, 1"/>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whoosh.wav"/>
                                            </p:tgtEl>
                                          </p:cMediaNode>
                                        </p:audio>
                                      </p:subTnLst>
                                    </p:cTn>
                                  </p:par>
                                </p:childTnLst>
                              </p:cTn>
                            </p:par>
                            <p:par>
                              <p:cTn id="80" fill="hold">
                                <p:stCondLst>
                                  <p:cond delay="500"/>
                                </p:stCondLst>
                                <p:childTnLst>
                                  <p:par>
                                    <p:cTn id="81" presetID="2" presetClass="entr" presetSubtype="1"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5" name="whoosh.wav"/>
                                            </p:tgtEl>
                                          </p:cMediaNode>
                                        </p:audio>
                                      </p:subTnLst>
                                    </p:cTn>
                                  </p:par>
                                </p:childTnLst>
                              </p:cTn>
                            </p:par>
                          </p:childTnLst>
                        </p:cTn>
                      </p:par>
                      <p:par>
                        <p:cTn id="85" fill="hold">
                          <p:stCondLst>
                            <p:cond delay="indefinite"/>
                          </p:stCondLst>
                          <p:childTnLst>
                            <p:par>
                              <p:cTn id="86" fill="hold">
                                <p:stCondLst>
                                  <p:cond delay="0"/>
                                </p:stCondLst>
                                <p:childTnLst>
                                  <p:par>
                                    <p:cTn id="87" presetID="41" presetClass="entr" presetSubtype="0" fill="hold" grpId="0" nodeType="clickEffect">
                                      <p:stCondLst>
                                        <p:cond delay="0"/>
                                      </p:stCondLst>
                                      <p:iterate type="wd">
                                        <p:tmPct val="10000"/>
                                      </p:iterate>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90" dur="250" fill="hold"/>
                                            <p:tgtEl>
                                              <p:spTgt spid="12"/>
                                            </p:tgtEl>
                                            <p:attrNameLst>
                                              <p:attrName>ppt_y</p:attrName>
                                            </p:attrNameLst>
                                          </p:cBhvr>
                                          <p:tavLst>
                                            <p:tav tm="0">
                                              <p:val>
                                                <p:strVal val="#ppt_y"/>
                                              </p:val>
                                            </p:tav>
                                            <p:tav tm="100000">
                                              <p:val>
                                                <p:strVal val="#ppt_y"/>
                                              </p:val>
                                            </p:tav>
                                          </p:tavLst>
                                        </p:anim>
                                        <p:anim calcmode="lin" valueType="num">
                                          <p:cBhvr>
                                            <p:cTn id="91"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92"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93" dur="2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4" grpId="0"/>
          <p:bldP spid="15" grpId="0"/>
          <p:bldP spid="16" grpId="0"/>
          <p:bldP spid="17" grpId="0"/>
          <p:bldP spid="18" grpId="0"/>
          <p:bldP spid="4" grpId="0"/>
          <p:bldP spid="7" grpId="0"/>
          <p:bldP spid="8" grpId="0"/>
          <p:bldP spid="9" grpId="0"/>
          <p:bldP spid="10" grpId="0"/>
          <p:bldP spid="25" grpId="0"/>
          <p:bldP spid="12" grpId="0"/>
          <p:bldP spid="2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4FD17AD-3E4C-C74D-890E-E561BFF66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47433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A9DD93D-E00C-FE48-BBF8-45AE2313B01F}"/>
              </a:ext>
            </a:extLst>
          </p:cNvPr>
          <p:cNvSpPr/>
          <p:nvPr/>
        </p:nvSpPr>
        <p:spPr>
          <a:xfrm>
            <a:off x="80210" y="4743390"/>
            <a:ext cx="8983579"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Hơn 350000 công nhân đình công xuống đường biểu tình đòi ngày làm 8 giờ 1/5/1886</a:t>
            </a:r>
            <a:endParaRPr kumimoji="0" lang="en-VN"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2" descr="Ngày tháng năm muôn năm, sinh ra ở Hoa Kỳ!">
            <a:extLst>
              <a:ext uri="{FF2B5EF4-FFF2-40B4-BE49-F238E27FC236}">
                <a16:creationId xmlns:a16="http://schemas.microsoft.com/office/drawing/2014/main" id="{90CA03AF-2F37-7F46-8C83-A4DA980EB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4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866907"/>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r="-2000" b="2000"/>
          </a:stretch>
        </a:blipFill>
        <a:effectLst/>
      </p:bgPr>
    </p:bg>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4383814" y="651913"/>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94093" y="97915"/>
            <a:ext cx="4572000"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Chuyên</a:t>
            </a:r>
            <a:r>
              <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r>
              <a:rPr kumimoji="0" lang="en-US" sz="66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gia</a:t>
            </a:r>
            <a:r>
              <a:rPr kumimoji="0" lang="en-US" sz="6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cs typeface="Arial"/>
                <a:sym typeface="Arial"/>
              </a:rPr>
              <a:t> </a:t>
            </a: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5"/>
          <a:stretch>
            <a:fillRect/>
          </a:stretch>
        </p:blipFill>
        <p:spPr>
          <a:xfrm flipH="1">
            <a:off x="991430" y="1185471"/>
            <a:ext cx="2927973" cy="3577030"/>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6"/>
          <a:stretch>
            <a:fillRect/>
          </a:stretch>
        </p:blipFill>
        <p:spPr>
          <a:xfrm>
            <a:off x="6212614" y="4160863"/>
            <a:ext cx="638175" cy="638175"/>
          </a:xfrm>
          <a:prstGeom prst="rect">
            <a:avLst/>
          </a:prstGeom>
        </p:spPr>
      </p:pic>
      <p:sp>
        <p:nvSpPr>
          <p:cNvPr id="6" name="Rectangle 5">
            <a:extLst>
              <a:ext uri="{FF2B5EF4-FFF2-40B4-BE49-F238E27FC236}">
                <a16:creationId xmlns:a16="http://schemas.microsoft.com/office/drawing/2014/main" id="{03271DAF-D0CE-C54B-A1DE-B5DE83DBC13E}"/>
              </a:ext>
            </a:extLst>
          </p:cNvPr>
          <p:cNvSpPr/>
          <p:nvPr/>
        </p:nvSpPr>
        <p:spPr>
          <a:xfrm>
            <a:off x="0" y="4762501"/>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9C95BE79-BCE1-FA4F-A6B4-412186894AD9}"/>
              </a:ext>
            </a:extLst>
          </p:cNvPr>
          <p:cNvSpPr/>
          <p:nvPr/>
        </p:nvSpPr>
        <p:spPr>
          <a:xfrm>
            <a:off x="4543479" y="1028571"/>
            <a:ext cx="3991164" cy="252973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Nhận xét về phong trào đấu tranh của công nhân ở các nước Châu Âu trong giai đoạn từ cuối thế kỷ XVIII đến đầu thế kỷ XX</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E823E3B7-7D5F-DF47-98EB-FDFA6019B1ED}"/>
              </a:ext>
            </a:extLst>
          </p:cNvPr>
          <p:cNvSpPr/>
          <p:nvPr/>
        </p:nvSpPr>
        <p:spPr>
          <a:xfrm>
            <a:off x="4496095" y="985489"/>
            <a:ext cx="407121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Các nhóm di chuyển về nhóm mới hoàn thành nhiệm vụ</a:t>
            </a:r>
            <a:endParaRPr kumimoji="0" lang="en-VN" sz="4000" b="0" i="0" u="none" strike="noStrike" kern="0" cap="none" spc="0" normalizeH="0" baseline="0" noProof="0" dirty="0">
              <a:ln>
                <a:noFill/>
              </a:ln>
              <a:solidFill>
                <a:srgbClr val="FF0000"/>
              </a:solidFill>
              <a:effectLst/>
              <a:uLnTx/>
              <a:uFillTx/>
              <a:latin typeface="SVN-Blenda Script" panose="02000804000000020003" pitchFamily="2" charset="0"/>
              <a:cs typeface="Arial"/>
              <a:sym typeface="Arial"/>
            </a:endParaRPr>
          </a:p>
        </p:txBody>
      </p:sp>
      <p:pic>
        <p:nvPicPr>
          <p:cNvPr id="11" name="y2meta.com - 5 phút đếm ngược nhạc vui vẻ hào hứng cho hoạt động nhóm(360p)" descr="y2meta.com - 5 phút đếm ngược nhạc vui vẻ hào hứng cho hoạt động nhóm(360p)">
            <a:hlinkClick r:id="" action="ppaction://media"/>
            <a:extLst>
              <a:ext uri="{FF2B5EF4-FFF2-40B4-BE49-F238E27FC236}">
                <a16:creationId xmlns:a16="http://schemas.microsoft.com/office/drawing/2014/main" id="{DF96982B-9181-2D48-BAE8-4FDDE83839E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414" y="1142841"/>
            <a:ext cx="4343400" cy="3577030"/>
          </a:xfrm>
          <a:prstGeom prst="rect">
            <a:avLst/>
          </a:prstGeom>
        </p:spPr>
      </p:pic>
    </p:spTree>
    <p:extLst>
      <p:ext uri="{BB962C8B-B14F-4D97-AF65-F5344CB8AC3E}">
        <p14:creationId xmlns:p14="http://schemas.microsoft.com/office/powerpoint/2010/main" val="248542497"/>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50000">
                                          <p:cBhvr additive="base">
                                            <p:cTn id="1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14:presetBounceEnd="5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50000">
                                          <p:cBhvr additive="base">
                                            <p:cTn id="1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1"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500"/>
                                            <p:tgtEl>
                                              <p:spTgt spid="4"/>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10"/>
                                            </p:tgtEl>
                                            <p:attrNameLst>
                                              <p:attrName>ppt_y</p:attrName>
                                            </p:attrNameLst>
                                          </p:cBhvr>
                                          <p:tavLst>
                                            <p:tav tm="0">
                                              <p:val>
                                                <p:strVal val="#ppt_y"/>
                                              </p:val>
                                            </p:tav>
                                            <p:tav tm="100000">
                                              <p:val>
                                                <p:strVal val="#ppt_y"/>
                                              </p:val>
                                            </p:tav>
                                          </p:tavLst>
                                        </p:anim>
                                        <p:anim calcmode="lin" valueType="num">
                                          <p:cBhvr>
                                            <p:cTn id="23"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grpId="1" nodeType="clickEffect">
                                      <p:stCondLst>
                                        <p:cond delay="0"/>
                                      </p:stCondLst>
                                      <p:iterate type="lt">
                                        <p:tmPct val="0"/>
                                      </p:iterate>
                                      <p:childTnLst>
                                        <p:animEffect transition="out" filter="checkerboard(across)">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38" presetClass="entr" presetSubtype="0" accel="50000" fill="hold" grpId="0" nodeType="withEffect">
                                      <p:stCondLst>
                                        <p:cond delay="0"/>
                                      </p:stCondLst>
                                      <p:iterate type="wd">
                                        <p:tmPct val="50000"/>
                                      </p:iterate>
                                      <p:childTnLst>
                                        <p:set>
                                          <p:cBhvr>
                                            <p:cTn id="32" dur="1" fill="hold">
                                              <p:stCondLst>
                                                <p:cond delay="0"/>
                                              </p:stCondLst>
                                            </p:cTn>
                                            <p:tgtEl>
                                              <p:spTgt spid="8"/>
                                            </p:tgtEl>
                                            <p:attrNameLst>
                                              <p:attrName>style.visibility</p:attrName>
                                            </p:attrNameLst>
                                          </p:cBhvr>
                                          <p:to>
                                            <p:strVal val="visible"/>
                                          </p:to>
                                        </p:set>
                                        <p:set>
                                          <p:cBhvr>
                                            <p:cTn id="33" dur="114" fill="hold">
                                              <p:stCondLst>
                                                <p:cond delay="0"/>
                                              </p:stCondLst>
                                            </p:cTn>
                                            <p:tgtEl>
                                              <p:spTgt spid="8"/>
                                            </p:tgtEl>
                                            <p:attrNameLst>
                                              <p:attrName>style.rotation</p:attrName>
                                            </p:attrNameLst>
                                          </p:cBhvr>
                                          <p:to>
                                            <p:strVal val="-45.0"/>
                                          </p:to>
                                        </p:set>
                                        <p:anim calcmode="lin" valueType="num">
                                          <p:cBhvr>
                                            <p:cTn id="34"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35"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36" dur="39"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37" dur="34" fill="hold">
                                              <p:stCondLst>
                                                <p:cond delay="216"/>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14:presetBounceEnd="5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50000">
                                          <p:cBhvr additive="base">
                                            <p:cTn id="4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1"/>
                                            </p:tgtEl>
                                          </p:cBhvr>
                                        </p:cmd>
                                      </p:childTnLst>
                                    </p:cTn>
                                  </p:par>
                                </p:childTnLst>
                              </p:cTn>
                            </p:par>
                          </p:childTnLst>
                        </p:cTn>
                      </p:par>
                    </p:childTnLst>
                  </p:cTn>
                  <p:nextCondLst>
                    <p:cond evt="onClick" delay="0">
                      <p:tgtEl>
                        <p:spTgt spid="11"/>
                      </p:tgtEl>
                    </p:cond>
                  </p:nextCondLst>
                </p:seq>
                <p:video>
                  <p:cMediaNode vol="80000">
                    <p:cTn id="49" fill="hold" display="0">
                      <p:stCondLst>
                        <p:cond delay="indefinite"/>
                      </p:stCondLst>
                    </p:cTn>
                    <p:tgtEl>
                      <p:spTgt spid="11"/>
                    </p:tgtEl>
                  </p:cMediaNode>
                </p:video>
              </p:childTnLst>
            </p:cTn>
          </p:par>
        </p:tnLst>
        <p:bldLst>
          <p:bldP spid="3" grpId="0" animBg="1"/>
          <p:bldP spid="4" grpId="0"/>
          <p:bldP spid="8" grpId="0"/>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par>
                                    <p:cTn id="8" presetID="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1"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500"/>
                                            <p:tgtEl>
                                              <p:spTgt spid="4"/>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2" dur="250" fill="hold"/>
                                            <p:tgtEl>
                                              <p:spTgt spid="10"/>
                                            </p:tgtEl>
                                            <p:attrNameLst>
                                              <p:attrName>ppt_y</p:attrName>
                                            </p:attrNameLst>
                                          </p:cBhvr>
                                          <p:tavLst>
                                            <p:tav tm="0">
                                              <p:val>
                                                <p:strVal val="#ppt_y"/>
                                              </p:val>
                                            </p:tav>
                                            <p:tav tm="100000">
                                              <p:val>
                                                <p:strVal val="#ppt_y"/>
                                              </p:val>
                                            </p:tav>
                                          </p:tavLst>
                                        </p:anim>
                                        <p:anim calcmode="lin" valueType="num">
                                          <p:cBhvr>
                                            <p:cTn id="23"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4"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250" tmFilter="0,0; .5, 1; 1, 1"/>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xit" presetSubtype="10" fill="hold" grpId="1" nodeType="clickEffect">
                                      <p:stCondLst>
                                        <p:cond delay="0"/>
                                      </p:stCondLst>
                                      <p:iterate type="lt">
                                        <p:tmPct val="0"/>
                                      </p:iterate>
                                      <p:childTnLst>
                                        <p:animEffect transition="out" filter="checkerboard(across)">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38" presetClass="entr" presetSubtype="0" accel="50000" fill="hold" grpId="0" nodeType="withEffect">
                                      <p:stCondLst>
                                        <p:cond delay="0"/>
                                      </p:stCondLst>
                                      <p:iterate type="wd">
                                        <p:tmPct val="50000"/>
                                      </p:iterate>
                                      <p:childTnLst>
                                        <p:set>
                                          <p:cBhvr>
                                            <p:cTn id="32" dur="1" fill="hold">
                                              <p:stCondLst>
                                                <p:cond delay="0"/>
                                              </p:stCondLst>
                                            </p:cTn>
                                            <p:tgtEl>
                                              <p:spTgt spid="8"/>
                                            </p:tgtEl>
                                            <p:attrNameLst>
                                              <p:attrName>style.visibility</p:attrName>
                                            </p:attrNameLst>
                                          </p:cBhvr>
                                          <p:to>
                                            <p:strVal val="visible"/>
                                          </p:to>
                                        </p:set>
                                        <p:set>
                                          <p:cBhvr>
                                            <p:cTn id="33" dur="114" fill="hold">
                                              <p:stCondLst>
                                                <p:cond delay="0"/>
                                              </p:stCondLst>
                                            </p:cTn>
                                            <p:tgtEl>
                                              <p:spTgt spid="8"/>
                                            </p:tgtEl>
                                            <p:attrNameLst>
                                              <p:attrName>style.rotation</p:attrName>
                                            </p:attrNameLst>
                                          </p:cBhvr>
                                          <p:to>
                                            <p:strVal val="-45.0"/>
                                          </p:to>
                                        </p:set>
                                        <p:anim calcmode="lin" valueType="num">
                                          <p:cBhvr>
                                            <p:cTn id="34"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35"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36" dur="39"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37" dur="34" fill="hold">
                                              <p:stCondLst>
                                                <p:cond delay="216"/>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1"/>
                                            </p:tgtEl>
                                          </p:cBhvr>
                                        </p:cmd>
                                      </p:childTnLst>
                                    </p:cTn>
                                  </p:par>
                                </p:childTnLst>
                              </p:cTn>
                            </p:par>
                          </p:childTnLst>
                        </p:cTn>
                      </p:par>
                    </p:childTnLst>
                  </p:cTn>
                  <p:nextCondLst>
                    <p:cond evt="onClick" delay="0">
                      <p:tgtEl>
                        <p:spTgt spid="11"/>
                      </p:tgtEl>
                    </p:cond>
                  </p:nextCondLst>
                </p:seq>
                <p:video>
                  <p:cMediaNode vol="80000">
                    <p:cTn id="49" fill="hold" display="0">
                      <p:stCondLst>
                        <p:cond delay="indefinite"/>
                      </p:stCondLst>
                    </p:cTn>
                    <p:tgtEl>
                      <p:spTgt spid="11"/>
                    </p:tgtEl>
                  </p:cMediaNode>
                </p:video>
              </p:childTnLst>
            </p:cTn>
          </p:par>
        </p:tnLst>
        <p:bldLst>
          <p:bldP spid="3" grpId="0" animBg="1"/>
          <p:bldP spid="4" grpId="0"/>
          <p:bldP spid="8" grpId="0"/>
          <p:bldP spid="10" grpId="0"/>
          <p:bldP spid="10"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7"/>
        <p:cNvGrpSpPr/>
        <p:nvPr/>
      </p:nvGrpSpPr>
      <p:grpSpPr>
        <a:xfrm>
          <a:off x="0" y="0"/>
          <a:ext cx="0" cy="0"/>
          <a:chOff x="0" y="0"/>
          <a:chExt cx="0" cy="0"/>
        </a:xfrm>
      </p:grpSpPr>
      <p:sp>
        <p:nvSpPr>
          <p:cNvPr id="79" name="Google Shape;79;p15"/>
          <p:cNvSpPr txBox="1">
            <a:spLocks noGrp="1"/>
          </p:cNvSpPr>
          <p:nvPr>
            <p:ph type="body" idx="4294967295"/>
          </p:nvPr>
        </p:nvSpPr>
        <p:spPr>
          <a:xfrm>
            <a:off x="117669" y="1874612"/>
            <a:ext cx="6309528" cy="2987703"/>
          </a:xfrm>
          <a:prstGeom prst="rect">
            <a:avLst/>
          </a:prstGeom>
          <a:noFill/>
          <a:ln>
            <a:noFill/>
          </a:ln>
        </p:spPr>
        <p:txBody>
          <a:bodyPr spcFirstLastPara="1" wrap="square" lIns="91425" tIns="91425" rIns="91425" bIns="91425" anchor="t" anchorCtr="0">
            <a:noAutofit/>
          </a:bodyPr>
          <a:lstStyle/>
          <a:p>
            <a:pPr algn="ctr" eaLnBrk="1" hangingPunct="1">
              <a:spcBef>
                <a:spcPct val="50000"/>
              </a:spcBef>
              <a:buFontTx/>
              <a:buNone/>
            </a:pP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2.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Phong</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trào</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công</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nhân</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Nga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và</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cuộc</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cách</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a:t>
            </a:r>
            <a:r>
              <a:rPr lang="en-US" altLang="vi-VN" sz="4400" b="1" dirty="0" err="1">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mạng</a:t>
            </a:r>
            <a:r>
              <a:rPr lang="en-US" altLang="vi-VN"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rPr>
              <a:t>  1905- 1907</a:t>
            </a:r>
            <a:endParaRPr lang="en-US" sz="4400" b="1" dirty="0">
              <a:solidFill>
                <a:srgbClr val="C00000"/>
              </a:solidFill>
              <a:latin typeface="Times New Roman" panose="02020603050405020304" pitchFamily="18" charset="0"/>
              <a:ea typeface="Brush Script MT" panose="03060802040406070304" pitchFamily="66" charset="-122"/>
              <a:cs typeface="Times New Roman" panose="02020603050405020304" pitchFamily="18" charset="0"/>
            </a:endParaRPr>
          </a:p>
        </p:txBody>
      </p:sp>
      <p:pic>
        <p:nvPicPr>
          <p:cNvPr id="1026" name="Picture 2" descr="A photograph of Vladimir Ilyich Ulyanov Lenin (1870 - 1924), Russian  statesman and Communist leader, in 1921. Date: 1921 Stock Photo - Alamy">
            <a:extLst>
              <a:ext uri="{FF2B5EF4-FFF2-40B4-BE49-F238E27FC236}">
                <a16:creationId xmlns:a16="http://schemas.microsoft.com/office/drawing/2014/main" id="{4A30F96D-A7CE-AE4E-AC22-529E7F94F6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187"/>
          <a:stretch/>
        </p:blipFill>
        <p:spPr bwMode="auto">
          <a:xfrm flipH="1">
            <a:off x="5477379" y="518313"/>
            <a:ext cx="1877577" cy="1922952"/>
          </a:xfrm>
          <a:prstGeom prst="ellipse">
            <a:avLst/>
          </a:prstGeom>
          <a:noFill/>
          <a:ln w="57150">
            <a:solidFill>
              <a:srgbClr val="C0000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2FAEA3-456E-4D4F-A502-ED27B1F46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412" y="81713"/>
            <a:ext cx="15367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0ADC5CF-30BF-DF46-9430-0F8989AF89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93" b="36540"/>
          <a:stretch/>
        </p:blipFill>
        <p:spPr bwMode="auto">
          <a:xfrm rot="4729958" flipH="1">
            <a:off x="5856091" y="2091476"/>
            <a:ext cx="3532280" cy="24049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Ảnh động Powerpoint CTU">
            <a:extLst>
              <a:ext uri="{FF2B5EF4-FFF2-40B4-BE49-F238E27FC236}">
                <a16:creationId xmlns:a16="http://schemas.microsoft.com/office/drawing/2014/main" id="{1D7F89BE-776C-EE45-9576-ECB8F81078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33673">
            <a:off x="7592279" y="1255199"/>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Ảnh động Powerpoint CTU">
            <a:extLst>
              <a:ext uri="{FF2B5EF4-FFF2-40B4-BE49-F238E27FC236}">
                <a16:creationId xmlns:a16="http://schemas.microsoft.com/office/drawing/2014/main" id="{4FCADD56-B7E6-E941-AA38-7D45C46AD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33673">
            <a:off x="8418448" y="2531468"/>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Ảnh động Powerpoint CTU">
            <a:extLst>
              <a:ext uri="{FF2B5EF4-FFF2-40B4-BE49-F238E27FC236}">
                <a16:creationId xmlns:a16="http://schemas.microsoft.com/office/drawing/2014/main" id="{36513D09-ECA8-1547-93F1-5598D4D26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33673">
            <a:off x="6673963" y="3565140"/>
            <a:ext cx="476250" cy="44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79">
                                            <p:txEl>
                                              <p:pRg st="0" end="0"/>
                                            </p:txEl>
                                          </p:spTgt>
                                        </p:tgtEl>
                                        <p:attrNameLst>
                                          <p:attrName>style.visibility</p:attrName>
                                        </p:attrNameLst>
                                      </p:cBhvr>
                                      <p:to>
                                        <p:strVal val="visible"/>
                                      </p:to>
                                    </p:set>
                                    <p:anim calcmode="lin" valueType="num">
                                      <p:cBhvr additive="base">
                                        <p:cTn id="7" dur="500" fill="hold"/>
                                        <p:tgtEl>
                                          <p:spTgt spid="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9" presetID="5" presetClass="entr" presetSubtype="5"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heckerboard(down)">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
        <p:nvSpPr>
          <p:cNvPr id="3" name="Rectangle 2">
            <a:extLst>
              <a:ext uri="{FF2B5EF4-FFF2-40B4-BE49-F238E27FC236}">
                <a16:creationId xmlns:a16="http://schemas.microsoft.com/office/drawing/2014/main" id="{7C9540C1-C947-3D4D-95B1-3725BEF85C1B}"/>
              </a:ext>
            </a:extLst>
          </p:cNvPr>
          <p:cNvSpPr/>
          <p:nvPr/>
        </p:nvSpPr>
        <p:spPr>
          <a:xfrm>
            <a:off x="6758609" y="-59634"/>
            <a:ext cx="2395329" cy="521307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114;p19">
            <a:extLst>
              <a:ext uri="{FF2B5EF4-FFF2-40B4-BE49-F238E27FC236}">
                <a16:creationId xmlns:a16="http://schemas.microsoft.com/office/drawing/2014/main" id="{5C373361-5981-D94C-9E66-C8E3E9F48F47}"/>
              </a:ext>
            </a:extLst>
          </p:cNvPr>
          <p:cNvGrpSpPr/>
          <p:nvPr/>
        </p:nvGrpSpPr>
        <p:grpSpPr>
          <a:xfrm>
            <a:off x="7089549" y="141734"/>
            <a:ext cx="682851" cy="753686"/>
            <a:chOff x="6654650" y="3665275"/>
            <a:chExt cx="409100" cy="409125"/>
          </a:xfrm>
        </p:grpSpPr>
        <p:sp>
          <p:nvSpPr>
            <p:cNvPr id="5" name="Google Shape;115;p19">
              <a:extLst>
                <a:ext uri="{FF2B5EF4-FFF2-40B4-BE49-F238E27FC236}">
                  <a16:creationId xmlns:a16="http://schemas.microsoft.com/office/drawing/2014/main" id="{9991D018-CDAB-954E-A76E-84B5F6016591}"/>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6;p19">
              <a:extLst>
                <a:ext uri="{FF2B5EF4-FFF2-40B4-BE49-F238E27FC236}">
                  <a16:creationId xmlns:a16="http://schemas.microsoft.com/office/drawing/2014/main" id="{D896306F-8DD2-D643-83CA-F2B19B002300}"/>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22;p19">
            <a:extLst>
              <a:ext uri="{FF2B5EF4-FFF2-40B4-BE49-F238E27FC236}">
                <a16:creationId xmlns:a16="http://schemas.microsoft.com/office/drawing/2014/main" id="{0EAD6D8D-C2A9-C744-8B16-E61259B8F19F}"/>
              </a:ext>
            </a:extLst>
          </p:cNvPr>
          <p:cNvSpPr/>
          <p:nvPr/>
        </p:nvSpPr>
        <p:spPr>
          <a:xfrm>
            <a:off x="6873305" y="0"/>
            <a:ext cx="316510" cy="2834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3;p19">
            <a:extLst>
              <a:ext uri="{FF2B5EF4-FFF2-40B4-BE49-F238E27FC236}">
                <a16:creationId xmlns:a16="http://schemas.microsoft.com/office/drawing/2014/main" id="{1631C480-EDF8-214A-A203-5A3B65531956}"/>
              </a:ext>
            </a:extLst>
          </p:cNvPr>
          <p:cNvSpPr/>
          <p:nvPr/>
        </p:nvSpPr>
        <p:spPr>
          <a:xfrm rot="1799983">
            <a:off x="8026914" y="471542"/>
            <a:ext cx="243896" cy="2184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a:extLst>
              <a:ext uri="{FF2B5EF4-FFF2-40B4-BE49-F238E27FC236}">
                <a16:creationId xmlns:a16="http://schemas.microsoft.com/office/drawing/2014/main" id="{41204A49-76C5-7140-BA66-53AC6B79D755}"/>
              </a:ext>
            </a:extLst>
          </p:cNvPr>
          <p:cNvPicPr>
            <a:picLocks noChangeAspect="1"/>
          </p:cNvPicPr>
          <p:nvPr/>
        </p:nvPicPr>
        <p:blipFill rotWithShape="1">
          <a:blip r:embed="rId3"/>
          <a:srcRect r="44276"/>
          <a:stretch/>
        </p:blipFill>
        <p:spPr>
          <a:xfrm flipH="1">
            <a:off x="7102592" y="2886352"/>
            <a:ext cx="1773852" cy="1822084"/>
          </a:xfrm>
          <a:prstGeom prst="rect">
            <a:avLst/>
          </a:prstGeom>
        </p:spPr>
      </p:pic>
      <p:sp>
        <p:nvSpPr>
          <p:cNvPr id="14" name="Rectangle 13">
            <a:extLst>
              <a:ext uri="{FF2B5EF4-FFF2-40B4-BE49-F238E27FC236}">
                <a16:creationId xmlns:a16="http://schemas.microsoft.com/office/drawing/2014/main" id="{D7B779BF-3221-F847-AAF6-A0AB28C52E0A}"/>
              </a:ext>
            </a:extLst>
          </p:cNvPr>
          <p:cNvSpPr/>
          <p:nvPr/>
        </p:nvSpPr>
        <p:spPr>
          <a:xfrm>
            <a:off x="7022483" y="4734316"/>
            <a:ext cx="2143536"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Snell Roundhand Black" panose="02000603080000090004" pitchFamily="2" charset="77"/>
                <a:cs typeface="Arial"/>
                <a:sym typeface="Arial"/>
              </a:rPr>
              <a:t>V.I. Lê-</a:t>
            </a:r>
            <a:r>
              <a:rPr kumimoji="0" lang="en-US" sz="1400" b="1" i="0" u="none" strike="noStrike" kern="0" cap="none" spc="0" normalizeH="0" baseline="0" noProof="0" dirty="0" err="1">
                <a:ln>
                  <a:noFill/>
                </a:ln>
                <a:solidFill>
                  <a:srgbClr val="FFFFFF"/>
                </a:solidFill>
                <a:effectLst/>
                <a:uLnTx/>
                <a:uFillTx/>
                <a:latin typeface="Snell Roundhand Black" panose="02000603080000090004" pitchFamily="2" charset="77"/>
                <a:cs typeface="Arial"/>
                <a:sym typeface="Arial"/>
              </a:rPr>
              <a:t>nin</a:t>
            </a:r>
            <a:r>
              <a:rPr kumimoji="0" lang="en-US" sz="1400" b="1" i="0" u="none" strike="noStrike" kern="0" cap="none" spc="0" normalizeH="0" baseline="0" noProof="0" dirty="0">
                <a:ln>
                  <a:noFill/>
                </a:ln>
                <a:solidFill>
                  <a:srgbClr val="FFFFFF"/>
                </a:solidFill>
                <a:effectLst/>
                <a:uLnTx/>
                <a:uFillTx/>
                <a:latin typeface="Snell Roundhand Black" panose="02000603080000090004" pitchFamily="2" charset="77"/>
                <a:cs typeface="Arial"/>
                <a:sym typeface="Arial"/>
              </a:rPr>
              <a:t> </a:t>
            </a:r>
            <a:r>
              <a:rPr kumimoji="0" lang="en-VN" sz="1400" b="1" i="0" u="none" strike="noStrike" kern="0" cap="none" spc="0" normalizeH="0" baseline="0" noProof="0" dirty="0">
                <a:ln>
                  <a:noFill/>
                </a:ln>
                <a:solidFill>
                  <a:srgbClr val="FFFFFF"/>
                </a:solidFill>
                <a:effectLst/>
                <a:uLnTx/>
                <a:uFillTx/>
                <a:latin typeface="Snell Roundhand Black" panose="02000603080000090004" pitchFamily="2" charset="77"/>
                <a:cs typeface="Arial"/>
                <a:sym typeface="Arial"/>
              </a:rPr>
              <a:t>(1870-1924)</a:t>
            </a:r>
          </a:p>
        </p:txBody>
      </p:sp>
      <p:sp>
        <p:nvSpPr>
          <p:cNvPr id="17" name="Right Triangle 16">
            <a:extLst>
              <a:ext uri="{FF2B5EF4-FFF2-40B4-BE49-F238E27FC236}">
                <a16:creationId xmlns:a16="http://schemas.microsoft.com/office/drawing/2014/main" id="{5DCED383-5E24-FD43-94BC-F8273E1ACA4B}"/>
              </a:ext>
            </a:extLst>
          </p:cNvPr>
          <p:cNvSpPr/>
          <p:nvPr/>
        </p:nvSpPr>
        <p:spPr>
          <a:xfrm>
            <a:off x="1" y="0"/>
            <a:ext cx="6481114" cy="5143451"/>
          </a:xfrm>
          <a:prstGeom prst="rtTriangle">
            <a:avLst/>
          </a:prstGeom>
          <a:solidFill>
            <a:schemeClr val="lt1">
              <a:alpha val="44118"/>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C1AC36A6-A1CF-C941-8DAF-FBB13A9BFA14}"/>
              </a:ext>
            </a:extLst>
          </p:cNvPr>
          <p:cNvPicPr>
            <a:picLocks noChangeAspect="1"/>
          </p:cNvPicPr>
          <p:nvPr/>
        </p:nvPicPr>
        <p:blipFill>
          <a:blip r:embed="rId4"/>
          <a:stretch>
            <a:fillRect/>
          </a:stretch>
        </p:blipFill>
        <p:spPr>
          <a:xfrm>
            <a:off x="1203902" y="527486"/>
            <a:ext cx="4003099" cy="4616014"/>
          </a:xfrm>
          <a:prstGeom prst="rect">
            <a:avLst/>
          </a:prstGeom>
        </p:spPr>
      </p:pic>
      <p:grpSp>
        <p:nvGrpSpPr>
          <p:cNvPr id="24" name="Group 23">
            <a:extLst>
              <a:ext uri="{FF2B5EF4-FFF2-40B4-BE49-F238E27FC236}">
                <a16:creationId xmlns:a16="http://schemas.microsoft.com/office/drawing/2014/main" id="{7335CB5A-0F03-AE44-97FD-A2781C732E26}"/>
              </a:ext>
            </a:extLst>
          </p:cNvPr>
          <p:cNvGrpSpPr/>
          <p:nvPr/>
        </p:nvGrpSpPr>
        <p:grpSpPr>
          <a:xfrm>
            <a:off x="2336625" y="119376"/>
            <a:ext cx="4543533" cy="4016930"/>
            <a:chOff x="348533" y="156743"/>
            <a:chExt cx="5688796" cy="4589410"/>
          </a:xfrm>
        </p:grpSpPr>
        <p:pic>
          <p:nvPicPr>
            <p:cNvPr id="21" name="Picture 20">
              <a:extLst>
                <a:ext uri="{FF2B5EF4-FFF2-40B4-BE49-F238E27FC236}">
                  <a16:creationId xmlns:a16="http://schemas.microsoft.com/office/drawing/2014/main" id="{1BF988A3-4D46-F147-80A5-98F3113EC797}"/>
                </a:ext>
              </a:extLst>
            </p:cNvPr>
            <p:cNvPicPr>
              <a:picLocks noChangeAspect="1"/>
            </p:cNvPicPr>
            <p:nvPr/>
          </p:nvPicPr>
          <p:blipFill>
            <a:blip r:embed="rId5"/>
            <a:stretch>
              <a:fillRect/>
            </a:stretch>
          </p:blipFill>
          <p:spPr>
            <a:xfrm rot="2984690">
              <a:off x="898226" y="-392950"/>
              <a:ext cx="4589410" cy="5688796"/>
            </a:xfrm>
            <a:prstGeom prst="rect">
              <a:avLst/>
            </a:prstGeom>
          </p:spPr>
        </p:pic>
        <p:sp>
          <p:nvSpPr>
            <p:cNvPr id="23" name="Rectangle 22">
              <a:extLst>
                <a:ext uri="{FF2B5EF4-FFF2-40B4-BE49-F238E27FC236}">
                  <a16:creationId xmlns:a16="http://schemas.microsoft.com/office/drawing/2014/main" id="{5741A808-7695-7B43-AD05-964A9763FEF8}"/>
                </a:ext>
              </a:extLst>
            </p:cNvPr>
            <p:cNvSpPr/>
            <p:nvPr/>
          </p:nvSpPr>
          <p:spPr>
            <a:xfrm>
              <a:off x="1990947" y="914539"/>
              <a:ext cx="3091739" cy="2215331"/>
            </a:xfrm>
            <a:prstGeom prst="rect">
              <a:avLst/>
            </a:prstGeom>
            <a:solidFill>
              <a:srgbClr val="69A952">
                <a:alpha val="43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Từ nhỏ V.I.Lênin đã bộc lộ là người có trí tuệ uyên bác, có nghị lực tự học rất cao</a:t>
              </a:r>
              <a:r>
                <a:rPr kumimoji="0" lang="vi-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a:t>
              </a:r>
              <a:endParaRPr kumimoji="0" lang="en-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grpSp>
        <p:nvGrpSpPr>
          <p:cNvPr id="28" name="Group 27">
            <a:extLst>
              <a:ext uri="{FF2B5EF4-FFF2-40B4-BE49-F238E27FC236}">
                <a16:creationId xmlns:a16="http://schemas.microsoft.com/office/drawing/2014/main" id="{A52E9D6F-946A-BB43-A920-8BAF07DCFC4E}"/>
              </a:ext>
            </a:extLst>
          </p:cNvPr>
          <p:cNvGrpSpPr/>
          <p:nvPr/>
        </p:nvGrpSpPr>
        <p:grpSpPr>
          <a:xfrm>
            <a:off x="70840" y="-260870"/>
            <a:ext cx="3824375" cy="4805014"/>
            <a:chOff x="-1179" y="-145192"/>
            <a:chExt cx="3824375" cy="4805014"/>
          </a:xfrm>
        </p:grpSpPr>
        <p:pic>
          <p:nvPicPr>
            <p:cNvPr id="25" name="Picture 24">
              <a:extLst>
                <a:ext uri="{FF2B5EF4-FFF2-40B4-BE49-F238E27FC236}">
                  <a16:creationId xmlns:a16="http://schemas.microsoft.com/office/drawing/2014/main" id="{D2CD4256-E114-9A48-A26A-70265C32D770}"/>
                </a:ext>
              </a:extLst>
            </p:cNvPr>
            <p:cNvPicPr>
              <a:picLocks noChangeAspect="1"/>
            </p:cNvPicPr>
            <p:nvPr/>
          </p:nvPicPr>
          <p:blipFill>
            <a:blip r:embed="rId5"/>
            <a:stretch>
              <a:fillRect/>
            </a:stretch>
          </p:blipFill>
          <p:spPr>
            <a:xfrm rot="20453407">
              <a:off x="-1179" y="-145192"/>
              <a:ext cx="3824375" cy="4805014"/>
            </a:xfrm>
            <a:prstGeom prst="rect">
              <a:avLst/>
            </a:prstGeom>
          </p:spPr>
        </p:pic>
        <p:sp>
          <p:nvSpPr>
            <p:cNvPr id="26" name="Rectangle 25">
              <a:extLst>
                <a:ext uri="{FF2B5EF4-FFF2-40B4-BE49-F238E27FC236}">
                  <a16:creationId xmlns:a16="http://schemas.microsoft.com/office/drawing/2014/main" id="{C2466B01-1797-D943-9DC4-A594DC0C4155}"/>
                </a:ext>
              </a:extLst>
            </p:cNvPr>
            <p:cNvSpPr/>
            <p:nvPr/>
          </p:nvSpPr>
          <p:spPr>
            <a:xfrm>
              <a:off x="263275" y="697938"/>
              <a:ext cx="2942176" cy="2677656"/>
            </a:xfrm>
            <a:prstGeom prst="rect">
              <a:avLst/>
            </a:prstGeom>
            <a:solidFill>
              <a:srgbClr val="69A952">
                <a:alpha val="48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V.I. Lê-</a:t>
              </a:r>
              <a:r>
                <a:rPr kumimoji="0" lang="en-US"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nin</a:t>
              </a: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vi-VN" sz="2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.I.Lênin tốt nghiệp bậc Trung học đạt loại xuất sắc và được tuyển thẳng vào trường Đại học Tổng hợp Kazan, học khoa Luật.</a:t>
              </a:r>
              <a:endParaRPr kumimoji="0" lang="en-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grpSp>
        <p:nvGrpSpPr>
          <p:cNvPr id="30" name="Group 29">
            <a:extLst>
              <a:ext uri="{FF2B5EF4-FFF2-40B4-BE49-F238E27FC236}">
                <a16:creationId xmlns:a16="http://schemas.microsoft.com/office/drawing/2014/main" id="{7EB85D79-5AE1-5349-BCF3-86386656DF1B}"/>
              </a:ext>
            </a:extLst>
          </p:cNvPr>
          <p:cNvGrpSpPr/>
          <p:nvPr/>
        </p:nvGrpSpPr>
        <p:grpSpPr>
          <a:xfrm>
            <a:off x="2391055" y="-59634"/>
            <a:ext cx="4805014" cy="4332282"/>
            <a:chOff x="2524277" y="218955"/>
            <a:chExt cx="4805014" cy="4332282"/>
          </a:xfrm>
        </p:grpSpPr>
        <p:pic>
          <p:nvPicPr>
            <p:cNvPr id="27" name="Picture 26">
              <a:extLst>
                <a:ext uri="{FF2B5EF4-FFF2-40B4-BE49-F238E27FC236}">
                  <a16:creationId xmlns:a16="http://schemas.microsoft.com/office/drawing/2014/main" id="{CF60C7D6-EAB5-8E4D-855C-8BC10E1FCDDD}"/>
                </a:ext>
              </a:extLst>
            </p:cNvPr>
            <p:cNvPicPr>
              <a:picLocks noChangeAspect="1"/>
            </p:cNvPicPr>
            <p:nvPr/>
          </p:nvPicPr>
          <p:blipFill>
            <a:blip r:embed="rId5"/>
            <a:stretch>
              <a:fillRect/>
            </a:stretch>
          </p:blipFill>
          <p:spPr>
            <a:xfrm rot="3190008">
              <a:off x="2760643" y="-17411"/>
              <a:ext cx="4332282" cy="4805014"/>
            </a:xfrm>
            <a:prstGeom prst="rect">
              <a:avLst/>
            </a:prstGeom>
          </p:spPr>
        </p:pic>
        <p:sp>
          <p:nvSpPr>
            <p:cNvPr id="29" name="TextBox 28">
              <a:extLst>
                <a:ext uri="{FF2B5EF4-FFF2-40B4-BE49-F238E27FC236}">
                  <a16:creationId xmlns:a16="http://schemas.microsoft.com/office/drawing/2014/main" id="{2D1AECEA-B223-5946-82A1-D382C7D47BC4}"/>
                </a:ext>
              </a:extLst>
            </p:cNvPr>
            <p:cNvSpPr txBox="1"/>
            <p:nvPr/>
          </p:nvSpPr>
          <p:spPr>
            <a:xfrm>
              <a:off x="3607690" y="708791"/>
              <a:ext cx="3083727" cy="2554545"/>
            </a:xfrm>
            <a:prstGeom prst="rect">
              <a:avLst/>
            </a:prstGeom>
            <a:solidFill>
              <a:srgbClr val="69A952">
                <a:alpha val="53000"/>
              </a:srgbClr>
            </a:solidFill>
            <a:effectLst>
              <a:outerShdw blurRad="50800" dist="50800" sx="1000" sy="1000" algn="ctr" rotWithShape="0">
                <a:srgbClr val="000000"/>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Tháng 4-1905, tại Luân đôn tiến hành Đại hội lần thứ III Đảng Công nhân xã hội dân chủ Nga, V.I.Lênin được bầu là Chủ tịch Đại hội.</a:t>
              </a:r>
              <a:endParaRPr kumimoji="0" lang="en-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Ngày 16-4-1917, V.I.Lênin đến Petrograd để trình bày Luận cương Tháng Tư.</a:t>
              </a:r>
            </a:p>
          </p:txBody>
        </p:sp>
      </p:grpSp>
      <p:grpSp>
        <p:nvGrpSpPr>
          <p:cNvPr id="35" name="Group 34">
            <a:extLst>
              <a:ext uri="{FF2B5EF4-FFF2-40B4-BE49-F238E27FC236}">
                <a16:creationId xmlns:a16="http://schemas.microsoft.com/office/drawing/2014/main" id="{A45F47E7-78C3-BF4C-8B6B-CF83850A6A8E}"/>
              </a:ext>
            </a:extLst>
          </p:cNvPr>
          <p:cNvGrpSpPr/>
          <p:nvPr/>
        </p:nvGrpSpPr>
        <p:grpSpPr>
          <a:xfrm>
            <a:off x="65029" y="-189000"/>
            <a:ext cx="3824375" cy="4805014"/>
            <a:chOff x="416274" y="-212035"/>
            <a:chExt cx="3824375" cy="4805014"/>
          </a:xfrm>
        </p:grpSpPr>
        <p:pic>
          <p:nvPicPr>
            <p:cNvPr id="33" name="Picture 32">
              <a:extLst>
                <a:ext uri="{FF2B5EF4-FFF2-40B4-BE49-F238E27FC236}">
                  <a16:creationId xmlns:a16="http://schemas.microsoft.com/office/drawing/2014/main" id="{374183ED-A0A4-4D49-99A5-5554169E5FA4}"/>
                </a:ext>
              </a:extLst>
            </p:cNvPr>
            <p:cNvPicPr>
              <a:picLocks noChangeAspect="1"/>
            </p:cNvPicPr>
            <p:nvPr/>
          </p:nvPicPr>
          <p:blipFill>
            <a:blip r:embed="rId5"/>
            <a:stretch>
              <a:fillRect/>
            </a:stretch>
          </p:blipFill>
          <p:spPr>
            <a:xfrm rot="20453407">
              <a:off x="416274" y="-212035"/>
              <a:ext cx="3824375" cy="4805014"/>
            </a:xfrm>
            <a:prstGeom prst="rect">
              <a:avLst/>
            </a:prstGeom>
          </p:spPr>
        </p:pic>
        <p:sp>
          <p:nvSpPr>
            <p:cNvPr id="34" name="TextBox 33">
              <a:extLst>
                <a:ext uri="{FF2B5EF4-FFF2-40B4-BE49-F238E27FC236}">
                  <a16:creationId xmlns:a16="http://schemas.microsoft.com/office/drawing/2014/main" id="{9A167AF6-75E9-2B45-950E-9A2D75493FDA}"/>
                </a:ext>
              </a:extLst>
            </p:cNvPr>
            <p:cNvSpPr txBox="1"/>
            <p:nvPr/>
          </p:nvSpPr>
          <p:spPr>
            <a:xfrm>
              <a:off x="726883" y="1190755"/>
              <a:ext cx="31632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Ngày 21-4-1924, V.I.Lênin qua đời ở làng Gorki, gần Thủ đô Moskva. Thi hài Người được lưu giữ trong Lăng trên Quảng trường Đỏ, Moskva.</a:t>
              </a:r>
              <a:endParaRPr kumimoji="0" lang="en-VN" sz="20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
        <p:nvSpPr>
          <p:cNvPr id="9" name="Rectangle 8">
            <a:extLst>
              <a:ext uri="{FF2B5EF4-FFF2-40B4-BE49-F238E27FC236}">
                <a16:creationId xmlns:a16="http://schemas.microsoft.com/office/drawing/2014/main" id="{D3EE175D-2897-1F4E-B6EF-484C0B0CA615}"/>
              </a:ext>
            </a:extLst>
          </p:cNvPr>
          <p:cNvSpPr/>
          <p:nvPr/>
        </p:nvSpPr>
        <p:spPr>
          <a:xfrm>
            <a:off x="6758608" y="997279"/>
            <a:ext cx="2346875" cy="1569660"/>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Phong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trào</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công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nhân</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Nga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và</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cuộc</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cách</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1905-1907 </a:t>
            </a:r>
            <a:endParaRPr kumimoji="0" lang="vi-VN" altLang="vi-VN"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75109093"/>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14:presetBounceEnd="5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50000">
                                          <p:cBhvr additive="base">
                                            <p:cTn id="12"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
                                            <p:tgtEl>
                                              <p:spTgt spid="24"/>
                                            </p:tgtEl>
                                          </p:cBhvr>
                                        </p:animEffect>
                                        <p:anim calcmode="lin" valueType="num">
                                          <p:cBhvr>
                                            <p:cTn id="30" dur="400" fill="hold"/>
                                            <p:tgtEl>
                                              <p:spTgt spid="24"/>
                                            </p:tgtEl>
                                            <p:attrNameLst>
                                              <p:attrName>ppt_x</p:attrName>
                                            </p:attrNameLst>
                                          </p:cBhvr>
                                          <p:tavLst>
                                            <p:tav tm="0">
                                              <p:val>
                                                <p:strVal val="#ppt_x"/>
                                              </p:val>
                                            </p:tav>
                                            <p:tav tm="100000">
                                              <p:val>
                                                <p:strVal val="#ppt_x"/>
                                              </p:val>
                                            </p:tav>
                                          </p:tavLst>
                                        </p:anim>
                                        <p:anim calcmode="lin" valueType="num">
                                          <p:cBhvr>
                                            <p:cTn id="31" dur="400" fill="hold"/>
                                            <p:tgtEl>
                                              <p:spTgt spid="24"/>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3"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
                                            <p:tgtEl>
                                              <p:spTgt spid="28"/>
                                            </p:tgtEl>
                                          </p:cBhvr>
                                        </p:animEffect>
                                        <p:anim calcmode="lin" valueType="num">
                                          <p:cBhvr>
                                            <p:cTn id="39" dur="400" fill="hold"/>
                                            <p:tgtEl>
                                              <p:spTgt spid="28"/>
                                            </p:tgtEl>
                                            <p:attrNameLst>
                                              <p:attrName>ppt_x</p:attrName>
                                            </p:attrNameLst>
                                          </p:cBhvr>
                                          <p:tavLst>
                                            <p:tav tm="0">
                                              <p:val>
                                                <p:strVal val="#ppt_x"/>
                                              </p:val>
                                            </p:tav>
                                            <p:tav tm="100000">
                                              <p:val>
                                                <p:strVal val="#ppt_x"/>
                                              </p:val>
                                            </p:tav>
                                          </p:tavLst>
                                        </p:anim>
                                        <p:anim calcmode="lin" valueType="num">
                                          <p:cBhvr>
                                            <p:cTn id="40" dur="400" fill="hold"/>
                                            <p:tgtEl>
                                              <p:spTgt spid="28"/>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43"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
                                            <p:tgtEl>
                                              <p:spTgt spid="30"/>
                                            </p:tgtEl>
                                          </p:cBhvr>
                                        </p:animEffect>
                                        <p:anim calcmode="lin" valueType="num">
                                          <p:cBhvr>
                                            <p:cTn id="50" dur="400" fill="hold"/>
                                            <p:tgtEl>
                                              <p:spTgt spid="30"/>
                                            </p:tgtEl>
                                            <p:attrNameLst>
                                              <p:attrName>ppt_x</p:attrName>
                                            </p:attrNameLst>
                                          </p:cBhvr>
                                          <p:tavLst>
                                            <p:tav tm="0">
                                              <p:val>
                                                <p:strVal val="#ppt_x"/>
                                              </p:val>
                                            </p:tav>
                                            <p:tav tm="100000">
                                              <p:val>
                                                <p:strVal val="#ppt_x"/>
                                              </p:val>
                                            </p:tav>
                                          </p:tavLst>
                                        </p:anim>
                                        <p:anim calcmode="lin" valueType="num">
                                          <p:cBhvr>
                                            <p:cTn id="51" dur="400" fill="hold"/>
                                            <p:tgtEl>
                                              <p:spTgt spid="30"/>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8"/>
                                            </p:tgtEl>
                                            <p:attrNameLst>
                                              <p:attrName>style.visibility</p:attrName>
                                            </p:attrNameLst>
                                          </p:cBhvr>
                                          <p:to>
                                            <p:strVal val="hidden"/>
                                          </p:to>
                                        </p:set>
                                      </p:childTnLst>
                                    </p:cTn>
                                  </p:par>
                                  <p:par>
                                    <p:cTn id="58" presetID="26"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217">
                                              <p:stCondLst>
                                                <p:cond delay="0"/>
                                              </p:stCondLst>
                                            </p:cTn>
                                            <p:tgtEl>
                                              <p:spTgt spid="35"/>
                                            </p:tgtEl>
                                          </p:cBhvr>
                                        </p:animEffect>
                                        <p:anim calcmode="lin" valueType="num">
                                          <p:cBhvr>
                                            <p:cTn id="61" dur="683"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2" dur="249"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3" dur="249" tmFilter="0, 0; 0.125,0.2665; 0.25,0.4; 0.375,0.465; 0.5,0.5;  0.625,0.535; 0.75,0.6; 0.875,0.7335; 1,1">
                                              <p:stCondLst>
                                                <p:cond delay="249"/>
                                              </p:stCondLst>
                                            </p:cTn>
                                            <p:tgtEl>
                                              <p:spTgt spid="35"/>
                                            </p:tgtEl>
                                            <p:attrNameLst>
                                              <p:attrName>ppt_y</p:attrName>
                                            </p:attrNameLst>
                                          </p:cBhvr>
                                          <p:tavLst>
                                            <p:tav tm="0" fmla="#ppt_y-sin(pi*$)/9">
                                              <p:val>
                                                <p:fltVal val="0"/>
                                              </p:val>
                                            </p:tav>
                                            <p:tav tm="100000">
                                              <p:val>
                                                <p:fltVal val="1"/>
                                              </p:val>
                                            </p:tav>
                                          </p:tavLst>
                                        </p:anim>
                                        <p:anim calcmode="lin" valueType="num">
                                          <p:cBhvr>
                                            <p:cTn id="64" dur="124" tmFilter="0, 0; 0.125,0.2665; 0.25,0.4; 0.375,0.465; 0.5,0.5;  0.625,0.535; 0.75,0.6; 0.875,0.7335; 1,1">
                                              <p:stCondLst>
                                                <p:cond delay="497"/>
                                              </p:stCondLst>
                                            </p:cTn>
                                            <p:tgtEl>
                                              <p:spTgt spid="35"/>
                                            </p:tgtEl>
                                            <p:attrNameLst>
                                              <p:attrName>ppt_y</p:attrName>
                                            </p:attrNameLst>
                                          </p:cBhvr>
                                          <p:tavLst>
                                            <p:tav tm="0" fmla="#ppt_y-sin(pi*$)/27">
                                              <p:val>
                                                <p:fltVal val="0"/>
                                              </p:val>
                                            </p:tav>
                                            <p:tav tm="100000">
                                              <p:val>
                                                <p:fltVal val="1"/>
                                              </p:val>
                                            </p:tav>
                                          </p:tavLst>
                                        </p:anim>
                                        <p:anim calcmode="lin" valueType="num">
                                          <p:cBhvr>
                                            <p:cTn id="65" dur="62" tmFilter="0, 0; 0.125,0.2665; 0.25,0.4; 0.375,0.465; 0.5,0.5;  0.625,0.535; 0.75,0.6; 0.875,0.7335; 1,1">
                                              <p:stCondLst>
                                                <p:cond delay="621"/>
                                              </p:stCondLst>
                                            </p:cTn>
                                            <p:tgtEl>
                                              <p:spTgt spid="35"/>
                                            </p:tgtEl>
                                            <p:attrNameLst>
                                              <p:attrName>ppt_y</p:attrName>
                                            </p:attrNameLst>
                                          </p:cBhvr>
                                          <p:tavLst>
                                            <p:tav tm="0" fmla="#ppt_y-sin(pi*$)/81">
                                              <p:val>
                                                <p:fltVal val="0"/>
                                              </p:val>
                                            </p:tav>
                                            <p:tav tm="100000">
                                              <p:val>
                                                <p:fltVal val="1"/>
                                              </p:val>
                                            </p:tav>
                                          </p:tavLst>
                                        </p:anim>
                                        <p:animScale>
                                          <p:cBhvr>
                                            <p:cTn id="66" dur="10">
                                              <p:stCondLst>
                                                <p:cond delay="244"/>
                                              </p:stCondLst>
                                            </p:cTn>
                                            <p:tgtEl>
                                              <p:spTgt spid="35"/>
                                            </p:tgtEl>
                                          </p:cBhvr>
                                          <p:to x="100000" y="60000"/>
                                        </p:animScale>
                                        <p:animScale>
                                          <p:cBhvr>
                                            <p:cTn id="67" dur="62" decel="50000">
                                              <p:stCondLst>
                                                <p:cond delay="254"/>
                                              </p:stCondLst>
                                            </p:cTn>
                                            <p:tgtEl>
                                              <p:spTgt spid="35"/>
                                            </p:tgtEl>
                                          </p:cBhvr>
                                          <p:to x="100000" y="100000"/>
                                        </p:animScale>
                                        <p:animScale>
                                          <p:cBhvr>
                                            <p:cTn id="68" dur="10">
                                              <p:stCondLst>
                                                <p:cond delay="492"/>
                                              </p:stCondLst>
                                            </p:cTn>
                                            <p:tgtEl>
                                              <p:spTgt spid="35"/>
                                            </p:tgtEl>
                                          </p:cBhvr>
                                          <p:to x="100000" y="80000"/>
                                        </p:animScale>
                                        <p:animScale>
                                          <p:cBhvr>
                                            <p:cTn id="69" dur="62" decel="50000">
                                              <p:stCondLst>
                                                <p:cond delay="502"/>
                                              </p:stCondLst>
                                            </p:cTn>
                                            <p:tgtEl>
                                              <p:spTgt spid="35"/>
                                            </p:tgtEl>
                                          </p:cBhvr>
                                          <p:to x="100000" y="100000"/>
                                        </p:animScale>
                                        <p:animScale>
                                          <p:cBhvr>
                                            <p:cTn id="70" dur="10">
                                              <p:stCondLst>
                                                <p:cond delay="616"/>
                                              </p:stCondLst>
                                            </p:cTn>
                                            <p:tgtEl>
                                              <p:spTgt spid="35"/>
                                            </p:tgtEl>
                                          </p:cBhvr>
                                          <p:to x="100000" y="90000"/>
                                        </p:animScale>
                                        <p:animScale>
                                          <p:cBhvr>
                                            <p:cTn id="71" dur="62" decel="50000">
                                              <p:stCondLst>
                                                <p:cond delay="625"/>
                                              </p:stCondLst>
                                            </p:cTn>
                                            <p:tgtEl>
                                              <p:spTgt spid="35"/>
                                            </p:tgtEl>
                                          </p:cBhvr>
                                          <p:to x="100000" y="100000"/>
                                        </p:animScale>
                                        <p:animScale>
                                          <p:cBhvr>
                                            <p:cTn id="72" dur="10">
                                              <p:stCondLst>
                                                <p:cond delay="678"/>
                                              </p:stCondLst>
                                            </p:cTn>
                                            <p:tgtEl>
                                              <p:spTgt spid="35"/>
                                            </p:tgtEl>
                                          </p:cBhvr>
                                          <p:to x="100000" y="95000"/>
                                        </p:animScale>
                                        <p:animScale>
                                          <p:cBhvr>
                                            <p:cTn id="73" dur="62" decel="50000">
                                              <p:stCondLst>
                                                <p:cond delay="688"/>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
                                            <p:tgtEl>
                                              <p:spTgt spid="24"/>
                                            </p:tgtEl>
                                          </p:cBhvr>
                                        </p:animEffect>
                                        <p:anim calcmode="lin" valueType="num">
                                          <p:cBhvr>
                                            <p:cTn id="30" dur="400" fill="hold"/>
                                            <p:tgtEl>
                                              <p:spTgt spid="24"/>
                                            </p:tgtEl>
                                            <p:attrNameLst>
                                              <p:attrName>ppt_x</p:attrName>
                                            </p:attrNameLst>
                                          </p:cBhvr>
                                          <p:tavLst>
                                            <p:tav tm="0">
                                              <p:val>
                                                <p:strVal val="#ppt_x"/>
                                              </p:val>
                                            </p:tav>
                                            <p:tav tm="100000">
                                              <p:val>
                                                <p:strVal val="#ppt_x"/>
                                              </p:val>
                                            </p:tav>
                                          </p:tavLst>
                                        </p:anim>
                                        <p:anim calcmode="lin" valueType="num">
                                          <p:cBhvr>
                                            <p:cTn id="31" dur="400" fill="hold"/>
                                            <p:tgtEl>
                                              <p:spTgt spid="24"/>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3"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
                                            <p:tgtEl>
                                              <p:spTgt spid="28"/>
                                            </p:tgtEl>
                                          </p:cBhvr>
                                        </p:animEffect>
                                        <p:anim calcmode="lin" valueType="num">
                                          <p:cBhvr>
                                            <p:cTn id="39" dur="400" fill="hold"/>
                                            <p:tgtEl>
                                              <p:spTgt spid="28"/>
                                            </p:tgtEl>
                                            <p:attrNameLst>
                                              <p:attrName>ppt_x</p:attrName>
                                            </p:attrNameLst>
                                          </p:cBhvr>
                                          <p:tavLst>
                                            <p:tav tm="0">
                                              <p:val>
                                                <p:strVal val="#ppt_x"/>
                                              </p:val>
                                            </p:tav>
                                            <p:tav tm="100000">
                                              <p:val>
                                                <p:strVal val="#ppt_x"/>
                                              </p:val>
                                            </p:tav>
                                          </p:tavLst>
                                        </p:anim>
                                        <p:anim calcmode="lin" valueType="num">
                                          <p:cBhvr>
                                            <p:cTn id="40" dur="400" fill="hold"/>
                                            <p:tgtEl>
                                              <p:spTgt spid="28"/>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43"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
                                            <p:tgtEl>
                                              <p:spTgt spid="30"/>
                                            </p:tgtEl>
                                          </p:cBhvr>
                                        </p:animEffect>
                                        <p:anim calcmode="lin" valueType="num">
                                          <p:cBhvr>
                                            <p:cTn id="50" dur="400" fill="hold"/>
                                            <p:tgtEl>
                                              <p:spTgt spid="30"/>
                                            </p:tgtEl>
                                            <p:attrNameLst>
                                              <p:attrName>ppt_x</p:attrName>
                                            </p:attrNameLst>
                                          </p:cBhvr>
                                          <p:tavLst>
                                            <p:tav tm="0">
                                              <p:val>
                                                <p:strVal val="#ppt_x"/>
                                              </p:val>
                                            </p:tav>
                                            <p:tav tm="100000">
                                              <p:val>
                                                <p:strVal val="#ppt_x"/>
                                              </p:val>
                                            </p:tav>
                                          </p:tavLst>
                                        </p:anim>
                                        <p:anim calcmode="lin" valueType="num">
                                          <p:cBhvr>
                                            <p:cTn id="51" dur="400" fill="hold"/>
                                            <p:tgtEl>
                                              <p:spTgt spid="30"/>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28"/>
                                            </p:tgtEl>
                                            <p:attrNameLst>
                                              <p:attrName>style.visibility</p:attrName>
                                            </p:attrNameLst>
                                          </p:cBhvr>
                                          <p:to>
                                            <p:strVal val="hidden"/>
                                          </p:to>
                                        </p:set>
                                      </p:childTnLst>
                                    </p:cTn>
                                  </p:par>
                                  <p:par>
                                    <p:cTn id="58" presetID="26"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217">
                                              <p:stCondLst>
                                                <p:cond delay="0"/>
                                              </p:stCondLst>
                                            </p:cTn>
                                            <p:tgtEl>
                                              <p:spTgt spid="35"/>
                                            </p:tgtEl>
                                          </p:cBhvr>
                                        </p:animEffect>
                                        <p:anim calcmode="lin" valueType="num">
                                          <p:cBhvr>
                                            <p:cTn id="61" dur="683"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2" dur="249"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3" dur="249" tmFilter="0, 0; 0.125,0.2665; 0.25,0.4; 0.375,0.465; 0.5,0.5;  0.625,0.535; 0.75,0.6; 0.875,0.7335; 1,1">
                                              <p:stCondLst>
                                                <p:cond delay="249"/>
                                              </p:stCondLst>
                                            </p:cTn>
                                            <p:tgtEl>
                                              <p:spTgt spid="35"/>
                                            </p:tgtEl>
                                            <p:attrNameLst>
                                              <p:attrName>ppt_y</p:attrName>
                                            </p:attrNameLst>
                                          </p:cBhvr>
                                          <p:tavLst>
                                            <p:tav tm="0" fmla="#ppt_y-sin(pi*$)/9">
                                              <p:val>
                                                <p:fltVal val="0"/>
                                              </p:val>
                                            </p:tav>
                                            <p:tav tm="100000">
                                              <p:val>
                                                <p:fltVal val="1"/>
                                              </p:val>
                                            </p:tav>
                                          </p:tavLst>
                                        </p:anim>
                                        <p:anim calcmode="lin" valueType="num">
                                          <p:cBhvr>
                                            <p:cTn id="64" dur="124" tmFilter="0, 0; 0.125,0.2665; 0.25,0.4; 0.375,0.465; 0.5,0.5;  0.625,0.535; 0.75,0.6; 0.875,0.7335; 1,1">
                                              <p:stCondLst>
                                                <p:cond delay="497"/>
                                              </p:stCondLst>
                                            </p:cTn>
                                            <p:tgtEl>
                                              <p:spTgt spid="35"/>
                                            </p:tgtEl>
                                            <p:attrNameLst>
                                              <p:attrName>ppt_y</p:attrName>
                                            </p:attrNameLst>
                                          </p:cBhvr>
                                          <p:tavLst>
                                            <p:tav tm="0" fmla="#ppt_y-sin(pi*$)/27">
                                              <p:val>
                                                <p:fltVal val="0"/>
                                              </p:val>
                                            </p:tav>
                                            <p:tav tm="100000">
                                              <p:val>
                                                <p:fltVal val="1"/>
                                              </p:val>
                                            </p:tav>
                                          </p:tavLst>
                                        </p:anim>
                                        <p:anim calcmode="lin" valueType="num">
                                          <p:cBhvr>
                                            <p:cTn id="65" dur="62" tmFilter="0, 0; 0.125,0.2665; 0.25,0.4; 0.375,0.465; 0.5,0.5;  0.625,0.535; 0.75,0.6; 0.875,0.7335; 1,1">
                                              <p:stCondLst>
                                                <p:cond delay="621"/>
                                              </p:stCondLst>
                                            </p:cTn>
                                            <p:tgtEl>
                                              <p:spTgt spid="35"/>
                                            </p:tgtEl>
                                            <p:attrNameLst>
                                              <p:attrName>ppt_y</p:attrName>
                                            </p:attrNameLst>
                                          </p:cBhvr>
                                          <p:tavLst>
                                            <p:tav tm="0" fmla="#ppt_y-sin(pi*$)/81">
                                              <p:val>
                                                <p:fltVal val="0"/>
                                              </p:val>
                                            </p:tav>
                                            <p:tav tm="100000">
                                              <p:val>
                                                <p:fltVal val="1"/>
                                              </p:val>
                                            </p:tav>
                                          </p:tavLst>
                                        </p:anim>
                                        <p:animScale>
                                          <p:cBhvr>
                                            <p:cTn id="66" dur="10">
                                              <p:stCondLst>
                                                <p:cond delay="244"/>
                                              </p:stCondLst>
                                            </p:cTn>
                                            <p:tgtEl>
                                              <p:spTgt spid="35"/>
                                            </p:tgtEl>
                                          </p:cBhvr>
                                          <p:to x="100000" y="60000"/>
                                        </p:animScale>
                                        <p:animScale>
                                          <p:cBhvr>
                                            <p:cTn id="67" dur="62" decel="50000">
                                              <p:stCondLst>
                                                <p:cond delay="254"/>
                                              </p:stCondLst>
                                            </p:cTn>
                                            <p:tgtEl>
                                              <p:spTgt spid="35"/>
                                            </p:tgtEl>
                                          </p:cBhvr>
                                          <p:to x="100000" y="100000"/>
                                        </p:animScale>
                                        <p:animScale>
                                          <p:cBhvr>
                                            <p:cTn id="68" dur="10">
                                              <p:stCondLst>
                                                <p:cond delay="492"/>
                                              </p:stCondLst>
                                            </p:cTn>
                                            <p:tgtEl>
                                              <p:spTgt spid="35"/>
                                            </p:tgtEl>
                                          </p:cBhvr>
                                          <p:to x="100000" y="80000"/>
                                        </p:animScale>
                                        <p:animScale>
                                          <p:cBhvr>
                                            <p:cTn id="69" dur="62" decel="50000">
                                              <p:stCondLst>
                                                <p:cond delay="502"/>
                                              </p:stCondLst>
                                            </p:cTn>
                                            <p:tgtEl>
                                              <p:spTgt spid="35"/>
                                            </p:tgtEl>
                                          </p:cBhvr>
                                          <p:to x="100000" y="100000"/>
                                        </p:animScale>
                                        <p:animScale>
                                          <p:cBhvr>
                                            <p:cTn id="70" dur="10">
                                              <p:stCondLst>
                                                <p:cond delay="616"/>
                                              </p:stCondLst>
                                            </p:cTn>
                                            <p:tgtEl>
                                              <p:spTgt spid="35"/>
                                            </p:tgtEl>
                                          </p:cBhvr>
                                          <p:to x="100000" y="90000"/>
                                        </p:animScale>
                                        <p:animScale>
                                          <p:cBhvr>
                                            <p:cTn id="71" dur="62" decel="50000">
                                              <p:stCondLst>
                                                <p:cond delay="625"/>
                                              </p:stCondLst>
                                            </p:cTn>
                                            <p:tgtEl>
                                              <p:spTgt spid="35"/>
                                            </p:tgtEl>
                                          </p:cBhvr>
                                          <p:to x="100000" y="100000"/>
                                        </p:animScale>
                                        <p:animScale>
                                          <p:cBhvr>
                                            <p:cTn id="72" dur="10">
                                              <p:stCondLst>
                                                <p:cond delay="678"/>
                                              </p:stCondLst>
                                            </p:cTn>
                                            <p:tgtEl>
                                              <p:spTgt spid="35"/>
                                            </p:tgtEl>
                                          </p:cBhvr>
                                          <p:to x="100000" y="95000"/>
                                        </p:animScale>
                                        <p:animScale>
                                          <p:cBhvr>
                                            <p:cTn id="73" dur="62" decel="50000">
                                              <p:stCondLst>
                                                <p:cond delay="688"/>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
        <p:nvSpPr>
          <p:cNvPr id="3" name="Rectangle 2">
            <a:extLst>
              <a:ext uri="{FF2B5EF4-FFF2-40B4-BE49-F238E27FC236}">
                <a16:creationId xmlns:a16="http://schemas.microsoft.com/office/drawing/2014/main" id="{7C9540C1-C947-3D4D-95B1-3725BEF85C1B}"/>
              </a:ext>
            </a:extLst>
          </p:cNvPr>
          <p:cNvSpPr/>
          <p:nvPr/>
        </p:nvSpPr>
        <p:spPr>
          <a:xfrm>
            <a:off x="6758609" y="-59634"/>
            <a:ext cx="2395329" cy="521307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114;p19">
            <a:extLst>
              <a:ext uri="{FF2B5EF4-FFF2-40B4-BE49-F238E27FC236}">
                <a16:creationId xmlns:a16="http://schemas.microsoft.com/office/drawing/2014/main" id="{5C373361-5981-D94C-9E66-C8E3E9F48F47}"/>
              </a:ext>
            </a:extLst>
          </p:cNvPr>
          <p:cNvGrpSpPr/>
          <p:nvPr/>
        </p:nvGrpSpPr>
        <p:grpSpPr>
          <a:xfrm>
            <a:off x="7089549" y="318052"/>
            <a:ext cx="682851" cy="753686"/>
            <a:chOff x="6654650" y="3665275"/>
            <a:chExt cx="409100" cy="409125"/>
          </a:xfrm>
        </p:grpSpPr>
        <p:sp>
          <p:nvSpPr>
            <p:cNvPr id="5" name="Google Shape;115;p19">
              <a:extLst>
                <a:ext uri="{FF2B5EF4-FFF2-40B4-BE49-F238E27FC236}">
                  <a16:creationId xmlns:a16="http://schemas.microsoft.com/office/drawing/2014/main" id="{9991D018-CDAB-954E-A76E-84B5F6016591}"/>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6;p19">
              <a:extLst>
                <a:ext uri="{FF2B5EF4-FFF2-40B4-BE49-F238E27FC236}">
                  <a16:creationId xmlns:a16="http://schemas.microsoft.com/office/drawing/2014/main" id="{D896306F-8DD2-D643-83CA-F2B19B002300}"/>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22;p19">
            <a:extLst>
              <a:ext uri="{FF2B5EF4-FFF2-40B4-BE49-F238E27FC236}">
                <a16:creationId xmlns:a16="http://schemas.microsoft.com/office/drawing/2014/main" id="{0EAD6D8D-C2A9-C744-8B16-E61259B8F19F}"/>
              </a:ext>
            </a:extLst>
          </p:cNvPr>
          <p:cNvSpPr/>
          <p:nvPr/>
        </p:nvSpPr>
        <p:spPr>
          <a:xfrm>
            <a:off x="6873305" y="176318"/>
            <a:ext cx="316510" cy="2834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3;p19">
            <a:extLst>
              <a:ext uri="{FF2B5EF4-FFF2-40B4-BE49-F238E27FC236}">
                <a16:creationId xmlns:a16="http://schemas.microsoft.com/office/drawing/2014/main" id="{1631C480-EDF8-214A-A203-5A3B65531956}"/>
              </a:ext>
            </a:extLst>
          </p:cNvPr>
          <p:cNvSpPr/>
          <p:nvPr/>
        </p:nvSpPr>
        <p:spPr>
          <a:xfrm rot="1799983">
            <a:off x="8026914" y="647860"/>
            <a:ext cx="243896" cy="2184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F7900D06-2989-1145-8C07-C48BAA3BDAF9}"/>
              </a:ext>
            </a:extLst>
          </p:cNvPr>
          <p:cNvSpPr/>
          <p:nvPr/>
        </p:nvSpPr>
        <p:spPr>
          <a:xfrm>
            <a:off x="6873305" y="1071738"/>
            <a:ext cx="2460475" cy="1569660"/>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Phong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trào</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công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nhân</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Nga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và</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cuộc</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cách</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1905-1907 </a:t>
            </a:r>
            <a:endParaRPr kumimoji="0" lang="vi-VN" altLang="vi-VN"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0AB03864-14C1-2E4E-AEB7-FE3FDDF83173}"/>
              </a:ext>
            </a:extLst>
          </p:cNvPr>
          <p:cNvSpPr/>
          <p:nvPr/>
        </p:nvSpPr>
        <p:spPr>
          <a:xfrm>
            <a:off x="-831851" y="56442"/>
            <a:ext cx="4406901" cy="52322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 NGUYÊN NHÂN</a:t>
            </a:r>
            <a:endParaRPr kumimoji="0" lang="vi-VN" alt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6E93A03-B14C-B445-B611-EFFFE79EBEE2}"/>
              </a:ext>
            </a:extLst>
          </p:cNvPr>
          <p:cNvPicPr>
            <a:picLocks noChangeAspect="1"/>
          </p:cNvPicPr>
          <p:nvPr/>
        </p:nvPicPr>
        <p:blipFill>
          <a:blip r:embed="rId2"/>
          <a:stretch>
            <a:fillRect/>
          </a:stretch>
        </p:blipFill>
        <p:spPr>
          <a:xfrm>
            <a:off x="0" y="2295940"/>
            <a:ext cx="2857500" cy="2857500"/>
          </a:xfrm>
          <a:prstGeom prst="rect">
            <a:avLst/>
          </a:prstGeom>
        </p:spPr>
      </p:pic>
      <p:pic>
        <p:nvPicPr>
          <p:cNvPr id="2050" name="Picture 2">
            <a:extLst>
              <a:ext uri="{FF2B5EF4-FFF2-40B4-BE49-F238E27FC236}">
                <a16:creationId xmlns:a16="http://schemas.microsoft.com/office/drawing/2014/main" id="{EEBB97C2-A077-B041-AEF0-2EB2E09AE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9787" y="2613306"/>
            <a:ext cx="2302220" cy="23022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F2AAB9A9-E3F0-4A4A-9F58-57FAB83AB5FF}"/>
              </a:ext>
            </a:extLst>
          </p:cNvPr>
          <p:cNvGrpSpPr/>
          <p:nvPr/>
        </p:nvGrpSpPr>
        <p:grpSpPr>
          <a:xfrm>
            <a:off x="2200530" y="240797"/>
            <a:ext cx="3827918" cy="2857500"/>
            <a:chOff x="2116983" y="912636"/>
            <a:chExt cx="3796769" cy="2274133"/>
          </a:xfrm>
        </p:grpSpPr>
        <p:sp>
          <p:nvSpPr>
            <p:cNvPr id="11" name="Cloud Callout 10">
              <a:extLst>
                <a:ext uri="{FF2B5EF4-FFF2-40B4-BE49-F238E27FC236}">
                  <a16:creationId xmlns:a16="http://schemas.microsoft.com/office/drawing/2014/main" id="{7E1079C2-E680-1E44-9B2C-EFB2E83B7AC8}"/>
                </a:ext>
              </a:extLst>
            </p:cNvPr>
            <p:cNvSpPr>
              <a:spLocks noChangeArrowheads="1"/>
            </p:cNvSpPr>
            <p:nvPr/>
          </p:nvSpPr>
          <p:spPr bwMode="auto">
            <a:xfrm>
              <a:off x="2116983" y="912636"/>
              <a:ext cx="3796769" cy="2274133"/>
            </a:xfrm>
            <a:prstGeom prst="cloudCallout">
              <a:avLst>
                <a:gd name="adj1" fmla="val -45443"/>
                <a:gd name="adj2" fmla="val 42705"/>
              </a:avLst>
            </a:prstGeom>
            <a:solidFill>
              <a:schemeClr val="bg1"/>
            </a:solidFill>
            <a:ln w="25400" algn="ctr">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nl-NL" altLang="vi-VN" sz="28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D764F96-0A9B-094B-8502-3E5000817CD6}"/>
                </a:ext>
              </a:extLst>
            </p:cNvPr>
            <p:cNvSpPr/>
            <p:nvPr/>
          </p:nvSpPr>
          <p:spPr>
            <a:xfrm>
              <a:off x="2612017" y="1449537"/>
              <a:ext cx="3035300" cy="1200329"/>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Nguyên</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nhân</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nào</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dẫn</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đến</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cuộc</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cách</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mạng</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1" u="none" strike="noStrike" kern="0" cap="none" spc="0" normalizeH="0" baseline="0" noProof="0" dirty="0" err="1">
                  <a:ln>
                    <a:noFill/>
                  </a:ln>
                  <a:solidFill>
                    <a:srgbClr val="FF3300"/>
                  </a:solidFill>
                  <a:effectLst/>
                  <a:uLnTx/>
                  <a:uFillTx/>
                  <a:latin typeface="Times New Roman" panose="02020603050405020304" pitchFamily="18" charset="0"/>
                  <a:cs typeface="Times New Roman" panose="02020603050405020304" pitchFamily="18" charset="0"/>
                  <a:sym typeface="Arial"/>
                </a:rPr>
                <a:t>Nga</a:t>
              </a:r>
              <a:r>
                <a:rPr kumimoji="0" lang="nl-NL" altLang="vi-VN" sz="2400" b="1" i="1" u="none" strike="noStrike" kern="0" cap="none" spc="0" normalizeH="0" baseline="0" noProof="0" dirty="0">
                  <a:ln>
                    <a:noFill/>
                  </a:ln>
                  <a:solidFill>
                    <a:srgbClr val="FF3300"/>
                  </a:solidFill>
                  <a:effectLst/>
                  <a:uLnTx/>
                  <a:uFillTx/>
                  <a:latin typeface="Times New Roman" panose="02020603050405020304" pitchFamily="18" charset="0"/>
                  <a:cs typeface="Times New Roman" panose="02020603050405020304" pitchFamily="18" charset="0"/>
                  <a:sym typeface="Arial"/>
                </a:rPr>
                <a:t> 1905-1907?</a:t>
              </a:r>
            </a:p>
          </p:txBody>
        </p:sp>
      </p:grpSp>
    </p:spTree>
    <p:extLst>
      <p:ext uri="{BB962C8B-B14F-4D97-AF65-F5344CB8AC3E}">
        <p14:creationId xmlns:p14="http://schemas.microsoft.com/office/powerpoint/2010/main" val="3740490885"/>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14:bounceEnd="50000">
                                          <p:cBhvr additive="base">
                                            <p:cTn id="12" dur="500" fill="hold"/>
                                            <p:tgtEl>
                                              <p:spTgt spid="2050"/>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050"/>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9" fill="hold" nodeType="afterEffect" p14:presetBounceEnd="5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50000">
                                          <p:cBhvr additive="base">
                                            <p:cTn id="2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9" fill="hold" nodeType="afterEffect" p14:presetBounceEnd="50000">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14:bounceEnd="50000">
                                          <p:cBhvr additive="base">
                                            <p:cTn id="26"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0-#ppt_w/2"/>
                                              </p:val>
                                            </p:tav>
                                            <p:tav tm="100000">
                                              <p:val>
                                                <p:strVal val="#ppt_x"/>
                                              </p:val>
                                            </p:tav>
                                          </p:tavLst>
                                        </p:anim>
                                        <p:anim calcmode="lin" valueType="num">
                                          <p:cBhvr additive="base">
                                            <p:cTn id="13" dur="500" fill="hold"/>
                                            <p:tgtEl>
                                              <p:spTgt spid="2050"/>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9"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9"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
        <p:nvSpPr>
          <p:cNvPr id="3" name="Rectangle 2">
            <a:extLst>
              <a:ext uri="{FF2B5EF4-FFF2-40B4-BE49-F238E27FC236}">
                <a16:creationId xmlns:a16="http://schemas.microsoft.com/office/drawing/2014/main" id="{7C9540C1-C947-3D4D-95B1-3725BEF85C1B}"/>
              </a:ext>
            </a:extLst>
          </p:cNvPr>
          <p:cNvSpPr/>
          <p:nvPr/>
        </p:nvSpPr>
        <p:spPr>
          <a:xfrm>
            <a:off x="6758609" y="-59634"/>
            <a:ext cx="2395329" cy="521307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114;p19">
            <a:extLst>
              <a:ext uri="{FF2B5EF4-FFF2-40B4-BE49-F238E27FC236}">
                <a16:creationId xmlns:a16="http://schemas.microsoft.com/office/drawing/2014/main" id="{5C373361-5981-D94C-9E66-C8E3E9F48F47}"/>
              </a:ext>
            </a:extLst>
          </p:cNvPr>
          <p:cNvGrpSpPr/>
          <p:nvPr/>
        </p:nvGrpSpPr>
        <p:grpSpPr>
          <a:xfrm>
            <a:off x="7089549" y="318052"/>
            <a:ext cx="682851" cy="753686"/>
            <a:chOff x="6654650" y="3665275"/>
            <a:chExt cx="409100" cy="409125"/>
          </a:xfrm>
        </p:grpSpPr>
        <p:sp>
          <p:nvSpPr>
            <p:cNvPr id="5" name="Google Shape;115;p19">
              <a:extLst>
                <a:ext uri="{FF2B5EF4-FFF2-40B4-BE49-F238E27FC236}">
                  <a16:creationId xmlns:a16="http://schemas.microsoft.com/office/drawing/2014/main" id="{9991D018-CDAB-954E-A76E-84B5F6016591}"/>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6;p19">
              <a:extLst>
                <a:ext uri="{FF2B5EF4-FFF2-40B4-BE49-F238E27FC236}">
                  <a16:creationId xmlns:a16="http://schemas.microsoft.com/office/drawing/2014/main" id="{D896306F-8DD2-D643-83CA-F2B19B002300}"/>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22;p19">
            <a:extLst>
              <a:ext uri="{FF2B5EF4-FFF2-40B4-BE49-F238E27FC236}">
                <a16:creationId xmlns:a16="http://schemas.microsoft.com/office/drawing/2014/main" id="{0EAD6D8D-C2A9-C744-8B16-E61259B8F19F}"/>
              </a:ext>
            </a:extLst>
          </p:cNvPr>
          <p:cNvSpPr/>
          <p:nvPr/>
        </p:nvSpPr>
        <p:spPr>
          <a:xfrm>
            <a:off x="6873305" y="176318"/>
            <a:ext cx="316510" cy="2834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3;p19">
            <a:extLst>
              <a:ext uri="{FF2B5EF4-FFF2-40B4-BE49-F238E27FC236}">
                <a16:creationId xmlns:a16="http://schemas.microsoft.com/office/drawing/2014/main" id="{1631C480-EDF8-214A-A203-5A3B65531956}"/>
              </a:ext>
            </a:extLst>
          </p:cNvPr>
          <p:cNvSpPr/>
          <p:nvPr/>
        </p:nvSpPr>
        <p:spPr>
          <a:xfrm rot="1799983">
            <a:off x="8026914" y="647860"/>
            <a:ext cx="243896" cy="2184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F7900D06-2989-1145-8C07-C48BAA3BDAF9}"/>
              </a:ext>
            </a:extLst>
          </p:cNvPr>
          <p:cNvSpPr/>
          <p:nvPr/>
        </p:nvSpPr>
        <p:spPr>
          <a:xfrm>
            <a:off x="6758610" y="1071738"/>
            <a:ext cx="2420758" cy="1569660"/>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Phong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trào</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công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nhân</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Nga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và</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cuộc</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cách</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1905-1907 </a:t>
            </a:r>
            <a:endParaRPr kumimoji="0" lang="vi-VN" altLang="vi-VN"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E006C2FE-6F2E-9E48-96D1-4D07A4AC50B4}"/>
              </a:ext>
            </a:extLst>
          </p:cNvPr>
          <p:cNvSpPr/>
          <p:nvPr/>
        </p:nvSpPr>
        <p:spPr>
          <a:xfrm>
            <a:off x="119415" y="899986"/>
            <a:ext cx="3284777" cy="46166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Nguyên</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sâu</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xa</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739C3F0-CC94-5C4E-9EC7-912A787B727E}"/>
              </a:ext>
            </a:extLst>
          </p:cNvPr>
          <p:cNvSpPr/>
          <p:nvPr/>
        </p:nvSpPr>
        <p:spPr>
          <a:xfrm>
            <a:off x="119415" y="3067615"/>
            <a:ext cx="3662010" cy="461665"/>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Nguyên</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trực</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tiếp</a:t>
            </a:r>
            <a:r>
              <a:rPr kumimoji="0" lang="nl-NL" alt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A4F4EBCD-18BD-A548-92A4-A2F8FCCBF7D2}"/>
              </a:ext>
            </a:extLst>
          </p:cNvPr>
          <p:cNvSpPr/>
          <p:nvPr/>
        </p:nvSpPr>
        <p:spPr>
          <a:xfrm>
            <a:off x="-831851" y="318052"/>
            <a:ext cx="4406901" cy="52322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en-US" alt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NGUYÊN NHÂN</a:t>
            </a:r>
            <a:endParaRPr kumimoji="0" lang="vi-VN" alt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C0C73A04-5B67-B14A-A106-6B118F342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147" y="2471572"/>
            <a:ext cx="2302220" cy="23022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FC4E82-B861-D042-B0A0-EB9BDCC0AEC2}"/>
              </a:ext>
            </a:extLst>
          </p:cNvPr>
          <p:cNvSpPr/>
          <p:nvPr/>
        </p:nvSpPr>
        <p:spPr>
          <a:xfrm>
            <a:off x="534425" y="3622682"/>
            <a:ext cx="473559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“9/1/1905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ngày</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nhật</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đẫm</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máu</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918E3242-80FC-314A-8F85-0E677EB7A310}"/>
              </a:ext>
            </a:extLst>
          </p:cNvPr>
          <p:cNvSpPr/>
          <p:nvPr/>
        </p:nvSpPr>
        <p:spPr>
          <a:xfrm>
            <a:off x="93985" y="1400446"/>
            <a:ext cx="6639194" cy="156966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Đầu</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thế</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kỉ</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XX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chế</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khủng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hoảng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342900" marR="0" lvl="0" indent="-342900" algn="l" defTabSz="914400" rtl="0" eaLnBrk="1" fontAlgn="auto" latinLnBrk="0" hangingPunct="1">
              <a:lnSpc>
                <a:spcPct val="100000"/>
              </a:lnSpc>
              <a:spcBef>
                <a:spcPct val="0"/>
              </a:spcBef>
              <a:spcAft>
                <a:spcPts val="0"/>
              </a:spcAft>
              <a:buClr>
                <a:srgbClr val="000000"/>
              </a:buClr>
              <a:buSzTx/>
              <a:buFontTx/>
              <a:buChar char="-"/>
              <a:tabLst/>
              <a:defRPr/>
            </a:pP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thất</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bại</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chiến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Nhật</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lnSpc>
                <a:spcPct val="100000"/>
              </a:lnSpc>
              <a:spcBef>
                <a:spcPct val="0"/>
              </a:spcBef>
              <a:spcAft>
                <a:spcPts val="0"/>
              </a:spcAft>
              <a:buClr>
                <a:srgbClr val="000000"/>
              </a:buClr>
              <a:buSzTx/>
              <a:buFont typeface="Arial"/>
              <a:buNone/>
              <a:tabLst/>
              <a:defRPr/>
            </a:pP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-&gt;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cực</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khổ</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mâu</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thuẫn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xã</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hội</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ngày</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càng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gay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gắt</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374971488"/>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50000">
                                          <p:cBhvr additive="base">
                                            <p:cTn id="12"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50000">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14:presetBounceEnd="5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50000">
                                          <p:cBhvr additive="base">
                                            <p:cTn id="29"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50000">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14:bounceEnd="50000">
                                          <p:cBhvr additive="base">
                                            <p:cTn id="3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1"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1" grpId="0"/>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AAF7C-E7DD-C647-8074-9FB878F9770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pic>
        <p:nvPicPr>
          <p:cNvPr id="4098" name="Picture 2" descr="Russian Revolution of 1905 - YouTube">
            <a:extLst>
              <a:ext uri="{FF2B5EF4-FFF2-40B4-BE49-F238E27FC236}">
                <a16:creationId xmlns:a16="http://schemas.microsoft.com/office/drawing/2014/main" id="{62A173D6-96E2-BB40-92F1-E10A4C612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55962" cy="46663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1905 Revolution">
            <a:extLst>
              <a:ext uri="{FF2B5EF4-FFF2-40B4-BE49-F238E27FC236}">
                <a16:creationId xmlns:a16="http://schemas.microsoft.com/office/drawing/2014/main" id="{5C057C3F-6343-1D42-AFC2-267E0B74F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962" y="-1"/>
            <a:ext cx="3488038" cy="51434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BEF689-B513-D940-B939-8AEB69D6E4CA}"/>
              </a:ext>
            </a:extLst>
          </p:cNvPr>
          <p:cNvSpPr/>
          <p:nvPr/>
        </p:nvSpPr>
        <p:spPr>
          <a:xfrm>
            <a:off x="0" y="4685041"/>
            <a:ext cx="6051884" cy="477054"/>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Cuối</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năm</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1904 </a:t>
            </a: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nhiều</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cuộc</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bãi</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công</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25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nổ</a:t>
            </a:r>
            <a:r>
              <a:rPr kumimoji="0" lang="nl-NL" altLang="vi-VN" sz="25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ra.</a:t>
            </a:r>
          </a:p>
        </p:txBody>
      </p:sp>
    </p:spTree>
    <p:extLst>
      <p:ext uri="{BB962C8B-B14F-4D97-AF65-F5344CB8AC3E}">
        <p14:creationId xmlns:p14="http://schemas.microsoft.com/office/powerpoint/2010/main" val="2839863097"/>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1+#ppt_w/2"/>
                                              </p:val>
                                            </p:tav>
                                            <p:tav tm="100000">
                                              <p:val>
                                                <p:strVal val="#ppt_x"/>
                                              </p:val>
                                            </p:tav>
                                          </p:tavLst>
                                        </p:anim>
                                        <p:anim calcmode="lin" valueType="num">
                                          <p:cBhvr additive="base">
                                            <p:cTn id="12" dur="500" fill="hold"/>
                                            <p:tgtEl>
                                              <p:spTgt spid="410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0AA7E-5D72-AC4A-B1BC-21FF46BC07B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pic>
        <p:nvPicPr>
          <p:cNvPr id="3074" name="Picture 2" descr="The Russian Revolutions of 1905 and 1917">
            <a:extLst>
              <a:ext uri="{FF2B5EF4-FFF2-40B4-BE49-F238E27FC236}">
                <a16:creationId xmlns:a16="http://schemas.microsoft.com/office/drawing/2014/main" id="{1879A9B3-6129-B840-99C4-895EFBCF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6" y="0"/>
            <a:ext cx="940627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787504"/>
      </p:ext>
    </p:extLst>
  </p:cSld>
  <p:clrMapOvr>
    <a:masterClrMapping/>
  </p:clrMapOvr>
  <p:transition>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
        <p:nvSpPr>
          <p:cNvPr id="3" name="Rectangle 2">
            <a:extLst>
              <a:ext uri="{FF2B5EF4-FFF2-40B4-BE49-F238E27FC236}">
                <a16:creationId xmlns:a16="http://schemas.microsoft.com/office/drawing/2014/main" id="{7C9540C1-C947-3D4D-95B1-3725BEF85C1B}"/>
              </a:ext>
            </a:extLst>
          </p:cNvPr>
          <p:cNvSpPr/>
          <p:nvPr/>
        </p:nvSpPr>
        <p:spPr>
          <a:xfrm>
            <a:off x="6763023" y="-59634"/>
            <a:ext cx="2390915" cy="521307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114;p19">
            <a:extLst>
              <a:ext uri="{FF2B5EF4-FFF2-40B4-BE49-F238E27FC236}">
                <a16:creationId xmlns:a16="http://schemas.microsoft.com/office/drawing/2014/main" id="{5C373361-5981-D94C-9E66-C8E3E9F48F47}"/>
              </a:ext>
            </a:extLst>
          </p:cNvPr>
          <p:cNvGrpSpPr/>
          <p:nvPr/>
        </p:nvGrpSpPr>
        <p:grpSpPr>
          <a:xfrm>
            <a:off x="7089549" y="318052"/>
            <a:ext cx="682851" cy="753686"/>
            <a:chOff x="6654650" y="3665275"/>
            <a:chExt cx="409100" cy="409125"/>
          </a:xfrm>
        </p:grpSpPr>
        <p:sp>
          <p:nvSpPr>
            <p:cNvPr id="5" name="Google Shape;115;p19">
              <a:extLst>
                <a:ext uri="{FF2B5EF4-FFF2-40B4-BE49-F238E27FC236}">
                  <a16:creationId xmlns:a16="http://schemas.microsoft.com/office/drawing/2014/main" id="{9991D018-CDAB-954E-A76E-84B5F6016591}"/>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6;p19">
              <a:extLst>
                <a:ext uri="{FF2B5EF4-FFF2-40B4-BE49-F238E27FC236}">
                  <a16:creationId xmlns:a16="http://schemas.microsoft.com/office/drawing/2014/main" id="{D896306F-8DD2-D643-83CA-F2B19B002300}"/>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22;p19">
            <a:extLst>
              <a:ext uri="{FF2B5EF4-FFF2-40B4-BE49-F238E27FC236}">
                <a16:creationId xmlns:a16="http://schemas.microsoft.com/office/drawing/2014/main" id="{0EAD6D8D-C2A9-C744-8B16-E61259B8F19F}"/>
              </a:ext>
            </a:extLst>
          </p:cNvPr>
          <p:cNvSpPr/>
          <p:nvPr/>
        </p:nvSpPr>
        <p:spPr>
          <a:xfrm>
            <a:off x="6873305" y="176318"/>
            <a:ext cx="316510" cy="2834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3;p19">
            <a:extLst>
              <a:ext uri="{FF2B5EF4-FFF2-40B4-BE49-F238E27FC236}">
                <a16:creationId xmlns:a16="http://schemas.microsoft.com/office/drawing/2014/main" id="{1631C480-EDF8-214A-A203-5A3B65531956}"/>
              </a:ext>
            </a:extLst>
          </p:cNvPr>
          <p:cNvSpPr/>
          <p:nvPr/>
        </p:nvSpPr>
        <p:spPr>
          <a:xfrm rot="1799983">
            <a:off x="8026914" y="647860"/>
            <a:ext cx="243896" cy="2184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F7900D06-2989-1145-8C07-C48BAA3BDAF9}"/>
              </a:ext>
            </a:extLst>
          </p:cNvPr>
          <p:cNvSpPr/>
          <p:nvPr/>
        </p:nvSpPr>
        <p:spPr>
          <a:xfrm>
            <a:off x="6803264" y="1071738"/>
            <a:ext cx="2340736" cy="1569660"/>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Phong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trào</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công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nhân</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Nga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và</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cuộc</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cách</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1905-1907 </a:t>
            </a:r>
            <a:endParaRPr kumimoji="0" lang="vi-VN" altLang="vi-VN"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pic>
        <p:nvPicPr>
          <p:cNvPr id="19" name="Picture 2">
            <a:extLst>
              <a:ext uri="{FF2B5EF4-FFF2-40B4-BE49-F238E27FC236}">
                <a16:creationId xmlns:a16="http://schemas.microsoft.com/office/drawing/2014/main" id="{64FCB093-F2C3-9242-9A4A-969446BFB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264" y="2664962"/>
            <a:ext cx="2302220" cy="23022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4B77754-82BD-1941-BAFE-D2CAF8235452}"/>
              </a:ext>
            </a:extLst>
          </p:cNvPr>
          <p:cNvSpPr txBox="1"/>
          <p:nvPr/>
        </p:nvSpPr>
        <p:spPr>
          <a:xfrm>
            <a:off x="-1" y="22429"/>
            <a:ext cx="1954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 Diễn biến</a:t>
            </a:r>
            <a:r>
              <a:rPr kumimoji="0" lang="en-VN" sz="1400" b="0" i="0" u="none" strike="noStrike" kern="0" cap="none" spc="0" normalizeH="0" baseline="0" noProof="0" dirty="0">
                <a:ln>
                  <a:noFill/>
                </a:ln>
                <a:solidFill>
                  <a:srgbClr val="000000"/>
                </a:solidFill>
                <a:effectLst/>
                <a:uLnTx/>
                <a:uFillTx/>
                <a:latin typeface="Arial"/>
                <a:cs typeface="Arial"/>
                <a:sym typeface="Arial"/>
              </a:rPr>
              <a:t>.</a:t>
            </a:r>
          </a:p>
        </p:txBody>
      </p:sp>
      <p:sp>
        <p:nvSpPr>
          <p:cNvPr id="20" name="TextBox 19">
            <a:extLst>
              <a:ext uri="{FF2B5EF4-FFF2-40B4-BE49-F238E27FC236}">
                <a16:creationId xmlns:a16="http://schemas.microsoft.com/office/drawing/2014/main" id="{F5B46273-E58B-5346-A978-55F6815A46AB}"/>
              </a:ext>
            </a:extLst>
          </p:cNvPr>
          <p:cNvSpPr txBox="1"/>
          <p:nvPr/>
        </p:nvSpPr>
        <p:spPr>
          <a:xfrm>
            <a:off x="834919" y="347786"/>
            <a:ext cx="5545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Hoàn thành bản sau theo các mốc thời gian</a:t>
            </a:r>
          </a:p>
        </p:txBody>
      </p:sp>
      <p:graphicFrame>
        <p:nvGraphicFramePr>
          <p:cNvPr id="21" name="Group 104">
            <a:extLst>
              <a:ext uri="{FF2B5EF4-FFF2-40B4-BE49-F238E27FC236}">
                <a16:creationId xmlns:a16="http://schemas.microsoft.com/office/drawing/2014/main" id="{7898938C-F637-E947-89A3-F8F7BD645D54}"/>
              </a:ext>
            </a:extLst>
          </p:cNvPr>
          <p:cNvGraphicFramePr>
            <a:graphicFrameLocks noGrp="1"/>
          </p:cNvGraphicFramePr>
          <p:nvPr/>
        </p:nvGraphicFramePr>
        <p:xfrm>
          <a:off x="32245" y="819531"/>
          <a:ext cx="6658419" cy="4323919"/>
        </p:xfrm>
        <a:graphic>
          <a:graphicData uri="http://schemas.openxmlformats.org/drawingml/2006/table">
            <a:tbl>
              <a:tblPr/>
              <a:tblGrid>
                <a:gridCol w="1342519">
                  <a:extLst>
                    <a:ext uri="{9D8B030D-6E8A-4147-A177-3AD203B41FA5}">
                      <a16:colId xmlns:a16="http://schemas.microsoft.com/office/drawing/2014/main" val="20000"/>
                    </a:ext>
                  </a:extLst>
                </a:gridCol>
                <a:gridCol w="5315900">
                  <a:extLst>
                    <a:ext uri="{9D8B030D-6E8A-4147-A177-3AD203B41FA5}">
                      <a16:colId xmlns:a16="http://schemas.microsoft.com/office/drawing/2014/main" val="20001"/>
                    </a:ext>
                  </a:extLst>
                </a:gridCol>
              </a:tblGrid>
              <a:tr h="5044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Thời</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gian</a:t>
                      </a:r>
                      <a:endParaRPr kumimoji="0" lang="en-US" sz="2000" b="1" i="0" u="none" strike="noStrike" cap="none" normalizeH="0" baseline="0" dirty="0">
                        <a:ln>
                          <a:noFill/>
                        </a:ln>
                        <a:solidFill>
                          <a:srgbClr val="FF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Sự</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kiện</a:t>
                      </a:r>
                      <a:endParaRPr kumimoji="0" lang="en-US" sz="2000" b="1" i="0" u="none" strike="noStrike" cap="none" normalizeH="0" baseline="0" dirty="0">
                        <a:ln>
                          <a:noFill/>
                        </a:ln>
                        <a:solidFill>
                          <a:srgbClr val="FF000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307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itchFamily="18" charset="0"/>
                          <a:cs typeface="Times New Roman" pitchFamily="18" charset="0"/>
                        </a:rPr>
                        <a:t>9/1/1905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12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itchFamily="18" charset="0"/>
                          <a:cs typeface="Times New Roman" pitchFamily="18" charset="0"/>
                        </a:rPr>
                        <a:t>5/1905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9797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itchFamily="18" charset="0"/>
                          <a:cs typeface="Times New Roman" pitchFamily="18" charset="0"/>
                        </a:rPr>
                        <a:t>6/1905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84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itchFamily="18" charset="0"/>
                          <a:cs typeface="Times New Roman" pitchFamily="18" charset="0"/>
                        </a:rPr>
                        <a:t>12/1905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84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itchFamily="18" charset="0"/>
                          <a:cs typeface="Times New Roman" pitchFamily="18" charset="0"/>
                        </a:rPr>
                        <a:t>Giữa</a:t>
                      </a:r>
                      <a:r>
                        <a:rPr kumimoji="0" lang="en-US" sz="1800" b="1" i="0" u="none" strike="noStrike" cap="none" normalizeH="0" baseline="0" dirty="0">
                          <a:ln>
                            <a:noFill/>
                          </a:ln>
                          <a:solidFill>
                            <a:schemeClr val="tx1"/>
                          </a:solidFill>
                          <a:effectLst/>
                          <a:latin typeface="Times New Roman" pitchFamily="18" charset="0"/>
                          <a:cs typeface="Times New Roman" pitchFamily="18" charset="0"/>
                        </a:rPr>
                        <a:t> 1907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4070330"/>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14" name="Group 13">
            <a:extLst>
              <a:ext uri="{FF2B5EF4-FFF2-40B4-BE49-F238E27FC236}">
                <a16:creationId xmlns:a16="http://schemas.microsoft.com/office/drawing/2014/main" id="{E3ADE3C3-43E5-184F-B326-333F032499C6}"/>
              </a:ext>
            </a:extLst>
          </p:cNvPr>
          <p:cNvGrpSpPr/>
          <p:nvPr/>
        </p:nvGrpSpPr>
        <p:grpSpPr>
          <a:xfrm>
            <a:off x="2389908" y="1345102"/>
            <a:ext cx="2992582" cy="3053112"/>
            <a:chOff x="2389908" y="1345102"/>
            <a:chExt cx="2992582" cy="3053112"/>
          </a:xfrm>
        </p:grpSpPr>
        <p:sp>
          <p:nvSpPr>
            <p:cNvPr id="2" name="Diamond 1">
              <a:extLst>
                <a:ext uri="{FF2B5EF4-FFF2-40B4-BE49-F238E27FC236}">
                  <a16:creationId xmlns:a16="http://schemas.microsoft.com/office/drawing/2014/main" id="{7B89F820-95A7-AE4A-A569-E7C142601A9F}"/>
                </a:ext>
              </a:extLst>
            </p:cNvPr>
            <p:cNvSpPr/>
            <p:nvPr/>
          </p:nvSpPr>
          <p:spPr>
            <a:xfrm>
              <a:off x="2389908" y="1345102"/>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Rectangle 6">
              <a:extLst>
                <a:ext uri="{FF2B5EF4-FFF2-40B4-BE49-F238E27FC236}">
                  <a16:creationId xmlns:a16="http://schemas.microsoft.com/office/drawing/2014/main" id="{9C5393D7-1B59-1E4D-8A8E-56537C914745}"/>
                </a:ext>
              </a:extLst>
            </p:cNvPr>
            <p:cNvSpPr/>
            <p:nvPr/>
          </p:nvSpPr>
          <p:spPr>
            <a:xfrm>
              <a:off x="2968753" y="2120507"/>
              <a:ext cx="1302672" cy="1323439"/>
            </a:xfrm>
            <a:prstGeom prst="rect">
              <a:avLst/>
            </a:prstGeom>
          </p:spPr>
          <p:txBody>
            <a:bodyPr wrap="square">
              <a:spAutoFit/>
            </a:bodyPr>
            <a:lstStyle/>
            <a:p>
              <a:pPr algn="ctr">
                <a:spcBef>
                  <a:spcPct val="50000"/>
                </a:spcBef>
              </a:pPr>
              <a:r>
                <a:rPr lang="en-US" sz="2000" b="1" dirty="0" err="1">
                  <a:latin typeface="Times New Roman" pitchFamily="18" charset="0"/>
                  <a:cs typeface="Times New Roman" pitchFamily="18" charset="0"/>
                </a:rPr>
                <a:t>Điều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kiện</a:t>
              </a:r>
              <a:r>
                <a:rPr lang="en-US" sz="2000" b="1" dirty="0">
                  <a:latin typeface="Times New Roman" pitchFamily="18" charset="0"/>
                  <a:cs typeface="Times New Roman" pitchFamily="18" charset="0"/>
                </a:rPr>
                <a:t> lao </a:t>
              </a:r>
              <a:r>
                <a:rPr lang="en-US" sz="2000" b="1" dirty="0" err="1">
                  <a:latin typeface="Times New Roman" pitchFamily="18" charset="0"/>
                  <a:cs typeface="Times New Roman" pitchFamily="18" charset="0"/>
                </a:rPr>
                <a:t>động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ở</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tồi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tàn</a:t>
              </a:r>
              <a:endParaRPr lang="en-US" sz="2000" b="1" dirty="0">
                <a:latin typeface="Times New Roman" pitchFamily="18" charset="0"/>
                <a:cs typeface="Times New Roman" pitchFamily="18" charset="0"/>
              </a:endParaRPr>
            </a:p>
          </p:txBody>
        </p:sp>
        <p:pic>
          <p:nvPicPr>
            <p:cNvPr id="13" name="Graphic 12" descr="Head with gears">
              <a:extLst>
                <a:ext uri="{FF2B5EF4-FFF2-40B4-BE49-F238E27FC236}">
                  <a16:creationId xmlns:a16="http://schemas.microsoft.com/office/drawing/2014/main" id="{82BED844-8B29-8440-A04C-C51E3E0AD7B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75589" y="3545588"/>
              <a:ext cx="607321" cy="607321"/>
            </a:xfrm>
            <a:prstGeom prst="rect">
              <a:avLst/>
            </a:prstGeom>
          </p:spPr>
        </p:pic>
      </p:grpSp>
      <p:sp>
        <p:nvSpPr>
          <p:cNvPr id="63" name="Google Shape;63;p14"/>
          <p:cNvSpPr txBox="1">
            <a:spLocks noGrp="1"/>
          </p:cNvSpPr>
          <p:nvPr>
            <p:ph type="title"/>
          </p:nvPr>
        </p:nvSpPr>
        <p:spPr>
          <a:xfrm>
            <a:off x="252726" y="1228985"/>
            <a:ext cx="1909703" cy="1483800"/>
          </a:xfrm>
          <a:prstGeom prst="rect">
            <a:avLst/>
          </a:prstGeom>
        </p:spPr>
        <p:txBody>
          <a:bodyPr spcFirstLastPara="1" wrap="square" lIns="91425" tIns="91425" rIns="91425" bIns="91425" anchor="t" anchorCtr="0">
            <a:noAutofit/>
          </a:bodyPr>
          <a:lstStyle/>
          <a:p>
            <a:pPr lvl="0"/>
            <a:r>
              <a:rPr lang="en-US" sz="2000" kern="1200" dirty="0">
                <a:solidFill>
                  <a:schemeClr val="bg1"/>
                </a:solidFill>
                <a:latin typeface="Times New Roman" pitchFamily="18" charset="0"/>
                <a:ea typeface="+mn-ea"/>
                <a:cs typeface="Times New Roman" pitchFamily="18" charset="0"/>
              </a:rPr>
              <a:t>1.Phong </a:t>
            </a:r>
            <a:r>
              <a:rPr lang="en-US" sz="2000" kern="1200" dirty="0" err="1">
                <a:solidFill>
                  <a:schemeClr val="bg1"/>
                </a:solidFill>
                <a:latin typeface="Times New Roman" pitchFamily="18" charset="0"/>
                <a:ea typeface="+mn-ea"/>
                <a:cs typeface="Times New Roman" pitchFamily="18" charset="0"/>
              </a:rPr>
              <a:t>trào</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đập</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phá</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máy</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móc</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và</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bãi</a:t>
            </a:r>
            <a:r>
              <a:rPr lang="en-US" sz="2000" kern="1200" dirty="0">
                <a:solidFill>
                  <a:schemeClr val="bg1"/>
                </a:solidFill>
                <a:latin typeface="Times New Roman" pitchFamily="18" charset="0"/>
                <a:ea typeface="+mn-ea"/>
                <a:cs typeface="Times New Roman" pitchFamily="18" charset="0"/>
              </a:rPr>
              <a:t> </a:t>
            </a:r>
            <a:r>
              <a:rPr lang="en-US" sz="2000" kern="1200" dirty="0" err="1">
                <a:solidFill>
                  <a:schemeClr val="bg1"/>
                </a:solidFill>
                <a:latin typeface="Times New Roman" pitchFamily="18" charset="0"/>
                <a:ea typeface="+mn-ea"/>
                <a:cs typeface="Times New Roman" pitchFamily="18" charset="0"/>
              </a:rPr>
              <a:t>công</a:t>
            </a:r>
            <a:endParaRPr sz="2000" dirty="0">
              <a:solidFill>
                <a:schemeClr val="bg1"/>
              </a:solidFill>
            </a:endParaRPr>
          </a:p>
        </p:txBody>
      </p:sp>
      <p:grpSp>
        <p:nvGrpSpPr>
          <p:cNvPr id="64" name="Google Shape;64;p14"/>
          <p:cNvGrpSpPr/>
          <p:nvPr/>
        </p:nvGrpSpPr>
        <p:grpSpPr>
          <a:xfrm>
            <a:off x="1385151" y="549284"/>
            <a:ext cx="590469" cy="538706"/>
            <a:chOff x="6625350" y="1613750"/>
            <a:chExt cx="480525" cy="438400"/>
          </a:xfrm>
        </p:grpSpPr>
        <p:sp>
          <p:nvSpPr>
            <p:cNvPr id="65" name="Google Shape;65;p14"/>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60451618-D963-E144-8A56-B87B614D5F3B}"/>
              </a:ext>
            </a:extLst>
          </p:cNvPr>
          <p:cNvPicPr>
            <a:picLocks noChangeAspect="1"/>
          </p:cNvPicPr>
          <p:nvPr/>
        </p:nvPicPr>
        <p:blipFill>
          <a:blip r:embed="rId5"/>
          <a:stretch>
            <a:fillRect/>
          </a:stretch>
        </p:blipFill>
        <p:spPr>
          <a:xfrm flipH="1">
            <a:off x="107482" y="2812642"/>
            <a:ext cx="1868138" cy="1868138"/>
          </a:xfrm>
          <a:prstGeom prst="rect">
            <a:avLst/>
          </a:prstGeom>
        </p:spPr>
      </p:pic>
      <p:sp>
        <p:nvSpPr>
          <p:cNvPr id="4" name="Rectangle 3">
            <a:extLst>
              <a:ext uri="{FF2B5EF4-FFF2-40B4-BE49-F238E27FC236}">
                <a16:creationId xmlns:a16="http://schemas.microsoft.com/office/drawing/2014/main" id="{2A1D9149-1A11-F545-8821-D2BB9791CDF4}"/>
              </a:ext>
            </a:extLst>
          </p:cNvPr>
          <p:cNvSpPr/>
          <p:nvPr/>
        </p:nvSpPr>
        <p:spPr>
          <a:xfrm>
            <a:off x="2578623" y="72231"/>
            <a:ext cx="6422502" cy="954107"/>
          </a:xfrm>
          <a:prstGeom prst="rect">
            <a:avLst/>
          </a:prstGeom>
          <a:ln w="28575">
            <a:solidFill>
              <a:schemeClr val="tx1"/>
            </a:solidFill>
          </a:ln>
        </p:spPr>
        <p:txBody>
          <a:bodyPr wrap="square">
            <a:spAutoFit/>
          </a:bodyPr>
          <a:lstStyle/>
          <a:p>
            <a:pPr algn="ctr">
              <a:spcBef>
                <a:spcPct val="50000"/>
              </a:spcBef>
              <a:defRPr/>
            </a:pPr>
            <a:r>
              <a:rPr lang="en-US" sz="2800" b="1" i="1" dirty="0" err="1">
                <a:solidFill>
                  <a:schemeClr val="tx1"/>
                </a:solidFill>
                <a:latin typeface="Times New Roman" pitchFamily="18" charset="0"/>
                <a:cs typeface="Times New Roman" pitchFamily="18" charset="0"/>
              </a:rPr>
              <a:t>Vì</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sao</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ngay</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từ</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khi</a:t>
            </a:r>
            <a:r>
              <a:rPr lang="en-US" sz="2800" b="1" i="1" dirty="0">
                <a:solidFill>
                  <a:schemeClr val="tx1"/>
                </a:solidFill>
                <a:latin typeface="Times New Roman" pitchFamily="18" charset="0"/>
                <a:cs typeface="Times New Roman" pitchFamily="18" charset="0"/>
              </a:rPr>
              <a:t> ra </a:t>
            </a:r>
            <a:r>
              <a:rPr lang="en-US" sz="2800" b="1" i="1" dirty="0" err="1">
                <a:solidFill>
                  <a:schemeClr val="tx1"/>
                </a:solidFill>
                <a:latin typeface="Times New Roman" pitchFamily="18" charset="0"/>
                <a:cs typeface="Times New Roman" pitchFamily="18" charset="0"/>
              </a:rPr>
              <a:t>đời</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công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nhân</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đã</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đấu</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tranh</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chống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giai</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cấp</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tư</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sản</a:t>
            </a:r>
            <a:r>
              <a:rPr lang="en-US" sz="2800" b="1" i="1" dirty="0">
                <a:solidFill>
                  <a:schemeClr val="tx1"/>
                </a:solidFill>
                <a:latin typeface="Times New Roman" pitchFamily="18" charset="0"/>
                <a:cs typeface="Times New Roman" pitchFamily="18" charset="0"/>
              </a:rPr>
              <a:t>?</a:t>
            </a:r>
          </a:p>
        </p:txBody>
      </p:sp>
      <p:grpSp>
        <p:nvGrpSpPr>
          <p:cNvPr id="10" name="Group 9">
            <a:extLst>
              <a:ext uri="{FF2B5EF4-FFF2-40B4-BE49-F238E27FC236}">
                <a16:creationId xmlns:a16="http://schemas.microsoft.com/office/drawing/2014/main" id="{C7A4D565-8D37-9A47-A219-1186B1E3E04B}"/>
              </a:ext>
            </a:extLst>
          </p:cNvPr>
          <p:cNvGrpSpPr/>
          <p:nvPr/>
        </p:nvGrpSpPr>
        <p:grpSpPr>
          <a:xfrm>
            <a:off x="4194400" y="1357313"/>
            <a:ext cx="2992582" cy="3053112"/>
            <a:chOff x="4194400" y="1357313"/>
            <a:chExt cx="2992582" cy="3053112"/>
          </a:xfrm>
        </p:grpSpPr>
        <p:sp>
          <p:nvSpPr>
            <p:cNvPr id="11" name="Diamond 10">
              <a:extLst>
                <a:ext uri="{FF2B5EF4-FFF2-40B4-BE49-F238E27FC236}">
                  <a16:creationId xmlns:a16="http://schemas.microsoft.com/office/drawing/2014/main" id="{312E762F-350F-A04A-B7B5-289983911D06}"/>
                </a:ext>
              </a:extLst>
            </p:cNvPr>
            <p:cNvSpPr/>
            <p:nvPr/>
          </p:nvSpPr>
          <p:spPr>
            <a:xfrm>
              <a:off x="4194400"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6" name="Rectangle 5">
              <a:extLst>
                <a:ext uri="{FF2B5EF4-FFF2-40B4-BE49-F238E27FC236}">
                  <a16:creationId xmlns:a16="http://schemas.microsoft.com/office/drawing/2014/main" id="{EDFA5ECF-1B0F-A64A-8859-889CBD7069FE}"/>
                </a:ext>
              </a:extLst>
            </p:cNvPr>
            <p:cNvSpPr/>
            <p:nvPr/>
          </p:nvSpPr>
          <p:spPr>
            <a:xfrm>
              <a:off x="4963328" y="2150922"/>
              <a:ext cx="1410696" cy="1323439"/>
            </a:xfrm>
            <a:prstGeom prst="rect">
              <a:avLst/>
            </a:prstGeom>
          </p:spPr>
          <p:txBody>
            <a:bodyPr wrap="square">
              <a:spAutoFit/>
            </a:bodyPr>
            <a:lstStyle/>
            <a:p>
              <a:r>
                <a:rPr lang="en-US" sz="2000" b="1" dirty="0" err="1">
                  <a:latin typeface="Times New Roman" pitchFamily="18" charset="0"/>
                  <a:cs typeface="Times New Roman" pitchFamily="18" charset="0"/>
                </a:rPr>
                <a:t>Họ</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việc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nhiều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thấp</a:t>
              </a:r>
              <a:endParaRPr lang="en-US" sz="2000" b="1" dirty="0">
                <a:latin typeface="Times New Roman" pitchFamily="18" charset="0"/>
              </a:endParaRPr>
            </a:p>
          </p:txBody>
        </p:sp>
        <p:pic>
          <p:nvPicPr>
            <p:cNvPr id="17" name="Graphic 16" descr="Presentation with pie chart">
              <a:extLst>
                <a:ext uri="{FF2B5EF4-FFF2-40B4-BE49-F238E27FC236}">
                  <a16:creationId xmlns:a16="http://schemas.microsoft.com/office/drawing/2014/main" id="{BF0B1A77-72D4-8745-9A94-256854F0425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344674" y="3493299"/>
              <a:ext cx="648003" cy="648003"/>
            </a:xfrm>
            <a:prstGeom prst="rect">
              <a:avLst/>
            </a:prstGeom>
          </p:spPr>
        </p:pic>
      </p:grpSp>
      <p:grpSp>
        <p:nvGrpSpPr>
          <p:cNvPr id="8" name="Group 7">
            <a:extLst>
              <a:ext uri="{FF2B5EF4-FFF2-40B4-BE49-F238E27FC236}">
                <a16:creationId xmlns:a16="http://schemas.microsoft.com/office/drawing/2014/main" id="{4741CFDC-7C90-DF4D-B8B5-010ABFC87000}"/>
              </a:ext>
            </a:extLst>
          </p:cNvPr>
          <p:cNvGrpSpPr/>
          <p:nvPr/>
        </p:nvGrpSpPr>
        <p:grpSpPr>
          <a:xfrm>
            <a:off x="6151418" y="1357313"/>
            <a:ext cx="2992582" cy="3053112"/>
            <a:chOff x="6151418" y="1357313"/>
            <a:chExt cx="2992582" cy="3053112"/>
          </a:xfrm>
        </p:grpSpPr>
        <p:sp>
          <p:nvSpPr>
            <p:cNvPr id="12" name="Diamond 11">
              <a:extLst>
                <a:ext uri="{FF2B5EF4-FFF2-40B4-BE49-F238E27FC236}">
                  <a16:creationId xmlns:a16="http://schemas.microsoft.com/office/drawing/2014/main" id="{C025C914-EB3F-CF44-A9F6-AF7249F2F2F2}"/>
                </a:ext>
              </a:extLst>
            </p:cNvPr>
            <p:cNvSpPr/>
            <p:nvPr/>
          </p:nvSpPr>
          <p:spPr>
            <a:xfrm>
              <a:off x="6151418"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Rectangle 4">
              <a:extLst>
                <a:ext uri="{FF2B5EF4-FFF2-40B4-BE49-F238E27FC236}">
                  <a16:creationId xmlns:a16="http://schemas.microsoft.com/office/drawing/2014/main" id="{48F26374-CDFB-4D4C-8D4D-CC6678C65146}"/>
                </a:ext>
              </a:extLst>
            </p:cNvPr>
            <p:cNvSpPr/>
            <p:nvPr/>
          </p:nvSpPr>
          <p:spPr>
            <a:xfrm>
              <a:off x="6785863" y="2092982"/>
              <a:ext cx="1630813" cy="1323439"/>
            </a:xfrm>
            <a:prstGeom prst="rect">
              <a:avLst/>
            </a:prstGeom>
          </p:spPr>
          <p:txBody>
            <a:bodyPr wrap="square">
              <a:spAutoFit/>
            </a:bodyPr>
            <a:lstStyle/>
            <a:p>
              <a:pPr algn="ct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bị</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bóc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ngày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nặng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nề</a:t>
              </a:r>
              <a:endParaRPr lang="en-US" sz="2000" b="1" dirty="0">
                <a:latin typeface="Times New Roman" pitchFamily="18" charset="0"/>
              </a:endParaRPr>
            </a:p>
          </p:txBody>
        </p:sp>
        <p:pic>
          <p:nvPicPr>
            <p:cNvPr id="9" name="Graphic 8" descr="Single gear">
              <a:extLst>
                <a:ext uri="{FF2B5EF4-FFF2-40B4-BE49-F238E27FC236}">
                  <a16:creationId xmlns:a16="http://schemas.microsoft.com/office/drawing/2014/main" id="{1D1B01D5-A093-2642-840E-32224EA7089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268116" y="3435569"/>
              <a:ext cx="759186" cy="759186"/>
            </a:xfrm>
            <a:prstGeom prst="rect">
              <a:avLst/>
            </a:prstGeom>
          </p:spPr>
        </p:pic>
      </p:grpSp>
      <p:sp>
        <p:nvSpPr>
          <p:cNvPr id="22" name="Google Shape;262;p30">
            <a:extLst>
              <a:ext uri="{FF2B5EF4-FFF2-40B4-BE49-F238E27FC236}">
                <a16:creationId xmlns:a16="http://schemas.microsoft.com/office/drawing/2014/main" id="{D5900D4D-7203-0E4D-ACA1-6486A37CFA4D}"/>
              </a:ext>
            </a:extLst>
          </p:cNvPr>
          <p:cNvSpPr/>
          <p:nvPr/>
        </p:nvSpPr>
        <p:spPr>
          <a:xfrm>
            <a:off x="1828627" y="4675260"/>
            <a:ext cx="521811" cy="407739"/>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734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50000">
                                          <p:cBhvr additive="base">
                                            <p:cTn id="7" dur="1250" fill="hold"/>
                                            <p:tgtEl>
                                              <p:spTgt spid="63"/>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12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50000">
                                          <p:cBhvr additive="base">
                                            <p:cTn id="15" dur="1250" fill="hold"/>
                                            <p:tgtEl>
                                              <p:spTgt spid="64"/>
                                            </p:tgtEl>
                                            <p:attrNameLst>
                                              <p:attrName>ppt_x</p:attrName>
                                            </p:attrNameLst>
                                          </p:cBhvr>
                                          <p:tavLst>
                                            <p:tav tm="0">
                                              <p:val>
                                                <p:strVal val="0-#ppt_w/2"/>
                                              </p:val>
                                            </p:tav>
                                            <p:tav tm="100000">
                                              <p:val>
                                                <p:strVal val="#ppt_x"/>
                                              </p:val>
                                            </p:tav>
                                          </p:tavLst>
                                        </p:anim>
                                        <p:anim calcmode="lin" valueType="num" p14:bounceEnd="50000">
                                          <p:cBhvr additive="base">
                                            <p:cTn id="16" dur="125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125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20"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50000">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50000">
                                          <p:cBhvr additive="base">
                                            <p:cTn id="30" dur="125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31"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125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7"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14:presetBounceEnd="50000">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14:bounceEnd="50000">
                                          <p:cBhvr additive="base">
                                            <p:cTn id="42" dur="125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43"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250" fill="hold"/>
                                            <p:tgtEl>
                                              <p:spTgt spid="63"/>
                                            </p:tgtEl>
                                            <p:attrNameLst>
                                              <p:attrName>ppt_x</p:attrName>
                                            </p:attrNameLst>
                                          </p:cBhvr>
                                          <p:tavLst>
                                            <p:tav tm="0">
                                              <p:val>
                                                <p:strVal val="0-#ppt_w/2"/>
                                              </p:val>
                                            </p:tav>
                                            <p:tav tm="100000">
                                              <p:val>
                                                <p:strVal val="#ppt_x"/>
                                              </p:val>
                                            </p:tav>
                                          </p:tavLst>
                                        </p:anim>
                                        <p:anim calcmode="lin" valueType="num">
                                          <p:cBhvr additive="base">
                                            <p:cTn id="8" dur="1250" fill="hold"/>
                                            <p:tgtEl>
                                              <p:spTgt spid="6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250" fill="hold"/>
                                            <p:tgtEl>
                                              <p:spTgt spid="64"/>
                                            </p:tgtEl>
                                            <p:attrNameLst>
                                              <p:attrName>ppt_x</p:attrName>
                                            </p:attrNameLst>
                                          </p:cBhvr>
                                          <p:tavLst>
                                            <p:tav tm="0">
                                              <p:val>
                                                <p:strVal val="0-#ppt_w/2"/>
                                              </p:val>
                                            </p:tav>
                                            <p:tav tm="100000">
                                              <p:val>
                                                <p:strVal val="#ppt_x"/>
                                              </p:val>
                                            </p:tav>
                                          </p:tavLst>
                                        </p:anim>
                                        <p:anim calcmode="lin" valueType="num">
                                          <p:cBhvr additive="base">
                                            <p:cTn id="16" dur="1250" fill="hold"/>
                                            <p:tgtEl>
                                              <p:spTgt spid="6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250" fill="hold"/>
                                            <p:tgtEl>
                                              <p:spTgt spid="22"/>
                                            </p:tgtEl>
                                            <p:attrNameLst>
                                              <p:attrName>ppt_x</p:attrName>
                                            </p:attrNameLst>
                                          </p:cBhvr>
                                          <p:tavLst>
                                            <p:tav tm="0">
                                              <p:val>
                                                <p:strVal val="0-#ppt_w/2"/>
                                              </p:val>
                                            </p:tav>
                                            <p:tav tm="100000">
                                              <p:val>
                                                <p:strVal val="#ppt_x"/>
                                              </p:val>
                                            </p:tav>
                                          </p:tavLst>
                                        </p:anim>
                                        <p:anim calcmode="lin" valueType="num">
                                          <p:cBhvr additive="base">
                                            <p:cTn id="20"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250" fill="hold"/>
                                            <p:tgtEl>
                                              <p:spTgt spid="14"/>
                                            </p:tgtEl>
                                            <p:attrNameLst>
                                              <p:attrName>ppt_x</p:attrName>
                                            </p:attrNameLst>
                                          </p:cBhvr>
                                          <p:tavLst>
                                            <p:tav tm="0">
                                              <p:val>
                                                <p:strVal val="1+#ppt_w/2"/>
                                              </p:val>
                                            </p:tav>
                                            <p:tav tm="100000">
                                              <p:val>
                                                <p:strVal val="#ppt_x"/>
                                              </p:val>
                                            </p:tav>
                                          </p:tavLst>
                                        </p:anim>
                                        <p:anim calcmode="lin" valueType="num">
                                          <p:cBhvr additive="base">
                                            <p:cTn id="31"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250" fill="hold"/>
                                            <p:tgtEl>
                                              <p:spTgt spid="10"/>
                                            </p:tgtEl>
                                            <p:attrNameLst>
                                              <p:attrName>ppt_x</p:attrName>
                                            </p:attrNameLst>
                                          </p:cBhvr>
                                          <p:tavLst>
                                            <p:tav tm="0">
                                              <p:val>
                                                <p:strVal val="1+#ppt_w/2"/>
                                              </p:val>
                                            </p:tav>
                                            <p:tav tm="100000">
                                              <p:val>
                                                <p:strVal val="#ppt_x"/>
                                              </p:val>
                                            </p:tav>
                                          </p:tavLst>
                                        </p:anim>
                                        <p:anim calcmode="lin" valueType="num">
                                          <p:cBhvr additive="base">
                                            <p:cTn id="37"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1250" fill="hold"/>
                                            <p:tgtEl>
                                              <p:spTgt spid="8"/>
                                            </p:tgtEl>
                                            <p:attrNameLst>
                                              <p:attrName>ppt_x</p:attrName>
                                            </p:attrNameLst>
                                          </p:cBhvr>
                                          <p:tavLst>
                                            <p:tav tm="0">
                                              <p:val>
                                                <p:strVal val="1+#ppt_w/2"/>
                                              </p:val>
                                            </p:tav>
                                            <p:tav tm="100000">
                                              <p:val>
                                                <p:strVal val="#ppt_x"/>
                                              </p:val>
                                            </p:tav>
                                          </p:tavLst>
                                        </p:anim>
                                        <p:anim calcmode="lin" valueType="num">
                                          <p:cBhvr additive="base">
                                            <p:cTn id="43"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animBg="1"/>
          <p:bldP spid="2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104">
            <a:extLst>
              <a:ext uri="{FF2B5EF4-FFF2-40B4-BE49-F238E27FC236}">
                <a16:creationId xmlns:a16="http://schemas.microsoft.com/office/drawing/2014/main" id="{09A16F68-A010-6848-9913-2BE1F09AE368}"/>
              </a:ext>
            </a:extLst>
          </p:cNvPr>
          <p:cNvGraphicFramePr>
            <a:graphicFrameLocks noGrp="1"/>
          </p:cNvGraphicFramePr>
          <p:nvPr/>
        </p:nvGraphicFramePr>
        <p:xfrm>
          <a:off x="32245" y="1163"/>
          <a:ext cx="6677910" cy="5133591"/>
        </p:xfrm>
        <a:graphic>
          <a:graphicData uri="http://schemas.openxmlformats.org/drawingml/2006/table">
            <a:tbl>
              <a:tblPr/>
              <a:tblGrid>
                <a:gridCol w="1182092">
                  <a:extLst>
                    <a:ext uri="{9D8B030D-6E8A-4147-A177-3AD203B41FA5}">
                      <a16:colId xmlns:a16="http://schemas.microsoft.com/office/drawing/2014/main" val="20000"/>
                    </a:ext>
                  </a:extLst>
                </a:gridCol>
                <a:gridCol w="5495818">
                  <a:extLst>
                    <a:ext uri="{9D8B030D-6E8A-4147-A177-3AD203B41FA5}">
                      <a16:colId xmlns:a16="http://schemas.microsoft.com/office/drawing/2014/main" val="20001"/>
                    </a:ext>
                  </a:extLst>
                </a:gridCol>
              </a:tblGrid>
              <a:tr h="6158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Thời</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gian</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SỰ KIỆN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318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9/1/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1905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5/1905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58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6/1905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26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12/1905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26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Giữa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1907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
        <p:nvSpPr>
          <p:cNvPr id="3" name="Rectangle 2">
            <a:extLst>
              <a:ext uri="{FF2B5EF4-FFF2-40B4-BE49-F238E27FC236}">
                <a16:creationId xmlns:a16="http://schemas.microsoft.com/office/drawing/2014/main" id="{7C9540C1-C947-3D4D-95B1-3725BEF85C1B}"/>
              </a:ext>
            </a:extLst>
          </p:cNvPr>
          <p:cNvSpPr/>
          <p:nvPr/>
        </p:nvSpPr>
        <p:spPr>
          <a:xfrm>
            <a:off x="6763023" y="-59634"/>
            <a:ext cx="2390915" cy="521307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oogle Shape;114;p19">
            <a:extLst>
              <a:ext uri="{FF2B5EF4-FFF2-40B4-BE49-F238E27FC236}">
                <a16:creationId xmlns:a16="http://schemas.microsoft.com/office/drawing/2014/main" id="{5C373361-5981-D94C-9E66-C8E3E9F48F47}"/>
              </a:ext>
            </a:extLst>
          </p:cNvPr>
          <p:cNvGrpSpPr/>
          <p:nvPr/>
        </p:nvGrpSpPr>
        <p:grpSpPr>
          <a:xfrm>
            <a:off x="7089549" y="318052"/>
            <a:ext cx="682851" cy="753686"/>
            <a:chOff x="6654650" y="3665275"/>
            <a:chExt cx="409100" cy="409125"/>
          </a:xfrm>
        </p:grpSpPr>
        <p:sp>
          <p:nvSpPr>
            <p:cNvPr id="5" name="Google Shape;115;p19">
              <a:extLst>
                <a:ext uri="{FF2B5EF4-FFF2-40B4-BE49-F238E27FC236}">
                  <a16:creationId xmlns:a16="http://schemas.microsoft.com/office/drawing/2014/main" id="{9991D018-CDAB-954E-A76E-84B5F6016591}"/>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16;p19">
              <a:extLst>
                <a:ext uri="{FF2B5EF4-FFF2-40B4-BE49-F238E27FC236}">
                  <a16:creationId xmlns:a16="http://schemas.microsoft.com/office/drawing/2014/main" id="{D896306F-8DD2-D643-83CA-F2B19B002300}"/>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Google Shape;122;p19">
            <a:extLst>
              <a:ext uri="{FF2B5EF4-FFF2-40B4-BE49-F238E27FC236}">
                <a16:creationId xmlns:a16="http://schemas.microsoft.com/office/drawing/2014/main" id="{0EAD6D8D-C2A9-C744-8B16-E61259B8F19F}"/>
              </a:ext>
            </a:extLst>
          </p:cNvPr>
          <p:cNvSpPr/>
          <p:nvPr/>
        </p:nvSpPr>
        <p:spPr>
          <a:xfrm>
            <a:off x="6873305" y="176318"/>
            <a:ext cx="316510" cy="2834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3;p19">
            <a:extLst>
              <a:ext uri="{FF2B5EF4-FFF2-40B4-BE49-F238E27FC236}">
                <a16:creationId xmlns:a16="http://schemas.microsoft.com/office/drawing/2014/main" id="{1631C480-EDF8-214A-A203-5A3B65531956}"/>
              </a:ext>
            </a:extLst>
          </p:cNvPr>
          <p:cNvSpPr/>
          <p:nvPr/>
        </p:nvSpPr>
        <p:spPr>
          <a:xfrm rot="1799983">
            <a:off x="8026914" y="647860"/>
            <a:ext cx="243896" cy="2184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Rectangle 8">
            <a:extLst>
              <a:ext uri="{FF2B5EF4-FFF2-40B4-BE49-F238E27FC236}">
                <a16:creationId xmlns:a16="http://schemas.microsoft.com/office/drawing/2014/main" id="{F7900D06-2989-1145-8C07-C48BAA3BDAF9}"/>
              </a:ext>
            </a:extLst>
          </p:cNvPr>
          <p:cNvSpPr/>
          <p:nvPr/>
        </p:nvSpPr>
        <p:spPr>
          <a:xfrm>
            <a:off x="6792899" y="1071738"/>
            <a:ext cx="2540881" cy="1569660"/>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2.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Phong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trào</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công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nhân</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Nga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và</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cuộc</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cách</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sym typeface="Arial"/>
              </a:rPr>
              <a:t>mạng</a:t>
            </a:r>
            <a:r>
              <a:rPr kumimoji="0" lang="en-US" alt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1905-1907 </a:t>
            </a:r>
            <a:endParaRPr kumimoji="0" lang="vi-VN" altLang="vi-VN" sz="20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97">
            <a:extLst>
              <a:ext uri="{FF2B5EF4-FFF2-40B4-BE49-F238E27FC236}">
                <a16:creationId xmlns:a16="http://schemas.microsoft.com/office/drawing/2014/main" id="{0D6B7726-6D49-8543-9A29-36D0F4C03431}"/>
              </a:ext>
            </a:extLst>
          </p:cNvPr>
          <p:cNvSpPr txBox="1">
            <a:spLocks noChangeArrowheads="1"/>
          </p:cNvSpPr>
          <p:nvPr/>
        </p:nvSpPr>
        <p:spPr bwMode="auto">
          <a:xfrm>
            <a:off x="1242040" y="903399"/>
            <a:ext cx="53185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14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vạn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công</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nhân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Pê</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-tec-</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bua</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và</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gia</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đình</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kéo</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đến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cung</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điện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Mùa</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Đông</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đưa</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yêu</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sách</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bị</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tàn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sát</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Ngày</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chủ</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nhật</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đẫm</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máu</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a:t>
            </a:r>
          </a:p>
        </p:txBody>
      </p:sp>
      <p:cxnSp>
        <p:nvCxnSpPr>
          <p:cNvPr id="12" name="Straight Arrow Connector 11">
            <a:extLst>
              <a:ext uri="{FF2B5EF4-FFF2-40B4-BE49-F238E27FC236}">
                <a16:creationId xmlns:a16="http://schemas.microsoft.com/office/drawing/2014/main" id="{E5A25EA3-ABC1-7648-AFDE-4FD98C11B547}"/>
              </a:ext>
            </a:extLst>
          </p:cNvPr>
          <p:cNvCxnSpPr/>
          <p:nvPr/>
        </p:nvCxnSpPr>
        <p:spPr>
          <a:xfrm>
            <a:off x="4090021" y="1383966"/>
            <a:ext cx="223939" cy="3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id="{8A16C5B3-DAEA-1549-8B97-041EADB1664D}"/>
              </a:ext>
            </a:extLst>
          </p:cNvPr>
          <p:cNvSpPr/>
          <p:nvPr/>
        </p:nvSpPr>
        <p:spPr>
          <a:xfrm>
            <a:off x="5355800" y="1295859"/>
            <a:ext cx="335909" cy="17621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Text Box 97">
            <a:extLst>
              <a:ext uri="{FF2B5EF4-FFF2-40B4-BE49-F238E27FC236}">
                <a16:creationId xmlns:a16="http://schemas.microsoft.com/office/drawing/2014/main" id="{B718883A-21AB-3A45-B362-1785A1DEC9C8}"/>
              </a:ext>
            </a:extLst>
          </p:cNvPr>
          <p:cNvSpPr txBox="1">
            <a:spLocks noChangeArrowheads="1"/>
          </p:cNvSpPr>
          <p:nvPr/>
        </p:nvSpPr>
        <p:spPr bwMode="auto">
          <a:xfrm>
            <a:off x="1309503" y="2125667"/>
            <a:ext cx="5430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Nông</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nhiều</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vùng</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nổi</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dậy</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lấy</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người</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giàu</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chia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người</a:t>
            </a:r>
            <a:r>
              <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nghèo</a:t>
            </a:r>
            <a:endPar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 Box 97">
            <a:extLst>
              <a:ext uri="{FF2B5EF4-FFF2-40B4-BE49-F238E27FC236}">
                <a16:creationId xmlns:a16="http://schemas.microsoft.com/office/drawing/2014/main" id="{F6D79A0C-C0C9-D345-8728-0C367B6719C6}"/>
              </a:ext>
            </a:extLst>
          </p:cNvPr>
          <p:cNvSpPr txBox="1">
            <a:spLocks noChangeArrowheads="1"/>
          </p:cNvSpPr>
          <p:nvPr/>
        </p:nvSpPr>
        <p:spPr bwMode="auto">
          <a:xfrm>
            <a:off x="1309503" y="3618976"/>
            <a:ext cx="5318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Khởi</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nghĩa</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vũ</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trang</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bùng</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nổ</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ở</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Arial"/>
              </a:rPr>
              <a:t>Matxcơva</a:t>
            </a:r>
            <a:r>
              <a:rPr kumimoji="0" lang="nl-NL"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a:t>
            </a:r>
            <a:endParaRPr kumimoji="0" lang="en-US" altLang="vi-VN" sz="1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16" name="Text Box 97">
            <a:extLst>
              <a:ext uri="{FF2B5EF4-FFF2-40B4-BE49-F238E27FC236}">
                <a16:creationId xmlns:a16="http://schemas.microsoft.com/office/drawing/2014/main" id="{5FBD8101-8D9E-594E-BE26-354EDD5A5608}"/>
              </a:ext>
            </a:extLst>
          </p:cNvPr>
          <p:cNvSpPr txBox="1">
            <a:spLocks noChangeArrowheads="1"/>
          </p:cNvSpPr>
          <p:nvPr/>
        </p:nvSpPr>
        <p:spPr bwMode="auto">
          <a:xfrm>
            <a:off x="1319896" y="2990198"/>
            <a:ext cx="5318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Thủy</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thủ</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trên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chiến</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hạm</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Pô</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tem</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-kin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khởi</a:t>
            </a:r>
            <a:r>
              <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 </a:t>
            </a:r>
            <a:r>
              <a:rPr kumimoji="0" lang="en-US" altLang="vi-VN" sz="1800" b="0" i="0" u="none" strike="noStrike" kern="0" cap="none" spc="0" normalizeH="0" baseline="0" noProof="0" dirty="0" err="1">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rPr>
              <a:t>nghĩa</a:t>
            </a:r>
            <a:endParaRPr kumimoji="0" lang="en-US" altLang="vi-VN" sz="1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endParaRPr>
          </a:p>
        </p:txBody>
      </p:sp>
      <p:sp>
        <p:nvSpPr>
          <p:cNvPr id="17" name="Text Box 97">
            <a:extLst>
              <a:ext uri="{FF2B5EF4-FFF2-40B4-BE49-F238E27FC236}">
                <a16:creationId xmlns:a16="http://schemas.microsoft.com/office/drawing/2014/main" id="{C1833C88-FCBD-0C45-9A60-CFAC301A2139}"/>
              </a:ext>
            </a:extLst>
          </p:cNvPr>
          <p:cNvSpPr txBox="1">
            <a:spLocks noChangeArrowheads="1"/>
          </p:cNvSpPr>
          <p:nvPr/>
        </p:nvSpPr>
        <p:spPr bwMode="auto">
          <a:xfrm>
            <a:off x="2112416" y="4382172"/>
            <a:ext cx="5318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nl-NL"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Cách</a:t>
            </a:r>
            <a:r>
              <a:rPr kumimoji="0" lang="nl-NL"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mạng</a:t>
            </a:r>
            <a:r>
              <a:rPr kumimoji="0" lang="nl-NL"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chấm</a:t>
            </a:r>
            <a:r>
              <a:rPr kumimoji="0" lang="nl-NL"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dứt</a:t>
            </a:r>
            <a:endParaRPr kumimoji="0" lang="en-US" alt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9" name="Picture 2">
            <a:extLst>
              <a:ext uri="{FF2B5EF4-FFF2-40B4-BE49-F238E27FC236}">
                <a16:creationId xmlns:a16="http://schemas.microsoft.com/office/drawing/2014/main" id="{64FCB093-F2C3-9242-9A4A-969446BFB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1780" y="2771998"/>
            <a:ext cx="2302220" cy="230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965649"/>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5"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50000">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14:bounceEnd="50000">
                                          <p:cBhvr additive="base">
                                            <p:cTn id="30"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14:presetBounceEnd="50000">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14:bounceEnd="50000">
                                          <p:cBhvr additive="base">
                                            <p:cTn id="36"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14:presetBounceEnd="50000">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14:bounceEnd="50000">
                                          <p:cBhvr additive="base">
                                            <p:cTn id="42"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14:presetBounceEnd="50000">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14:bounceEnd="50000">
                                          <p:cBhvr additive="base">
                                            <p:cTn id="48"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par>
                                    <p:cTn id="23" presetID="5"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0-#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0-#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4" grpId="0"/>
          <p:bldP spid="15" grpId="0"/>
          <p:bldP spid="16" grpId="0"/>
          <p:bldP spid="17"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0F11F7-652D-8544-9B67-B4D9BC46DBB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pic>
        <p:nvPicPr>
          <p:cNvPr id="4" name="Picture 3">
            <a:extLst>
              <a:ext uri="{FF2B5EF4-FFF2-40B4-BE49-F238E27FC236}">
                <a16:creationId xmlns:a16="http://schemas.microsoft.com/office/drawing/2014/main" id="{BAD07214-CE1F-8C4D-A54D-84CE0F4BD84F}"/>
              </a:ext>
            </a:extLst>
          </p:cNvPr>
          <p:cNvPicPr>
            <a:picLocks noChangeAspect="1"/>
          </p:cNvPicPr>
          <p:nvPr/>
        </p:nvPicPr>
        <p:blipFill rotWithShape="1">
          <a:blip r:embed="rId2"/>
          <a:srcRect l="2349" t="1872" r="1043" b="10877"/>
          <a:stretch/>
        </p:blipFill>
        <p:spPr>
          <a:xfrm>
            <a:off x="0" y="-1"/>
            <a:ext cx="3561348" cy="5143451"/>
          </a:xfrm>
          <a:prstGeom prst="rect">
            <a:avLst/>
          </a:prstGeom>
        </p:spPr>
      </p:pic>
      <p:pic>
        <p:nvPicPr>
          <p:cNvPr id="6" name="Picture 5">
            <a:extLst>
              <a:ext uri="{FF2B5EF4-FFF2-40B4-BE49-F238E27FC236}">
                <a16:creationId xmlns:a16="http://schemas.microsoft.com/office/drawing/2014/main" id="{33B55DE9-6E9C-5C48-B874-8B8D40AFD709}"/>
              </a:ext>
            </a:extLst>
          </p:cNvPr>
          <p:cNvPicPr>
            <a:picLocks noChangeAspect="1"/>
          </p:cNvPicPr>
          <p:nvPr/>
        </p:nvPicPr>
        <p:blipFill>
          <a:blip r:embed="rId3"/>
          <a:stretch>
            <a:fillRect/>
          </a:stretch>
        </p:blipFill>
        <p:spPr>
          <a:xfrm>
            <a:off x="3561348" y="0"/>
            <a:ext cx="5582652" cy="5143500"/>
          </a:xfrm>
          <a:prstGeom prst="rect">
            <a:avLst/>
          </a:prstGeom>
        </p:spPr>
      </p:pic>
    </p:spTree>
    <p:extLst>
      <p:ext uri="{BB962C8B-B14F-4D97-AF65-F5344CB8AC3E}">
        <p14:creationId xmlns:p14="http://schemas.microsoft.com/office/powerpoint/2010/main" val="2584408238"/>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000000"/>
                </a:solidFill>
                <a:effectLst/>
                <a:uLnTx/>
                <a:uFillTx/>
                <a:latin typeface="Cabin Condensed"/>
                <a:cs typeface="Cabin Condensed"/>
                <a:sym typeface="Cabin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 sz="1200" b="0" i="0" u="none" strike="noStrike" kern="0" cap="none" spc="0" normalizeH="0" baseline="0" noProof="0">
              <a:ln>
                <a:noFill/>
              </a:ln>
              <a:solidFill>
                <a:srgbClr val="000000"/>
              </a:solidFill>
              <a:effectLst/>
              <a:uLnTx/>
              <a:uFillTx/>
              <a:latin typeface="Cabin Condensed"/>
              <a:cs typeface="Cabin Condensed"/>
              <a:sym typeface="Cabin Condensed"/>
            </a:endParaRPr>
          </a:p>
        </p:txBody>
      </p:sp>
      <p:sp>
        <p:nvSpPr>
          <p:cNvPr id="3" name="Rectangle 2">
            <a:extLst>
              <a:ext uri="{FF2B5EF4-FFF2-40B4-BE49-F238E27FC236}">
                <a16:creationId xmlns:a16="http://schemas.microsoft.com/office/drawing/2014/main" id="{7C9540C1-C947-3D4D-95B1-3725BEF85C1B}"/>
              </a:ext>
            </a:extLst>
          </p:cNvPr>
          <p:cNvSpPr/>
          <p:nvPr/>
        </p:nvSpPr>
        <p:spPr>
          <a:xfrm>
            <a:off x="5840360" y="-1"/>
            <a:ext cx="3303639" cy="5143451"/>
          </a:xfrm>
          <a:prstGeom prst="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EBE47D3C-6234-AF49-885B-A21E70E76780}"/>
              </a:ext>
            </a:extLst>
          </p:cNvPr>
          <p:cNvSpPr/>
          <p:nvPr/>
        </p:nvSpPr>
        <p:spPr>
          <a:xfrm>
            <a:off x="80514" y="7411"/>
            <a:ext cx="1526380" cy="48263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C. Kết quả</a:t>
            </a:r>
            <a:endParaRPr kumimoji="0" lang="en-VN" sz="24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242E53D5-97D0-E144-8676-85ED5976092F}"/>
              </a:ext>
            </a:extLst>
          </p:cNvPr>
          <p:cNvPicPr>
            <a:picLocks noChangeAspect="1"/>
          </p:cNvPicPr>
          <p:nvPr/>
        </p:nvPicPr>
        <p:blipFill rotWithShape="1">
          <a:blip r:embed="rId2"/>
          <a:srcRect l="18235" t="4571" r="20979" b="6685"/>
          <a:stretch/>
        </p:blipFill>
        <p:spPr>
          <a:xfrm>
            <a:off x="7489543" y="1710551"/>
            <a:ext cx="1681002" cy="3356531"/>
          </a:xfrm>
          <a:prstGeom prst="rect">
            <a:avLst/>
          </a:prstGeom>
        </p:spPr>
      </p:pic>
      <p:sp>
        <p:nvSpPr>
          <p:cNvPr id="6" name="Rectangle 5">
            <a:extLst>
              <a:ext uri="{FF2B5EF4-FFF2-40B4-BE49-F238E27FC236}">
                <a16:creationId xmlns:a16="http://schemas.microsoft.com/office/drawing/2014/main" id="{89F1CB61-E365-8342-A847-08610393B980}"/>
              </a:ext>
            </a:extLst>
          </p:cNvPr>
          <p:cNvSpPr/>
          <p:nvPr/>
        </p:nvSpPr>
        <p:spPr>
          <a:xfrm>
            <a:off x="100911" y="498065"/>
            <a:ext cx="5643050" cy="907364"/>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 Thất bại vì tổ chức thiếu chặt chẽ, tương quan lực lượng chênh lệch.</a:t>
            </a:r>
            <a:endParaRPr kumimoji="0" lang="en-VN" sz="2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FA033B75-4109-7049-A16E-03CCA270D7D4}"/>
              </a:ext>
            </a:extLst>
          </p:cNvPr>
          <p:cNvSpPr/>
          <p:nvPr/>
        </p:nvSpPr>
        <p:spPr>
          <a:xfrm>
            <a:off x="90711" y="1922922"/>
            <a:ext cx="5797642" cy="83099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Giáng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đòn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tử</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vào</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nền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thống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trị</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tư</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sản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14" name="Rectangle 13">
            <a:extLst>
              <a:ext uri="{FF2B5EF4-FFF2-40B4-BE49-F238E27FC236}">
                <a16:creationId xmlns:a16="http://schemas.microsoft.com/office/drawing/2014/main" id="{988B4D0F-DBCA-BE45-AB04-11EE95B7EE13}"/>
              </a:ext>
            </a:extLst>
          </p:cNvPr>
          <p:cNvSpPr/>
          <p:nvPr/>
        </p:nvSpPr>
        <p:spPr>
          <a:xfrm>
            <a:off x="80514" y="2771717"/>
            <a:ext cx="54793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Làm</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suy</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yếu</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chế</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hoàng</a:t>
            </a:r>
            <a:endParaRPr kumimoji="0" lang="en-VN"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14">
            <a:extLst>
              <a:ext uri="{FF2B5EF4-FFF2-40B4-BE49-F238E27FC236}">
                <a16:creationId xmlns:a16="http://schemas.microsoft.com/office/drawing/2014/main" id="{D9DD9C11-BE60-8547-8BD3-D24AABFC73DF}"/>
              </a:ext>
            </a:extLst>
          </p:cNvPr>
          <p:cNvSpPr/>
          <p:nvPr/>
        </p:nvSpPr>
        <p:spPr>
          <a:xfrm>
            <a:off x="41510" y="3312268"/>
            <a:ext cx="5797642" cy="83099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Ảnh</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hưởng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đến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phong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trào</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giải</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phóng</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tộc</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ở</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thuộc</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phụ</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nl-NL" altLang="vi-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thuộc</a:t>
            </a:r>
            <a:r>
              <a:rPr kumimoji="0" lang="nl-NL" alt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17" name="Rectangle 16">
            <a:extLst>
              <a:ext uri="{FF2B5EF4-FFF2-40B4-BE49-F238E27FC236}">
                <a16:creationId xmlns:a16="http://schemas.microsoft.com/office/drawing/2014/main" id="{BF01E79D-C2BB-3045-9039-469401C1E255}"/>
              </a:ext>
            </a:extLst>
          </p:cNvPr>
          <p:cNvSpPr/>
          <p:nvPr/>
        </p:nvSpPr>
        <p:spPr>
          <a:xfrm>
            <a:off x="183646" y="1385887"/>
            <a:ext cx="1492716" cy="48263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d. Ý nghĩa</a:t>
            </a:r>
            <a:endParaRPr kumimoji="0" lang="en-VN" sz="24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0" name="Rectangle 29">
            <a:extLst>
              <a:ext uri="{FF2B5EF4-FFF2-40B4-BE49-F238E27FC236}">
                <a16:creationId xmlns:a16="http://schemas.microsoft.com/office/drawing/2014/main" id="{CDB0F551-F37C-7A4C-AE59-468EFCD3B0CC}"/>
              </a:ext>
            </a:extLst>
          </p:cNvPr>
          <p:cNvSpPr/>
          <p:nvPr/>
        </p:nvSpPr>
        <p:spPr>
          <a:xfrm>
            <a:off x="55405" y="4177784"/>
            <a:ext cx="1749197" cy="483017"/>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e. Tính chất</a:t>
            </a:r>
            <a:endParaRPr kumimoji="0" lang="en-VN" sz="2400" b="1" i="0" u="none" strike="noStrike" kern="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8B7CEBC9-9F41-E241-8508-CDCAFE19C13B}"/>
              </a:ext>
            </a:extLst>
          </p:cNvPr>
          <p:cNvSpPr/>
          <p:nvPr/>
        </p:nvSpPr>
        <p:spPr>
          <a:xfrm>
            <a:off x="80514" y="4697876"/>
            <a:ext cx="46810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Cách mạng dân chủ tư sản kiểu mới</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grpSp>
        <p:nvGrpSpPr>
          <p:cNvPr id="19" name="Group 18">
            <a:extLst>
              <a:ext uri="{FF2B5EF4-FFF2-40B4-BE49-F238E27FC236}">
                <a16:creationId xmlns:a16="http://schemas.microsoft.com/office/drawing/2014/main" id="{61ADE61F-FEDA-D242-B765-B96B72786577}"/>
              </a:ext>
            </a:extLst>
          </p:cNvPr>
          <p:cNvGrpSpPr/>
          <p:nvPr/>
        </p:nvGrpSpPr>
        <p:grpSpPr>
          <a:xfrm>
            <a:off x="5847093" y="95360"/>
            <a:ext cx="2482951" cy="2108036"/>
            <a:chOff x="5834648" y="-118965"/>
            <a:chExt cx="3430091" cy="2628224"/>
          </a:xfrm>
        </p:grpSpPr>
        <p:sp>
          <p:nvSpPr>
            <p:cNvPr id="12" name="Oval Callout 11">
              <a:extLst>
                <a:ext uri="{FF2B5EF4-FFF2-40B4-BE49-F238E27FC236}">
                  <a16:creationId xmlns:a16="http://schemas.microsoft.com/office/drawing/2014/main" id="{9ADD6C2E-06B9-9343-8A53-EF4D00202008}"/>
                </a:ext>
              </a:extLst>
            </p:cNvPr>
            <p:cNvSpPr/>
            <p:nvPr/>
          </p:nvSpPr>
          <p:spPr>
            <a:xfrm>
              <a:off x="5834648" y="-118965"/>
              <a:ext cx="3430091" cy="2628224"/>
            </a:xfrm>
            <a:prstGeom prst="wedgeEllipseCallout">
              <a:avLst>
                <a:gd name="adj1" fmla="val 35851"/>
                <a:gd name="adj2" fmla="val 5030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Rectangle 17">
              <a:extLst>
                <a:ext uri="{FF2B5EF4-FFF2-40B4-BE49-F238E27FC236}">
                  <a16:creationId xmlns:a16="http://schemas.microsoft.com/office/drawing/2014/main" id="{D5F9C413-FDE1-0F4F-9A08-2295E2B035F9}"/>
                </a:ext>
              </a:extLst>
            </p:cNvPr>
            <p:cNvSpPr/>
            <p:nvPr/>
          </p:nvSpPr>
          <p:spPr>
            <a:xfrm>
              <a:off x="5979573" y="398269"/>
              <a:ext cx="3285166" cy="14965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Kết</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quả</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cách</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mạng</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Nga 1905- 1907? </a:t>
              </a:r>
            </a:p>
          </p:txBody>
        </p:sp>
      </p:grpSp>
      <p:grpSp>
        <p:nvGrpSpPr>
          <p:cNvPr id="23" name="Group 22">
            <a:extLst>
              <a:ext uri="{FF2B5EF4-FFF2-40B4-BE49-F238E27FC236}">
                <a16:creationId xmlns:a16="http://schemas.microsoft.com/office/drawing/2014/main" id="{075314DD-4D45-C34B-B844-FA62F1FC1A74}"/>
              </a:ext>
            </a:extLst>
          </p:cNvPr>
          <p:cNvGrpSpPr/>
          <p:nvPr/>
        </p:nvGrpSpPr>
        <p:grpSpPr>
          <a:xfrm>
            <a:off x="5886780" y="54583"/>
            <a:ext cx="2723725" cy="1964335"/>
            <a:chOff x="5796762" y="-28433"/>
            <a:chExt cx="3094806" cy="2179366"/>
          </a:xfrm>
        </p:grpSpPr>
        <p:sp>
          <p:nvSpPr>
            <p:cNvPr id="24" name="Oval Callout 23">
              <a:extLst>
                <a:ext uri="{FF2B5EF4-FFF2-40B4-BE49-F238E27FC236}">
                  <a16:creationId xmlns:a16="http://schemas.microsoft.com/office/drawing/2014/main" id="{82116DA7-E81D-BC42-B03E-FC0BF196AAC0}"/>
                </a:ext>
              </a:extLst>
            </p:cNvPr>
            <p:cNvSpPr/>
            <p:nvPr/>
          </p:nvSpPr>
          <p:spPr>
            <a:xfrm>
              <a:off x="5796762" y="-28433"/>
              <a:ext cx="3094806" cy="2179366"/>
            </a:xfrm>
            <a:prstGeom prst="wedgeEllipseCallout">
              <a:avLst>
                <a:gd name="adj1" fmla="val 22253"/>
                <a:gd name="adj2" fmla="val 6671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BC63A03A-8669-FA4F-AADB-0915D78ED220}"/>
                </a:ext>
              </a:extLst>
            </p:cNvPr>
            <p:cNvSpPr/>
            <p:nvPr/>
          </p:nvSpPr>
          <p:spPr>
            <a:xfrm>
              <a:off x="5933943" y="300142"/>
              <a:ext cx="2777696" cy="15366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Ý</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nghĩa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Nga 1905- 1907? </a:t>
              </a:r>
            </a:p>
          </p:txBody>
        </p:sp>
      </p:grpSp>
      <p:grpSp>
        <p:nvGrpSpPr>
          <p:cNvPr id="27" name="Group 26">
            <a:extLst>
              <a:ext uri="{FF2B5EF4-FFF2-40B4-BE49-F238E27FC236}">
                <a16:creationId xmlns:a16="http://schemas.microsoft.com/office/drawing/2014/main" id="{6C57A29C-4C2C-8040-AA44-90917651B079}"/>
              </a:ext>
            </a:extLst>
          </p:cNvPr>
          <p:cNvGrpSpPr/>
          <p:nvPr/>
        </p:nvGrpSpPr>
        <p:grpSpPr>
          <a:xfrm>
            <a:off x="5839152" y="72625"/>
            <a:ext cx="2791764" cy="2090737"/>
            <a:chOff x="5979573" y="204640"/>
            <a:chExt cx="2791764" cy="2090737"/>
          </a:xfrm>
        </p:grpSpPr>
        <p:sp>
          <p:nvSpPr>
            <p:cNvPr id="28" name="Oval Callout 27">
              <a:extLst>
                <a:ext uri="{FF2B5EF4-FFF2-40B4-BE49-F238E27FC236}">
                  <a16:creationId xmlns:a16="http://schemas.microsoft.com/office/drawing/2014/main" id="{FFB10548-AE63-FD4A-8D59-1FE948D0B3DD}"/>
                </a:ext>
              </a:extLst>
            </p:cNvPr>
            <p:cNvSpPr/>
            <p:nvPr/>
          </p:nvSpPr>
          <p:spPr>
            <a:xfrm>
              <a:off x="5979573" y="204640"/>
              <a:ext cx="2791764" cy="2090737"/>
            </a:xfrm>
            <a:prstGeom prst="wedgeEllipseCallout">
              <a:avLst>
                <a:gd name="adj1" fmla="val 22671"/>
                <a:gd name="adj2" fmla="val 6624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4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id="{DE251A82-8960-D04E-8519-8178F42181D1}"/>
                </a:ext>
              </a:extLst>
            </p:cNvPr>
            <p:cNvSpPr/>
            <p:nvPr/>
          </p:nvSpPr>
          <p:spPr>
            <a:xfrm>
              <a:off x="6109895" y="483433"/>
              <a:ext cx="247160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Tính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chất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Nga 1905- 1907? </a:t>
              </a:r>
            </a:p>
          </p:txBody>
        </p:sp>
      </p:grpSp>
      <p:pic>
        <p:nvPicPr>
          <p:cNvPr id="32" name="Picture 2" descr="C:\Users\Administrator\Downloads\hoa-lan.png">
            <a:extLst>
              <a:ext uri="{FF2B5EF4-FFF2-40B4-BE49-F238E27FC236}">
                <a16:creationId xmlns:a16="http://schemas.microsoft.com/office/drawing/2014/main" id="{75FC9F3B-0EAE-914D-872F-6C8280BC84CA}"/>
              </a:ext>
            </a:extLst>
          </p:cNvPr>
          <p:cNvPicPr>
            <a:picLocks noChangeAspect="1" noChangeArrowheads="1"/>
          </p:cNvPicPr>
          <p:nvPr/>
        </p:nvPicPr>
        <p:blipFill rotWithShape="1">
          <a:blip r:embed="rId3"/>
          <a:srcRect t="41905" r="59347"/>
          <a:stretch/>
        </p:blipFill>
        <p:spPr bwMode="auto">
          <a:xfrm>
            <a:off x="5999119" y="3656845"/>
            <a:ext cx="1688365" cy="1391296"/>
          </a:xfrm>
          <a:prstGeom prst="rect">
            <a:avLst/>
          </a:prstGeom>
          <a:noFill/>
        </p:spPr>
      </p:pic>
    </p:spTree>
    <p:extLst>
      <p:ext uri="{BB962C8B-B14F-4D97-AF65-F5344CB8AC3E}">
        <p14:creationId xmlns:p14="http://schemas.microsoft.com/office/powerpoint/2010/main" val="1827171442"/>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6"/>
                                            </p:tgtEl>
                                            <p:attrNameLst>
                                              <p:attrName>ppt_y</p:attrName>
                                            </p:attrNameLst>
                                          </p:cBhvr>
                                          <p:tavLst>
                                            <p:tav tm="0">
                                              <p:val>
                                                <p:strVal val="#ppt_y"/>
                                              </p:val>
                                            </p:tav>
                                            <p:tav tm="100000">
                                              <p:val>
                                                <p:strVal val="#ppt_y"/>
                                              </p:val>
                                            </p:tav>
                                          </p:tavLst>
                                        </p:anim>
                                        <p:anim calcmode="lin" valueType="num">
                                          <p:cBhvr>
                                            <p:cTn id="22"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14:bounceEnd="50000">
                                          <p:cBhvr additive="base">
                                            <p:cTn id="3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14:presetBounceEnd="50000">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14:bounceEnd="50000">
                                          <p:cBhvr additive="base">
                                            <p:cTn id="41"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14:presetBounceEnd="50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0000">
                                          <p:cBhvr additive="base">
                                            <p:cTn id="4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14:presetBounceEnd="50000">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14:bounceEnd="50000">
                                          <p:cBhvr additive="base">
                                            <p:cTn id="53"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xit" presetSubtype="10" fill="hold" nodeType="clickEffect">
                                      <p:stCondLst>
                                        <p:cond delay="0"/>
                                      </p:stCondLst>
                                      <p:childTnLst>
                                        <p:animEffect transition="out" filter="checkerboard(across)">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22" presetClass="entr" presetSubtype="4"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par>
                                    <p:cTn id="63" presetID="2" presetClass="entr" presetSubtype="1" fill="hold" grpId="0" nodeType="withEffect" p14:presetBounceEnd="50000">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14:bounceEnd="50000">
                                          <p:cBhvr additive="base">
                                            <p:cTn id="65"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66"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14:presetBounceEnd="50000">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14:bounceEnd="50000">
                                          <p:cBhvr additive="base">
                                            <p:cTn id="71" dur="500" fill="hold"/>
                                            <p:tgtEl>
                                              <p:spTgt spid="31"/>
                                            </p:tgtEl>
                                            <p:attrNameLst>
                                              <p:attrName>ppt_x</p:attrName>
                                            </p:attrNameLst>
                                          </p:cBhvr>
                                          <p:tavLst>
                                            <p:tav tm="0">
                                              <p:val>
                                                <p:strVal val="1+#ppt_w/2"/>
                                              </p:val>
                                            </p:tav>
                                            <p:tav tm="100000">
                                              <p:val>
                                                <p:strVal val="#ppt_x"/>
                                              </p:val>
                                            </p:tav>
                                          </p:tavLst>
                                        </p:anim>
                                        <p:anim calcmode="lin" valueType="num" p14:bounceEnd="50000">
                                          <p:cBhvr additive="base">
                                            <p:cTn id="7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4" grpId="0"/>
          <p:bldP spid="15" grpId="0"/>
          <p:bldP spid="17"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6"/>
                                            </p:tgtEl>
                                            <p:attrNameLst>
                                              <p:attrName>ppt_y</p:attrName>
                                            </p:attrNameLst>
                                          </p:cBhvr>
                                          <p:tavLst>
                                            <p:tav tm="0">
                                              <p:val>
                                                <p:strVal val="#ppt_y"/>
                                              </p:val>
                                            </p:tav>
                                            <p:tav tm="100000">
                                              <p:val>
                                                <p:strVal val="#ppt_y"/>
                                              </p:val>
                                            </p:tav>
                                          </p:tavLst>
                                        </p:anim>
                                        <p:anim calcmode="lin" valueType="num">
                                          <p:cBhvr>
                                            <p:cTn id="22"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xit" presetSubtype="10" fill="hold" nodeType="clickEffect">
                                      <p:stCondLst>
                                        <p:cond delay="0"/>
                                      </p:stCondLst>
                                      <p:childTnLst>
                                        <p:animEffect transition="out" filter="checkerboard(across)">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22" presetClass="entr" presetSubtype="4"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par>
                                    <p:cTn id="63" presetID="2" presetClass="entr" presetSubtype="1"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1+#ppt_w/2"/>
                                              </p:val>
                                            </p:tav>
                                            <p:tav tm="100000">
                                              <p:val>
                                                <p:strVal val="#ppt_x"/>
                                              </p:val>
                                            </p:tav>
                                          </p:tavLst>
                                        </p:anim>
                                        <p:anim calcmode="lin" valueType="num">
                                          <p:cBhvr additive="base">
                                            <p:cTn id="7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4" grpId="0"/>
          <p:bldP spid="15" grpId="0"/>
          <p:bldP spid="17" grpId="0"/>
          <p:bldP spid="30" grpId="0"/>
          <p:bldP spid="31"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1B0E018-69BD-5A4D-A8B5-ABB88D2C2B17}"/>
              </a:ext>
            </a:extLst>
          </p:cNvPr>
          <p:cNvSpPr/>
          <p:nvPr/>
        </p:nvSpPr>
        <p:spPr>
          <a:xfrm>
            <a:off x="1219200" y="0"/>
            <a:ext cx="1252572" cy="51813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22" name="Group 48">
            <a:extLst>
              <a:ext uri="{FF2B5EF4-FFF2-40B4-BE49-F238E27FC236}">
                <a16:creationId xmlns:a16="http://schemas.microsoft.com/office/drawing/2014/main" id="{CD9F9E8D-C2A8-7A4F-A9F4-FE3AD23C72BE}"/>
              </a:ext>
            </a:extLst>
          </p:cNvPr>
          <p:cNvGraphicFramePr>
            <a:graphicFrameLocks noGrp="1"/>
          </p:cNvGraphicFramePr>
          <p:nvPr/>
        </p:nvGraphicFramePr>
        <p:xfrm>
          <a:off x="1219200" y="25400"/>
          <a:ext cx="7924800" cy="5107460"/>
        </p:xfrm>
        <a:graphic>
          <a:graphicData uri="http://schemas.openxmlformats.org/drawingml/2006/table">
            <a:tbl>
              <a:tblPr/>
              <a:tblGrid>
                <a:gridCol w="1861812">
                  <a:extLst>
                    <a:ext uri="{9D8B030D-6E8A-4147-A177-3AD203B41FA5}">
                      <a16:colId xmlns:a16="http://schemas.microsoft.com/office/drawing/2014/main" val="628596319"/>
                    </a:ext>
                  </a:extLst>
                </a:gridCol>
                <a:gridCol w="2581908">
                  <a:extLst>
                    <a:ext uri="{9D8B030D-6E8A-4147-A177-3AD203B41FA5}">
                      <a16:colId xmlns:a16="http://schemas.microsoft.com/office/drawing/2014/main" val="964078620"/>
                    </a:ext>
                  </a:extLst>
                </a:gridCol>
                <a:gridCol w="3481080">
                  <a:extLst>
                    <a:ext uri="{9D8B030D-6E8A-4147-A177-3AD203B41FA5}">
                      <a16:colId xmlns:a16="http://schemas.microsoft.com/office/drawing/2014/main" val="3531589993"/>
                    </a:ext>
                  </a:extLst>
                </a:gridCol>
              </a:tblGrid>
              <a:tr h="48170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a:ln>
                          <a:noFill/>
                        </a:ln>
                        <a:solidFill>
                          <a:schemeClr val="tx1"/>
                        </a:solidFill>
                        <a:effectLst/>
                        <a:latin typeface="Arial" panose="020B0604020202020204" pitchFamily="34"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Cách mạng tư sản</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CM Nga 1905 - 1907</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477844323"/>
                  </a:ext>
                </a:extLst>
              </a:tr>
              <a:tr h="94416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Lãnh</a:t>
                      </a:r>
                      <a:r>
                        <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đạo</a:t>
                      </a:r>
                      <a:endPar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667138390"/>
                  </a:ext>
                </a:extLst>
              </a:tr>
              <a:tr h="87203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Lực lượng</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778320207"/>
                  </a:ext>
                </a:extLst>
              </a:tr>
              <a:tr h="209570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Nhiệm</a:t>
                      </a:r>
                      <a:r>
                        <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vụ</a:t>
                      </a:r>
                      <a:endPar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683763517"/>
                  </a:ext>
                </a:extLst>
              </a:tr>
              <a:tr h="71385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a:ln>
                            <a:noFill/>
                          </a:ln>
                          <a:solidFill>
                            <a:srgbClr val="336600"/>
                          </a:solidFill>
                          <a:effectLst/>
                          <a:latin typeface="Times New Roman" panose="02020603050405020304" pitchFamily="18" charset="0"/>
                          <a:cs typeface="Times New Roman" panose="02020603050405020304" pitchFamily="18" charset="0"/>
                        </a:rPr>
                        <a:t>T</a:t>
                      </a:r>
                      <a:r>
                        <a:rPr kumimoji="0" lang="en-US" altLang="vi-VN"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ính chất</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altLang="vi-VN"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vi-VN" altLang="vi-VN" sz="2400" b="1" i="0" u="none" strike="noStrike" cap="none" normalizeH="0" baseline="0" dirty="0">
                        <a:ln>
                          <a:noFill/>
                        </a:ln>
                        <a:solidFill>
                          <a:srgbClr val="FF0000"/>
                        </a:solidFill>
                        <a:effectLst/>
                        <a:latin typeface="Arial" panose="020B0604020202020204" pitchFamily="34"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564753129"/>
                  </a:ext>
                </a:extLst>
              </a:tr>
            </a:tbl>
          </a:graphicData>
        </a:graphic>
      </p:graphicFrame>
      <p:sp>
        <p:nvSpPr>
          <p:cNvPr id="21" name="Rectangle 3">
            <a:extLst>
              <a:ext uri="{FF2B5EF4-FFF2-40B4-BE49-F238E27FC236}">
                <a16:creationId xmlns:a16="http://schemas.microsoft.com/office/drawing/2014/main" id="{7CF99804-BEAD-7641-B926-0B57B793877D}"/>
              </a:ext>
            </a:extLst>
          </p:cNvPr>
          <p:cNvSpPr>
            <a:spLocks noChangeArrowheads="1"/>
          </p:cNvSpPr>
          <p:nvPr/>
        </p:nvSpPr>
        <p:spPr bwMode="auto">
          <a:xfrm>
            <a:off x="2962571" y="1055971"/>
            <a:ext cx="4806615" cy="43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
                <a:srgbClr val="000000"/>
              </a:buClr>
              <a:buSzTx/>
              <a:buFontTx/>
              <a:buNone/>
              <a:tabLst/>
              <a:defRPr/>
            </a:pPr>
            <a:endParaRPr kumimoji="0" lang="vi-VN" altLang="vi-VN" sz="2000" b="1" i="1" u="none" strike="noStrike" kern="0" cap="none" spc="0" normalizeH="0" baseline="0" noProof="0">
              <a:ln>
                <a:noFill/>
              </a:ln>
              <a:solidFill>
                <a:srgbClr val="336600"/>
              </a:solidFill>
              <a:effectLst/>
              <a:uLnTx/>
              <a:uFillTx/>
              <a:latin typeface="Calibri" panose="020F0502020204030204" pitchFamily="34" charset="0"/>
              <a:cs typeface="Arial"/>
              <a:sym typeface="Arial"/>
            </a:endParaRPr>
          </a:p>
        </p:txBody>
      </p:sp>
      <p:sp>
        <p:nvSpPr>
          <p:cNvPr id="23" name="Text Box 44">
            <a:extLst>
              <a:ext uri="{FF2B5EF4-FFF2-40B4-BE49-F238E27FC236}">
                <a16:creationId xmlns:a16="http://schemas.microsoft.com/office/drawing/2014/main" id="{6B4D259A-93DA-9C42-B97E-2C54DAA8CF26}"/>
              </a:ext>
            </a:extLst>
          </p:cNvPr>
          <p:cNvSpPr txBox="1">
            <a:spLocks noChangeArrowheads="1"/>
          </p:cNvSpPr>
          <p:nvPr/>
        </p:nvSpPr>
        <p:spPr bwMode="auto">
          <a:xfrm>
            <a:off x="1509756" y="4994366"/>
            <a:ext cx="3011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endParaRPr kumimoji="0" lang="vi-VN" altLang="vi-VN" sz="20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sp>
        <p:nvSpPr>
          <p:cNvPr id="24" name="Text Box 92">
            <a:extLst>
              <a:ext uri="{FF2B5EF4-FFF2-40B4-BE49-F238E27FC236}">
                <a16:creationId xmlns:a16="http://schemas.microsoft.com/office/drawing/2014/main" id="{14670A83-2D8F-BA4D-9138-F22554F700BD}"/>
              </a:ext>
            </a:extLst>
          </p:cNvPr>
          <p:cNvSpPr txBox="1">
            <a:spLocks noChangeArrowheads="1"/>
          </p:cNvSpPr>
          <p:nvPr/>
        </p:nvSpPr>
        <p:spPr bwMode="auto">
          <a:xfrm>
            <a:off x="960842" y="1329422"/>
            <a:ext cx="18341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endParaRPr kumimoji="0" lang="vi-VN" altLang="vi-VN" sz="2000" b="0" i="0" u="none" strike="noStrike" kern="0" cap="none" spc="0" normalizeH="0" baseline="0" noProof="0">
              <a:ln>
                <a:noFill/>
              </a:ln>
              <a:solidFill>
                <a:srgbClr val="000000"/>
              </a:solidFill>
              <a:effectLst/>
              <a:uLnTx/>
              <a:uFillTx/>
              <a:latin typeface="Calibri" panose="020F0502020204030204" pitchFamily="34" charset="0"/>
              <a:cs typeface="Arial"/>
              <a:sym typeface="Arial"/>
            </a:endParaRPr>
          </a:p>
        </p:txBody>
      </p:sp>
      <p:sp>
        <p:nvSpPr>
          <p:cNvPr id="25" name="Text Box 93">
            <a:extLst>
              <a:ext uri="{FF2B5EF4-FFF2-40B4-BE49-F238E27FC236}">
                <a16:creationId xmlns:a16="http://schemas.microsoft.com/office/drawing/2014/main" id="{392E67F6-A020-154B-AB76-8DEEAF873D5C}"/>
              </a:ext>
            </a:extLst>
          </p:cNvPr>
          <p:cNvSpPr txBox="1">
            <a:spLocks noChangeArrowheads="1"/>
          </p:cNvSpPr>
          <p:nvPr/>
        </p:nvSpPr>
        <p:spPr bwMode="auto">
          <a:xfrm>
            <a:off x="5589866" y="543687"/>
            <a:ext cx="37314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Giai</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cấp</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vô</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sản</a:t>
            </a:r>
            <a:endPar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Đảng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XHDC Nga)</a:t>
            </a:r>
          </a:p>
        </p:txBody>
      </p:sp>
      <p:sp>
        <p:nvSpPr>
          <p:cNvPr id="26" name="Text Box 94">
            <a:extLst>
              <a:ext uri="{FF2B5EF4-FFF2-40B4-BE49-F238E27FC236}">
                <a16:creationId xmlns:a16="http://schemas.microsoft.com/office/drawing/2014/main" id="{1368345D-1D24-F941-A3C7-BEFFDCCECFE4}"/>
              </a:ext>
            </a:extLst>
          </p:cNvPr>
          <p:cNvSpPr txBox="1">
            <a:spLocks noChangeArrowheads="1"/>
          </p:cNvSpPr>
          <p:nvPr/>
        </p:nvSpPr>
        <p:spPr bwMode="auto">
          <a:xfrm>
            <a:off x="5662979" y="1572816"/>
            <a:ext cx="34240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20000"/>
              </a:spcBef>
              <a:spcAft>
                <a:spcPts val="0"/>
              </a:spcAft>
              <a:buClr>
                <a:srgbClr val="000000"/>
              </a:buClr>
              <a:buSzTx/>
              <a:buFontTx/>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yếu</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27" name="Text Box 95">
            <a:extLst>
              <a:ext uri="{FF2B5EF4-FFF2-40B4-BE49-F238E27FC236}">
                <a16:creationId xmlns:a16="http://schemas.microsoft.com/office/drawing/2014/main" id="{7A362DCF-C352-1149-8DE7-0B82CA6E0AF7}"/>
              </a:ext>
            </a:extLst>
          </p:cNvPr>
          <p:cNvSpPr txBox="1">
            <a:spLocks noChangeArrowheads="1"/>
          </p:cNvSpPr>
          <p:nvPr/>
        </p:nvSpPr>
        <p:spPr bwMode="auto">
          <a:xfrm>
            <a:off x="5779600" y="2414997"/>
            <a:ext cx="35417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Lật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đổ</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chế</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phong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kiến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Nga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28" name="Text Box 96">
            <a:extLst>
              <a:ext uri="{FF2B5EF4-FFF2-40B4-BE49-F238E27FC236}">
                <a16:creationId xmlns:a16="http://schemas.microsoft.com/office/drawing/2014/main" id="{663ABEF5-9B14-F64D-BE33-E3E47F0A8400}"/>
              </a:ext>
            </a:extLst>
          </p:cNvPr>
          <p:cNvSpPr txBox="1">
            <a:spLocks noChangeArrowheads="1"/>
          </p:cNvSpPr>
          <p:nvPr/>
        </p:nvSpPr>
        <p:spPr bwMode="auto">
          <a:xfrm>
            <a:off x="6141536" y="4343610"/>
            <a:ext cx="2817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Cách</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mạng</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dân</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chủ</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tư</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sản</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p>
        </p:txBody>
      </p:sp>
      <p:sp>
        <p:nvSpPr>
          <p:cNvPr id="29" name="Text Box 99">
            <a:extLst>
              <a:ext uri="{FF2B5EF4-FFF2-40B4-BE49-F238E27FC236}">
                <a16:creationId xmlns:a16="http://schemas.microsoft.com/office/drawing/2014/main" id="{3E361746-2BB8-8E46-8175-04105CDE2719}"/>
              </a:ext>
            </a:extLst>
          </p:cNvPr>
          <p:cNvSpPr txBox="1">
            <a:spLocks noChangeArrowheads="1"/>
          </p:cNvSpPr>
          <p:nvPr/>
        </p:nvSpPr>
        <p:spPr bwMode="auto">
          <a:xfrm>
            <a:off x="5822366" y="3549101"/>
            <a:ext cx="33519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Hướng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triển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cách</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mạng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xã</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hội</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chủ</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nghĩa</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sp>
        <p:nvSpPr>
          <p:cNvPr id="30" name="Text Box 39">
            <a:extLst>
              <a:ext uri="{FF2B5EF4-FFF2-40B4-BE49-F238E27FC236}">
                <a16:creationId xmlns:a16="http://schemas.microsoft.com/office/drawing/2014/main" id="{6C3B6CB8-A82D-DD47-8939-892AED6BB377}"/>
              </a:ext>
            </a:extLst>
          </p:cNvPr>
          <p:cNvSpPr txBox="1">
            <a:spLocks noChangeArrowheads="1"/>
          </p:cNvSpPr>
          <p:nvPr/>
        </p:nvSpPr>
        <p:spPr bwMode="auto">
          <a:xfrm>
            <a:off x="3404578" y="700665"/>
            <a:ext cx="24033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Giai</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cấp</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tư</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sản</a:t>
            </a:r>
            <a:endPar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
        <p:nvSpPr>
          <p:cNvPr id="31" name="Text Box 40">
            <a:extLst>
              <a:ext uri="{FF2B5EF4-FFF2-40B4-BE49-F238E27FC236}">
                <a16:creationId xmlns:a16="http://schemas.microsoft.com/office/drawing/2014/main" id="{794708C7-B29B-0348-AF19-76A9311F9B33}"/>
              </a:ext>
            </a:extLst>
          </p:cNvPr>
          <p:cNvSpPr txBox="1">
            <a:spLocks noChangeArrowheads="1"/>
          </p:cNvSpPr>
          <p:nvPr/>
        </p:nvSpPr>
        <p:spPr bwMode="auto">
          <a:xfrm>
            <a:off x="3019109" y="1486450"/>
            <a:ext cx="24665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Nhân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dân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p>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chủ</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yếu</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là</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nông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dân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endParaRPr kumimoji="0" lang="vi-VN"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
        <p:nvSpPr>
          <p:cNvPr id="32" name="Text Box 41">
            <a:extLst>
              <a:ext uri="{FF2B5EF4-FFF2-40B4-BE49-F238E27FC236}">
                <a16:creationId xmlns:a16="http://schemas.microsoft.com/office/drawing/2014/main" id="{48DF166F-7D5E-404E-8E4F-5CC1AC7E435A}"/>
              </a:ext>
            </a:extLst>
          </p:cNvPr>
          <p:cNvSpPr txBox="1">
            <a:spLocks noChangeArrowheads="1"/>
          </p:cNvSpPr>
          <p:nvPr/>
        </p:nvSpPr>
        <p:spPr bwMode="auto">
          <a:xfrm>
            <a:off x="3135114" y="2352471"/>
            <a:ext cx="25930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Lật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đổ</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chế</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độ</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phong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kiến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thành</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lập</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nước</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cộng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hòa</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endParaRPr kumimoji="0" lang="vi-VN"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
        <p:nvSpPr>
          <p:cNvPr id="33" name="Text Box 43">
            <a:extLst>
              <a:ext uri="{FF2B5EF4-FFF2-40B4-BE49-F238E27FC236}">
                <a16:creationId xmlns:a16="http://schemas.microsoft.com/office/drawing/2014/main" id="{955AD3C9-31DB-BB49-ACB8-5966C0057B78}"/>
              </a:ext>
            </a:extLst>
          </p:cNvPr>
          <p:cNvSpPr txBox="1">
            <a:spLocks noChangeArrowheads="1"/>
          </p:cNvSpPr>
          <p:nvPr/>
        </p:nvSpPr>
        <p:spPr bwMode="auto">
          <a:xfrm>
            <a:off x="2230603" y="5692843"/>
            <a:ext cx="1528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kumimoji="0" lang="vi-VN" alt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34" name="Text Box 45">
            <a:extLst>
              <a:ext uri="{FF2B5EF4-FFF2-40B4-BE49-F238E27FC236}">
                <a16:creationId xmlns:a16="http://schemas.microsoft.com/office/drawing/2014/main" id="{06FA7720-9179-F24B-B066-FAC8643ED16B}"/>
              </a:ext>
            </a:extLst>
          </p:cNvPr>
          <p:cNvSpPr txBox="1">
            <a:spLocks noChangeArrowheads="1"/>
          </p:cNvSpPr>
          <p:nvPr/>
        </p:nvSpPr>
        <p:spPr bwMode="auto">
          <a:xfrm>
            <a:off x="3101473" y="4350307"/>
            <a:ext cx="24665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20000"/>
              </a:spcBef>
              <a:spcAft>
                <a:spcPts val="0"/>
              </a:spcAft>
              <a:buClr>
                <a:srgbClr val="000000"/>
              </a:buClr>
              <a:buSzTx/>
              <a:buFontTx/>
              <a:buNone/>
              <a:tabLst/>
              <a:defRPr/>
            </a:pP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Cách</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mạng</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tư</a:t>
            </a:r>
            <a:r>
              <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rPr>
              <a:t> </a:t>
            </a:r>
            <a:r>
              <a:rPr kumimoji="0" lang="en-US" altLang="vi-VN" sz="2400" b="1" i="0" u="none" strike="noStrike" kern="0" cap="none" spc="0" normalizeH="0" baseline="0" noProof="0" dirty="0" err="1">
                <a:ln>
                  <a:noFill/>
                </a:ln>
                <a:solidFill>
                  <a:srgbClr val="FF0000"/>
                </a:solidFill>
                <a:effectLst/>
                <a:uLnTx/>
                <a:uFillTx/>
                <a:latin typeface="Times New Roman" panose="02020603050405020304" pitchFamily="18" charset="0"/>
                <a:cs typeface="Arial"/>
                <a:sym typeface="Arial"/>
              </a:rPr>
              <a:t>sản</a:t>
            </a:r>
            <a:endParaRPr kumimoji="0" lang="en-US" altLang="vi-VN" sz="2400" b="1" i="0" u="none" strike="noStrike" kern="0" cap="none" spc="0" normalizeH="0" baseline="0" noProof="0" dirty="0">
              <a:ln>
                <a:noFill/>
              </a:ln>
              <a:solidFill>
                <a:srgbClr val="FF0000"/>
              </a:solidFill>
              <a:effectLst/>
              <a:uLnTx/>
              <a:uFillTx/>
              <a:latin typeface="Times New Roman" panose="02020603050405020304" pitchFamily="18" charset="0"/>
              <a:cs typeface="Arial"/>
              <a:sym typeface="Arial"/>
            </a:endParaRPr>
          </a:p>
        </p:txBody>
      </p:sp>
      <p:sp>
        <p:nvSpPr>
          <p:cNvPr id="35" name="Line 46">
            <a:extLst>
              <a:ext uri="{FF2B5EF4-FFF2-40B4-BE49-F238E27FC236}">
                <a16:creationId xmlns:a16="http://schemas.microsoft.com/office/drawing/2014/main" id="{CCABAC5A-D6EF-304A-A397-B1B7B04A8CF2}"/>
              </a:ext>
            </a:extLst>
          </p:cNvPr>
          <p:cNvSpPr>
            <a:spLocks noChangeShapeType="1"/>
          </p:cNvSpPr>
          <p:nvPr/>
        </p:nvSpPr>
        <p:spPr bwMode="auto">
          <a:xfrm>
            <a:off x="1298154" y="3389960"/>
            <a:ext cx="7788884" cy="165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 Box 47">
            <a:extLst>
              <a:ext uri="{FF2B5EF4-FFF2-40B4-BE49-F238E27FC236}">
                <a16:creationId xmlns:a16="http://schemas.microsoft.com/office/drawing/2014/main" id="{B2053A20-59E0-C14A-B8E1-4548CC30DDDD}"/>
              </a:ext>
            </a:extLst>
          </p:cNvPr>
          <p:cNvSpPr txBox="1">
            <a:spLocks noChangeArrowheads="1"/>
          </p:cNvSpPr>
          <p:nvPr/>
        </p:nvSpPr>
        <p:spPr bwMode="auto">
          <a:xfrm>
            <a:off x="3123313" y="3558247"/>
            <a:ext cx="24665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
                <a:srgbClr val="000000"/>
              </a:buClr>
              <a:buSzTx/>
              <a:buFontTx/>
              <a:buNone/>
              <a:tabLst/>
              <a:defRPr/>
            </a:pP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Mở</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đường</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cho</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CNTB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phát</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en-US" altLang="vi-VN" sz="2000" b="0" i="0" u="none" strike="noStrike" kern="0" cap="none" spc="0" normalizeH="0" baseline="0" noProof="0" dirty="0" err="1">
                <a:ln>
                  <a:noFill/>
                </a:ln>
                <a:solidFill>
                  <a:srgbClr val="000000"/>
                </a:solidFill>
                <a:effectLst/>
                <a:uLnTx/>
                <a:uFillTx/>
                <a:latin typeface="Times New Roman" panose="02020603050405020304" pitchFamily="18" charset="0"/>
                <a:cs typeface="Arial"/>
                <a:sym typeface="Arial"/>
              </a:rPr>
              <a:t>triển</a:t>
            </a:r>
            <a:r>
              <a:rPr kumimoji="0" lang="en-US"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a:t>
            </a:r>
            <a:endParaRPr kumimoji="0" lang="vi-VN" altLang="vi-VN" sz="20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endParaRPr>
          </a:p>
        </p:txBody>
      </p:sp>
      <p:sp>
        <p:nvSpPr>
          <p:cNvPr id="38" name="Rectangle 37">
            <a:extLst>
              <a:ext uri="{FF2B5EF4-FFF2-40B4-BE49-F238E27FC236}">
                <a16:creationId xmlns:a16="http://schemas.microsoft.com/office/drawing/2014/main" id="{E84CD942-1A06-854F-9BBE-1FD8383BAD2B}"/>
              </a:ext>
            </a:extLst>
          </p:cNvPr>
          <p:cNvSpPr/>
          <p:nvPr/>
        </p:nvSpPr>
        <p:spPr>
          <a:xfrm>
            <a:off x="1121537" y="3462253"/>
            <a:ext cx="1882273"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 typeface="Arial"/>
              <a:buNone/>
              <a:tabLst/>
              <a:defRPr/>
            </a:pPr>
            <a:r>
              <a:rPr kumimoji="0" lang="en-US" altLang="vi-VN" sz="24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altLang="vi-VN" sz="24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vi-VN" sz="24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phát</a:t>
            </a:r>
            <a:r>
              <a:rPr kumimoji="0" lang="en-US" altLang="vi-VN" sz="24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vi-VN" sz="2400" b="1" i="1"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triển</a:t>
            </a:r>
            <a:endParaRPr kumimoji="0" lang="en-US" altLang="vi-VN" sz="2400" b="1" i="1"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Rectangle 38">
            <a:extLst>
              <a:ext uri="{FF2B5EF4-FFF2-40B4-BE49-F238E27FC236}">
                <a16:creationId xmlns:a16="http://schemas.microsoft.com/office/drawing/2014/main" id="{26D84A87-34EC-D945-8EF3-5667705F288A}"/>
              </a:ext>
            </a:extLst>
          </p:cNvPr>
          <p:cNvSpPr/>
          <p:nvPr/>
        </p:nvSpPr>
        <p:spPr>
          <a:xfrm>
            <a:off x="-138889" y="984070"/>
            <a:ext cx="1425805"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Black" panose="02000603080000090004" pitchFamily="2" charset="77"/>
                <a:cs typeface="Arial"/>
                <a:sym typeface="Arial"/>
              </a:rPr>
              <a:t>Bảng</a:t>
            </a:r>
            <a:r>
              <a:rPr kumimoji="0" lang="en-US" sz="32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Black" panose="02000603080000090004" pitchFamily="2" charset="77"/>
                <a:cs typeface="Arial"/>
                <a:sym typeface="Arial"/>
              </a:rPr>
              <a:t> so </a:t>
            </a:r>
            <a:r>
              <a:rPr kumimoji="0" lang="en-US" sz="32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Black" panose="02000603080000090004" pitchFamily="2" charset="77"/>
                <a:cs typeface="Arial"/>
                <a:sym typeface="Arial"/>
              </a:rPr>
              <a:t>sánh</a:t>
            </a:r>
            <a:endParaRPr kumimoji="0" lang="en-US" sz="32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sp>
        <p:nvSpPr>
          <p:cNvPr id="40" name="Rectangle 39">
            <a:extLst>
              <a:ext uri="{FF2B5EF4-FFF2-40B4-BE49-F238E27FC236}">
                <a16:creationId xmlns:a16="http://schemas.microsoft.com/office/drawing/2014/main" id="{9C83DE1F-D8B5-A44A-99E3-DCCC510E0A3D}"/>
              </a:ext>
            </a:extLst>
          </p:cNvPr>
          <p:cNvSpPr/>
          <p:nvPr/>
        </p:nvSpPr>
        <p:spPr>
          <a:xfrm>
            <a:off x="68463" y="595607"/>
            <a:ext cx="574413" cy="105058"/>
          </a:xfrm>
          <a:prstGeom prst="rect">
            <a:avLst/>
          </a:prstGeom>
          <a:solidFill>
            <a:srgbClr val="FEF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612045342"/>
      </p:ext>
    </p:extLst>
  </p:cSld>
  <p:clrMapOvr>
    <a:masterClrMapping/>
  </p:clrMapOvr>
  <p:transition>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50000">
                                          <p:cBhvr additive="base">
                                            <p:cTn id="13" dur="500" fill="hold"/>
                                            <p:tgtEl>
                                              <p:spTgt spid="26"/>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0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0000">
                                          <p:cBhvr additive="base">
                                            <p:cTn id="19" dur="500" fill="hold"/>
                                            <p:tgtEl>
                                              <p:spTgt spid="27"/>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14:bounceEnd="50000">
                                          <p:cBhvr additive="base">
                                            <p:cTn id="25"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14:bounceEnd="50000">
                                          <p:cBhvr additive="base">
                                            <p:cTn id="31" dur="5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Shape 212"/>
        <p:cNvGrpSpPr/>
        <p:nvPr/>
      </p:nvGrpSpPr>
      <p:grpSpPr>
        <a:xfrm>
          <a:off x="0" y="0"/>
          <a:ext cx="0" cy="0"/>
          <a:chOff x="0" y="0"/>
          <a:chExt cx="0" cy="0"/>
        </a:xfrm>
      </p:grpSpPr>
      <p:sp>
        <p:nvSpPr>
          <p:cNvPr id="213" name="Google Shape;213;p27"/>
          <p:cNvSpPr txBox="1">
            <a:spLocks noGrp="1"/>
          </p:cNvSpPr>
          <p:nvPr>
            <p:ph type="ctrTitle" idx="4294967295"/>
          </p:nvPr>
        </p:nvSpPr>
        <p:spPr>
          <a:xfrm>
            <a:off x="626229" y="1458945"/>
            <a:ext cx="5531076" cy="1159800"/>
          </a:xfrm>
          <a:prstGeom prst="rect">
            <a:avLst/>
          </a:prstGeom>
        </p:spPr>
        <p:txBody>
          <a:bodyPr spcFirstLastPara="1" wrap="square" lIns="91425" tIns="91425" rIns="91425" bIns="91425" anchor="t" anchorCtr="0">
            <a:noAutofit/>
          </a:bodyPr>
          <a:lstStyle/>
          <a:p>
            <a:pPr marL="812800" indent="-812800" algn="ctr">
              <a:lnSpc>
                <a:spcPct val="90000"/>
              </a:lnSpc>
            </a:pPr>
            <a:r>
              <a:rPr lang="en-US" altLang="en-US" sz="3600" dirty="0">
                <a:solidFill>
                  <a:srgbClr val="FF0000"/>
                </a:solidFill>
                <a:latin typeface="Times New Roman" pitchFamily="18" charset="0"/>
                <a:cs typeface="Times New Roman" pitchFamily="18" charset="0"/>
              </a:rPr>
              <a:t>III. SỰ RA ĐỜI CỦA CHỦ NGHĨA MÁC</a:t>
            </a:r>
          </a:p>
        </p:txBody>
      </p:sp>
      <p:sp>
        <p:nvSpPr>
          <p:cNvPr id="214" name="Google Shape;214;p27"/>
          <p:cNvSpPr txBox="1">
            <a:spLocks noGrp="1"/>
          </p:cNvSpPr>
          <p:nvPr>
            <p:ph type="subTitle" idx="4294967295"/>
          </p:nvPr>
        </p:nvSpPr>
        <p:spPr>
          <a:xfrm>
            <a:off x="2192599" y="2817814"/>
            <a:ext cx="4408225" cy="2128837"/>
          </a:xfrm>
          <a:prstGeom prst="rect">
            <a:avLst/>
          </a:prstGeom>
        </p:spPr>
        <p:txBody>
          <a:bodyPr spcFirstLastPara="1" wrap="square" lIns="91425" tIns="91425" rIns="91425" bIns="91425" anchor="t" anchorCtr="0">
            <a:noAutofit/>
          </a:bodyPr>
          <a:lstStyle/>
          <a:p>
            <a:pPr marL="407988" indent="-395288" eaLnBrk="1" hangingPunct="1">
              <a:lnSpc>
                <a:spcPct val="90000"/>
              </a:lnSpc>
              <a:buFont typeface="Wingdings" pitchFamily="2" charset="2"/>
              <a:buChar char="v"/>
            </a:pPr>
            <a:r>
              <a:rPr lang="en-US" altLang="en-US" sz="1800" b="1" dirty="0" err="1">
                <a:solidFill>
                  <a:schemeClr val="tx1"/>
                </a:solidFill>
                <a:latin typeface="Times New Roman" pitchFamily="18" charset="0"/>
                <a:cs typeface="Times New Roman" pitchFamily="18" charset="0"/>
              </a:rPr>
              <a:t>Mác</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và</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Ăng-ghen</a:t>
            </a:r>
            <a:r>
              <a:rPr lang="en-US" sz="1800" b="1" dirty="0">
                <a:solidFill>
                  <a:schemeClr val="tx1"/>
                </a:solidFill>
                <a:latin typeface="Times New Roman" pitchFamily="18" charset="0"/>
                <a:cs typeface="Times New Roman" pitchFamily="18" charset="0"/>
              </a:rPr>
              <a:t>.</a:t>
            </a:r>
            <a:endParaRPr lang="en-US" altLang="en-US" sz="1800" b="1" dirty="0">
              <a:solidFill>
                <a:schemeClr val="tx1"/>
              </a:solidFill>
              <a:latin typeface="Times New Roman" pitchFamily="18" charset="0"/>
              <a:cs typeface="Times New Roman" pitchFamily="18" charset="0"/>
            </a:endParaRPr>
          </a:p>
          <a:p>
            <a:pPr marL="407988" indent="-395288" eaLnBrk="1" hangingPunct="1">
              <a:lnSpc>
                <a:spcPct val="90000"/>
              </a:lnSpc>
              <a:buFont typeface="Wingdings" pitchFamily="2" charset="2"/>
              <a:buChar char="v"/>
            </a:pPr>
            <a:r>
              <a:rPr lang="en-US" altLang="en-US" sz="1800" b="1" dirty="0">
                <a:solidFill>
                  <a:schemeClr val="tx1"/>
                </a:solidFill>
                <a:latin typeface="Times New Roman" pitchFamily="18" charset="0"/>
                <a:cs typeface="Times New Roman" pitchFamily="18" charset="0"/>
              </a:rPr>
              <a:t>“</a:t>
            </a:r>
            <a:r>
              <a:rPr lang="en-US" altLang="en-US" sz="1800" b="1" dirty="0" err="1">
                <a:solidFill>
                  <a:schemeClr val="tx1"/>
                </a:solidFill>
                <a:latin typeface="Times New Roman" pitchFamily="18" charset="0"/>
                <a:cs typeface="Times New Roman" pitchFamily="18" charset="0"/>
              </a:rPr>
              <a:t>Đồng</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minh</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những</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người</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cộng</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sản</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và</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Tuyên</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ngôn</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của</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Đảng</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Cộng</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sản</a:t>
            </a:r>
            <a:r>
              <a:rPr lang="en-US" altLang="en-US" sz="1800" b="1" dirty="0">
                <a:solidFill>
                  <a:schemeClr val="tx1"/>
                </a:solidFill>
                <a:latin typeface="Times New Roman" pitchFamily="18" charset="0"/>
                <a:cs typeface="Times New Roman" pitchFamily="18" charset="0"/>
              </a:rPr>
              <a:t>”</a:t>
            </a:r>
            <a:r>
              <a:rPr lang="en-US" sz="1800" b="1" dirty="0">
                <a:solidFill>
                  <a:schemeClr val="tx1"/>
                </a:solidFill>
                <a:latin typeface="Times New Roman" pitchFamily="18" charset="0"/>
                <a:cs typeface="Times New Roman" pitchFamily="18" charset="0"/>
              </a:rPr>
              <a:t>.</a:t>
            </a:r>
            <a:endParaRPr lang="en-US" altLang="en-US" sz="1800" b="1" dirty="0">
              <a:solidFill>
                <a:schemeClr val="tx1"/>
              </a:solidFill>
              <a:latin typeface="Times New Roman" pitchFamily="18" charset="0"/>
              <a:cs typeface="Times New Roman" pitchFamily="18" charset="0"/>
            </a:endParaRPr>
          </a:p>
          <a:p>
            <a:pPr marL="407988" indent="-395288" eaLnBrk="1" hangingPunct="1">
              <a:lnSpc>
                <a:spcPct val="90000"/>
              </a:lnSpc>
              <a:buFont typeface="Wingdings" pitchFamily="2" charset="2"/>
              <a:buChar char="v"/>
            </a:pPr>
            <a:r>
              <a:rPr lang="en-US" altLang="en-US" sz="1800" b="1" dirty="0" err="1">
                <a:solidFill>
                  <a:schemeClr val="tx1"/>
                </a:solidFill>
                <a:latin typeface="Times New Roman" pitchFamily="18" charset="0"/>
                <a:cs typeface="Times New Roman" pitchFamily="18" charset="0"/>
              </a:rPr>
              <a:t>Quốc</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tế</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thứ</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nhất</a:t>
            </a:r>
            <a:endParaRPr lang="en-US" altLang="en-US" sz="1800" b="1" dirty="0">
              <a:solidFill>
                <a:schemeClr val="tx1"/>
              </a:solidFill>
              <a:latin typeface="Times New Roman" pitchFamily="18" charset="0"/>
              <a:cs typeface="Times New Roman" pitchFamily="18" charset="0"/>
            </a:endParaRPr>
          </a:p>
          <a:p>
            <a:pPr marL="407988" indent="-395288" eaLnBrk="1" hangingPunct="1">
              <a:lnSpc>
                <a:spcPct val="90000"/>
              </a:lnSpc>
              <a:buFont typeface="Wingdings" pitchFamily="2" charset="2"/>
              <a:buChar char="v"/>
            </a:pPr>
            <a:r>
              <a:rPr lang="en-US" altLang="en-US" sz="1800" b="1" dirty="0" err="1">
                <a:solidFill>
                  <a:schemeClr val="tx1"/>
                </a:solidFill>
                <a:latin typeface="Times New Roman" pitchFamily="18" charset="0"/>
                <a:cs typeface="Times New Roman" pitchFamily="18" charset="0"/>
              </a:rPr>
              <a:t>Quốc</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tế</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thứ</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hai</a:t>
            </a:r>
            <a:endParaRPr lang="en-US" altLang="en-US" sz="1800" b="1" dirty="0">
              <a:solidFill>
                <a:schemeClr val="tx1"/>
              </a:solidFill>
              <a:latin typeface="Times New Roman" pitchFamily="18" charset="0"/>
              <a:cs typeface="Times New Roman" pitchFamily="18" charset="0"/>
            </a:endParaRPr>
          </a:p>
          <a:p>
            <a:pPr marL="407988" indent="-395288" eaLnBrk="1" hangingPunct="1">
              <a:lnSpc>
                <a:spcPct val="90000"/>
              </a:lnSpc>
              <a:buFont typeface="Wingdings" pitchFamily="2" charset="2"/>
              <a:buChar char="v"/>
            </a:pP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Quốc</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tế</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cộng</a:t>
            </a:r>
            <a:r>
              <a:rPr lang="en-US" altLang="en-US" sz="1800" b="1" dirty="0">
                <a:solidFill>
                  <a:schemeClr val="tx1"/>
                </a:solidFill>
                <a:latin typeface="Times New Roman" pitchFamily="18" charset="0"/>
                <a:cs typeface="Times New Roman" pitchFamily="18" charset="0"/>
              </a:rPr>
              <a:t> </a:t>
            </a:r>
            <a:r>
              <a:rPr lang="en-US" altLang="en-US" sz="1800" b="1" dirty="0" err="1">
                <a:solidFill>
                  <a:schemeClr val="tx1"/>
                </a:solidFill>
                <a:latin typeface="Times New Roman" pitchFamily="18" charset="0"/>
                <a:cs typeface="Times New Roman" pitchFamily="18" charset="0"/>
              </a:rPr>
              <a:t>sản</a:t>
            </a:r>
            <a:r>
              <a:rPr lang="en-US" altLang="en-US" sz="1800" b="1" dirty="0">
                <a:solidFill>
                  <a:schemeClr val="tx1"/>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B7FEBB4F-5EA3-2649-97C0-03EBF3176CCA}"/>
              </a:ext>
            </a:extLst>
          </p:cNvPr>
          <p:cNvPicPr>
            <a:picLocks noChangeAspect="1"/>
          </p:cNvPicPr>
          <p:nvPr/>
        </p:nvPicPr>
        <p:blipFill>
          <a:blip r:embed="rId4"/>
          <a:stretch>
            <a:fillRect/>
          </a:stretch>
        </p:blipFill>
        <p:spPr>
          <a:xfrm>
            <a:off x="2752886" y="0"/>
            <a:ext cx="2426776" cy="1389064"/>
          </a:xfrm>
          <a:prstGeom prst="rect">
            <a:avLst/>
          </a:prstGeom>
          <a:ln>
            <a:noFill/>
          </a:ln>
        </p:spPr>
      </p:pic>
      <p:pic>
        <p:nvPicPr>
          <p:cNvPr id="5" name="Picture 4">
            <a:extLst>
              <a:ext uri="{FF2B5EF4-FFF2-40B4-BE49-F238E27FC236}">
                <a16:creationId xmlns:a16="http://schemas.microsoft.com/office/drawing/2014/main" id="{BC215739-B6D2-424D-B53E-88B26D513CE8}"/>
              </a:ext>
            </a:extLst>
          </p:cNvPr>
          <p:cNvPicPr>
            <a:picLocks noChangeAspect="1"/>
          </p:cNvPicPr>
          <p:nvPr/>
        </p:nvPicPr>
        <p:blipFill>
          <a:blip r:embed="rId5"/>
          <a:stretch>
            <a:fillRect/>
          </a:stretch>
        </p:blipFill>
        <p:spPr>
          <a:xfrm>
            <a:off x="5957889" y="1654179"/>
            <a:ext cx="3836636" cy="3836636"/>
          </a:xfrm>
          <a:prstGeom prst="rect">
            <a:avLst/>
          </a:prstGeom>
        </p:spPr>
      </p:pic>
      <p:grpSp>
        <p:nvGrpSpPr>
          <p:cNvPr id="9" name="Google Shape;607;p39">
            <a:extLst>
              <a:ext uri="{FF2B5EF4-FFF2-40B4-BE49-F238E27FC236}">
                <a16:creationId xmlns:a16="http://schemas.microsoft.com/office/drawing/2014/main" id="{AA545F90-6D86-F144-AFD3-EDC5196A1826}"/>
              </a:ext>
            </a:extLst>
          </p:cNvPr>
          <p:cNvGrpSpPr/>
          <p:nvPr/>
        </p:nvGrpSpPr>
        <p:grpSpPr>
          <a:xfrm>
            <a:off x="178062" y="196849"/>
            <a:ext cx="432570" cy="421334"/>
            <a:chOff x="5926225" y="921350"/>
            <a:chExt cx="517800" cy="504350"/>
          </a:xfrm>
          <a:solidFill>
            <a:srgbClr val="FFFF00"/>
          </a:solidFill>
        </p:grpSpPr>
        <p:sp>
          <p:nvSpPr>
            <p:cNvPr id="10" name="Google Shape;608;p39">
              <a:extLst>
                <a:ext uri="{FF2B5EF4-FFF2-40B4-BE49-F238E27FC236}">
                  <a16:creationId xmlns:a16="http://schemas.microsoft.com/office/drawing/2014/main" id="{793E21C8-A15A-914B-AC8D-4E526E2AE44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sp>
          <p:nvSpPr>
            <p:cNvPr id="11" name="Google Shape;609;p39">
              <a:extLst>
                <a:ext uri="{FF2B5EF4-FFF2-40B4-BE49-F238E27FC236}">
                  <a16:creationId xmlns:a16="http://schemas.microsoft.com/office/drawing/2014/main" id="{3CC1CFF4-9687-7E46-940A-1E9913813E72}"/>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1C232"/>
                </a:solidFill>
              </a:endParaRPr>
            </a:p>
          </p:txBody>
        </p:sp>
      </p:grpSp>
      <p:sp>
        <p:nvSpPr>
          <p:cNvPr id="14" name="Google Shape;610;p39">
            <a:extLst>
              <a:ext uri="{FF2B5EF4-FFF2-40B4-BE49-F238E27FC236}">
                <a16:creationId xmlns:a16="http://schemas.microsoft.com/office/drawing/2014/main" id="{CD941069-56DF-5243-B544-402E6CB8D838}"/>
              </a:ext>
            </a:extLst>
          </p:cNvPr>
          <p:cNvSpPr/>
          <p:nvPr/>
        </p:nvSpPr>
        <p:spPr>
          <a:xfrm>
            <a:off x="158275" y="618183"/>
            <a:ext cx="753713" cy="297041"/>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8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3"/>
                                        </p:tgtEl>
                                        <p:attrNameLst>
                                          <p:attrName>style.visibility</p:attrName>
                                        </p:attrNameLst>
                                      </p:cBhvr>
                                      <p:to>
                                        <p:strVal val="visible"/>
                                      </p:to>
                                    </p:set>
                                    <p:anim calcmode="lin" valueType="num">
                                      <p:cBhvr>
                                        <p:cTn id="12" dur="500" fill="hold"/>
                                        <p:tgtEl>
                                          <p:spTgt spid="213"/>
                                        </p:tgtEl>
                                        <p:attrNameLst>
                                          <p:attrName>ppt_w</p:attrName>
                                        </p:attrNameLst>
                                      </p:cBhvr>
                                      <p:tavLst>
                                        <p:tav tm="0">
                                          <p:val>
                                            <p:strVal val="#ppt_w*0.70"/>
                                          </p:val>
                                        </p:tav>
                                        <p:tav tm="100000">
                                          <p:val>
                                            <p:strVal val="#ppt_w"/>
                                          </p:val>
                                        </p:tav>
                                      </p:tavLst>
                                    </p:anim>
                                    <p:anim calcmode="lin" valueType="num">
                                      <p:cBhvr>
                                        <p:cTn id="13" dur="500" fill="hold"/>
                                        <p:tgtEl>
                                          <p:spTgt spid="213"/>
                                        </p:tgtEl>
                                        <p:attrNameLst>
                                          <p:attrName>ppt_h</p:attrName>
                                        </p:attrNameLst>
                                      </p:cBhvr>
                                      <p:tavLst>
                                        <p:tav tm="0">
                                          <p:val>
                                            <p:strVal val="#ppt_h"/>
                                          </p:val>
                                        </p:tav>
                                        <p:tav tm="100000">
                                          <p:val>
                                            <p:strVal val="#ppt_h"/>
                                          </p:val>
                                        </p:tav>
                                      </p:tavLst>
                                    </p:anim>
                                    <p:animEffect transition="in" filter="fade">
                                      <p:cBhvr>
                                        <p:cTn id="14" dur="500"/>
                                        <p:tgtEl>
                                          <p:spTgt spid="21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14">
                                            <p:txEl>
                                              <p:pRg st="0" end="0"/>
                                            </p:txEl>
                                          </p:spTgt>
                                        </p:tgtEl>
                                        <p:attrNameLst>
                                          <p:attrName>style.visibility</p:attrName>
                                        </p:attrNameLst>
                                      </p:cBhvr>
                                      <p:to>
                                        <p:strVal val="visible"/>
                                      </p:to>
                                    </p:set>
                                    <p:animEffect transition="in" filter="fade">
                                      <p:cBhvr>
                                        <p:cTn id="18" dur="500"/>
                                        <p:tgtEl>
                                          <p:spTgt spid="214">
                                            <p:txEl>
                                              <p:pRg st="0" end="0"/>
                                            </p:txEl>
                                          </p:spTgt>
                                        </p:tgtEl>
                                      </p:cBhvr>
                                    </p:animEffect>
                                    <p:anim calcmode="lin" valueType="num">
                                      <p:cBhvr>
                                        <p:cTn id="19" dur="500" fill="hold"/>
                                        <p:tgtEl>
                                          <p:spTgt spid="21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21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214">
                                            <p:txEl>
                                              <p:pRg st="1" end="1"/>
                                            </p:txEl>
                                          </p:spTgt>
                                        </p:tgtEl>
                                        <p:attrNameLst>
                                          <p:attrName>style.visibility</p:attrName>
                                        </p:attrNameLst>
                                      </p:cBhvr>
                                      <p:to>
                                        <p:strVal val="visible"/>
                                      </p:to>
                                    </p:set>
                                    <p:animEffect transition="in" filter="fade">
                                      <p:cBhvr>
                                        <p:cTn id="24" dur="500"/>
                                        <p:tgtEl>
                                          <p:spTgt spid="214">
                                            <p:txEl>
                                              <p:pRg st="1" end="1"/>
                                            </p:txEl>
                                          </p:spTgt>
                                        </p:tgtEl>
                                      </p:cBhvr>
                                    </p:animEffect>
                                    <p:anim calcmode="lin" valueType="num">
                                      <p:cBhvr>
                                        <p:cTn id="25" dur="500" fill="hold"/>
                                        <p:tgtEl>
                                          <p:spTgt spid="214">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214">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214">
                                            <p:txEl>
                                              <p:pRg st="2" end="2"/>
                                            </p:txEl>
                                          </p:spTgt>
                                        </p:tgtEl>
                                        <p:attrNameLst>
                                          <p:attrName>style.visibility</p:attrName>
                                        </p:attrNameLst>
                                      </p:cBhvr>
                                      <p:to>
                                        <p:strVal val="visible"/>
                                      </p:to>
                                    </p:set>
                                    <p:animEffect transition="in" filter="fade">
                                      <p:cBhvr>
                                        <p:cTn id="30" dur="500"/>
                                        <p:tgtEl>
                                          <p:spTgt spid="214">
                                            <p:txEl>
                                              <p:pRg st="2" end="2"/>
                                            </p:txEl>
                                          </p:spTgt>
                                        </p:tgtEl>
                                      </p:cBhvr>
                                    </p:animEffect>
                                    <p:anim calcmode="lin" valueType="num">
                                      <p:cBhvr>
                                        <p:cTn id="31" dur="500" fill="hold"/>
                                        <p:tgtEl>
                                          <p:spTgt spid="21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214">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214">
                                            <p:txEl>
                                              <p:pRg st="3" end="3"/>
                                            </p:txEl>
                                          </p:spTgt>
                                        </p:tgtEl>
                                        <p:attrNameLst>
                                          <p:attrName>style.visibility</p:attrName>
                                        </p:attrNameLst>
                                      </p:cBhvr>
                                      <p:to>
                                        <p:strVal val="visible"/>
                                      </p:to>
                                    </p:set>
                                    <p:animEffect transition="in" filter="fade">
                                      <p:cBhvr>
                                        <p:cTn id="36" dur="500"/>
                                        <p:tgtEl>
                                          <p:spTgt spid="214">
                                            <p:txEl>
                                              <p:pRg st="3" end="3"/>
                                            </p:txEl>
                                          </p:spTgt>
                                        </p:tgtEl>
                                      </p:cBhvr>
                                    </p:animEffect>
                                    <p:anim calcmode="lin" valueType="num">
                                      <p:cBhvr>
                                        <p:cTn id="37" dur="500" fill="hold"/>
                                        <p:tgtEl>
                                          <p:spTgt spid="214">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214">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214">
                                            <p:txEl>
                                              <p:pRg st="4" end="4"/>
                                            </p:txEl>
                                          </p:spTgt>
                                        </p:tgtEl>
                                        <p:attrNameLst>
                                          <p:attrName>style.visibility</p:attrName>
                                        </p:attrNameLst>
                                      </p:cBhvr>
                                      <p:to>
                                        <p:strVal val="visible"/>
                                      </p:to>
                                    </p:set>
                                    <p:animEffect transition="in" filter="fade">
                                      <p:cBhvr>
                                        <p:cTn id="42" dur="500"/>
                                        <p:tgtEl>
                                          <p:spTgt spid="214">
                                            <p:txEl>
                                              <p:pRg st="4" end="4"/>
                                            </p:txEl>
                                          </p:spTgt>
                                        </p:tgtEl>
                                      </p:cBhvr>
                                    </p:animEffect>
                                    <p:anim calcmode="lin" valueType="num">
                                      <p:cBhvr>
                                        <p:cTn id="43" dur="500" fill="hold"/>
                                        <p:tgtEl>
                                          <p:spTgt spid="214">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59990" y="910154"/>
            <a:ext cx="2187926" cy="1260039"/>
          </a:xfrm>
          <a:prstGeom prst="rect">
            <a:avLst/>
          </a:prstGeom>
        </p:spPr>
        <p:txBody>
          <a:bodyPr spcFirstLastPara="1" wrap="square" lIns="91425" tIns="91425" rIns="91425" bIns="91425" anchor="t" anchorCtr="0">
            <a:noAutofit/>
          </a:bodyPr>
          <a:lstStyle/>
          <a:p>
            <a:pPr lvl="0" algn="ctr"/>
            <a:r>
              <a:rPr lang="en-US" sz="3200" kern="1200" dirty="0">
                <a:solidFill>
                  <a:srgbClr val="FFFF00"/>
                </a:solidFill>
                <a:latin typeface="Times New Roman" pitchFamily="18" charset="0"/>
                <a:ea typeface="+mn-ea"/>
                <a:cs typeface="Times New Roman" pitchFamily="18" charset="0"/>
              </a:rPr>
              <a:t>1. </a:t>
            </a:r>
            <a:r>
              <a:rPr lang="en-US" sz="3200" kern="1200" dirty="0" err="1">
                <a:solidFill>
                  <a:srgbClr val="FFFF00"/>
                </a:solidFill>
                <a:latin typeface="Times New Roman" pitchFamily="18" charset="0"/>
                <a:ea typeface="+mn-ea"/>
                <a:cs typeface="Times New Roman" pitchFamily="18" charset="0"/>
              </a:rPr>
              <a:t>Mác</a:t>
            </a:r>
            <a:r>
              <a:rPr lang="en-US" sz="3200" kern="1200" dirty="0">
                <a:solidFill>
                  <a:srgbClr val="FFFF00"/>
                </a:solidFill>
                <a:latin typeface="Times New Roman" pitchFamily="18" charset="0"/>
                <a:ea typeface="+mn-ea"/>
                <a:cs typeface="Times New Roman" pitchFamily="18" charset="0"/>
              </a:rPr>
              <a:t> </a:t>
            </a:r>
            <a:br>
              <a:rPr lang="en-US" sz="3200" kern="1200" dirty="0">
                <a:solidFill>
                  <a:srgbClr val="FFFF00"/>
                </a:solidFill>
                <a:latin typeface="Times New Roman" pitchFamily="18" charset="0"/>
                <a:ea typeface="+mn-ea"/>
                <a:cs typeface="Times New Roman" pitchFamily="18" charset="0"/>
              </a:rPr>
            </a:br>
            <a:r>
              <a:rPr lang="en-US" sz="3200" kern="1200" dirty="0" err="1">
                <a:solidFill>
                  <a:srgbClr val="FFFF00"/>
                </a:solidFill>
                <a:latin typeface="Times New Roman" pitchFamily="18" charset="0"/>
                <a:ea typeface="+mn-ea"/>
                <a:cs typeface="Times New Roman" pitchFamily="18" charset="0"/>
              </a:rPr>
              <a:t>và</a:t>
            </a:r>
            <a:r>
              <a:rPr lang="en-US" sz="3200" kern="1200" dirty="0">
                <a:solidFill>
                  <a:srgbClr val="FFFF00"/>
                </a:solidFill>
                <a:latin typeface="Times New Roman" pitchFamily="18" charset="0"/>
                <a:ea typeface="+mn-ea"/>
                <a:cs typeface="Times New Roman" pitchFamily="18" charset="0"/>
              </a:rPr>
              <a:t/>
            </a:r>
            <a:br>
              <a:rPr lang="en-US" sz="3200" kern="1200" dirty="0">
                <a:solidFill>
                  <a:srgbClr val="FFFF00"/>
                </a:solidFill>
                <a:latin typeface="Times New Roman" pitchFamily="18" charset="0"/>
                <a:ea typeface="+mn-ea"/>
                <a:cs typeface="Times New Roman" pitchFamily="18" charset="0"/>
              </a:rPr>
            </a:br>
            <a:r>
              <a:rPr lang="en-US" sz="3200" kern="1200" dirty="0">
                <a:solidFill>
                  <a:srgbClr val="FFFF00"/>
                </a:solidFill>
                <a:latin typeface="Times New Roman" pitchFamily="18" charset="0"/>
                <a:ea typeface="+mn-ea"/>
                <a:cs typeface="Times New Roman" pitchFamily="18" charset="0"/>
              </a:rPr>
              <a:t> </a:t>
            </a:r>
            <a:r>
              <a:rPr lang="en-US" sz="3200" kern="1200" dirty="0" err="1">
                <a:solidFill>
                  <a:srgbClr val="FFFF00"/>
                </a:solidFill>
                <a:latin typeface="Times New Roman" pitchFamily="18" charset="0"/>
                <a:ea typeface="+mn-ea"/>
                <a:cs typeface="Times New Roman" pitchFamily="18" charset="0"/>
              </a:rPr>
              <a:t>Ăng-ghen</a:t>
            </a:r>
            <a:endParaRPr dirty="0">
              <a:solidFill>
                <a:srgbClr val="FFFF00"/>
              </a:solidFill>
            </a:endParaRPr>
          </a:p>
        </p:txBody>
      </p:sp>
      <p:grpSp>
        <p:nvGrpSpPr>
          <p:cNvPr id="101" name="Google Shape;101;p18"/>
          <p:cNvGrpSpPr/>
          <p:nvPr/>
        </p:nvGrpSpPr>
        <p:grpSpPr>
          <a:xfrm>
            <a:off x="1683813" y="211918"/>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05D398C3-F05E-1447-9394-0E3130549B91}"/>
              </a:ext>
            </a:extLst>
          </p:cNvPr>
          <p:cNvPicPr>
            <a:picLocks noChangeAspect="1"/>
          </p:cNvPicPr>
          <p:nvPr/>
        </p:nvPicPr>
        <p:blipFill>
          <a:blip r:embed="rId3"/>
          <a:stretch>
            <a:fillRect/>
          </a:stretch>
        </p:blipFill>
        <p:spPr>
          <a:xfrm>
            <a:off x="94485" y="2842466"/>
            <a:ext cx="2086743" cy="1605187"/>
          </a:xfrm>
          <a:prstGeom prst="rect">
            <a:avLst/>
          </a:prstGeom>
        </p:spPr>
      </p:pic>
      <p:sp>
        <p:nvSpPr>
          <p:cNvPr id="13" name="Rectangle 12">
            <a:extLst>
              <a:ext uri="{FF2B5EF4-FFF2-40B4-BE49-F238E27FC236}">
                <a16:creationId xmlns:a16="http://schemas.microsoft.com/office/drawing/2014/main" id="{0DF1CF13-951E-AC48-A38F-CE4BE2A7687C}"/>
              </a:ext>
            </a:extLst>
          </p:cNvPr>
          <p:cNvSpPr/>
          <p:nvPr/>
        </p:nvSpPr>
        <p:spPr>
          <a:xfrm>
            <a:off x="249695" y="4777693"/>
            <a:ext cx="1725151" cy="307777"/>
          </a:xfrm>
          <a:prstGeom prst="rect">
            <a:avLst/>
          </a:prstGeom>
        </p:spPr>
        <p:txBody>
          <a:bodyPr wrap="none">
            <a:spAutoFit/>
          </a:bodyPr>
          <a:lstStyle/>
          <a:p>
            <a:pPr algn="ctr" eaLnBrk="1" hangingPunct="1">
              <a:spcBef>
                <a:spcPct val="50000"/>
              </a:spcBef>
            </a:pPr>
            <a:r>
              <a:rPr lang="en-US" dirty="0" err="1">
                <a:solidFill>
                  <a:schemeClr val="bg1"/>
                </a:solidFill>
              </a:rPr>
              <a:t>C.Mác</a:t>
            </a:r>
            <a:r>
              <a:rPr lang="en-US" dirty="0">
                <a:solidFill>
                  <a:schemeClr val="bg1"/>
                </a:solidFill>
              </a:rPr>
              <a:t> (1818-1883)</a:t>
            </a:r>
          </a:p>
        </p:txBody>
      </p:sp>
      <p:sp>
        <p:nvSpPr>
          <p:cNvPr id="16" name="Right Triangle 15">
            <a:extLst>
              <a:ext uri="{FF2B5EF4-FFF2-40B4-BE49-F238E27FC236}">
                <a16:creationId xmlns:a16="http://schemas.microsoft.com/office/drawing/2014/main" id="{4F940737-BBC3-704E-8247-CCFFEE43BDB5}"/>
              </a:ext>
            </a:extLst>
          </p:cNvPr>
          <p:cNvSpPr/>
          <p:nvPr/>
        </p:nvSpPr>
        <p:spPr>
          <a:xfrm>
            <a:off x="2457450" y="0"/>
            <a:ext cx="5586413" cy="5143451"/>
          </a:xfrm>
          <a:prstGeom prst="rtTriangle">
            <a:avLst/>
          </a:prstGeom>
          <a:solidFill>
            <a:schemeClr val="tx1">
              <a:alpha val="5265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9" name="Group 28">
            <a:extLst>
              <a:ext uri="{FF2B5EF4-FFF2-40B4-BE49-F238E27FC236}">
                <a16:creationId xmlns:a16="http://schemas.microsoft.com/office/drawing/2014/main" id="{C732EB98-6ED5-4142-8D0E-725F7D2572DC}"/>
              </a:ext>
            </a:extLst>
          </p:cNvPr>
          <p:cNvGrpSpPr/>
          <p:nvPr/>
        </p:nvGrpSpPr>
        <p:grpSpPr>
          <a:xfrm>
            <a:off x="2506590" y="574520"/>
            <a:ext cx="5857457" cy="1124414"/>
            <a:chOff x="2506590" y="574520"/>
            <a:chExt cx="5857457" cy="1124414"/>
          </a:xfrm>
        </p:grpSpPr>
        <p:sp>
          <p:nvSpPr>
            <p:cNvPr id="20" name="Round Same Side Corner Rectangle 19">
              <a:extLst>
                <a:ext uri="{FF2B5EF4-FFF2-40B4-BE49-F238E27FC236}">
                  <a16:creationId xmlns:a16="http://schemas.microsoft.com/office/drawing/2014/main" id="{30068C97-5C42-1A4B-B933-C88F08FB5073}"/>
                </a:ext>
              </a:extLst>
            </p:cNvPr>
            <p:cNvSpPr/>
            <p:nvPr/>
          </p:nvSpPr>
          <p:spPr>
            <a:xfrm>
              <a:off x="2506590" y="574520"/>
              <a:ext cx="5535383"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F6680506-3EAF-9045-9A67-D951BDD7821E}"/>
                </a:ext>
              </a:extLst>
            </p:cNvPr>
            <p:cNvSpPr/>
            <p:nvPr/>
          </p:nvSpPr>
          <p:spPr>
            <a:xfrm>
              <a:off x="2669010" y="696337"/>
              <a:ext cx="5695037" cy="830997"/>
            </a:xfrm>
            <a:prstGeom prst="rect">
              <a:avLst/>
            </a:prstGeom>
          </p:spPr>
          <p:txBody>
            <a:bodyPr wrap="square">
              <a:spAutoFit/>
            </a:bodyPr>
            <a:lstStyle/>
            <a:p>
              <a:r>
                <a:rPr lang="en-US" altLang="en-US" sz="2400" dirty="0">
                  <a:latin typeface="Times New Roman" panose="02020603050405020304" pitchFamily="18" charset="0"/>
                  <a:cs typeface="Times New Roman" panose="02020603050405020304" pitchFamily="18" charset="0"/>
                </a:rPr>
                <a:t>Karl Marx </a:t>
              </a:r>
              <a:r>
                <a:rPr lang="en-US" altLang="en-US" sz="2400" dirty="0" err="1">
                  <a:latin typeface="Times New Roman" panose="02020603050405020304" pitchFamily="18" charset="0"/>
                  <a:cs typeface="Times New Roman" panose="02020603050405020304" pitchFamily="18" charset="0"/>
                </a:rPr>
                <a:t>sinh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gốc</a:t>
              </a:r>
              <a:r>
                <a:rPr lang="en-US" altLang="en-US" sz="2400" dirty="0">
                  <a:latin typeface="Times New Roman" panose="02020603050405020304" pitchFamily="18" charset="0"/>
                  <a:cs typeface="Times New Roman" panose="02020603050405020304" pitchFamily="18" charset="0"/>
                </a:rPr>
                <a:t> Do </a:t>
              </a:r>
              <a:r>
                <a:rPr lang="en-US" altLang="en-US" sz="2400" dirty="0" err="1">
                  <a:latin typeface="Times New Roman" panose="02020603050405020304" pitchFamily="18" charset="0"/>
                  <a:cs typeface="Times New Roman" panose="02020603050405020304" pitchFamily="18" charset="0"/>
                </a:rPr>
                <a:t>Thái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ở</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phố</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Tơ-ri-ơ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Đức</a:t>
              </a:r>
              <a:r>
                <a:rPr lang="en-US" altLang="en-US" sz="2400" dirty="0">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2C389137-9A98-0C40-9734-D70D6AF4D939}"/>
              </a:ext>
            </a:extLst>
          </p:cNvPr>
          <p:cNvGrpSpPr/>
          <p:nvPr/>
        </p:nvGrpSpPr>
        <p:grpSpPr>
          <a:xfrm>
            <a:off x="2744060" y="2269459"/>
            <a:ext cx="6184372" cy="1346708"/>
            <a:chOff x="2744060" y="2269459"/>
            <a:chExt cx="6184372" cy="1346708"/>
          </a:xfrm>
        </p:grpSpPr>
        <p:sp>
          <p:nvSpPr>
            <p:cNvPr id="37" name="Round Same Side Corner Rectangle 36">
              <a:extLst>
                <a:ext uri="{FF2B5EF4-FFF2-40B4-BE49-F238E27FC236}">
                  <a16:creationId xmlns:a16="http://schemas.microsoft.com/office/drawing/2014/main" id="{8263727D-3ED2-934D-89C0-DF231E975FEE}"/>
                </a:ext>
              </a:extLst>
            </p:cNvPr>
            <p:cNvSpPr/>
            <p:nvPr/>
          </p:nvSpPr>
          <p:spPr>
            <a:xfrm>
              <a:off x="2744060" y="2269459"/>
              <a:ext cx="6184372" cy="1346708"/>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BF68D6BC-D411-5C42-B6C8-2EAE19FA7DA8}"/>
                </a:ext>
              </a:extLst>
            </p:cNvPr>
            <p:cNvSpPr/>
            <p:nvPr/>
          </p:nvSpPr>
          <p:spPr>
            <a:xfrm>
              <a:off x="2872541" y="2441059"/>
              <a:ext cx="5927410" cy="1015663"/>
            </a:xfrm>
            <a:prstGeom prst="rect">
              <a:avLst/>
            </a:prstGeom>
          </p:spPr>
          <p:txBody>
            <a:bodyPr wrap="square">
              <a:spAutoFit/>
            </a:bodyPr>
            <a:lstStyle/>
            <a:p>
              <a:r>
                <a:rPr lang="en-US" altLang="en-US" sz="2000" dirty="0" err="1">
                  <a:latin typeface="Times New Roman" panose="02020603050405020304" pitchFamily="18" charset="0"/>
                  <a:cs typeface="Times New Roman" panose="02020603050405020304" pitchFamily="18" charset="0"/>
                </a:rPr>
                <a:t>Từ</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nhỏ</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nổi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minh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năm</a:t>
              </a:r>
              <a:r>
                <a:rPr lang="en-US" altLang="en-US" sz="2000" dirty="0">
                  <a:latin typeface="Times New Roman" panose="02020603050405020304" pitchFamily="18" charset="0"/>
                  <a:cs typeface="Times New Roman" panose="02020603050405020304" pitchFamily="18" charset="0"/>
                </a:rPr>
                <a:t> 23 </a:t>
              </a:r>
              <a:r>
                <a:rPr lang="en-US" altLang="en-US" sz="2000" dirty="0" err="1">
                  <a:latin typeface="Times New Roman" panose="02020603050405020304" pitchFamily="18" charset="0"/>
                  <a:cs typeface="Times New Roman" panose="02020603050405020304" pitchFamily="18" charset="0"/>
                </a:rPr>
                <a:t>tuổi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đỗ</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sĩ</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vừa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cứu</a:t>
              </a:r>
              <a:r>
                <a:rPr lang="en-US" altLang="en-US" sz="2000" dirty="0">
                  <a:latin typeface="Times New Roman" panose="02020603050405020304" pitchFamily="18" charset="0"/>
                  <a:cs typeface="Times New Roman" panose="02020603050405020304" pitchFamily="18" charset="0"/>
                </a:rPr>
                <a:t> khoa </a:t>
              </a:r>
              <a:r>
                <a:rPr lang="en-US" altLang="en-US" sz="2000" dirty="0" err="1">
                  <a:latin typeface="Times New Roman" panose="02020603050405020304" pitchFamily="18" charset="0"/>
                  <a:cs typeface="Times New Roman" panose="02020603050405020304" pitchFamily="18" charset="0"/>
                </a:rPr>
                <a:t>học</a:t>
              </a:r>
              <a:r>
                <a:rPr lang="en-US" alt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vừa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cộng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với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báo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có</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khuynh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hướng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cách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mạng</a:t>
              </a:r>
              <a:endParaRPr lang="en-VN" sz="2000"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158EBDD2-8B76-2B43-B17E-63872826A4DB}"/>
              </a:ext>
            </a:extLst>
          </p:cNvPr>
          <p:cNvGrpSpPr/>
          <p:nvPr/>
        </p:nvGrpSpPr>
        <p:grpSpPr>
          <a:xfrm>
            <a:off x="3528597" y="4019037"/>
            <a:ext cx="5586413" cy="1124414"/>
            <a:chOff x="3528597" y="4019037"/>
            <a:chExt cx="5586413" cy="1124414"/>
          </a:xfrm>
        </p:grpSpPr>
        <p:sp>
          <p:nvSpPr>
            <p:cNvPr id="38" name="Round Same Side Corner Rectangle 37">
              <a:extLst>
                <a:ext uri="{FF2B5EF4-FFF2-40B4-BE49-F238E27FC236}">
                  <a16:creationId xmlns:a16="http://schemas.microsoft.com/office/drawing/2014/main" id="{A90B5DAA-CF16-4B4F-9CB5-879F698A929D}"/>
                </a:ext>
              </a:extLst>
            </p:cNvPr>
            <p:cNvSpPr/>
            <p:nvPr/>
          </p:nvSpPr>
          <p:spPr>
            <a:xfrm>
              <a:off x="3528597" y="4019037"/>
              <a:ext cx="5535383"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7FF998E-C06A-C545-BF39-E06BCFCD6708}"/>
                </a:ext>
              </a:extLst>
            </p:cNvPr>
            <p:cNvSpPr/>
            <p:nvPr/>
          </p:nvSpPr>
          <p:spPr>
            <a:xfrm>
              <a:off x="3594092" y="4186692"/>
              <a:ext cx="5520918" cy="707886"/>
            </a:xfrm>
            <a:prstGeom prst="rect">
              <a:avLst/>
            </a:prstGeom>
          </p:spPr>
          <p:txBody>
            <a:bodyPr wrap="square">
              <a:spAutoFit/>
            </a:bodyPr>
            <a:lstStyle/>
            <a:p>
              <a:r>
                <a:rPr lang="en-US" altLang="en-US" sz="2000" dirty="0" err="1">
                  <a:latin typeface="Times New Roman" panose="02020603050405020304" pitchFamily="18" charset="0"/>
                  <a:cs typeface="Times New Roman" panose="02020603050405020304" pitchFamily="18" charset="0"/>
                </a:rPr>
                <a:t>Năm</a:t>
              </a:r>
              <a:r>
                <a:rPr lang="en-US" altLang="en-US" sz="2000" dirty="0">
                  <a:latin typeface="Times New Roman" panose="02020603050405020304" pitchFamily="18" charset="0"/>
                  <a:cs typeface="Times New Roman" panose="02020603050405020304" pitchFamily="18" charset="0"/>
                </a:rPr>
                <a:t> 1843, </a:t>
              </a:r>
              <a:r>
                <a:rPr lang="en-US" altLang="en-US" sz="2000" dirty="0" err="1">
                  <a:latin typeface="Times New Roman" panose="02020603050405020304" pitchFamily="18" charset="0"/>
                  <a:cs typeface="Times New Roman" panose="02020603050405020304" pitchFamily="18" charset="0"/>
                </a:rPr>
                <a:t>Mác</a:t>
              </a:r>
              <a:r>
                <a:rPr lang="en-US" altLang="en-US" sz="2000" dirty="0">
                  <a:latin typeface="Times New Roman" panose="02020603050405020304" pitchFamily="18" charset="0"/>
                  <a:cs typeface="Times New Roman" panose="02020603050405020304" pitchFamily="18" charset="0"/>
                </a:rPr>
                <a:t> sang Pa-</a:t>
              </a:r>
              <a:r>
                <a:rPr lang="en-US" altLang="en-US" sz="2000" dirty="0" err="1">
                  <a:latin typeface="Times New Roman" panose="02020603050405020304" pitchFamily="18" charset="0"/>
                  <a:cs typeface="Times New Roman" panose="02020603050405020304" pitchFamily="18" charset="0"/>
                </a:rPr>
                <a:t>ri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tiếp</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tục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nghiên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cứu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và</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tham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gia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phong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trào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cách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mạng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ở</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Pháp</a:t>
              </a:r>
              <a:r>
                <a:rPr lang="en-US" altLang="en-US" sz="2000" dirty="0">
                  <a:latin typeface="Times New Roman" panose="02020603050405020304" pitchFamily="18" charset="0"/>
                  <a:cs typeface="Times New Roman" panose="02020603050405020304" pitchFamily="18" charset="0"/>
                </a:rPr>
                <a:t>.</a:t>
              </a:r>
              <a:endParaRPr lang="en-VN" sz="2000" dirty="0">
                <a:latin typeface="Times New Roman" panose="02020603050405020304" pitchFamily="18" charset="0"/>
                <a:cs typeface="Times New Roman" panose="02020603050405020304" pitchFamily="18" charset="0"/>
              </a:endParaRPr>
            </a:p>
          </p:txBody>
        </p:sp>
      </p:grpSp>
      <p:sp>
        <p:nvSpPr>
          <p:cNvPr id="45" name="Google Shape;350;p39">
            <a:extLst>
              <a:ext uri="{FF2B5EF4-FFF2-40B4-BE49-F238E27FC236}">
                <a16:creationId xmlns:a16="http://schemas.microsoft.com/office/drawing/2014/main" id="{5BBC7E05-7E77-EF4A-8208-EF9DCD434830}"/>
              </a:ext>
            </a:extLst>
          </p:cNvPr>
          <p:cNvSpPr/>
          <p:nvPr/>
        </p:nvSpPr>
        <p:spPr>
          <a:xfrm>
            <a:off x="8526467" y="75256"/>
            <a:ext cx="513417" cy="644473"/>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14:bounceEnd="50000">
                                          <p:cBhvr additive="base">
                                            <p:cTn id="7" dur="1250" fill="hold"/>
                                            <p:tgtEl>
                                              <p:spTgt spid="99"/>
                                            </p:tgtEl>
                                            <p:attrNameLst>
                                              <p:attrName>ppt_x</p:attrName>
                                            </p:attrNameLst>
                                          </p:cBhvr>
                                          <p:tavLst>
                                            <p:tav tm="0">
                                              <p:val>
                                                <p:strVal val="#ppt_x"/>
                                              </p:val>
                                            </p:tav>
                                            <p:tav tm="100000">
                                              <p:val>
                                                <p:strVal val="#ppt_x"/>
                                              </p:val>
                                            </p:tav>
                                          </p:tavLst>
                                        </p:anim>
                                        <p:anim calcmode="lin" valueType="num" p14:bounceEnd="50000">
                                          <p:cBhvr additive="base">
                                            <p:cTn id="8" dur="125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14:bounceEnd="50000">
                                          <p:cBhvr additive="base">
                                            <p:cTn id="11" dur="1250" fill="hold"/>
                                            <p:tgtEl>
                                              <p:spTgt spid="101"/>
                                            </p:tgtEl>
                                            <p:attrNameLst>
                                              <p:attrName>ppt_x</p:attrName>
                                            </p:attrNameLst>
                                          </p:cBhvr>
                                          <p:tavLst>
                                            <p:tav tm="0">
                                              <p:val>
                                                <p:strVal val="#ppt_x"/>
                                              </p:val>
                                            </p:tav>
                                            <p:tav tm="100000">
                                              <p:val>
                                                <p:strVal val="#ppt_x"/>
                                              </p:val>
                                            </p:tav>
                                          </p:tavLst>
                                        </p:anim>
                                        <p:anim calcmode="lin" valueType="num" p14:bounceEnd="50000">
                                          <p:cBhvr additive="base">
                                            <p:cTn id="12" dur="1250" fill="hold"/>
                                            <p:tgtEl>
                                              <p:spTgt spid="10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125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125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50000">
                                          <p:cBhvr additive="base">
                                            <p:cTn id="19" dur="12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0" dur="12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14:presetBounceEnd="50000">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14:bounceEnd="50000">
                                          <p:cBhvr additive="base">
                                            <p:cTn id="25" dur="125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6" dur="1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250"/>
                                </p:stCondLst>
                                <p:childTnLst>
                                  <p:par>
                                    <p:cTn id="28" presetID="2" presetClass="entr" presetSubtype="8" fill="hold" nodeType="afterEffect" p14:presetBounceEnd="50000">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14:bounceEnd="50000">
                                          <p:cBhvr additive="base">
                                            <p:cTn id="30" dur="125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31" dur="125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nodeType="afterEffect" p14:presetBounceEnd="50000">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14:bounceEnd="50000">
                                          <p:cBhvr additive="base">
                                            <p:cTn id="35" dur="125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36" dur="1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1250" fill="hold"/>
                                            <p:tgtEl>
                                              <p:spTgt spid="99"/>
                                            </p:tgtEl>
                                            <p:attrNameLst>
                                              <p:attrName>ppt_x</p:attrName>
                                            </p:attrNameLst>
                                          </p:cBhvr>
                                          <p:tavLst>
                                            <p:tav tm="0">
                                              <p:val>
                                                <p:strVal val="#ppt_x"/>
                                              </p:val>
                                            </p:tav>
                                            <p:tav tm="100000">
                                              <p:val>
                                                <p:strVal val="#ppt_x"/>
                                              </p:val>
                                            </p:tav>
                                          </p:tavLst>
                                        </p:anim>
                                        <p:anim calcmode="lin" valueType="num">
                                          <p:cBhvr additive="base">
                                            <p:cTn id="8" dur="125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1250" fill="hold"/>
                                            <p:tgtEl>
                                              <p:spTgt spid="101"/>
                                            </p:tgtEl>
                                            <p:attrNameLst>
                                              <p:attrName>ppt_x</p:attrName>
                                            </p:attrNameLst>
                                          </p:cBhvr>
                                          <p:tavLst>
                                            <p:tav tm="0">
                                              <p:val>
                                                <p:strVal val="#ppt_x"/>
                                              </p:val>
                                            </p:tav>
                                            <p:tav tm="100000">
                                              <p:val>
                                                <p:strVal val="#ppt_x"/>
                                              </p:val>
                                            </p:tav>
                                          </p:tavLst>
                                        </p:anim>
                                        <p:anim calcmode="lin" valueType="num">
                                          <p:cBhvr additive="base">
                                            <p:cTn id="12" dur="1250" fill="hold"/>
                                            <p:tgtEl>
                                              <p:spTgt spid="10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fill="hold"/>
                                            <p:tgtEl>
                                              <p:spTgt spid="5"/>
                                            </p:tgtEl>
                                            <p:attrNameLst>
                                              <p:attrName>ppt_x</p:attrName>
                                            </p:attrNameLst>
                                          </p:cBhvr>
                                          <p:tavLst>
                                            <p:tav tm="0">
                                              <p:val>
                                                <p:strVal val="#ppt_x"/>
                                              </p:val>
                                            </p:tav>
                                            <p:tav tm="100000">
                                              <p:val>
                                                <p:strVal val="#ppt_x"/>
                                              </p:val>
                                            </p:tav>
                                          </p:tavLst>
                                        </p:anim>
                                        <p:anim calcmode="lin" valueType="num">
                                          <p:cBhvr additive="base">
                                            <p:cTn id="16" dur="125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ppt_x"/>
                                              </p:val>
                                            </p:tav>
                                            <p:tav tm="100000">
                                              <p:val>
                                                <p:strVal val="#ppt_x"/>
                                              </p:val>
                                            </p:tav>
                                          </p:tavLst>
                                        </p:anim>
                                        <p:anim calcmode="lin" valueType="num">
                                          <p:cBhvr additive="base">
                                            <p:cTn id="20" dur="12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1250" fill="hold"/>
                                            <p:tgtEl>
                                              <p:spTgt spid="29"/>
                                            </p:tgtEl>
                                            <p:attrNameLst>
                                              <p:attrName>ppt_x</p:attrName>
                                            </p:attrNameLst>
                                          </p:cBhvr>
                                          <p:tavLst>
                                            <p:tav tm="0">
                                              <p:val>
                                                <p:strVal val="0-#ppt_w/2"/>
                                              </p:val>
                                            </p:tav>
                                            <p:tav tm="100000">
                                              <p:val>
                                                <p:strVal val="#ppt_x"/>
                                              </p:val>
                                            </p:tav>
                                          </p:tavLst>
                                        </p:anim>
                                        <p:anim calcmode="lin" valueType="num">
                                          <p:cBhvr additive="base">
                                            <p:cTn id="26" dur="1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250"/>
                                </p:stCondLst>
                                <p:childTnLst>
                                  <p:par>
                                    <p:cTn id="28" presetID="2" presetClass="entr" presetSubtype="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1250" fill="hold"/>
                                            <p:tgtEl>
                                              <p:spTgt spid="30"/>
                                            </p:tgtEl>
                                            <p:attrNameLst>
                                              <p:attrName>ppt_x</p:attrName>
                                            </p:attrNameLst>
                                          </p:cBhvr>
                                          <p:tavLst>
                                            <p:tav tm="0">
                                              <p:val>
                                                <p:strVal val="0-#ppt_w/2"/>
                                              </p:val>
                                            </p:tav>
                                            <p:tav tm="100000">
                                              <p:val>
                                                <p:strVal val="#ppt_x"/>
                                              </p:val>
                                            </p:tav>
                                          </p:tavLst>
                                        </p:anim>
                                        <p:anim calcmode="lin" valueType="num">
                                          <p:cBhvr additive="base">
                                            <p:cTn id="31" dur="1250" fill="hold"/>
                                            <p:tgtEl>
                                              <p:spTgt spid="30"/>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250" fill="hold"/>
                                            <p:tgtEl>
                                              <p:spTgt spid="31"/>
                                            </p:tgtEl>
                                            <p:attrNameLst>
                                              <p:attrName>ppt_x</p:attrName>
                                            </p:attrNameLst>
                                          </p:cBhvr>
                                          <p:tavLst>
                                            <p:tav tm="0">
                                              <p:val>
                                                <p:strVal val="0-#ppt_w/2"/>
                                              </p:val>
                                            </p:tav>
                                            <p:tav tm="100000">
                                              <p:val>
                                                <p:strVal val="#ppt_x"/>
                                              </p:val>
                                            </p:tav>
                                          </p:tavLst>
                                        </p:anim>
                                        <p:anim calcmode="lin" valueType="num">
                                          <p:cBhvr additive="base">
                                            <p:cTn id="36" dur="1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3"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2047" y="531857"/>
            <a:ext cx="2187926" cy="1260039"/>
          </a:xfrm>
          <a:prstGeom prst="rect">
            <a:avLst/>
          </a:prstGeom>
        </p:spPr>
        <p:txBody>
          <a:bodyPr spcFirstLastPara="1" wrap="square" lIns="91425" tIns="91425" rIns="91425" bIns="91425" anchor="t" anchorCtr="0">
            <a:noAutofit/>
          </a:bodyPr>
          <a:lstStyle/>
          <a:p>
            <a:pPr lvl="0" algn="ctr"/>
            <a:r>
              <a:rPr lang="en-US" sz="3200" kern="1200" dirty="0">
                <a:solidFill>
                  <a:srgbClr val="FFFF00"/>
                </a:solidFill>
                <a:latin typeface="Times New Roman" pitchFamily="18" charset="0"/>
                <a:ea typeface="+mn-ea"/>
                <a:cs typeface="Times New Roman" pitchFamily="18" charset="0"/>
              </a:rPr>
              <a:t>1. </a:t>
            </a:r>
            <a:r>
              <a:rPr lang="en-US" sz="3200" kern="1200" dirty="0" err="1">
                <a:solidFill>
                  <a:srgbClr val="FFFF00"/>
                </a:solidFill>
                <a:latin typeface="Times New Roman" pitchFamily="18" charset="0"/>
                <a:ea typeface="+mn-ea"/>
                <a:cs typeface="Times New Roman" pitchFamily="18" charset="0"/>
              </a:rPr>
              <a:t>Mác</a:t>
            </a:r>
            <a:r>
              <a:rPr lang="en-US" sz="3200" kern="1200" dirty="0">
                <a:solidFill>
                  <a:srgbClr val="FFFF00"/>
                </a:solidFill>
                <a:latin typeface="Times New Roman" pitchFamily="18" charset="0"/>
                <a:ea typeface="+mn-ea"/>
                <a:cs typeface="Times New Roman" pitchFamily="18" charset="0"/>
              </a:rPr>
              <a:t> </a:t>
            </a:r>
            <a:br>
              <a:rPr lang="en-US" sz="3200" kern="1200" dirty="0">
                <a:solidFill>
                  <a:srgbClr val="FFFF00"/>
                </a:solidFill>
                <a:latin typeface="Times New Roman" pitchFamily="18" charset="0"/>
                <a:ea typeface="+mn-ea"/>
                <a:cs typeface="Times New Roman" pitchFamily="18" charset="0"/>
              </a:rPr>
            </a:br>
            <a:r>
              <a:rPr lang="en-US" sz="3200" kern="1200" dirty="0" err="1">
                <a:solidFill>
                  <a:srgbClr val="FFFF00"/>
                </a:solidFill>
                <a:latin typeface="Times New Roman" pitchFamily="18" charset="0"/>
                <a:ea typeface="+mn-ea"/>
                <a:cs typeface="Times New Roman" pitchFamily="18" charset="0"/>
              </a:rPr>
              <a:t>và</a:t>
            </a:r>
            <a:r>
              <a:rPr lang="en-US" sz="3200" kern="1200" dirty="0">
                <a:solidFill>
                  <a:srgbClr val="FFFF00"/>
                </a:solidFill>
                <a:latin typeface="Times New Roman" pitchFamily="18" charset="0"/>
                <a:ea typeface="+mn-ea"/>
                <a:cs typeface="Times New Roman" pitchFamily="18" charset="0"/>
              </a:rPr>
              <a:t/>
            </a:r>
            <a:br>
              <a:rPr lang="en-US" sz="3200" kern="1200" dirty="0">
                <a:solidFill>
                  <a:srgbClr val="FFFF00"/>
                </a:solidFill>
                <a:latin typeface="Times New Roman" pitchFamily="18" charset="0"/>
                <a:ea typeface="+mn-ea"/>
                <a:cs typeface="Times New Roman" pitchFamily="18" charset="0"/>
              </a:rPr>
            </a:br>
            <a:r>
              <a:rPr lang="en-US" sz="3200" kern="1200" dirty="0">
                <a:solidFill>
                  <a:srgbClr val="FFFF00"/>
                </a:solidFill>
                <a:latin typeface="Times New Roman" pitchFamily="18" charset="0"/>
                <a:ea typeface="+mn-ea"/>
                <a:cs typeface="Times New Roman" pitchFamily="18" charset="0"/>
              </a:rPr>
              <a:t> </a:t>
            </a:r>
            <a:r>
              <a:rPr lang="en-US" sz="3200" kern="1200" dirty="0" err="1">
                <a:solidFill>
                  <a:srgbClr val="FFFF00"/>
                </a:solidFill>
                <a:latin typeface="Times New Roman" pitchFamily="18" charset="0"/>
                <a:ea typeface="+mn-ea"/>
                <a:cs typeface="Times New Roman" pitchFamily="18" charset="0"/>
              </a:rPr>
              <a:t>Ăng-ghen</a:t>
            </a:r>
            <a:endParaRPr dirty="0">
              <a:solidFill>
                <a:srgbClr val="FFFF00"/>
              </a:solidFill>
            </a:endParaRPr>
          </a:p>
        </p:txBody>
      </p:sp>
      <p:grpSp>
        <p:nvGrpSpPr>
          <p:cNvPr id="101" name="Google Shape;101;p18"/>
          <p:cNvGrpSpPr/>
          <p:nvPr/>
        </p:nvGrpSpPr>
        <p:grpSpPr>
          <a:xfrm>
            <a:off x="1755250" y="128840"/>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77945B5A-09CF-A44F-B2EB-C31C402B92D0}"/>
              </a:ext>
            </a:extLst>
          </p:cNvPr>
          <p:cNvPicPr>
            <a:picLocks noChangeAspect="1"/>
          </p:cNvPicPr>
          <p:nvPr/>
        </p:nvPicPr>
        <p:blipFill>
          <a:blip r:embed="rId3"/>
          <a:stretch>
            <a:fillRect/>
          </a:stretch>
        </p:blipFill>
        <p:spPr>
          <a:xfrm>
            <a:off x="274774" y="2330876"/>
            <a:ext cx="1729183" cy="2482930"/>
          </a:xfrm>
          <a:prstGeom prst="rect">
            <a:avLst/>
          </a:prstGeom>
        </p:spPr>
      </p:pic>
      <p:sp>
        <p:nvSpPr>
          <p:cNvPr id="6" name="Parallelogram 5">
            <a:extLst>
              <a:ext uri="{FF2B5EF4-FFF2-40B4-BE49-F238E27FC236}">
                <a16:creationId xmlns:a16="http://schemas.microsoft.com/office/drawing/2014/main" id="{5A0A7277-C986-E74A-B9E5-7E21157A8D17}"/>
              </a:ext>
            </a:extLst>
          </p:cNvPr>
          <p:cNvSpPr/>
          <p:nvPr/>
        </p:nvSpPr>
        <p:spPr>
          <a:xfrm>
            <a:off x="2525834" y="0"/>
            <a:ext cx="4477230" cy="5143500"/>
          </a:xfrm>
          <a:prstGeom prst="parallelogram">
            <a:avLst>
              <a:gd name="adj" fmla="val 53800"/>
            </a:avLst>
          </a:prstGeom>
          <a:solidFill>
            <a:schemeClr val="dk1">
              <a:alpha val="5899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473A1914-EBA3-CE4D-A6B4-43A415F11E91}"/>
              </a:ext>
            </a:extLst>
          </p:cNvPr>
          <p:cNvSpPr/>
          <p:nvPr/>
        </p:nvSpPr>
        <p:spPr>
          <a:xfrm>
            <a:off x="17120" y="4788457"/>
            <a:ext cx="2302233" cy="307777"/>
          </a:xfrm>
          <a:prstGeom prst="rect">
            <a:avLst/>
          </a:prstGeom>
        </p:spPr>
        <p:txBody>
          <a:bodyPr wrap="none">
            <a:spAutoFit/>
          </a:bodyPr>
          <a:lstStyle/>
          <a:p>
            <a:pPr eaLnBrk="1" hangingPunct="1">
              <a:spcBef>
                <a:spcPct val="50000"/>
              </a:spcBef>
            </a:pPr>
            <a:r>
              <a:rPr lang="en-US" dirty="0">
                <a:solidFill>
                  <a:schemeClr val="bg1"/>
                </a:solidFill>
              </a:rPr>
              <a:t>Ph. </a:t>
            </a:r>
            <a:r>
              <a:rPr lang="en-US" dirty="0" err="1">
                <a:solidFill>
                  <a:schemeClr val="bg1"/>
                </a:solidFill>
              </a:rPr>
              <a:t>Ăng-ghen</a:t>
            </a:r>
            <a:r>
              <a:rPr lang="en-US" dirty="0">
                <a:solidFill>
                  <a:schemeClr val="bg1"/>
                </a:solidFill>
              </a:rPr>
              <a:t> (1820-1895)</a:t>
            </a:r>
          </a:p>
        </p:txBody>
      </p:sp>
      <p:grpSp>
        <p:nvGrpSpPr>
          <p:cNvPr id="2" name="Group 1">
            <a:extLst>
              <a:ext uri="{FF2B5EF4-FFF2-40B4-BE49-F238E27FC236}">
                <a16:creationId xmlns:a16="http://schemas.microsoft.com/office/drawing/2014/main" id="{01AC2D29-FBBD-6146-8A29-D4C9B23286BD}"/>
              </a:ext>
            </a:extLst>
          </p:cNvPr>
          <p:cNvGrpSpPr/>
          <p:nvPr/>
        </p:nvGrpSpPr>
        <p:grpSpPr>
          <a:xfrm>
            <a:off x="3943176" y="0"/>
            <a:ext cx="5018110" cy="1331499"/>
            <a:chOff x="3943176" y="0"/>
            <a:chExt cx="5018110" cy="1331499"/>
          </a:xfrm>
        </p:grpSpPr>
        <p:sp>
          <p:nvSpPr>
            <p:cNvPr id="7" name="Rounded Rectangle 6">
              <a:extLst>
                <a:ext uri="{FF2B5EF4-FFF2-40B4-BE49-F238E27FC236}">
                  <a16:creationId xmlns:a16="http://schemas.microsoft.com/office/drawing/2014/main" id="{210E4E78-0FBE-CF41-9228-D44C5556C181}"/>
                </a:ext>
              </a:extLst>
            </p:cNvPr>
            <p:cNvSpPr/>
            <p:nvPr/>
          </p:nvSpPr>
          <p:spPr>
            <a:xfrm>
              <a:off x="3943176" y="8060"/>
              <a:ext cx="4830260" cy="1323439"/>
            </a:xfrm>
            <a:prstGeom prst="roundRect">
              <a:avLst/>
            </a:prstGeom>
            <a:solidFill>
              <a:srgbClr val="FFFF00">
                <a:alpha val="67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92EB0DC-C39E-3840-9952-91FCAABD60DA}"/>
                </a:ext>
              </a:extLst>
            </p:cNvPr>
            <p:cNvSpPr/>
            <p:nvPr/>
          </p:nvSpPr>
          <p:spPr>
            <a:xfrm>
              <a:off x="4131025" y="0"/>
              <a:ext cx="4830261" cy="132343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Ph. </a:t>
              </a:r>
              <a:r>
                <a:rPr lang="en-US" sz="2000" dirty="0" err="1">
                  <a:latin typeface="Times New Roman" panose="02020603050405020304" pitchFamily="18" charset="0"/>
                  <a:cs typeface="Times New Roman" panose="02020603050405020304" pitchFamily="18" charset="0"/>
                </a:rPr>
                <a:t>Ăng-ghen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-men,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endParaRPr lang="en-VN" sz="2000"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8D2BE85E-1026-4246-933E-E6A9F8C2016C}"/>
              </a:ext>
            </a:extLst>
          </p:cNvPr>
          <p:cNvGrpSpPr/>
          <p:nvPr/>
        </p:nvGrpSpPr>
        <p:grpSpPr>
          <a:xfrm>
            <a:off x="3066758" y="1647352"/>
            <a:ext cx="4745278" cy="1157035"/>
            <a:chOff x="3066758" y="1647352"/>
            <a:chExt cx="4745278" cy="1157035"/>
          </a:xfrm>
        </p:grpSpPr>
        <p:sp>
          <p:nvSpPr>
            <p:cNvPr id="16" name="Rounded Rectangle 15">
              <a:extLst>
                <a:ext uri="{FF2B5EF4-FFF2-40B4-BE49-F238E27FC236}">
                  <a16:creationId xmlns:a16="http://schemas.microsoft.com/office/drawing/2014/main" id="{110F6411-3219-C443-B94C-FF5152675C51}"/>
                </a:ext>
              </a:extLst>
            </p:cNvPr>
            <p:cNvSpPr/>
            <p:nvPr/>
          </p:nvSpPr>
          <p:spPr>
            <a:xfrm>
              <a:off x="3066758" y="1647352"/>
              <a:ext cx="4542026" cy="1157035"/>
            </a:xfrm>
            <a:prstGeom prst="roundRect">
              <a:avLst/>
            </a:prstGeom>
            <a:solidFill>
              <a:srgbClr val="FFFF00">
                <a:alpha val="67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AE0E2EA-31BC-F64F-BFCC-07FA176547D5}"/>
                </a:ext>
              </a:extLst>
            </p:cNvPr>
            <p:cNvSpPr/>
            <p:nvPr/>
          </p:nvSpPr>
          <p:spPr>
            <a:xfrm>
              <a:off x="3240036" y="1831723"/>
              <a:ext cx="4572000" cy="707886"/>
            </a:xfrm>
            <a:prstGeom prst="rect">
              <a:avLst/>
            </a:prstGeom>
          </p:spPr>
          <p:txBody>
            <a:bodyPr>
              <a:spAutoFit/>
            </a:bodyPr>
            <a:lstStyle/>
            <a:p>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rõ</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khinh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ghét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F795ECE2-5B35-124F-ABAB-11276226761A}"/>
              </a:ext>
            </a:extLst>
          </p:cNvPr>
          <p:cNvPicPr>
            <a:picLocks noChangeAspect="1"/>
          </p:cNvPicPr>
          <p:nvPr/>
        </p:nvPicPr>
        <p:blipFill rotWithShape="1">
          <a:blip r:embed="rId4"/>
          <a:srcRect r="31134"/>
          <a:stretch/>
        </p:blipFill>
        <p:spPr>
          <a:xfrm>
            <a:off x="7027467" y="3763840"/>
            <a:ext cx="2116533" cy="1371600"/>
          </a:xfrm>
          <a:prstGeom prst="rect">
            <a:avLst/>
          </a:prstGeom>
        </p:spPr>
      </p:pic>
      <p:grpSp>
        <p:nvGrpSpPr>
          <p:cNvPr id="5" name="Group 4">
            <a:extLst>
              <a:ext uri="{FF2B5EF4-FFF2-40B4-BE49-F238E27FC236}">
                <a16:creationId xmlns:a16="http://schemas.microsoft.com/office/drawing/2014/main" id="{3495DD75-F2BD-C44D-8D96-F2DA0015D292}"/>
              </a:ext>
            </a:extLst>
          </p:cNvPr>
          <p:cNvGrpSpPr/>
          <p:nvPr/>
        </p:nvGrpSpPr>
        <p:grpSpPr>
          <a:xfrm>
            <a:off x="2582836" y="3329668"/>
            <a:ext cx="4734219" cy="1650342"/>
            <a:chOff x="2582836" y="3329668"/>
            <a:chExt cx="4734219" cy="1650342"/>
          </a:xfrm>
        </p:grpSpPr>
        <p:sp>
          <p:nvSpPr>
            <p:cNvPr id="17" name="Rounded Rectangle 16">
              <a:extLst>
                <a:ext uri="{FF2B5EF4-FFF2-40B4-BE49-F238E27FC236}">
                  <a16:creationId xmlns:a16="http://schemas.microsoft.com/office/drawing/2014/main" id="{6495A9D2-028B-634E-A816-EC2F81262CF9}"/>
                </a:ext>
              </a:extLst>
            </p:cNvPr>
            <p:cNvSpPr/>
            <p:nvPr/>
          </p:nvSpPr>
          <p:spPr>
            <a:xfrm>
              <a:off x="2582836" y="3329668"/>
              <a:ext cx="4542026" cy="1631216"/>
            </a:xfrm>
            <a:prstGeom prst="roundRect">
              <a:avLst/>
            </a:prstGeom>
            <a:solidFill>
              <a:srgbClr val="FFFF00">
                <a:alpha val="67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94782F6-98D7-8A49-ADF3-9E52508140AD}"/>
                </a:ext>
              </a:extLst>
            </p:cNvPr>
            <p:cNvSpPr/>
            <p:nvPr/>
          </p:nvSpPr>
          <p:spPr>
            <a:xfrm>
              <a:off x="2745055" y="3348794"/>
              <a:ext cx="4572000" cy="1631216"/>
            </a:xfrm>
            <a:prstGeom prst="rect">
              <a:avLst/>
            </a:prstGeom>
          </p:spPr>
          <p:txBody>
            <a:bodyPr>
              <a:spAutoFit/>
            </a:bodyPr>
            <a:lstStyle/>
            <a:p>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1842,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sang Anh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cuốn</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cấp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nhân</a:t>
              </a:r>
              <a:r>
                <a:rPr lang="en-US" sz="2000" i="1" dirty="0">
                  <a:latin typeface="Times New Roman" panose="02020603050405020304" pitchFamily="18" charset="0"/>
                  <a:cs typeface="Times New Roman" panose="02020603050405020304" pitchFamily="18" charset="0"/>
                </a:rPr>
                <a:t> Anh”.</a:t>
              </a:r>
              <a:endParaRPr lang="en-VN"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3452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1250" fill="hold"/>
                                            <p:tgtEl>
                                              <p:spTgt spid="101"/>
                                            </p:tgtEl>
                                            <p:attrNameLst>
                                              <p:attrName>ppt_x</p:attrName>
                                            </p:attrNameLst>
                                          </p:cBhvr>
                                          <p:tavLst>
                                            <p:tav tm="0">
                                              <p:val>
                                                <p:strVal val="#ppt_x"/>
                                              </p:val>
                                            </p:tav>
                                            <p:tav tm="100000">
                                              <p:val>
                                                <p:strVal val="#ppt_x"/>
                                              </p:val>
                                            </p:tav>
                                          </p:tavLst>
                                        </p:anim>
                                        <p:anim calcmode="lin" valueType="num" p14:bounceEnd="50000">
                                          <p:cBhvr additive="base">
                                            <p:cTn id="8" dur="125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14:bounceEnd="50000">
                                          <p:cBhvr additive="base">
                                            <p:cTn id="11" dur="1250" fill="hold"/>
                                            <p:tgtEl>
                                              <p:spTgt spid="99"/>
                                            </p:tgtEl>
                                            <p:attrNameLst>
                                              <p:attrName>ppt_x</p:attrName>
                                            </p:attrNameLst>
                                          </p:cBhvr>
                                          <p:tavLst>
                                            <p:tav tm="0">
                                              <p:val>
                                                <p:strVal val="#ppt_x"/>
                                              </p:val>
                                            </p:tav>
                                            <p:tav tm="100000">
                                              <p:val>
                                                <p:strVal val="#ppt_x"/>
                                              </p:val>
                                            </p:tav>
                                          </p:tavLst>
                                        </p:anim>
                                        <p:anim calcmode="lin" valueType="num" p14:bounceEnd="50000">
                                          <p:cBhvr additive="base">
                                            <p:cTn id="12" dur="125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125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12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12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5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125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6" dur="125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1250"/>
                                </p:stCondLst>
                                <p:childTnLst>
                                  <p:par>
                                    <p:cTn id="28" presetID="2" presetClass="entr" presetSubtype="2" fill="hold" nodeType="afterEffect" p14:presetBounceEnd="50000">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14:bounceEnd="50000">
                                          <p:cBhvr additive="base">
                                            <p:cTn id="30" dur="125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31" dur="1250" fill="hold"/>
                                            <p:tgtEl>
                                              <p:spTgt spid="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14:presetBounceEnd="5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50000">
                                          <p:cBhvr additive="base">
                                            <p:cTn id="35" dur="12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36"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250" fill="hold"/>
                                            <p:tgtEl>
                                              <p:spTgt spid="101"/>
                                            </p:tgtEl>
                                            <p:attrNameLst>
                                              <p:attrName>ppt_x</p:attrName>
                                            </p:attrNameLst>
                                          </p:cBhvr>
                                          <p:tavLst>
                                            <p:tav tm="0">
                                              <p:val>
                                                <p:strVal val="#ppt_x"/>
                                              </p:val>
                                            </p:tav>
                                            <p:tav tm="100000">
                                              <p:val>
                                                <p:strVal val="#ppt_x"/>
                                              </p:val>
                                            </p:tav>
                                          </p:tavLst>
                                        </p:anim>
                                        <p:anim calcmode="lin" valueType="num">
                                          <p:cBhvr additive="base">
                                            <p:cTn id="8" dur="1250" fill="hold"/>
                                            <p:tgtEl>
                                              <p:spTgt spid="10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1250" fill="hold"/>
                                            <p:tgtEl>
                                              <p:spTgt spid="99"/>
                                            </p:tgtEl>
                                            <p:attrNameLst>
                                              <p:attrName>ppt_x</p:attrName>
                                            </p:attrNameLst>
                                          </p:cBhvr>
                                          <p:tavLst>
                                            <p:tav tm="0">
                                              <p:val>
                                                <p:strVal val="#ppt_x"/>
                                              </p:val>
                                            </p:tav>
                                            <p:tav tm="100000">
                                              <p:val>
                                                <p:strVal val="#ppt_x"/>
                                              </p:val>
                                            </p:tav>
                                          </p:tavLst>
                                        </p:anim>
                                        <p:anim calcmode="lin" valueType="num">
                                          <p:cBhvr additive="base">
                                            <p:cTn id="12" dur="1250" fill="hold"/>
                                            <p:tgtEl>
                                              <p:spTgt spid="9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ppt_x"/>
                                              </p:val>
                                            </p:tav>
                                            <p:tav tm="100000">
                                              <p:val>
                                                <p:strVal val="#ppt_x"/>
                                              </p:val>
                                            </p:tav>
                                          </p:tavLst>
                                        </p:anim>
                                        <p:anim calcmode="lin" valueType="num">
                                          <p:cBhvr additive="base">
                                            <p:cTn id="20" dur="125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250" fill="hold"/>
                                            <p:tgtEl>
                                              <p:spTgt spid="2"/>
                                            </p:tgtEl>
                                            <p:attrNameLst>
                                              <p:attrName>ppt_x</p:attrName>
                                            </p:attrNameLst>
                                          </p:cBhvr>
                                          <p:tavLst>
                                            <p:tav tm="0">
                                              <p:val>
                                                <p:strVal val="1+#ppt_w/2"/>
                                              </p:val>
                                            </p:tav>
                                            <p:tav tm="100000">
                                              <p:val>
                                                <p:strVal val="#ppt_x"/>
                                              </p:val>
                                            </p:tav>
                                          </p:tavLst>
                                        </p:anim>
                                        <p:anim calcmode="lin" valueType="num">
                                          <p:cBhvr additive="base">
                                            <p:cTn id="26" dur="125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1250"/>
                                </p:stCondLst>
                                <p:childTnLst>
                                  <p:par>
                                    <p:cTn id="28" presetID="2" presetClass="entr" presetSubtype="2"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250" fill="hold"/>
                                            <p:tgtEl>
                                              <p:spTgt spid="4"/>
                                            </p:tgtEl>
                                            <p:attrNameLst>
                                              <p:attrName>ppt_x</p:attrName>
                                            </p:attrNameLst>
                                          </p:cBhvr>
                                          <p:tavLst>
                                            <p:tav tm="0">
                                              <p:val>
                                                <p:strVal val="1+#ppt_w/2"/>
                                              </p:val>
                                            </p:tav>
                                            <p:tav tm="100000">
                                              <p:val>
                                                <p:strVal val="#ppt_x"/>
                                              </p:val>
                                            </p:tav>
                                          </p:tavLst>
                                        </p:anim>
                                        <p:anim calcmode="lin" valueType="num">
                                          <p:cBhvr additive="base">
                                            <p:cTn id="31" dur="1250" fill="hold"/>
                                            <p:tgtEl>
                                              <p:spTgt spid="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250" fill="hold"/>
                                            <p:tgtEl>
                                              <p:spTgt spid="5"/>
                                            </p:tgtEl>
                                            <p:attrNameLst>
                                              <p:attrName>ppt_x</p:attrName>
                                            </p:attrNameLst>
                                          </p:cBhvr>
                                          <p:tavLst>
                                            <p:tav tm="0">
                                              <p:val>
                                                <p:strVal val="1+#ppt_w/2"/>
                                              </p:val>
                                            </p:tav>
                                            <p:tav tm="100000">
                                              <p:val>
                                                <p:strVal val="#ppt_x"/>
                                              </p:val>
                                            </p:tav>
                                          </p:tavLst>
                                        </p:anim>
                                        <p:anim calcmode="lin" valueType="num">
                                          <p:cBhvr additive="base">
                                            <p:cTn id="36"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8"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2047" y="531857"/>
            <a:ext cx="2187926" cy="1260039"/>
          </a:xfrm>
          <a:prstGeom prst="rect">
            <a:avLst/>
          </a:prstGeom>
        </p:spPr>
        <p:txBody>
          <a:bodyPr spcFirstLastPara="1" wrap="square" lIns="91425" tIns="91425" rIns="91425" bIns="91425" anchor="t" anchorCtr="0">
            <a:noAutofit/>
          </a:bodyPr>
          <a:lstStyle/>
          <a:p>
            <a:pPr lvl="0" algn="ctr"/>
            <a:r>
              <a:rPr lang="en-US" sz="3200" kern="1200" dirty="0">
                <a:solidFill>
                  <a:srgbClr val="FFFF00"/>
                </a:solidFill>
                <a:latin typeface="Times New Roman" pitchFamily="18" charset="0"/>
                <a:ea typeface="+mn-ea"/>
                <a:cs typeface="Times New Roman" pitchFamily="18" charset="0"/>
              </a:rPr>
              <a:t>1. </a:t>
            </a:r>
            <a:r>
              <a:rPr lang="en-US" sz="3200" kern="1200" dirty="0" err="1">
                <a:solidFill>
                  <a:srgbClr val="FFFF00"/>
                </a:solidFill>
                <a:latin typeface="Times New Roman" pitchFamily="18" charset="0"/>
                <a:ea typeface="+mn-ea"/>
                <a:cs typeface="Times New Roman" pitchFamily="18" charset="0"/>
              </a:rPr>
              <a:t>Mác</a:t>
            </a:r>
            <a:r>
              <a:rPr lang="en-US" sz="3200" kern="1200" dirty="0">
                <a:solidFill>
                  <a:srgbClr val="FFFF00"/>
                </a:solidFill>
                <a:latin typeface="Times New Roman" pitchFamily="18" charset="0"/>
                <a:ea typeface="+mn-ea"/>
                <a:cs typeface="Times New Roman" pitchFamily="18" charset="0"/>
              </a:rPr>
              <a:t> </a:t>
            </a:r>
            <a:br>
              <a:rPr lang="en-US" sz="3200" kern="1200" dirty="0">
                <a:solidFill>
                  <a:srgbClr val="FFFF00"/>
                </a:solidFill>
                <a:latin typeface="Times New Roman" pitchFamily="18" charset="0"/>
                <a:ea typeface="+mn-ea"/>
                <a:cs typeface="Times New Roman" pitchFamily="18" charset="0"/>
              </a:rPr>
            </a:br>
            <a:r>
              <a:rPr lang="en-US" sz="3200" kern="1200" dirty="0" err="1">
                <a:solidFill>
                  <a:srgbClr val="FFFF00"/>
                </a:solidFill>
                <a:latin typeface="Times New Roman" pitchFamily="18" charset="0"/>
                <a:ea typeface="+mn-ea"/>
                <a:cs typeface="Times New Roman" pitchFamily="18" charset="0"/>
              </a:rPr>
              <a:t>và</a:t>
            </a:r>
            <a:r>
              <a:rPr lang="en-US" sz="3200" kern="1200" dirty="0">
                <a:solidFill>
                  <a:srgbClr val="FFFF00"/>
                </a:solidFill>
                <a:latin typeface="Times New Roman" pitchFamily="18" charset="0"/>
                <a:ea typeface="+mn-ea"/>
                <a:cs typeface="Times New Roman" pitchFamily="18" charset="0"/>
              </a:rPr>
              <a:t/>
            </a:r>
            <a:br>
              <a:rPr lang="en-US" sz="3200" kern="1200" dirty="0">
                <a:solidFill>
                  <a:srgbClr val="FFFF00"/>
                </a:solidFill>
                <a:latin typeface="Times New Roman" pitchFamily="18" charset="0"/>
                <a:ea typeface="+mn-ea"/>
                <a:cs typeface="Times New Roman" pitchFamily="18" charset="0"/>
              </a:rPr>
            </a:br>
            <a:r>
              <a:rPr lang="en-US" sz="3200" kern="1200" dirty="0">
                <a:solidFill>
                  <a:srgbClr val="FFFF00"/>
                </a:solidFill>
                <a:latin typeface="Times New Roman" pitchFamily="18" charset="0"/>
                <a:ea typeface="+mn-ea"/>
                <a:cs typeface="Times New Roman" pitchFamily="18" charset="0"/>
              </a:rPr>
              <a:t> </a:t>
            </a:r>
            <a:r>
              <a:rPr lang="en-US" sz="3200" kern="1200" dirty="0" err="1">
                <a:solidFill>
                  <a:srgbClr val="FFFF00"/>
                </a:solidFill>
                <a:latin typeface="Times New Roman" pitchFamily="18" charset="0"/>
                <a:ea typeface="+mn-ea"/>
                <a:cs typeface="Times New Roman" pitchFamily="18" charset="0"/>
              </a:rPr>
              <a:t>Ăng-ghen</a:t>
            </a:r>
            <a:endParaRPr dirty="0">
              <a:solidFill>
                <a:srgbClr val="FFFF00"/>
              </a:solidFill>
            </a:endParaRPr>
          </a:p>
        </p:txBody>
      </p:sp>
      <p:grpSp>
        <p:nvGrpSpPr>
          <p:cNvPr id="101" name="Google Shape;101;p18"/>
          <p:cNvGrpSpPr/>
          <p:nvPr/>
        </p:nvGrpSpPr>
        <p:grpSpPr>
          <a:xfrm>
            <a:off x="1755250" y="128840"/>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B26AAE18-8487-8945-8B12-FEDE2E64E6E1}"/>
              </a:ext>
            </a:extLst>
          </p:cNvPr>
          <p:cNvPicPr>
            <a:picLocks noChangeAspect="1"/>
          </p:cNvPicPr>
          <p:nvPr/>
        </p:nvPicPr>
        <p:blipFill>
          <a:blip r:embed="rId3"/>
          <a:stretch>
            <a:fillRect/>
          </a:stretch>
        </p:blipFill>
        <p:spPr>
          <a:xfrm>
            <a:off x="2373581" y="0"/>
            <a:ext cx="1679792" cy="1841860"/>
          </a:xfrm>
          <a:prstGeom prst="rect">
            <a:avLst/>
          </a:prstGeom>
        </p:spPr>
      </p:pic>
      <p:pic>
        <p:nvPicPr>
          <p:cNvPr id="20" name="Picture 19">
            <a:extLst>
              <a:ext uri="{FF2B5EF4-FFF2-40B4-BE49-F238E27FC236}">
                <a16:creationId xmlns:a16="http://schemas.microsoft.com/office/drawing/2014/main" id="{BFA6E9EA-4702-D344-B242-67A535750AA3}"/>
              </a:ext>
            </a:extLst>
          </p:cNvPr>
          <p:cNvPicPr>
            <a:picLocks noChangeAspect="1"/>
          </p:cNvPicPr>
          <p:nvPr/>
        </p:nvPicPr>
        <p:blipFill>
          <a:blip r:embed="rId4"/>
          <a:stretch>
            <a:fillRect/>
          </a:stretch>
        </p:blipFill>
        <p:spPr>
          <a:xfrm>
            <a:off x="7059828" y="29765"/>
            <a:ext cx="2086743" cy="1605187"/>
          </a:xfrm>
          <a:prstGeom prst="rect">
            <a:avLst/>
          </a:prstGeom>
        </p:spPr>
      </p:pic>
      <p:sp>
        <p:nvSpPr>
          <p:cNvPr id="21" name="Rectangle 20">
            <a:extLst>
              <a:ext uri="{FF2B5EF4-FFF2-40B4-BE49-F238E27FC236}">
                <a16:creationId xmlns:a16="http://schemas.microsoft.com/office/drawing/2014/main" id="{12C1B2C1-25E9-CE4A-AF7C-7EF08F5640D1}"/>
              </a:ext>
            </a:extLst>
          </p:cNvPr>
          <p:cNvSpPr/>
          <p:nvPr/>
        </p:nvSpPr>
        <p:spPr>
          <a:xfrm>
            <a:off x="7103488" y="1634952"/>
            <a:ext cx="1850186" cy="338554"/>
          </a:xfrm>
          <a:prstGeom prst="rect">
            <a:avLst/>
          </a:prstGeom>
        </p:spPr>
        <p:txBody>
          <a:bodyPr wrap="none">
            <a:spAutoFit/>
          </a:bodyPr>
          <a:lstStyle/>
          <a:p>
            <a:pPr algn="ctr" eaLnBrk="1" hangingPunct="1">
              <a:spcBef>
                <a:spcPct val="50000"/>
              </a:spcBef>
            </a:pPr>
            <a:r>
              <a:rPr lang="en-US" sz="1600" b="1" dirty="0" err="1">
                <a:solidFill>
                  <a:schemeClr val="tx1"/>
                </a:solidFill>
                <a:latin typeface="Times New Roman" panose="02020603050405020304" pitchFamily="18" charset="0"/>
                <a:cs typeface="Times New Roman" panose="02020603050405020304" pitchFamily="18" charset="0"/>
              </a:rPr>
              <a:t>C.Mác</a:t>
            </a:r>
            <a:r>
              <a:rPr lang="en-US" sz="1600" b="1" dirty="0">
                <a:solidFill>
                  <a:schemeClr val="tx1"/>
                </a:solidFill>
                <a:latin typeface="Times New Roman" panose="02020603050405020304" pitchFamily="18" charset="0"/>
                <a:cs typeface="Times New Roman" panose="02020603050405020304" pitchFamily="18" charset="0"/>
              </a:rPr>
              <a:t> (1818-1883)</a:t>
            </a:r>
          </a:p>
        </p:txBody>
      </p:sp>
      <p:sp>
        <p:nvSpPr>
          <p:cNvPr id="22" name="Rectangle 21">
            <a:extLst>
              <a:ext uri="{FF2B5EF4-FFF2-40B4-BE49-F238E27FC236}">
                <a16:creationId xmlns:a16="http://schemas.microsoft.com/office/drawing/2014/main" id="{1D0842AE-44A7-0E44-AE0C-BF126E5D7A7F}"/>
              </a:ext>
            </a:extLst>
          </p:cNvPr>
          <p:cNvSpPr/>
          <p:nvPr/>
        </p:nvSpPr>
        <p:spPr>
          <a:xfrm>
            <a:off x="2370768" y="1622619"/>
            <a:ext cx="2459328" cy="338554"/>
          </a:xfrm>
          <a:prstGeom prst="rect">
            <a:avLst/>
          </a:prstGeom>
        </p:spPr>
        <p:txBody>
          <a:bodyPr wrap="none">
            <a:spAutoFit/>
          </a:bodyPr>
          <a:lstStyle/>
          <a:p>
            <a:pPr eaLnBrk="1" hangingPunct="1">
              <a:spcBef>
                <a:spcPct val="50000"/>
              </a:spcBef>
            </a:pPr>
            <a:r>
              <a:rPr lang="en-US" sz="1600" b="1" dirty="0">
                <a:solidFill>
                  <a:schemeClr val="tx1"/>
                </a:solidFill>
                <a:latin typeface="Times New Roman" panose="02020603050405020304" pitchFamily="18" charset="0"/>
                <a:cs typeface="Times New Roman" panose="02020603050405020304" pitchFamily="18" charset="0"/>
              </a:rPr>
              <a:t>Ph. </a:t>
            </a:r>
            <a:r>
              <a:rPr lang="en-US" sz="1600" b="1" dirty="0" err="1">
                <a:solidFill>
                  <a:schemeClr val="tx1"/>
                </a:solidFill>
                <a:latin typeface="Times New Roman" panose="02020603050405020304" pitchFamily="18" charset="0"/>
                <a:cs typeface="Times New Roman" panose="02020603050405020304" pitchFamily="18" charset="0"/>
              </a:rPr>
              <a:t>Ăng-ghen</a:t>
            </a:r>
            <a:r>
              <a:rPr lang="en-US" sz="1600" b="1" dirty="0">
                <a:solidFill>
                  <a:schemeClr val="tx1"/>
                </a:solidFill>
                <a:latin typeface="Times New Roman" panose="02020603050405020304" pitchFamily="18" charset="0"/>
                <a:cs typeface="Times New Roman" panose="02020603050405020304" pitchFamily="18" charset="0"/>
              </a:rPr>
              <a:t> (1820-1895)</a:t>
            </a:r>
          </a:p>
        </p:txBody>
      </p:sp>
      <p:sp>
        <p:nvSpPr>
          <p:cNvPr id="2" name="Rectangle 1">
            <a:extLst>
              <a:ext uri="{FF2B5EF4-FFF2-40B4-BE49-F238E27FC236}">
                <a16:creationId xmlns:a16="http://schemas.microsoft.com/office/drawing/2014/main" id="{5E03E5B9-C686-C941-83F9-451B6951B73F}"/>
              </a:ext>
            </a:extLst>
          </p:cNvPr>
          <p:cNvSpPr/>
          <p:nvPr/>
        </p:nvSpPr>
        <p:spPr>
          <a:xfrm>
            <a:off x="3940319" y="636651"/>
            <a:ext cx="3358612" cy="923330"/>
          </a:xfrm>
          <a:prstGeom prst="rect">
            <a:avLst/>
          </a:prstGeom>
          <a:noFill/>
        </p:spPr>
        <p:txBody>
          <a:bodyPr wrap="none" lIns="91440" tIns="45720" rIns="91440" bIns="45720">
            <a:spAutoFit/>
          </a:bodyPr>
          <a:lstStyle/>
          <a:p>
            <a:pPr algn="ctr"/>
            <a:r>
              <a:rPr lang="en-US" sz="5400" b="1" dirty="0" err="1">
                <a:ln w="0"/>
                <a:solidFill>
                  <a:srgbClr val="C00000"/>
                </a:solidFill>
                <a:effectLst>
                  <a:reflection blurRad="6350" stA="53000" endA="300" endPos="35500" dir="5400000" sy="-90000" algn="bl" rotWithShape="0"/>
                </a:effectLst>
                <a:latin typeface="Snell Roundhand Black" panose="02000603080000090004" pitchFamily="2" charset="77"/>
              </a:rPr>
              <a:t>Tư</a:t>
            </a:r>
            <a:r>
              <a:rPr lang="en-US" sz="5400" b="1" dirty="0">
                <a:ln w="0"/>
                <a:solidFill>
                  <a:srgbClr val="C00000"/>
                </a:solidFill>
                <a:effectLst>
                  <a:reflection blurRad="6350" stA="53000" endA="300" endPos="35500" dir="5400000" sy="-90000" algn="bl" rotWithShape="0"/>
                </a:effectLst>
                <a:latin typeface="Snell Roundhand Black" panose="02000603080000090004" pitchFamily="2" charset="77"/>
              </a:rPr>
              <a:t> </a:t>
            </a:r>
            <a:r>
              <a:rPr lang="en-US" sz="5400" b="1" dirty="0" err="1">
                <a:ln w="0"/>
                <a:solidFill>
                  <a:srgbClr val="C00000"/>
                </a:solidFill>
                <a:effectLst>
                  <a:reflection blurRad="6350" stA="53000" endA="300" endPos="35500" dir="5400000" sy="-90000" algn="bl" rotWithShape="0"/>
                </a:effectLst>
                <a:latin typeface="Snell Roundhand Black" panose="02000603080000090004" pitchFamily="2" charset="77"/>
              </a:rPr>
              <a:t>tưởng</a:t>
            </a:r>
            <a:endParaRPr lang="en-US" sz="5400" b="1" cap="none" spc="0" dirty="0">
              <a:ln w="0"/>
              <a:solidFill>
                <a:srgbClr val="C00000"/>
              </a:solidFill>
              <a:effectLst>
                <a:reflection blurRad="6350" stA="53000" endA="300" endPos="35500" dir="5400000" sy="-90000" algn="bl" rotWithShape="0"/>
              </a:effectLst>
              <a:latin typeface="Snell Roundhand Black" panose="02000603080000090004" pitchFamily="2" charset="77"/>
            </a:endParaRPr>
          </a:p>
        </p:txBody>
      </p:sp>
      <p:sp>
        <p:nvSpPr>
          <p:cNvPr id="24" name="Text Box 10">
            <a:extLst>
              <a:ext uri="{FF2B5EF4-FFF2-40B4-BE49-F238E27FC236}">
                <a16:creationId xmlns:a16="http://schemas.microsoft.com/office/drawing/2014/main" id="{236B5D75-7FE7-6C48-BC7B-09FDFFFFD6D1}"/>
              </a:ext>
            </a:extLst>
          </p:cNvPr>
          <p:cNvSpPr txBox="1">
            <a:spLocks noChangeArrowheads="1"/>
          </p:cNvSpPr>
          <p:nvPr/>
        </p:nvSpPr>
        <p:spPr bwMode="auto">
          <a:xfrm>
            <a:off x="6043353" y="2143759"/>
            <a:ext cx="2946183" cy="2677656"/>
          </a:xfrm>
          <a:prstGeom prst="rect">
            <a:avLst/>
          </a:prstGeom>
          <a:solidFill>
            <a:srgbClr val="FFFF00"/>
          </a:solidFill>
          <a:ln w="9525">
            <a:solidFill>
              <a:schemeClr val="tx1"/>
            </a:solidFill>
            <a:miter lim="800000"/>
            <a:headEnd/>
            <a:tailEn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algn="just" eaLnBrk="1" hangingPunct="1">
              <a:spcBef>
                <a:spcPct val="50000"/>
              </a:spcBef>
            </a:pPr>
            <a:r>
              <a:rPr lang="en-US" sz="2400" i="1" dirty="0">
                <a:solidFill>
                  <a:srgbClr val="0000FF"/>
                </a:solidFill>
                <a:latin typeface="Times New Roman" panose="02020603050405020304" pitchFamily="18" charset="0"/>
                <a:cs typeface="Times New Roman" panose="02020603050405020304" pitchFamily="18" charset="0"/>
              </a:rPr>
              <a:t>“</a:t>
            </a:r>
            <a:r>
              <a:rPr lang="en-US" sz="2400" i="1" dirty="0" err="1">
                <a:solidFill>
                  <a:srgbClr val="0000FF"/>
                </a:solidFill>
                <a:latin typeface="Times New Roman" panose="02020603050405020304" pitchFamily="18" charset="0"/>
                <a:cs typeface="Times New Roman" panose="02020603050405020304" pitchFamily="18" charset="0"/>
              </a:rPr>
              <a:t>Giai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cấp</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vô</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sản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được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vũ</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trang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bằng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lý</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luận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cách</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mạng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sẽ</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đảm</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đương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sứ</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mệnh</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lịch</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sử</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giải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phóng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loài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người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khỏi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ách</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áp</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bức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bóc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lột</a:t>
            </a:r>
            <a:r>
              <a:rPr lang="en-US" sz="2400" i="1" dirty="0">
                <a:solidFill>
                  <a:srgbClr val="0000FF"/>
                </a:solidFill>
                <a:latin typeface="Times New Roman" panose="02020603050405020304" pitchFamily="18" charset="0"/>
                <a:cs typeface="Times New Roman" panose="02020603050405020304" pitchFamily="18" charset="0"/>
              </a:rPr>
              <a:t>”.  </a:t>
            </a:r>
          </a:p>
        </p:txBody>
      </p:sp>
      <p:sp>
        <p:nvSpPr>
          <p:cNvPr id="25" name="Text Box 11">
            <a:extLst>
              <a:ext uri="{FF2B5EF4-FFF2-40B4-BE49-F238E27FC236}">
                <a16:creationId xmlns:a16="http://schemas.microsoft.com/office/drawing/2014/main" id="{3A2662B4-B733-2B4D-81F7-9344E03E8CF9}"/>
              </a:ext>
            </a:extLst>
          </p:cNvPr>
          <p:cNvSpPr txBox="1">
            <a:spLocks noChangeArrowheads="1"/>
          </p:cNvSpPr>
          <p:nvPr/>
        </p:nvSpPr>
        <p:spPr bwMode="auto">
          <a:xfrm>
            <a:off x="2487899" y="2143759"/>
            <a:ext cx="3358612" cy="2677656"/>
          </a:xfrm>
          <a:prstGeom prst="rect">
            <a:avLst/>
          </a:prstGeom>
          <a:solidFill>
            <a:srgbClr val="FFFF00"/>
          </a:solidFill>
          <a:ln w="9525">
            <a:solidFill>
              <a:schemeClr val="tx1"/>
            </a:solidFill>
            <a:miter lim="800000"/>
            <a:headEnd/>
            <a:tailEn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algn="just" eaLnBrk="1" hangingPunct="1">
              <a:spcBef>
                <a:spcPct val="50000"/>
              </a:spcBef>
            </a:pPr>
            <a:r>
              <a:rPr lang="en-US" sz="2400" i="1" dirty="0">
                <a:solidFill>
                  <a:srgbClr val="0000FF"/>
                </a:solidFill>
                <a:latin typeface="Times New Roman" panose="02020603050405020304" pitchFamily="18" charset="0"/>
                <a:cs typeface="Times New Roman" panose="02020603050405020304" pitchFamily="18" charset="0"/>
              </a:rPr>
              <a:t>“</a:t>
            </a:r>
            <a:r>
              <a:rPr lang="en-US" sz="2400" i="1" dirty="0" err="1">
                <a:solidFill>
                  <a:srgbClr val="0000FF"/>
                </a:solidFill>
                <a:latin typeface="Times New Roman" panose="02020603050405020304" pitchFamily="18" charset="0"/>
                <a:cs typeface="Times New Roman" panose="02020603050405020304" pitchFamily="18" charset="0"/>
              </a:rPr>
              <a:t>Giai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cấp</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vô</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sản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không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chỉ</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là</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nạn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nhân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của</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chủ</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nghĩa</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tư</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bản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mà</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còn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là</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lực</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lượng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có</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thể</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đánh</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đổ</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sự</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thống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trị</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của</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giai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cấp</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tư</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sản</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và</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tự</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giải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phóng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khỏi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mọi</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sự</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xiềng</a:t>
            </a:r>
            <a:r>
              <a:rPr lang="en-US" sz="2400" i="1" dirty="0">
                <a:solidFill>
                  <a:srgbClr val="0000FF"/>
                </a:solidFill>
                <a:latin typeface="Times New Roman" panose="02020603050405020304" pitchFamily="18" charset="0"/>
                <a:cs typeface="Times New Roman" panose="02020603050405020304" pitchFamily="18" charset="0"/>
              </a:rPr>
              <a:t> </a:t>
            </a:r>
            <a:r>
              <a:rPr lang="en-US" sz="2400" i="1" dirty="0" err="1">
                <a:solidFill>
                  <a:srgbClr val="0000FF"/>
                </a:solidFill>
                <a:latin typeface="Times New Roman" panose="02020603050405020304" pitchFamily="18" charset="0"/>
                <a:cs typeface="Times New Roman" panose="02020603050405020304" pitchFamily="18" charset="0"/>
              </a:rPr>
              <a:t>xích</a:t>
            </a:r>
            <a:r>
              <a:rPr lang="en-US" sz="2400" i="1" dirty="0">
                <a:solidFill>
                  <a:srgbClr val="0000FF"/>
                </a:solidFill>
                <a:latin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63743ED1-6408-7C4C-9A53-CC0B0AC55C6D}"/>
              </a:ext>
            </a:extLst>
          </p:cNvPr>
          <p:cNvPicPr>
            <a:picLocks noChangeAspect="1"/>
          </p:cNvPicPr>
          <p:nvPr/>
        </p:nvPicPr>
        <p:blipFill>
          <a:blip r:embed="rId5"/>
          <a:stretch>
            <a:fillRect/>
          </a:stretch>
        </p:blipFill>
        <p:spPr>
          <a:xfrm>
            <a:off x="-110405" y="3065134"/>
            <a:ext cx="2664980" cy="2280038"/>
          </a:xfrm>
          <a:prstGeom prst="rect">
            <a:avLst/>
          </a:prstGeom>
        </p:spPr>
      </p:pic>
    </p:spTree>
    <p:extLst>
      <p:ext uri="{BB962C8B-B14F-4D97-AF65-F5344CB8AC3E}">
        <p14:creationId xmlns:p14="http://schemas.microsoft.com/office/powerpoint/2010/main" val="173454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14:bounceEnd="50000">
                                          <p:cBhvr additive="base">
                                            <p:cTn id="7" dur="500" fill="hold"/>
                                            <p:tgtEl>
                                              <p:spTgt spid="99"/>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14:bounceEnd="50000">
                                          <p:cBhvr additive="base">
                                            <p:cTn id="11" dur="500" fill="hold"/>
                                            <p:tgtEl>
                                              <p:spTgt spid="10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0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50000">
                                          <p:cBhvr additive="base">
                                            <p:cTn id="15" dur="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style.rotation</p:attrName>
                                            </p:attrNameLst>
                                          </p:cBhvr>
                                          <p:tavLst>
                                            <p:tav tm="0">
                                              <p:val>
                                                <p:fltVal val="90"/>
                                              </p:val>
                                            </p:tav>
                                            <p:tav tm="100000">
                                              <p:val>
                                                <p:fltVal val="0"/>
                                              </p:val>
                                            </p:tav>
                                          </p:tavLst>
                                        </p:anim>
                                        <p:animEffect transition="in" filter="fade">
                                          <p:cBhvr>
                                            <p:cTn id="30" dur="1000"/>
                                            <p:tgtEl>
                                              <p:spTgt spid="22"/>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childTnLst>
                              </p:cTn>
                            </p:par>
                            <p:par>
                              <p:cTn id="43" fill="hold">
                                <p:stCondLst>
                                  <p:cond delay="1000"/>
                                </p:stCondLst>
                                <p:childTnLst>
                                  <p:par>
                                    <p:cTn id="44" presetID="19" presetClass="entr" presetSubtype="10" repeatCount="indefinite"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0" fill="hold"/>
                                            <p:tgtEl>
                                              <p:spTgt spid="2"/>
                                            </p:tgtEl>
                                            <p:attrNameLst>
                                              <p:attrName>ppt_w</p:attrName>
                                            </p:attrNameLst>
                                          </p:cBhvr>
                                          <p:tavLst>
                                            <p:tav tm="0" fmla="#ppt_w*sin(2.5*pi*$)">
                                              <p:val>
                                                <p:fltVal val="0"/>
                                              </p:val>
                                            </p:tav>
                                            <p:tav tm="100000">
                                              <p:val>
                                                <p:fltVal val="1"/>
                                              </p:val>
                                            </p:tav>
                                          </p:tavLst>
                                        </p:anim>
                                        <p:anim calcmode="lin" valueType="num">
                                          <p:cBhvr>
                                            <p:cTn id="47"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800" decel="100000"/>
                                            <p:tgtEl>
                                              <p:spTgt spid="24"/>
                                            </p:tgtEl>
                                          </p:cBhvr>
                                        </p:animEffect>
                                        <p:anim calcmode="lin" valueType="num">
                                          <p:cBhvr>
                                            <p:cTn id="53" dur="800" decel="100000" fill="hold"/>
                                            <p:tgtEl>
                                              <p:spTgt spid="24"/>
                                            </p:tgtEl>
                                            <p:attrNameLst>
                                              <p:attrName>style.rotation</p:attrName>
                                            </p:attrNameLst>
                                          </p:cBhvr>
                                          <p:tavLst>
                                            <p:tav tm="0">
                                              <p:val>
                                                <p:fltVal val="-90"/>
                                              </p:val>
                                            </p:tav>
                                            <p:tav tm="100000">
                                              <p:val>
                                                <p:fltVal val="0"/>
                                              </p:val>
                                            </p:tav>
                                          </p:tavLst>
                                        </p:anim>
                                        <p:anim calcmode="lin" valueType="num">
                                          <p:cBhvr>
                                            <p:cTn id="54" dur="800" decel="100000" fill="hold"/>
                                            <p:tgtEl>
                                              <p:spTgt spid="24"/>
                                            </p:tgtEl>
                                            <p:attrNameLst>
                                              <p:attrName>ppt_x</p:attrName>
                                            </p:attrNameLst>
                                          </p:cBhvr>
                                          <p:tavLst>
                                            <p:tav tm="0">
                                              <p:val>
                                                <p:strVal val="#ppt_x+0.4"/>
                                              </p:val>
                                            </p:tav>
                                            <p:tav tm="100000">
                                              <p:val>
                                                <p:strVal val="#ppt_x-0.05"/>
                                              </p:val>
                                            </p:tav>
                                          </p:tavLst>
                                        </p:anim>
                                        <p:anim calcmode="lin" valueType="num">
                                          <p:cBhvr>
                                            <p:cTn id="55" dur="800" decel="100000" fill="hold"/>
                                            <p:tgtEl>
                                              <p:spTgt spid="24"/>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800" decel="100000"/>
                                            <p:tgtEl>
                                              <p:spTgt spid="25"/>
                                            </p:tgtEl>
                                          </p:cBhvr>
                                        </p:animEffect>
                                        <p:anim calcmode="lin" valueType="num">
                                          <p:cBhvr>
                                            <p:cTn id="63" dur="800" decel="100000" fill="hold"/>
                                            <p:tgtEl>
                                              <p:spTgt spid="25"/>
                                            </p:tgtEl>
                                            <p:attrNameLst>
                                              <p:attrName>style.rotation</p:attrName>
                                            </p:attrNameLst>
                                          </p:cBhvr>
                                          <p:tavLst>
                                            <p:tav tm="0">
                                              <p:val>
                                                <p:fltVal val="-90"/>
                                              </p:val>
                                            </p:tav>
                                            <p:tav tm="100000">
                                              <p:val>
                                                <p:fltVal val="0"/>
                                              </p:val>
                                            </p:tav>
                                          </p:tavLst>
                                        </p:anim>
                                        <p:anim calcmode="lin" valueType="num">
                                          <p:cBhvr>
                                            <p:cTn id="64" dur="800" decel="100000" fill="hold"/>
                                            <p:tgtEl>
                                              <p:spTgt spid="25"/>
                                            </p:tgtEl>
                                            <p:attrNameLst>
                                              <p:attrName>ppt_x</p:attrName>
                                            </p:attrNameLst>
                                          </p:cBhvr>
                                          <p:tavLst>
                                            <p:tav tm="0">
                                              <p:val>
                                                <p:strVal val="#ppt_x+0.4"/>
                                              </p:val>
                                            </p:tav>
                                            <p:tav tm="100000">
                                              <p:val>
                                                <p:strVal val="#ppt_x-0.05"/>
                                              </p:val>
                                            </p:tav>
                                          </p:tavLst>
                                        </p:anim>
                                        <p:anim calcmode="lin" valueType="num">
                                          <p:cBhvr>
                                            <p:cTn id="65" dur="800" decel="100000" fill="hold"/>
                                            <p:tgtEl>
                                              <p:spTgt spid="25"/>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21" grpId="0"/>
          <p:bldP spid="22" grpId="0"/>
          <p:bldP spid="2" grpId="0"/>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0-#ppt_w/2"/>
                                              </p:val>
                                            </p:tav>
                                            <p:tav tm="100000">
                                              <p:val>
                                                <p:strVal val="#ppt_x"/>
                                              </p:val>
                                            </p:tav>
                                          </p:tavLst>
                                        </p:anim>
                                        <p:anim calcmode="lin" valueType="num">
                                          <p:cBhvr additive="base">
                                            <p:cTn id="8" dur="500" fill="hold"/>
                                            <p:tgtEl>
                                              <p:spTgt spid="99"/>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0-#ppt_w/2"/>
                                              </p:val>
                                            </p:tav>
                                            <p:tav tm="100000">
                                              <p:val>
                                                <p:strVal val="#ppt_x"/>
                                              </p:val>
                                            </p:tav>
                                          </p:tavLst>
                                        </p:anim>
                                        <p:anim calcmode="lin" valueType="num">
                                          <p:cBhvr additive="base">
                                            <p:cTn id="12" dur="500" fill="hold"/>
                                            <p:tgtEl>
                                              <p:spTgt spid="10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style.rotation</p:attrName>
                                            </p:attrNameLst>
                                          </p:cBhvr>
                                          <p:tavLst>
                                            <p:tav tm="0">
                                              <p:val>
                                                <p:fltVal val="90"/>
                                              </p:val>
                                            </p:tav>
                                            <p:tav tm="100000">
                                              <p:val>
                                                <p:fltVal val="0"/>
                                              </p:val>
                                            </p:tav>
                                          </p:tavLst>
                                        </p:anim>
                                        <p:animEffect transition="in" filter="fade">
                                          <p:cBhvr>
                                            <p:cTn id="30" dur="1000"/>
                                            <p:tgtEl>
                                              <p:spTgt spid="22"/>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childTnLst>
                              </p:cTn>
                            </p:par>
                            <p:par>
                              <p:cTn id="43" fill="hold">
                                <p:stCondLst>
                                  <p:cond delay="1000"/>
                                </p:stCondLst>
                                <p:childTnLst>
                                  <p:par>
                                    <p:cTn id="44" presetID="19" presetClass="entr" presetSubtype="10" repeatCount="indefinite"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0" fill="hold"/>
                                            <p:tgtEl>
                                              <p:spTgt spid="2"/>
                                            </p:tgtEl>
                                            <p:attrNameLst>
                                              <p:attrName>ppt_w</p:attrName>
                                            </p:attrNameLst>
                                          </p:cBhvr>
                                          <p:tavLst>
                                            <p:tav tm="0" fmla="#ppt_w*sin(2.5*pi*$)">
                                              <p:val>
                                                <p:fltVal val="0"/>
                                              </p:val>
                                            </p:tav>
                                            <p:tav tm="100000">
                                              <p:val>
                                                <p:fltVal val="1"/>
                                              </p:val>
                                            </p:tav>
                                          </p:tavLst>
                                        </p:anim>
                                        <p:anim calcmode="lin" valueType="num">
                                          <p:cBhvr>
                                            <p:cTn id="47"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800" decel="100000"/>
                                            <p:tgtEl>
                                              <p:spTgt spid="24"/>
                                            </p:tgtEl>
                                          </p:cBhvr>
                                        </p:animEffect>
                                        <p:anim calcmode="lin" valueType="num">
                                          <p:cBhvr>
                                            <p:cTn id="53" dur="800" decel="100000" fill="hold"/>
                                            <p:tgtEl>
                                              <p:spTgt spid="24"/>
                                            </p:tgtEl>
                                            <p:attrNameLst>
                                              <p:attrName>style.rotation</p:attrName>
                                            </p:attrNameLst>
                                          </p:cBhvr>
                                          <p:tavLst>
                                            <p:tav tm="0">
                                              <p:val>
                                                <p:fltVal val="-90"/>
                                              </p:val>
                                            </p:tav>
                                            <p:tav tm="100000">
                                              <p:val>
                                                <p:fltVal val="0"/>
                                              </p:val>
                                            </p:tav>
                                          </p:tavLst>
                                        </p:anim>
                                        <p:anim calcmode="lin" valueType="num">
                                          <p:cBhvr>
                                            <p:cTn id="54" dur="800" decel="100000" fill="hold"/>
                                            <p:tgtEl>
                                              <p:spTgt spid="24"/>
                                            </p:tgtEl>
                                            <p:attrNameLst>
                                              <p:attrName>ppt_x</p:attrName>
                                            </p:attrNameLst>
                                          </p:cBhvr>
                                          <p:tavLst>
                                            <p:tav tm="0">
                                              <p:val>
                                                <p:strVal val="#ppt_x+0.4"/>
                                              </p:val>
                                            </p:tav>
                                            <p:tav tm="100000">
                                              <p:val>
                                                <p:strVal val="#ppt_x-0.05"/>
                                              </p:val>
                                            </p:tav>
                                          </p:tavLst>
                                        </p:anim>
                                        <p:anim calcmode="lin" valueType="num">
                                          <p:cBhvr>
                                            <p:cTn id="55" dur="800" decel="100000" fill="hold"/>
                                            <p:tgtEl>
                                              <p:spTgt spid="24"/>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800" decel="100000"/>
                                            <p:tgtEl>
                                              <p:spTgt spid="25"/>
                                            </p:tgtEl>
                                          </p:cBhvr>
                                        </p:animEffect>
                                        <p:anim calcmode="lin" valueType="num">
                                          <p:cBhvr>
                                            <p:cTn id="63" dur="800" decel="100000" fill="hold"/>
                                            <p:tgtEl>
                                              <p:spTgt spid="25"/>
                                            </p:tgtEl>
                                            <p:attrNameLst>
                                              <p:attrName>style.rotation</p:attrName>
                                            </p:attrNameLst>
                                          </p:cBhvr>
                                          <p:tavLst>
                                            <p:tav tm="0">
                                              <p:val>
                                                <p:fltVal val="-90"/>
                                              </p:val>
                                            </p:tav>
                                            <p:tav tm="100000">
                                              <p:val>
                                                <p:fltVal val="0"/>
                                              </p:val>
                                            </p:tav>
                                          </p:tavLst>
                                        </p:anim>
                                        <p:anim calcmode="lin" valueType="num">
                                          <p:cBhvr>
                                            <p:cTn id="64" dur="800" decel="100000" fill="hold"/>
                                            <p:tgtEl>
                                              <p:spTgt spid="25"/>
                                            </p:tgtEl>
                                            <p:attrNameLst>
                                              <p:attrName>ppt_x</p:attrName>
                                            </p:attrNameLst>
                                          </p:cBhvr>
                                          <p:tavLst>
                                            <p:tav tm="0">
                                              <p:val>
                                                <p:strVal val="#ppt_x+0.4"/>
                                              </p:val>
                                            </p:tav>
                                            <p:tav tm="100000">
                                              <p:val>
                                                <p:strVal val="#ppt_x-0.05"/>
                                              </p:val>
                                            </p:tav>
                                          </p:tavLst>
                                        </p:anim>
                                        <p:anim calcmode="lin" valueType="num">
                                          <p:cBhvr>
                                            <p:cTn id="65" dur="800" decel="100000" fill="hold"/>
                                            <p:tgtEl>
                                              <p:spTgt spid="25"/>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21" grpId="0"/>
          <p:bldP spid="22" grpId="0"/>
          <p:bldP spid="2" grpId="0"/>
          <p:bldP spid="24" grpId="0" animBg="1"/>
          <p:bldP spid="25"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98"/>
        <p:cNvGrpSpPr/>
        <p:nvPr/>
      </p:nvGrpSpPr>
      <p:grpSpPr>
        <a:xfrm>
          <a:off x="0" y="0"/>
          <a:ext cx="0" cy="0"/>
          <a:chOff x="0" y="0"/>
          <a:chExt cx="0" cy="0"/>
        </a:xfrm>
      </p:grpSpPr>
      <p:sp>
        <p:nvSpPr>
          <p:cNvPr id="28" name="Google Shape;198;p26">
            <a:extLst>
              <a:ext uri="{FF2B5EF4-FFF2-40B4-BE49-F238E27FC236}">
                <a16:creationId xmlns:a16="http://schemas.microsoft.com/office/drawing/2014/main" id="{E368936D-ACF2-8E4E-A34F-BF7C16237168}"/>
              </a:ext>
            </a:extLst>
          </p:cNvPr>
          <p:cNvSpPr/>
          <p:nvPr/>
        </p:nvSpPr>
        <p:spPr>
          <a:xfrm>
            <a:off x="2468228" y="1999489"/>
            <a:ext cx="6501527" cy="3097184"/>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000000">
              <a:alpha val="1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Times New Roman" panose="02020603050405020304" pitchFamily="18" charset="0"/>
              <a:cs typeface="Times New Roman" panose="02020603050405020304" pitchFamily="18" charset="0"/>
            </a:endParaRPr>
          </a:p>
        </p:txBody>
      </p:sp>
      <p:sp>
        <p:nvSpPr>
          <p:cNvPr id="99" name="Google Shape;99;p18"/>
          <p:cNvSpPr txBox="1">
            <a:spLocks noGrp="1"/>
          </p:cNvSpPr>
          <p:nvPr>
            <p:ph type="title"/>
          </p:nvPr>
        </p:nvSpPr>
        <p:spPr>
          <a:xfrm>
            <a:off x="51552" y="495290"/>
            <a:ext cx="2187926" cy="1260039"/>
          </a:xfrm>
          <a:prstGeom prst="rect">
            <a:avLst/>
          </a:prstGeom>
        </p:spPr>
        <p:txBody>
          <a:bodyPr spcFirstLastPara="1" wrap="square" lIns="91425" tIns="91425" rIns="91425" bIns="91425" anchor="t" anchorCtr="0">
            <a:noAutofit/>
          </a:bodyPr>
          <a:lstStyle/>
          <a:p>
            <a:pPr lvl="0" algn="ctr"/>
            <a:r>
              <a:rPr lang="en-US" sz="3200" kern="1200" dirty="0">
                <a:solidFill>
                  <a:srgbClr val="FFFF00"/>
                </a:solidFill>
                <a:latin typeface="Times New Roman" pitchFamily="18" charset="0"/>
                <a:ea typeface="+mn-ea"/>
                <a:cs typeface="Times New Roman" pitchFamily="18" charset="0"/>
              </a:rPr>
              <a:t>1. </a:t>
            </a:r>
            <a:r>
              <a:rPr lang="en-US" sz="3200" kern="1200" dirty="0" err="1">
                <a:solidFill>
                  <a:srgbClr val="FFFF00"/>
                </a:solidFill>
                <a:latin typeface="Times New Roman" pitchFamily="18" charset="0"/>
                <a:ea typeface="+mn-ea"/>
                <a:cs typeface="Times New Roman" pitchFamily="18" charset="0"/>
              </a:rPr>
              <a:t>Mác</a:t>
            </a:r>
            <a:r>
              <a:rPr lang="en-US" sz="3200" kern="1200" dirty="0">
                <a:solidFill>
                  <a:srgbClr val="FFFF00"/>
                </a:solidFill>
                <a:latin typeface="Times New Roman" pitchFamily="18" charset="0"/>
                <a:ea typeface="+mn-ea"/>
                <a:cs typeface="Times New Roman" pitchFamily="18" charset="0"/>
              </a:rPr>
              <a:t> </a:t>
            </a:r>
            <a:br>
              <a:rPr lang="en-US" sz="3200" kern="1200" dirty="0">
                <a:solidFill>
                  <a:srgbClr val="FFFF00"/>
                </a:solidFill>
                <a:latin typeface="Times New Roman" pitchFamily="18" charset="0"/>
                <a:ea typeface="+mn-ea"/>
                <a:cs typeface="Times New Roman" pitchFamily="18" charset="0"/>
              </a:rPr>
            </a:br>
            <a:r>
              <a:rPr lang="en-US" sz="3200" kern="1200" dirty="0" err="1">
                <a:solidFill>
                  <a:srgbClr val="FFFF00"/>
                </a:solidFill>
                <a:latin typeface="Times New Roman" pitchFamily="18" charset="0"/>
                <a:ea typeface="+mn-ea"/>
                <a:cs typeface="Times New Roman" pitchFamily="18" charset="0"/>
              </a:rPr>
              <a:t>và</a:t>
            </a:r>
            <a:r>
              <a:rPr lang="en-US" sz="3200" kern="1200" dirty="0">
                <a:solidFill>
                  <a:srgbClr val="FFFF00"/>
                </a:solidFill>
                <a:latin typeface="Times New Roman" pitchFamily="18" charset="0"/>
                <a:ea typeface="+mn-ea"/>
                <a:cs typeface="Times New Roman" pitchFamily="18" charset="0"/>
              </a:rPr>
              <a:t> </a:t>
            </a:r>
            <a:br>
              <a:rPr lang="en-US" sz="3200" kern="1200" dirty="0">
                <a:solidFill>
                  <a:srgbClr val="FFFF00"/>
                </a:solidFill>
                <a:latin typeface="Times New Roman" pitchFamily="18" charset="0"/>
                <a:ea typeface="+mn-ea"/>
                <a:cs typeface="Times New Roman" pitchFamily="18" charset="0"/>
              </a:rPr>
            </a:br>
            <a:r>
              <a:rPr lang="en-US" sz="3200" kern="1200" dirty="0">
                <a:solidFill>
                  <a:srgbClr val="FFFF00"/>
                </a:solidFill>
                <a:latin typeface="Times New Roman" pitchFamily="18" charset="0"/>
                <a:ea typeface="+mn-ea"/>
                <a:cs typeface="Times New Roman" pitchFamily="18" charset="0"/>
              </a:rPr>
              <a:t> </a:t>
            </a:r>
            <a:r>
              <a:rPr lang="en-US" sz="3200" kern="1200" dirty="0" err="1">
                <a:solidFill>
                  <a:srgbClr val="FFFF00"/>
                </a:solidFill>
                <a:latin typeface="Times New Roman" pitchFamily="18" charset="0"/>
                <a:ea typeface="+mn-ea"/>
                <a:cs typeface="Times New Roman" pitchFamily="18" charset="0"/>
              </a:rPr>
              <a:t>Ăng-ghen</a:t>
            </a:r>
            <a:endParaRPr dirty="0">
              <a:solidFill>
                <a:srgbClr val="FFFF00"/>
              </a:solidFill>
            </a:endParaRPr>
          </a:p>
        </p:txBody>
      </p:sp>
      <p:grpSp>
        <p:nvGrpSpPr>
          <p:cNvPr id="101" name="Google Shape;101;p18"/>
          <p:cNvGrpSpPr/>
          <p:nvPr/>
        </p:nvGrpSpPr>
        <p:grpSpPr>
          <a:xfrm>
            <a:off x="1804755" y="92273"/>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B26AAE18-8487-8945-8B12-FEDE2E64E6E1}"/>
              </a:ext>
            </a:extLst>
          </p:cNvPr>
          <p:cNvPicPr>
            <a:picLocks noChangeAspect="1"/>
          </p:cNvPicPr>
          <p:nvPr/>
        </p:nvPicPr>
        <p:blipFill>
          <a:blip r:embed="rId3"/>
          <a:stretch>
            <a:fillRect/>
          </a:stretch>
        </p:blipFill>
        <p:spPr>
          <a:xfrm>
            <a:off x="2373581" y="0"/>
            <a:ext cx="1679792" cy="1841860"/>
          </a:xfrm>
          <a:prstGeom prst="rect">
            <a:avLst/>
          </a:prstGeom>
        </p:spPr>
      </p:pic>
      <p:pic>
        <p:nvPicPr>
          <p:cNvPr id="20" name="Picture 19">
            <a:extLst>
              <a:ext uri="{FF2B5EF4-FFF2-40B4-BE49-F238E27FC236}">
                <a16:creationId xmlns:a16="http://schemas.microsoft.com/office/drawing/2014/main" id="{BFA6E9EA-4702-D344-B242-67A535750AA3}"/>
              </a:ext>
            </a:extLst>
          </p:cNvPr>
          <p:cNvPicPr>
            <a:picLocks noChangeAspect="1"/>
          </p:cNvPicPr>
          <p:nvPr/>
        </p:nvPicPr>
        <p:blipFill>
          <a:blip r:embed="rId4"/>
          <a:stretch>
            <a:fillRect/>
          </a:stretch>
        </p:blipFill>
        <p:spPr>
          <a:xfrm>
            <a:off x="7059828" y="29765"/>
            <a:ext cx="2086743" cy="1605187"/>
          </a:xfrm>
          <a:prstGeom prst="rect">
            <a:avLst/>
          </a:prstGeom>
        </p:spPr>
      </p:pic>
      <p:sp>
        <p:nvSpPr>
          <p:cNvPr id="21" name="Rectangle 20">
            <a:extLst>
              <a:ext uri="{FF2B5EF4-FFF2-40B4-BE49-F238E27FC236}">
                <a16:creationId xmlns:a16="http://schemas.microsoft.com/office/drawing/2014/main" id="{12C1B2C1-25E9-CE4A-AF7C-7EF08F5640D1}"/>
              </a:ext>
            </a:extLst>
          </p:cNvPr>
          <p:cNvSpPr/>
          <p:nvPr/>
        </p:nvSpPr>
        <p:spPr>
          <a:xfrm>
            <a:off x="7252548" y="1620299"/>
            <a:ext cx="1640193" cy="307777"/>
          </a:xfrm>
          <a:prstGeom prst="rect">
            <a:avLst/>
          </a:prstGeom>
        </p:spPr>
        <p:txBody>
          <a:bodyPr wrap="none">
            <a:spAutoFit/>
          </a:bodyPr>
          <a:lstStyle/>
          <a:p>
            <a:pPr algn="ctr" eaLnBrk="1" hangingPunct="1">
              <a:spcBef>
                <a:spcPct val="50000"/>
              </a:spcBef>
            </a:pPr>
            <a:r>
              <a:rPr lang="en-US" b="1" dirty="0" err="1">
                <a:solidFill>
                  <a:schemeClr val="tx1"/>
                </a:solidFill>
                <a:latin typeface="Times New Roman" panose="02020603050405020304" pitchFamily="18" charset="0"/>
                <a:cs typeface="Times New Roman" panose="02020603050405020304" pitchFamily="18" charset="0"/>
              </a:rPr>
              <a:t>C.Mác</a:t>
            </a:r>
            <a:r>
              <a:rPr lang="en-US" b="1" dirty="0">
                <a:solidFill>
                  <a:schemeClr val="tx1"/>
                </a:solidFill>
                <a:latin typeface="Times New Roman" panose="02020603050405020304" pitchFamily="18" charset="0"/>
                <a:cs typeface="Times New Roman" panose="02020603050405020304" pitchFamily="18" charset="0"/>
              </a:rPr>
              <a:t> (1818-1883)</a:t>
            </a:r>
          </a:p>
        </p:txBody>
      </p:sp>
      <p:sp>
        <p:nvSpPr>
          <p:cNvPr id="22" name="Rectangle 21">
            <a:extLst>
              <a:ext uri="{FF2B5EF4-FFF2-40B4-BE49-F238E27FC236}">
                <a16:creationId xmlns:a16="http://schemas.microsoft.com/office/drawing/2014/main" id="{1D0842AE-44A7-0E44-AE0C-BF126E5D7A7F}"/>
              </a:ext>
            </a:extLst>
          </p:cNvPr>
          <p:cNvSpPr/>
          <p:nvPr/>
        </p:nvSpPr>
        <p:spPr>
          <a:xfrm>
            <a:off x="2370768" y="1622619"/>
            <a:ext cx="2459328" cy="338554"/>
          </a:xfrm>
          <a:prstGeom prst="rect">
            <a:avLst/>
          </a:prstGeom>
        </p:spPr>
        <p:txBody>
          <a:bodyPr wrap="none">
            <a:spAutoFit/>
          </a:bodyPr>
          <a:lstStyle/>
          <a:p>
            <a:pPr eaLnBrk="1" hangingPunct="1">
              <a:spcBef>
                <a:spcPct val="50000"/>
              </a:spcBef>
            </a:pPr>
            <a:r>
              <a:rPr lang="en-US" sz="1600" b="1" dirty="0">
                <a:solidFill>
                  <a:schemeClr val="tx1"/>
                </a:solidFill>
                <a:latin typeface="Times New Roman" panose="02020603050405020304" pitchFamily="18" charset="0"/>
                <a:cs typeface="Times New Roman" panose="02020603050405020304" pitchFamily="18" charset="0"/>
              </a:rPr>
              <a:t>Ph. </a:t>
            </a:r>
            <a:r>
              <a:rPr lang="en-US" sz="1600" b="1" dirty="0" err="1">
                <a:solidFill>
                  <a:schemeClr val="tx1"/>
                </a:solidFill>
                <a:latin typeface="Times New Roman" panose="02020603050405020304" pitchFamily="18" charset="0"/>
                <a:cs typeface="Times New Roman" panose="02020603050405020304" pitchFamily="18" charset="0"/>
              </a:rPr>
              <a:t>Ăng-ghen</a:t>
            </a:r>
            <a:r>
              <a:rPr lang="en-US" sz="1600" b="1" dirty="0">
                <a:solidFill>
                  <a:schemeClr val="tx1"/>
                </a:solidFill>
                <a:latin typeface="Times New Roman" panose="02020603050405020304" pitchFamily="18" charset="0"/>
                <a:cs typeface="Times New Roman" panose="02020603050405020304" pitchFamily="18" charset="0"/>
              </a:rPr>
              <a:t> (1820-1895)</a:t>
            </a:r>
          </a:p>
        </p:txBody>
      </p:sp>
      <p:sp>
        <p:nvSpPr>
          <p:cNvPr id="2" name="Rectangle 1">
            <a:extLst>
              <a:ext uri="{FF2B5EF4-FFF2-40B4-BE49-F238E27FC236}">
                <a16:creationId xmlns:a16="http://schemas.microsoft.com/office/drawing/2014/main" id="{5E03E5B9-C686-C941-83F9-451B6951B73F}"/>
              </a:ext>
            </a:extLst>
          </p:cNvPr>
          <p:cNvSpPr/>
          <p:nvPr/>
        </p:nvSpPr>
        <p:spPr>
          <a:xfrm>
            <a:off x="3940319" y="636651"/>
            <a:ext cx="3358612" cy="923330"/>
          </a:xfrm>
          <a:prstGeom prst="rect">
            <a:avLst/>
          </a:prstGeom>
          <a:noFill/>
        </p:spPr>
        <p:txBody>
          <a:bodyPr wrap="none" lIns="91440" tIns="45720" rIns="91440" bIns="45720">
            <a:spAutoFit/>
          </a:bodyPr>
          <a:lstStyle/>
          <a:p>
            <a:pPr algn="ctr"/>
            <a:r>
              <a:rPr lang="en-US" sz="5400" b="1" dirty="0" err="1">
                <a:ln w="0"/>
                <a:solidFill>
                  <a:srgbClr val="FF0000"/>
                </a:solidFill>
                <a:effectLst>
                  <a:reflection blurRad="6350" stA="53000" endA="300" endPos="35500" dir="5400000" sy="-90000" algn="bl" rotWithShape="0"/>
                </a:effectLst>
                <a:latin typeface="Snell Roundhand Black" panose="02000603080000090004" pitchFamily="2" charset="77"/>
              </a:rPr>
              <a:t>Tư</a:t>
            </a:r>
            <a:r>
              <a:rPr lang="en-US" sz="5400" b="1" dirty="0">
                <a:ln w="0"/>
                <a:solidFill>
                  <a:srgbClr val="FF0000"/>
                </a:solidFill>
                <a:effectLst>
                  <a:reflection blurRad="6350" stA="53000" endA="300" endPos="35500" dir="5400000" sy="-90000" algn="bl" rotWithShape="0"/>
                </a:effectLst>
                <a:latin typeface="Snell Roundhand Black" panose="02000603080000090004" pitchFamily="2" charset="77"/>
              </a:rPr>
              <a:t> </a:t>
            </a:r>
            <a:r>
              <a:rPr lang="en-US" sz="5400" b="1" dirty="0" err="1">
                <a:ln w="0"/>
                <a:solidFill>
                  <a:srgbClr val="FF0000"/>
                </a:solidFill>
                <a:effectLst>
                  <a:reflection blurRad="6350" stA="53000" endA="300" endPos="35500" dir="5400000" sy="-90000" algn="bl" rotWithShape="0"/>
                </a:effectLst>
                <a:latin typeface="Snell Roundhand Black" panose="02000603080000090004" pitchFamily="2" charset="77"/>
              </a:rPr>
              <a:t>tưởng</a:t>
            </a:r>
            <a:endParaRPr lang="en-US" sz="5400" b="1" cap="none" spc="0" dirty="0">
              <a:ln w="0"/>
              <a:solidFill>
                <a:srgbClr val="FF0000"/>
              </a:solidFill>
              <a:effectLst>
                <a:reflection blurRad="6350" stA="53000" endA="300" endPos="35500" dir="5400000" sy="-90000" algn="bl" rotWithShape="0"/>
              </a:effectLst>
              <a:latin typeface="Snell Roundhand Black" panose="02000603080000090004" pitchFamily="2" charset="77"/>
            </a:endParaRPr>
          </a:p>
        </p:txBody>
      </p:sp>
      <p:sp>
        <p:nvSpPr>
          <p:cNvPr id="26" name="Text Box 13">
            <a:extLst>
              <a:ext uri="{FF2B5EF4-FFF2-40B4-BE49-F238E27FC236}">
                <a16:creationId xmlns:a16="http://schemas.microsoft.com/office/drawing/2014/main" id="{B21D6C24-1BBD-1D43-9363-8022E5C98C9B}"/>
              </a:ext>
            </a:extLst>
          </p:cNvPr>
          <p:cNvSpPr txBox="1">
            <a:spLocks noChangeArrowheads="1"/>
          </p:cNvSpPr>
          <p:nvPr/>
        </p:nvSpPr>
        <p:spPr bwMode="auto">
          <a:xfrm>
            <a:off x="2604080" y="3376446"/>
            <a:ext cx="65015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algn="just" eaLnBrk="1" hangingPunct="1">
              <a:spcBef>
                <a:spcPct val="50000"/>
              </a:spcBef>
            </a:pPr>
            <a:r>
              <a:rPr lang="en-US" sz="2400" b="1" dirty="0" err="1">
                <a:latin typeface="Times New Roman" panose="02020603050405020304" pitchFamily="18" charset="0"/>
                <a:cs typeface="Times New Roman" panose="02020603050405020304" pitchFamily="18" charset="0"/>
              </a:rPr>
              <a:t>Đều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a:t>
            </a:r>
          </a:p>
        </p:txBody>
      </p:sp>
      <p:sp>
        <p:nvSpPr>
          <p:cNvPr id="27" name="Text Box 12">
            <a:extLst>
              <a:ext uri="{FF2B5EF4-FFF2-40B4-BE49-F238E27FC236}">
                <a16:creationId xmlns:a16="http://schemas.microsoft.com/office/drawing/2014/main" id="{9BF8A828-0E07-E745-A510-78EBC1702D0B}"/>
              </a:ext>
            </a:extLst>
          </p:cNvPr>
          <p:cNvSpPr txBox="1">
            <a:spLocks noChangeArrowheads="1"/>
          </p:cNvSpPr>
          <p:nvPr/>
        </p:nvSpPr>
        <p:spPr bwMode="auto">
          <a:xfrm>
            <a:off x="2332375" y="2074460"/>
            <a:ext cx="67732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algn="ctr" eaLnBrk="1" hangingPunct="1">
              <a:spcBef>
                <a:spcPct val="50000"/>
              </a:spcBef>
            </a:pPr>
            <a:r>
              <a:rPr lang="en-US" sz="2800" dirty="0" err="1">
                <a:solidFill>
                  <a:srgbClr val="FF3300"/>
                </a:solidFill>
                <a:latin typeface="Times New Roman" panose="02020603050405020304" pitchFamily="18" charset="0"/>
                <a:cs typeface="Times New Roman" panose="02020603050405020304" pitchFamily="18" charset="0"/>
              </a:rPr>
              <a:t>Nêu</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điểm</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giống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nhau</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trong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tư</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tưởng</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của</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Mác</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và</a:t>
            </a:r>
            <a:r>
              <a:rPr lang="en-US" sz="2800" dirty="0">
                <a:solidFill>
                  <a:srgbClr val="FF3300"/>
                </a:solidFill>
                <a:latin typeface="Times New Roman" panose="02020603050405020304" pitchFamily="18" charset="0"/>
                <a:cs typeface="Times New Roman" panose="02020603050405020304" pitchFamily="18" charset="0"/>
              </a:rPr>
              <a:t> </a:t>
            </a:r>
            <a:r>
              <a:rPr lang="en-US" sz="2800" dirty="0" err="1">
                <a:solidFill>
                  <a:srgbClr val="FF3300"/>
                </a:solidFill>
                <a:latin typeface="Times New Roman" panose="02020603050405020304" pitchFamily="18" charset="0"/>
                <a:cs typeface="Times New Roman" panose="02020603050405020304" pitchFamily="18" charset="0"/>
              </a:rPr>
              <a:t>Ăng-ghen</a:t>
            </a:r>
            <a:r>
              <a:rPr lang="en-US" sz="2800" dirty="0">
                <a:solidFill>
                  <a:srgbClr val="FF3300"/>
                </a:solidFill>
                <a:latin typeface="Times New Roman" panose="02020603050405020304" pitchFamily="18" charset="0"/>
                <a:cs typeface="Times New Roman" panose="02020603050405020304" pitchFamily="18" charset="0"/>
              </a:rPr>
              <a:t>?</a:t>
            </a:r>
          </a:p>
        </p:txBody>
      </p:sp>
      <p:pic>
        <p:nvPicPr>
          <p:cNvPr id="29" name="Picture 28">
            <a:extLst>
              <a:ext uri="{FF2B5EF4-FFF2-40B4-BE49-F238E27FC236}">
                <a16:creationId xmlns:a16="http://schemas.microsoft.com/office/drawing/2014/main" id="{DDB3A1D5-752A-8E48-BDD5-B85D88D354B2}"/>
              </a:ext>
            </a:extLst>
          </p:cNvPr>
          <p:cNvPicPr>
            <a:picLocks noChangeAspect="1"/>
          </p:cNvPicPr>
          <p:nvPr/>
        </p:nvPicPr>
        <p:blipFill>
          <a:blip r:embed="rId5"/>
          <a:stretch>
            <a:fillRect/>
          </a:stretch>
        </p:blipFill>
        <p:spPr>
          <a:xfrm>
            <a:off x="-60900" y="3028567"/>
            <a:ext cx="2664980" cy="2280038"/>
          </a:xfrm>
          <a:prstGeom prst="rect">
            <a:avLst/>
          </a:prstGeom>
        </p:spPr>
      </p:pic>
    </p:spTree>
    <p:extLst>
      <p:ext uri="{BB962C8B-B14F-4D97-AF65-F5344CB8AC3E}">
        <p14:creationId xmlns:p14="http://schemas.microsoft.com/office/powerpoint/2010/main" val="349814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14:bounceEnd="50000">
                                          <p:cBhvr additive="base">
                                            <p:cTn id="7" dur="500" fill="hold"/>
                                            <p:tgtEl>
                                              <p:spTgt spid="10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14:bounceEnd="50000">
                                          <p:cBhvr additive="base">
                                            <p:cTn id="11" dur="500" fill="hold"/>
                                            <p:tgtEl>
                                              <p:spTgt spid="9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5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par>
                              <p:cTn id="31" fill="hold">
                                <p:stCondLst>
                                  <p:cond delay="500"/>
                                </p:stCondLst>
                                <p:childTnLst>
                                  <p:par>
                                    <p:cTn id="32" presetID="19" presetClass="entr" presetSubtype="10" repeatCount="indefinite"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80">
                                              <p:stCondLst>
                                                <p:cond delay="0"/>
                                              </p:stCondLst>
                                            </p:cTn>
                                            <p:tgtEl>
                                              <p:spTgt spid="27"/>
                                            </p:tgtEl>
                                          </p:cBhvr>
                                        </p:animEffect>
                                        <p:anim calcmode="lin" valueType="num">
                                          <p:cBhvr>
                                            <p:cTn id="4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6" dur="26">
                                              <p:stCondLst>
                                                <p:cond delay="650"/>
                                              </p:stCondLst>
                                            </p:cTn>
                                            <p:tgtEl>
                                              <p:spTgt spid="27"/>
                                            </p:tgtEl>
                                          </p:cBhvr>
                                          <p:to x="100000" y="60000"/>
                                        </p:animScale>
                                        <p:animScale>
                                          <p:cBhvr>
                                            <p:cTn id="47" dur="166" decel="50000">
                                              <p:stCondLst>
                                                <p:cond delay="676"/>
                                              </p:stCondLst>
                                            </p:cTn>
                                            <p:tgtEl>
                                              <p:spTgt spid="27"/>
                                            </p:tgtEl>
                                          </p:cBhvr>
                                          <p:to x="100000" y="100000"/>
                                        </p:animScale>
                                        <p:animScale>
                                          <p:cBhvr>
                                            <p:cTn id="48" dur="26">
                                              <p:stCondLst>
                                                <p:cond delay="1312"/>
                                              </p:stCondLst>
                                            </p:cTn>
                                            <p:tgtEl>
                                              <p:spTgt spid="27"/>
                                            </p:tgtEl>
                                          </p:cBhvr>
                                          <p:to x="100000" y="80000"/>
                                        </p:animScale>
                                        <p:animScale>
                                          <p:cBhvr>
                                            <p:cTn id="49" dur="166" decel="50000">
                                              <p:stCondLst>
                                                <p:cond delay="1338"/>
                                              </p:stCondLst>
                                            </p:cTn>
                                            <p:tgtEl>
                                              <p:spTgt spid="27"/>
                                            </p:tgtEl>
                                          </p:cBhvr>
                                          <p:to x="100000" y="100000"/>
                                        </p:animScale>
                                        <p:animScale>
                                          <p:cBhvr>
                                            <p:cTn id="50" dur="26">
                                              <p:stCondLst>
                                                <p:cond delay="1642"/>
                                              </p:stCondLst>
                                            </p:cTn>
                                            <p:tgtEl>
                                              <p:spTgt spid="27"/>
                                            </p:tgtEl>
                                          </p:cBhvr>
                                          <p:to x="100000" y="90000"/>
                                        </p:animScale>
                                        <p:animScale>
                                          <p:cBhvr>
                                            <p:cTn id="51" dur="166" decel="50000">
                                              <p:stCondLst>
                                                <p:cond delay="1668"/>
                                              </p:stCondLst>
                                            </p:cTn>
                                            <p:tgtEl>
                                              <p:spTgt spid="27"/>
                                            </p:tgtEl>
                                          </p:cBhvr>
                                          <p:to x="100000" y="100000"/>
                                        </p:animScale>
                                        <p:animScale>
                                          <p:cBhvr>
                                            <p:cTn id="52" dur="26">
                                              <p:stCondLst>
                                                <p:cond delay="1808"/>
                                              </p:stCondLst>
                                            </p:cTn>
                                            <p:tgtEl>
                                              <p:spTgt spid="27"/>
                                            </p:tgtEl>
                                          </p:cBhvr>
                                          <p:to x="100000" y="95000"/>
                                        </p:animScale>
                                        <p:animScale>
                                          <p:cBhvr>
                                            <p:cTn id="53" dur="166" decel="50000">
                                              <p:stCondLst>
                                                <p:cond delay="1834"/>
                                              </p:stCondLst>
                                            </p:cTn>
                                            <p:tgtEl>
                                              <p:spTgt spid="27"/>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26"/>
                                            </p:tgtEl>
                                            <p:attrNameLst>
                                              <p:attrName>ppt_y</p:attrName>
                                            </p:attrNameLst>
                                          </p:cBhvr>
                                          <p:tavLst>
                                            <p:tav tm="0">
                                              <p:val>
                                                <p:strVal val="#ppt_y"/>
                                              </p:val>
                                            </p:tav>
                                            <p:tav tm="100000">
                                              <p:val>
                                                <p:strVal val="#ppt_y"/>
                                              </p:val>
                                            </p:tav>
                                          </p:tavLst>
                                        </p:anim>
                                        <p:anim calcmode="lin" valueType="num">
                                          <p:cBhvr>
                                            <p:cTn id="60" dur="25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21" grpId="0"/>
          <p:bldP spid="22" grpId="0"/>
          <p:bldP spid="2"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9"/>
                                            </p:tgtEl>
                                            <p:attrNameLst>
                                              <p:attrName>style.visibility</p:attrName>
                                            </p:attrNameLst>
                                          </p:cBhvr>
                                          <p:to>
                                            <p:strVal val="visible"/>
                                          </p:to>
                                        </p:set>
                                        <p:anim calcmode="lin" valueType="num">
                                          <p:cBhvr additive="base">
                                            <p:cTn id="11" dur="500" fill="hold"/>
                                            <p:tgtEl>
                                              <p:spTgt spid="99"/>
                                            </p:tgtEl>
                                            <p:attrNameLst>
                                              <p:attrName>ppt_x</p:attrName>
                                            </p:attrNameLst>
                                          </p:cBhvr>
                                          <p:tavLst>
                                            <p:tav tm="0">
                                              <p:val>
                                                <p:strVal val="#ppt_x"/>
                                              </p:val>
                                            </p:tav>
                                            <p:tav tm="100000">
                                              <p:val>
                                                <p:strVal val="#ppt_x"/>
                                              </p:val>
                                            </p:tav>
                                          </p:tavLst>
                                        </p:anim>
                                        <p:anim calcmode="lin" valueType="num">
                                          <p:cBhvr additive="base">
                                            <p:cTn id="12" dur="500" fill="hold"/>
                                            <p:tgtEl>
                                              <p:spTgt spid="9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par>
                              <p:cTn id="31" fill="hold">
                                <p:stCondLst>
                                  <p:cond delay="500"/>
                                </p:stCondLst>
                                <p:childTnLst>
                                  <p:par>
                                    <p:cTn id="32" presetID="19" presetClass="entr" presetSubtype="10" repeatCount="indefinite"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80">
                                              <p:stCondLst>
                                                <p:cond delay="0"/>
                                              </p:stCondLst>
                                            </p:cTn>
                                            <p:tgtEl>
                                              <p:spTgt spid="27"/>
                                            </p:tgtEl>
                                          </p:cBhvr>
                                        </p:animEffect>
                                        <p:anim calcmode="lin" valueType="num">
                                          <p:cBhvr>
                                            <p:cTn id="4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6" dur="26">
                                              <p:stCondLst>
                                                <p:cond delay="650"/>
                                              </p:stCondLst>
                                            </p:cTn>
                                            <p:tgtEl>
                                              <p:spTgt spid="27"/>
                                            </p:tgtEl>
                                          </p:cBhvr>
                                          <p:to x="100000" y="60000"/>
                                        </p:animScale>
                                        <p:animScale>
                                          <p:cBhvr>
                                            <p:cTn id="47" dur="166" decel="50000">
                                              <p:stCondLst>
                                                <p:cond delay="676"/>
                                              </p:stCondLst>
                                            </p:cTn>
                                            <p:tgtEl>
                                              <p:spTgt spid="27"/>
                                            </p:tgtEl>
                                          </p:cBhvr>
                                          <p:to x="100000" y="100000"/>
                                        </p:animScale>
                                        <p:animScale>
                                          <p:cBhvr>
                                            <p:cTn id="48" dur="26">
                                              <p:stCondLst>
                                                <p:cond delay="1312"/>
                                              </p:stCondLst>
                                            </p:cTn>
                                            <p:tgtEl>
                                              <p:spTgt spid="27"/>
                                            </p:tgtEl>
                                          </p:cBhvr>
                                          <p:to x="100000" y="80000"/>
                                        </p:animScale>
                                        <p:animScale>
                                          <p:cBhvr>
                                            <p:cTn id="49" dur="166" decel="50000">
                                              <p:stCondLst>
                                                <p:cond delay="1338"/>
                                              </p:stCondLst>
                                            </p:cTn>
                                            <p:tgtEl>
                                              <p:spTgt spid="27"/>
                                            </p:tgtEl>
                                          </p:cBhvr>
                                          <p:to x="100000" y="100000"/>
                                        </p:animScale>
                                        <p:animScale>
                                          <p:cBhvr>
                                            <p:cTn id="50" dur="26">
                                              <p:stCondLst>
                                                <p:cond delay="1642"/>
                                              </p:stCondLst>
                                            </p:cTn>
                                            <p:tgtEl>
                                              <p:spTgt spid="27"/>
                                            </p:tgtEl>
                                          </p:cBhvr>
                                          <p:to x="100000" y="90000"/>
                                        </p:animScale>
                                        <p:animScale>
                                          <p:cBhvr>
                                            <p:cTn id="51" dur="166" decel="50000">
                                              <p:stCondLst>
                                                <p:cond delay="1668"/>
                                              </p:stCondLst>
                                            </p:cTn>
                                            <p:tgtEl>
                                              <p:spTgt spid="27"/>
                                            </p:tgtEl>
                                          </p:cBhvr>
                                          <p:to x="100000" y="100000"/>
                                        </p:animScale>
                                        <p:animScale>
                                          <p:cBhvr>
                                            <p:cTn id="52" dur="26">
                                              <p:stCondLst>
                                                <p:cond delay="1808"/>
                                              </p:stCondLst>
                                            </p:cTn>
                                            <p:tgtEl>
                                              <p:spTgt spid="27"/>
                                            </p:tgtEl>
                                          </p:cBhvr>
                                          <p:to x="100000" y="95000"/>
                                        </p:animScale>
                                        <p:animScale>
                                          <p:cBhvr>
                                            <p:cTn id="53" dur="166" decel="50000">
                                              <p:stCondLst>
                                                <p:cond delay="1834"/>
                                              </p:stCondLst>
                                            </p:cTn>
                                            <p:tgtEl>
                                              <p:spTgt spid="27"/>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1" presetClass="entr" presetSubtype="0" fill="hold" grpId="0" nodeType="click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25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59" dur="250" fill="hold"/>
                                            <p:tgtEl>
                                              <p:spTgt spid="26"/>
                                            </p:tgtEl>
                                            <p:attrNameLst>
                                              <p:attrName>ppt_y</p:attrName>
                                            </p:attrNameLst>
                                          </p:cBhvr>
                                          <p:tavLst>
                                            <p:tav tm="0">
                                              <p:val>
                                                <p:strVal val="#ppt_y"/>
                                              </p:val>
                                            </p:tav>
                                            <p:tav tm="100000">
                                              <p:val>
                                                <p:strVal val="#ppt_y"/>
                                              </p:val>
                                            </p:tav>
                                          </p:tavLst>
                                        </p:anim>
                                        <p:anim calcmode="lin" valueType="num">
                                          <p:cBhvr>
                                            <p:cTn id="60" dur="25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61" dur="25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25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21" grpId="0"/>
          <p:bldP spid="22" grpId="0"/>
          <p:bldP spid="2" grpId="0"/>
          <p:bldP spid="26" grpId="0"/>
          <p:bldP spid="27"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2047" y="531857"/>
            <a:ext cx="2187926" cy="1260039"/>
          </a:xfrm>
          <a:prstGeom prst="rect">
            <a:avLst/>
          </a:prstGeom>
        </p:spPr>
        <p:txBody>
          <a:bodyPr spcFirstLastPara="1" wrap="square" lIns="91425" tIns="91425" rIns="91425" bIns="91425" anchor="t" anchorCtr="0">
            <a:noAutofit/>
          </a:bodyPr>
          <a:lstStyle/>
          <a:p>
            <a:pPr lvl="0" algn="ctr"/>
            <a:r>
              <a:rPr lang="en-US" sz="3200" kern="1200" dirty="0">
                <a:solidFill>
                  <a:srgbClr val="FFFF00"/>
                </a:solidFill>
                <a:latin typeface="Times New Roman" pitchFamily="18" charset="0"/>
                <a:ea typeface="+mn-ea"/>
                <a:cs typeface="Times New Roman" pitchFamily="18" charset="0"/>
              </a:rPr>
              <a:t>1. </a:t>
            </a:r>
            <a:r>
              <a:rPr lang="en-US" sz="3200" kern="1200" dirty="0" err="1">
                <a:solidFill>
                  <a:srgbClr val="FFFF00"/>
                </a:solidFill>
                <a:latin typeface="Times New Roman" pitchFamily="18" charset="0"/>
                <a:ea typeface="+mn-ea"/>
                <a:cs typeface="Times New Roman" pitchFamily="18" charset="0"/>
              </a:rPr>
              <a:t>Mác</a:t>
            </a:r>
            <a:r>
              <a:rPr lang="en-US" sz="3200" kern="1200" dirty="0">
                <a:solidFill>
                  <a:srgbClr val="FFFF00"/>
                </a:solidFill>
                <a:latin typeface="Times New Roman" pitchFamily="18" charset="0"/>
                <a:ea typeface="+mn-ea"/>
                <a:cs typeface="Times New Roman" pitchFamily="18" charset="0"/>
              </a:rPr>
              <a:t> </a:t>
            </a:r>
            <a:br>
              <a:rPr lang="en-US" sz="3200" kern="1200" dirty="0">
                <a:solidFill>
                  <a:srgbClr val="FFFF00"/>
                </a:solidFill>
                <a:latin typeface="Times New Roman" pitchFamily="18" charset="0"/>
                <a:ea typeface="+mn-ea"/>
                <a:cs typeface="Times New Roman" pitchFamily="18" charset="0"/>
              </a:rPr>
            </a:br>
            <a:r>
              <a:rPr lang="en-US" sz="3200" kern="1200" dirty="0" err="1">
                <a:solidFill>
                  <a:srgbClr val="FFFF00"/>
                </a:solidFill>
                <a:latin typeface="Times New Roman" pitchFamily="18" charset="0"/>
                <a:ea typeface="+mn-ea"/>
                <a:cs typeface="Times New Roman" pitchFamily="18" charset="0"/>
              </a:rPr>
              <a:t>và</a:t>
            </a:r>
            <a:r>
              <a:rPr lang="en-US" sz="3200" kern="1200" dirty="0">
                <a:solidFill>
                  <a:srgbClr val="FFFF00"/>
                </a:solidFill>
                <a:latin typeface="Times New Roman" pitchFamily="18" charset="0"/>
                <a:ea typeface="+mn-ea"/>
                <a:cs typeface="Times New Roman" pitchFamily="18" charset="0"/>
              </a:rPr>
              <a:t/>
            </a:r>
            <a:br>
              <a:rPr lang="en-US" sz="3200" kern="1200" dirty="0">
                <a:solidFill>
                  <a:srgbClr val="FFFF00"/>
                </a:solidFill>
                <a:latin typeface="Times New Roman" pitchFamily="18" charset="0"/>
                <a:ea typeface="+mn-ea"/>
                <a:cs typeface="Times New Roman" pitchFamily="18" charset="0"/>
              </a:rPr>
            </a:br>
            <a:r>
              <a:rPr lang="en-US" sz="3200" kern="1200" dirty="0">
                <a:solidFill>
                  <a:srgbClr val="FFFF00"/>
                </a:solidFill>
                <a:latin typeface="Times New Roman" pitchFamily="18" charset="0"/>
                <a:ea typeface="+mn-ea"/>
                <a:cs typeface="Times New Roman" pitchFamily="18" charset="0"/>
              </a:rPr>
              <a:t> </a:t>
            </a:r>
            <a:r>
              <a:rPr lang="en-US" sz="3200" kern="1200" dirty="0" err="1">
                <a:solidFill>
                  <a:srgbClr val="FFFF00"/>
                </a:solidFill>
                <a:latin typeface="Times New Roman" pitchFamily="18" charset="0"/>
                <a:ea typeface="+mn-ea"/>
                <a:cs typeface="Times New Roman" pitchFamily="18" charset="0"/>
              </a:rPr>
              <a:t>Ăng-ghen</a:t>
            </a:r>
            <a:endParaRPr dirty="0">
              <a:solidFill>
                <a:srgbClr val="FFFF00"/>
              </a:solidFill>
            </a:endParaRPr>
          </a:p>
        </p:txBody>
      </p:sp>
      <p:grpSp>
        <p:nvGrpSpPr>
          <p:cNvPr id="101" name="Google Shape;101;p18"/>
          <p:cNvGrpSpPr/>
          <p:nvPr/>
        </p:nvGrpSpPr>
        <p:grpSpPr>
          <a:xfrm>
            <a:off x="1755250" y="128840"/>
            <a:ext cx="564103" cy="601050"/>
            <a:chOff x="5970800" y="1619250"/>
            <a:chExt cx="428650" cy="456725"/>
          </a:xfrm>
        </p:grpSpPr>
        <p:sp>
          <p:nvSpPr>
            <p:cNvPr id="102" name="Google Shape;102;p1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Box 6">
            <a:extLst>
              <a:ext uri="{FF2B5EF4-FFF2-40B4-BE49-F238E27FC236}">
                <a16:creationId xmlns:a16="http://schemas.microsoft.com/office/drawing/2014/main" id="{83E19B3A-D406-B54E-A244-7655EB5DF77A}"/>
              </a:ext>
            </a:extLst>
          </p:cNvPr>
          <p:cNvSpPr txBox="1">
            <a:spLocks noChangeArrowheads="1"/>
          </p:cNvSpPr>
          <p:nvPr/>
        </p:nvSpPr>
        <p:spPr bwMode="auto">
          <a:xfrm>
            <a:off x="2554575" y="1493590"/>
            <a:ext cx="52284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spcBef>
                <a:spcPct val="50000"/>
              </a:spcBef>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C.Mác</a:t>
            </a:r>
            <a:r>
              <a:rPr lang="en-US" sz="3200" b="1" dirty="0">
                <a:latin typeface="Times New Roman" pitchFamily="18" charset="0"/>
                <a:cs typeface="Times New Roman" pitchFamily="18" charset="0"/>
              </a:rPr>
              <a:t> (1818-1883)</a:t>
            </a:r>
          </a:p>
        </p:txBody>
      </p:sp>
      <p:sp>
        <p:nvSpPr>
          <p:cNvPr id="20" name="Text Box 9">
            <a:extLst>
              <a:ext uri="{FF2B5EF4-FFF2-40B4-BE49-F238E27FC236}">
                <a16:creationId xmlns:a16="http://schemas.microsoft.com/office/drawing/2014/main" id="{707891AA-EC58-2241-899C-14CEF2EADB81}"/>
              </a:ext>
            </a:extLst>
          </p:cNvPr>
          <p:cNvSpPr txBox="1">
            <a:spLocks noChangeArrowheads="1"/>
          </p:cNvSpPr>
          <p:nvPr/>
        </p:nvSpPr>
        <p:spPr bwMode="auto">
          <a:xfrm>
            <a:off x="2554575" y="2279362"/>
            <a:ext cx="55741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spcBef>
                <a:spcPct val="50000"/>
              </a:spcBef>
            </a:pPr>
            <a:r>
              <a:rPr lang="en-US" sz="3200" b="1" dirty="0">
                <a:latin typeface="Times New Roman" pitchFamily="18" charset="0"/>
                <a:cs typeface="Times New Roman" pitchFamily="18" charset="0"/>
              </a:rPr>
              <a:t>- Ph. </a:t>
            </a:r>
            <a:r>
              <a:rPr lang="en-US" sz="3200" b="1" dirty="0" err="1">
                <a:latin typeface="Times New Roman" pitchFamily="18" charset="0"/>
                <a:cs typeface="Times New Roman" pitchFamily="18" charset="0"/>
              </a:rPr>
              <a:t>Ăng-ghen</a:t>
            </a:r>
            <a:r>
              <a:rPr lang="en-US" sz="3200" b="1" dirty="0">
                <a:latin typeface="Times New Roman" pitchFamily="18" charset="0"/>
                <a:cs typeface="Times New Roman" pitchFamily="18" charset="0"/>
              </a:rPr>
              <a:t> (1820-1895)</a:t>
            </a:r>
          </a:p>
        </p:txBody>
      </p:sp>
      <p:sp>
        <p:nvSpPr>
          <p:cNvPr id="21" name="Text Box 9">
            <a:extLst>
              <a:ext uri="{FF2B5EF4-FFF2-40B4-BE49-F238E27FC236}">
                <a16:creationId xmlns:a16="http://schemas.microsoft.com/office/drawing/2014/main" id="{3F8691CC-D9FD-F445-B222-BC06F42BFCDF}"/>
              </a:ext>
            </a:extLst>
          </p:cNvPr>
          <p:cNvSpPr txBox="1">
            <a:spLocks noChangeArrowheads="1"/>
          </p:cNvSpPr>
          <p:nvPr/>
        </p:nvSpPr>
        <p:spPr bwMode="auto">
          <a:xfrm>
            <a:off x="2452687" y="3072747"/>
            <a:ext cx="66913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spcBef>
                <a:spcPct val="50000"/>
              </a:spcBef>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tưởng</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p>
        </p:txBody>
      </p:sp>
      <p:sp>
        <p:nvSpPr>
          <p:cNvPr id="22" name="Rectangle 21">
            <a:extLst>
              <a:ext uri="{FF2B5EF4-FFF2-40B4-BE49-F238E27FC236}">
                <a16:creationId xmlns:a16="http://schemas.microsoft.com/office/drawing/2014/main" id="{5C632447-EA25-F847-A91A-CE856453CB7E}"/>
              </a:ext>
            </a:extLst>
          </p:cNvPr>
          <p:cNvSpPr/>
          <p:nvPr/>
        </p:nvSpPr>
        <p:spPr>
          <a:xfrm>
            <a:off x="2709952" y="70192"/>
            <a:ext cx="3724096" cy="923330"/>
          </a:xfrm>
          <a:prstGeom prst="rect">
            <a:avLst/>
          </a:prstGeom>
          <a:noFill/>
          <a:ln>
            <a:noFill/>
          </a:ln>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rPr>
              <a:t>Ghi</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bài</a:t>
            </a:r>
            <a:r>
              <a:rPr lang="en-US" sz="5400" b="0" cap="none" spc="0" dirty="0">
                <a:ln w="0"/>
                <a:solidFill>
                  <a:srgbClr val="C00000"/>
                </a:solidFill>
                <a:effectLst>
                  <a:reflection blurRad="6350" stA="53000" endA="300" endPos="35500" dir="5400000" sy="-90000" algn="bl" rotWithShape="0"/>
                </a:effectLst>
              </a:rPr>
              <a:t> </a:t>
            </a:r>
            <a:r>
              <a:rPr lang="en-US" sz="5400" b="0" cap="none" spc="0" dirty="0" err="1">
                <a:ln w="0"/>
                <a:solidFill>
                  <a:srgbClr val="C00000"/>
                </a:solidFill>
                <a:effectLst>
                  <a:reflection blurRad="6350" stA="53000" endA="300" endPos="35500" dir="5400000" sy="-90000" algn="bl" rotWithShape="0"/>
                </a:effectLst>
              </a:rPr>
              <a:t>nhé</a:t>
            </a:r>
            <a:endParaRPr lang="en-US" sz="5400" b="0" cap="none" spc="0" dirty="0">
              <a:ln w="0"/>
              <a:solidFill>
                <a:srgbClr val="C00000"/>
              </a:solidFill>
              <a:effectLst>
                <a:reflection blurRad="6350" stA="53000" endA="300" endPos="35500" dir="5400000" sy="-90000" algn="bl" rotWithShape="0"/>
              </a:effectLst>
            </a:endParaRPr>
          </a:p>
        </p:txBody>
      </p:sp>
      <p:pic>
        <p:nvPicPr>
          <p:cNvPr id="4" name="Picture 3">
            <a:extLst>
              <a:ext uri="{FF2B5EF4-FFF2-40B4-BE49-F238E27FC236}">
                <a16:creationId xmlns:a16="http://schemas.microsoft.com/office/drawing/2014/main" id="{610E5FA2-2670-B249-922F-76F78F45E49A}"/>
              </a:ext>
            </a:extLst>
          </p:cNvPr>
          <p:cNvPicPr>
            <a:picLocks noChangeAspect="1"/>
          </p:cNvPicPr>
          <p:nvPr/>
        </p:nvPicPr>
        <p:blipFill>
          <a:blip r:embed="rId3"/>
          <a:stretch>
            <a:fillRect/>
          </a:stretch>
        </p:blipFill>
        <p:spPr>
          <a:xfrm>
            <a:off x="-110405" y="3065134"/>
            <a:ext cx="2664980" cy="2280038"/>
          </a:xfrm>
          <a:prstGeom prst="rect">
            <a:avLst/>
          </a:prstGeom>
        </p:spPr>
      </p:pic>
      <p:pic>
        <p:nvPicPr>
          <p:cNvPr id="3" name="Picture 2">
            <a:extLst>
              <a:ext uri="{FF2B5EF4-FFF2-40B4-BE49-F238E27FC236}">
                <a16:creationId xmlns:a16="http://schemas.microsoft.com/office/drawing/2014/main" id="{C612682A-87DF-C942-B0D4-5264A3664593}"/>
              </a:ext>
            </a:extLst>
          </p:cNvPr>
          <p:cNvPicPr>
            <a:picLocks noChangeAspect="1"/>
          </p:cNvPicPr>
          <p:nvPr/>
        </p:nvPicPr>
        <p:blipFill>
          <a:blip r:embed="rId4"/>
          <a:stretch>
            <a:fillRect/>
          </a:stretch>
        </p:blipFill>
        <p:spPr>
          <a:xfrm>
            <a:off x="6968408" y="-110125"/>
            <a:ext cx="2543834" cy="2149719"/>
          </a:xfrm>
          <a:prstGeom prst="rect">
            <a:avLst/>
          </a:prstGeom>
        </p:spPr>
      </p:pic>
    </p:spTree>
    <p:extLst>
      <p:ext uri="{BB962C8B-B14F-4D97-AF65-F5344CB8AC3E}">
        <p14:creationId xmlns:p14="http://schemas.microsoft.com/office/powerpoint/2010/main" val="580521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500" fill="hold"/>
                                        <p:tgtEl>
                                          <p:spTgt spid="101"/>
                                        </p:tgtEl>
                                        <p:attrNameLst>
                                          <p:attrName>ppt_x</p:attrName>
                                        </p:attrNameLst>
                                      </p:cBhvr>
                                      <p:tavLst>
                                        <p:tav tm="0">
                                          <p:val>
                                            <p:strVal val="#ppt_x"/>
                                          </p:val>
                                        </p:tav>
                                        <p:tav tm="100000">
                                          <p:val>
                                            <p:strVal val="#ppt_x"/>
                                          </p:val>
                                        </p:tav>
                                      </p:tavLst>
                                    </p:anim>
                                    <p:anim calcmode="lin" valueType="num">
                                      <p:cBhvr additive="base">
                                        <p:cTn id="12" dur="500" fill="hold"/>
                                        <p:tgtEl>
                                          <p:spTgt spid="10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10F73D-3351-1E4F-A23A-931631EA6068}"/>
              </a:ext>
            </a:extLst>
          </p:cNvPr>
          <p:cNvSpPr/>
          <p:nvPr/>
        </p:nvSpPr>
        <p:spPr>
          <a:xfrm flipH="1">
            <a:off x="4386263" y="0"/>
            <a:ext cx="4885328" cy="5143500"/>
          </a:xfrm>
          <a:custGeom>
            <a:avLst/>
            <a:gdLst>
              <a:gd name="connsiteX0" fmla="*/ 4352147 w 4352147"/>
              <a:gd name="connsiteY0" fmla="*/ 0 h 5143500"/>
              <a:gd name="connsiteX1" fmla="*/ 53152 w 4352147"/>
              <a:gd name="connsiteY1" fmla="*/ 0 h 5143500"/>
              <a:gd name="connsiteX2" fmla="*/ 0 w 4352147"/>
              <a:gd name="connsiteY2" fmla="*/ 33254 h 5143500"/>
              <a:gd name="connsiteX3" fmla="*/ 0 w 4352147"/>
              <a:gd name="connsiteY3" fmla="*/ 5082368 h 5143500"/>
              <a:gd name="connsiteX4" fmla="*/ 97712 w 4352147"/>
              <a:gd name="connsiteY4" fmla="*/ 5143500 h 5143500"/>
              <a:gd name="connsiteX5" fmla="*/ 3442343 w 4352147"/>
              <a:gd name="connsiteY5" fmla="*/ 5143500 h 5143500"/>
              <a:gd name="connsiteX6" fmla="*/ 3381458 w 4352147"/>
              <a:gd name="connsiteY6" fmla="*/ 5100063 h 5143500"/>
              <a:gd name="connsiteX7" fmla="*/ 2108442 w 4352147"/>
              <a:gd name="connsiteY7" fmla="*/ 2831968 h 5143500"/>
              <a:gd name="connsiteX8" fmla="*/ 4172031 w 4352147"/>
              <a:gd name="connsiteY8" fmla="*/ 8107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2147" h="5143500">
                <a:moveTo>
                  <a:pt x="4352147" y="0"/>
                </a:moveTo>
                <a:lnTo>
                  <a:pt x="53152" y="0"/>
                </a:lnTo>
                <a:lnTo>
                  <a:pt x="0" y="33254"/>
                </a:lnTo>
                <a:lnTo>
                  <a:pt x="0" y="5082368"/>
                </a:lnTo>
                <a:lnTo>
                  <a:pt x="97712" y="5143500"/>
                </a:lnTo>
                <a:lnTo>
                  <a:pt x="3442343" y="5143500"/>
                </a:lnTo>
                <a:lnTo>
                  <a:pt x="3381458" y="5100063"/>
                </a:lnTo>
                <a:cubicBezTo>
                  <a:pt x="2590511" y="4501017"/>
                  <a:pt x="2108442" y="3705245"/>
                  <a:pt x="2108442" y="2831968"/>
                </a:cubicBezTo>
                <a:cubicBezTo>
                  <a:pt x="2108442" y="1696708"/>
                  <a:pt x="2923140" y="692433"/>
                  <a:pt x="4172031" y="81071"/>
                </a:cubicBez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VN"/>
          </a:p>
        </p:txBody>
      </p:sp>
      <p:grpSp>
        <p:nvGrpSpPr>
          <p:cNvPr id="21" name="Group 20">
            <a:extLst>
              <a:ext uri="{FF2B5EF4-FFF2-40B4-BE49-F238E27FC236}">
                <a16:creationId xmlns:a16="http://schemas.microsoft.com/office/drawing/2014/main" id="{197EB448-DC4A-FA44-860F-078A1CF85665}"/>
              </a:ext>
            </a:extLst>
          </p:cNvPr>
          <p:cNvGrpSpPr/>
          <p:nvPr/>
        </p:nvGrpSpPr>
        <p:grpSpPr>
          <a:xfrm>
            <a:off x="4146953" y="2200924"/>
            <a:ext cx="4696542" cy="3185389"/>
            <a:chOff x="4668874" y="2401629"/>
            <a:chExt cx="4229396" cy="2883679"/>
          </a:xfrm>
        </p:grpSpPr>
        <p:pic>
          <p:nvPicPr>
            <p:cNvPr id="17" name="Picture 16">
              <a:extLst>
                <a:ext uri="{FF2B5EF4-FFF2-40B4-BE49-F238E27FC236}">
                  <a16:creationId xmlns:a16="http://schemas.microsoft.com/office/drawing/2014/main" id="{C497AD0C-9182-7D4F-93F5-C2C87F69706C}"/>
                </a:ext>
              </a:extLst>
            </p:cNvPr>
            <p:cNvPicPr>
              <a:picLocks noChangeAspect="1"/>
            </p:cNvPicPr>
            <p:nvPr/>
          </p:nvPicPr>
          <p:blipFill>
            <a:blip r:embed="rId2"/>
            <a:stretch>
              <a:fillRect/>
            </a:stretch>
          </p:blipFill>
          <p:spPr>
            <a:xfrm>
              <a:off x="4668874" y="2401629"/>
              <a:ext cx="4229396" cy="2883679"/>
            </a:xfrm>
            <a:prstGeom prst="rect">
              <a:avLst/>
            </a:prstGeom>
          </p:spPr>
        </p:pic>
        <p:sp>
          <p:nvSpPr>
            <p:cNvPr id="18" name="Rectangle 17">
              <a:extLst>
                <a:ext uri="{FF2B5EF4-FFF2-40B4-BE49-F238E27FC236}">
                  <a16:creationId xmlns:a16="http://schemas.microsoft.com/office/drawing/2014/main" id="{B7D2C238-FC7E-DE4D-8B3F-577AF7D0F786}"/>
                </a:ext>
              </a:extLst>
            </p:cNvPr>
            <p:cNvSpPr/>
            <p:nvPr/>
          </p:nvSpPr>
          <p:spPr>
            <a:xfrm rot="19330768">
              <a:off x="8314911" y="3198736"/>
              <a:ext cx="322793" cy="249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20" name="Graphic 19" descr="Dollar">
              <a:extLst>
                <a:ext uri="{FF2B5EF4-FFF2-40B4-BE49-F238E27FC236}">
                  <a16:creationId xmlns:a16="http://schemas.microsoft.com/office/drawing/2014/main" id="{B816DCAF-D97E-4547-8048-3BD97A4C75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43400" y="3190569"/>
              <a:ext cx="265814" cy="265814"/>
            </a:xfrm>
            <a:prstGeom prst="rect">
              <a:avLst/>
            </a:prstGeom>
          </p:spPr>
        </p:pic>
      </p:grpSp>
      <p:pic>
        <p:nvPicPr>
          <p:cNvPr id="23" name="Picture 22">
            <a:extLst>
              <a:ext uri="{FF2B5EF4-FFF2-40B4-BE49-F238E27FC236}">
                <a16:creationId xmlns:a16="http://schemas.microsoft.com/office/drawing/2014/main" id="{951B0939-D16B-0D4F-BEB3-33D7F71EBC22}"/>
              </a:ext>
            </a:extLst>
          </p:cNvPr>
          <p:cNvPicPr>
            <a:picLocks noChangeAspect="1"/>
          </p:cNvPicPr>
          <p:nvPr/>
        </p:nvPicPr>
        <p:blipFill>
          <a:blip r:embed="rId5"/>
          <a:stretch>
            <a:fillRect/>
          </a:stretch>
        </p:blipFill>
        <p:spPr>
          <a:xfrm flipH="1">
            <a:off x="0" y="3620889"/>
            <a:ext cx="1683327" cy="1541438"/>
          </a:xfrm>
          <a:prstGeom prst="rect">
            <a:avLst/>
          </a:prstGeom>
        </p:spPr>
      </p:pic>
      <p:sp>
        <p:nvSpPr>
          <p:cNvPr id="24" name="Title 1">
            <a:extLst>
              <a:ext uri="{FF2B5EF4-FFF2-40B4-BE49-F238E27FC236}">
                <a16:creationId xmlns:a16="http://schemas.microsoft.com/office/drawing/2014/main" id="{CD55BC49-86A3-D24E-A8A7-D47FB69211B6}"/>
              </a:ext>
            </a:extLst>
          </p:cNvPr>
          <p:cNvSpPr txBox="1">
            <a:spLocks/>
          </p:cNvSpPr>
          <p:nvPr/>
        </p:nvSpPr>
        <p:spPr>
          <a:xfrm>
            <a:off x="6495224" y="387311"/>
            <a:ext cx="2504506" cy="1325437"/>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err="1">
                <a:solidFill>
                  <a:schemeClr val="bg1"/>
                </a:solidFill>
                <a:latin typeface="Times New Roman" pitchFamily="18" charset="0"/>
                <a:cs typeface="Times New Roman" pitchFamily="18" charset="0"/>
              </a:rPr>
              <a:t>Vì</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sao</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giới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chủ</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lại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thích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sử</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dụng</a:t>
            </a:r>
            <a:r>
              <a:rPr lang="en-US" sz="2400" b="1" dirty="0">
                <a:solidFill>
                  <a:schemeClr val="bg1"/>
                </a:solidFill>
                <a:latin typeface="Times New Roman" pitchFamily="18" charset="0"/>
                <a:cs typeface="Times New Roman" pitchFamily="18" charset="0"/>
              </a:rPr>
              <a:t> lao </a:t>
            </a:r>
            <a:r>
              <a:rPr lang="en-US" sz="2400" b="1" dirty="0" err="1">
                <a:solidFill>
                  <a:schemeClr val="bg1"/>
                </a:solidFill>
                <a:latin typeface="Times New Roman" pitchFamily="18" charset="0"/>
                <a:cs typeface="Times New Roman" pitchFamily="18" charset="0"/>
              </a:rPr>
              <a:t>động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trẻ</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em</a:t>
            </a:r>
            <a:r>
              <a:rPr lang="en-US" sz="2400" b="1" dirty="0">
                <a:solidFill>
                  <a:schemeClr val="bg1"/>
                </a:solidFill>
                <a:latin typeface="Times New Roman" pitchFamily="18" charset="0"/>
                <a:cs typeface="Times New Roman" pitchFamily="18" charset="0"/>
              </a:rPr>
              <a:t>?</a:t>
            </a:r>
            <a:endParaRPr lang="en-US" sz="800" dirty="0">
              <a:solidFill>
                <a:schemeClr val="bg1"/>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3B3030C0-9533-F349-93D1-F63B150F2D24}"/>
              </a:ext>
            </a:extLst>
          </p:cNvPr>
          <p:cNvSpPr/>
          <p:nvPr/>
        </p:nvSpPr>
        <p:spPr>
          <a:xfrm>
            <a:off x="-1" y="387311"/>
            <a:ext cx="5186363" cy="1200329"/>
          </a:xfrm>
          <a:prstGeom prst="rect">
            <a:avLst/>
          </a:prstGeom>
        </p:spPr>
        <p:txBody>
          <a:bodyPr wrap="square">
            <a:spAutoFit/>
          </a:bodyPr>
          <a:lstStyle/>
          <a:p>
            <a:pPr marL="0" indent="0" algn="just">
              <a:spcBef>
                <a:spcPct val="0"/>
              </a:spcBef>
              <a:buFontTx/>
              <a:buNone/>
            </a:pPr>
            <a:r>
              <a:rPr lang="en-US" sz="2400" b="1" dirty="0">
                <a:solidFill>
                  <a:schemeClr val="tx1"/>
                </a:solidFill>
                <a:latin typeface="Times New Roman" panose="02020603050405020304" pitchFamily="18" charset="0"/>
                <a:cs typeface="Times New Roman" panose="02020603050405020304" pitchFamily="18" charset="0"/>
              </a:rPr>
              <a:t>– Lao </a:t>
            </a:r>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dễ</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bóc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lương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thấp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nhiều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nhuận</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AE580200-60A8-EC46-94D1-DACFDD0148B5}"/>
              </a:ext>
            </a:extLst>
          </p:cNvPr>
          <p:cNvSpPr/>
          <p:nvPr/>
        </p:nvSpPr>
        <p:spPr>
          <a:xfrm>
            <a:off x="-96023" y="1807454"/>
            <a:ext cx="6001964" cy="461665"/>
          </a:xfrm>
          <a:prstGeom prst="rect">
            <a:avLst/>
          </a:prstGeom>
        </p:spPr>
        <p:txBody>
          <a:bodyPr wrap="none">
            <a:spAutoFit/>
          </a:bodyPr>
          <a:lstStyle/>
          <a:p>
            <a:pPr marL="0" indent="0" algn="just">
              <a:spcBef>
                <a:spcPct val="0"/>
              </a:spcBef>
              <a:buFontTx/>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thức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27" name="Rectangle 26">
            <a:extLst>
              <a:ext uri="{FF2B5EF4-FFF2-40B4-BE49-F238E27FC236}">
                <a16:creationId xmlns:a16="http://schemas.microsoft.com/office/drawing/2014/main" id="{3416844F-B0C1-B747-B0F2-5416A55D5A61}"/>
              </a:ext>
            </a:extLst>
          </p:cNvPr>
          <p:cNvSpPr/>
          <p:nvPr/>
        </p:nvSpPr>
        <p:spPr>
          <a:xfrm>
            <a:off x="-34766" y="2424666"/>
            <a:ext cx="5048138" cy="1200329"/>
          </a:xfrm>
          <a:prstGeom prst="rect">
            <a:avLst/>
          </a:prstGeom>
        </p:spPr>
        <p:txBody>
          <a:bodyPr wrap="square">
            <a:spAutoFit/>
          </a:bodyPr>
          <a:lstStyle/>
          <a:p>
            <a:pPr marL="0" indent="0" algn="just">
              <a:spcBef>
                <a:spcPct val="0"/>
              </a:spcBef>
              <a:buFontTx/>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Dùng</a:t>
            </a:r>
            <a:r>
              <a:rPr lang="en-US" sz="2400" b="1" dirty="0">
                <a:solidFill>
                  <a:schemeClr val="tx1"/>
                </a:solidFill>
                <a:latin typeface="Times New Roman" panose="02020603050405020304" pitchFamily="18" charset="0"/>
                <a:cs typeface="Times New Roman" panose="02020603050405020304" pitchFamily="18" charset="0"/>
              </a:rPr>
              <a:t> lao </a:t>
            </a:r>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dễ</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dàng</a:t>
            </a:r>
            <a:r>
              <a:rPr lang="en-US" sz="2400" b="1" dirty="0">
                <a:solidFill>
                  <a:schemeClr val="tx1"/>
                </a:solidFill>
                <a:latin typeface="Times New Roman" panose="02020603050405020304" pitchFamily="18" charset="0"/>
                <a:cs typeface="Times New Roman" panose="02020603050405020304" pitchFamily="18" charset="0"/>
              </a:rPr>
              <a:t> di </a:t>
            </a:r>
            <a:r>
              <a:rPr lang="en-US" sz="2400" b="1" dirty="0" err="1">
                <a:solidFill>
                  <a:schemeClr val="tx1"/>
                </a:solidFill>
                <a:latin typeface="Times New Roman" panose="02020603050405020304" pitchFamily="18" charset="0"/>
                <a:cs typeface="Times New Roman" panose="02020603050405020304" pitchFamily="18" charset="0"/>
              </a:rPr>
              <a:t>chuyển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hầm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mỏ</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thấp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hẹp</a:t>
            </a:r>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F99E9EE0-2DBF-1646-A7C9-5EB8113AA700}"/>
              </a:ext>
            </a:extLst>
          </p:cNvPr>
          <p:cNvPicPr>
            <a:picLocks noChangeAspect="1"/>
          </p:cNvPicPr>
          <p:nvPr/>
        </p:nvPicPr>
        <p:blipFill>
          <a:blip r:embed="rId6"/>
          <a:stretch>
            <a:fillRect/>
          </a:stretch>
        </p:blipFill>
        <p:spPr>
          <a:xfrm flipH="1">
            <a:off x="3580336" y="3395094"/>
            <a:ext cx="878907" cy="1017183"/>
          </a:xfrm>
          <a:prstGeom prst="rect">
            <a:avLst/>
          </a:prstGeom>
          <a:ln>
            <a:noFill/>
          </a:ln>
          <a:effectLst>
            <a:glow>
              <a:schemeClr val="accent1"/>
            </a:glow>
            <a:outerShdw dist="50800" sx="1000" sy="1000" algn="ctr" rotWithShape="0">
              <a:srgbClr val="000000"/>
            </a:outerShdw>
            <a:reflection endPos="66648" dist="50800" dir="5400000" sy="-100000" algn="bl" rotWithShape="0"/>
          </a:effectLst>
        </p:spPr>
      </p:pic>
    </p:spTree>
    <p:extLst>
      <p:ext uri="{BB962C8B-B14F-4D97-AF65-F5344CB8AC3E}">
        <p14:creationId xmlns:p14="http://schemas.microsoft.com/office/powerpoint/2010/main" val="4225718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0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50000">
                                          <p:cBhvr additive="base">
                                            <p:cTn id="13"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50000">
                                          <p:cBhvr additive="base">
                                            <p:cTn id="19" dur="5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p:bldP spid="26" grpId="0"/>
          <p:bldP spid="2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0"/>
          <p:cNvSpPr txBox="1">
            <a:spLocks noGrp="1"/>
          </p:cNvSpPr>
          <p:nvPr>
            <p:ph type="title"/>
          </p:nvPr>
        </p:nvSpPr>
        <p:spPr>
          <a:xfrm>
            <a:off x="0" y="1129129"/>
            <a:ext cx="2228850" cy="2214145"/>
          </a:xfrm>
          <a:prstGeom prst="rect">
            <a:avLst/>
          </a:prstGeom>
        </p:spPr>
        <p:txBody>
          <a:bodyPr spcFirstLastPara="1" wrap="square" lIns="91425" tIns="91425" rIns="91425" bIns="91425" anchor="t" anchorCtr="0">
            <a:noAutofit/>
          </a:bodyPr>
          <a:lstStyle/>
          <a:p>
            <a:pPr lvl="0">
              <a:spcBef>
                <a:spcPct val="50000"/>
              </a:spcBef>
              <a:buClrTx/>
              <a:buSzTx/>
            </a:pPr>
            <a:r>
              <a:rPr lang="en-US" sz="1800" kern="1200" dirty="0">
                <a:solidFill>
                  <a:srgbClr val="FFFF00"/>
                </a:solidFill>
                <a:latin typeface="Times New Roman" pitchFamily="18" charset="0"/>
                <a:ea typeface="+mn-ea"/>
                <a:cs typeface="Times New Roman" pitchFamily="18" charset="0"/>
              </a:rPr>
              <a:t>2. “</a:t>
            </a:r>
            <a:r>
              <a:rPr lang="en-US" sz="1800" kern="1200" dirty="0" err="1">
                <a:solidFill>
                  <a:srgbClr val="FFFF00"/>
                </a:solidFill>
                <a:latin typeface="Times New Roman" pitchFamily="18" charset="0"/>
                <a:ea typeface="+mn-ea"/>
                <a:cs typeface="Times New Roman" pitchFamily="18" charset="0"/>
              </a:rPr>
              <a:t>Đồng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minh</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những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người</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cộng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sản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và</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Tuyên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ngôn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của</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Đảng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cộng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sản</a:t>
            </a:r>
            <a:r>
              <a:rPr lang="en-US" sz="1800" kern="1200" dirty="0">
                <a:solidFill>
                  <a:srgbClr val="FFFF00"/>
                </a:solidFill>
                <a:latin typeface="Times New Roman" pitchFamily="18" charset="0"/>
                <a:ea typeface="+mn-ea"/>
                <a:cs typeface="Times New Roman" pitchFamily="18" charset="0"/>
              </a:rPr>
              <a:t>”</a:t>
            </a:r>
          </a:p>
        </p:txBody>
      </p:sp>
      <p:grpSp>
        <p:nvGrpSpPr>
          <p:cNvPr id="132" name="Google Shape;132;p20"/>
          <p:cNvGrpSpPr/>
          <p:nvPr/>
        </p:nvGrpSpPr>
        <p:grpSpPr>
          <a:xfrm>
            <a:off x="1512239" y="483380"/>
            <a:ext cx="564103" cy="601050"/>
            <a:chOff x="5970800" y="1619250"/>
            <a:chExt cx="428650" cy="456725"/>
          </a:xfrm>
        </p:grpSpPr>
        <p:sp>
          <p:nvSpPr>
            <p:cNvPr id="133" name="Google Shape;133;p20"/>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E0FC8623-2F9B-CF45-BE20-5CD45A0E685F}"/>
              </a:ext>
            </a:extLst>
          </p:cNvPr>
          <p:cNvPicPr>
            <a:picLocks noChangeAspect="1"/>
          </p:cNvPicPr>
          <p:nvPr/>
        </p:nvPicPr>
        <p:blipFill>
          <a:blip r:embed="rId3"/>
          <a:stretch>
            <a:fillRect/>
          </a:stretch>
        </p:blipFill>
        <p:spPr>
          <a:xfrm>
            <a:off x="1271588" y="1899345"/>
            <a:ext cx="3390155" cy="3587688"/>
          </a:xfrm>
          <a:prstGeom prst="rect">
            <a:avLst/>
          </a:prstGeom>
        </p:spPr>
      </p:pic>
      <p:grpSp>
        <p:nvGrpSpPr>
          <p:cNvPr id="2" name="Group 1">
            <a:extLst>
              <a:ext uri="{FF2B5EF4-FFF2-40B4-BE49-F238E27FC236}">
                <a16:creationId xmlns:a16="http://schemas.microsoft.com/office/drawing/2014/main" id="{86F2F140-61C6-604E-9FA0-6125F60BA288}"/>
              </a:ext>
            </a:extLst>
          </p:cNvPr>
          <p:cNvGrpSpPr/>
          <p:nvPr/>
        </p:nvGrpSpPr>
        <p:grpSpPr>
          <a:xfrm>
            <a:off x="4382996" y="-7191"/>
            <a:ext cx="4572000" cy="2543182"/>
            <a:chOff x="4382996" y="-7191"/>
            <a:chExt cx="4572000" cy="2543182"/>
          </a:xfrm>
        </p:grpSpPr>
        <p:sp>
          <p:nvSpPr>
            <p:cNvPr id="21" name="Cloud Callout 20">
              <a:extLst>
                <a:ext uri="{FF2B5EF4-FFF2-40B4-BE49-F238E27FC236}">
                  <a16:creationId xmlns:a16="http://schemas.microsoft.com/office/drawing/2014/main" id="{7215E0B4-F24B-844C-A222-B358B83684EE}"/>
                </a:ext>
              </a:extLst>
            </p:cNvPr>
            <p:cNvSpPr/>
            <p:nvPr/>
          </p:nvSpPr>
          <p:spPr>
            <a:xfrm>
              <a:off x="4382996" y="-7191"/>
              <a:ext cx="4572000" cy="2543182"/>
            </a:xfrm>
            <a:prstGeom prst="cloudCallout">
              <a:avLst>
                <a:gd name="adj1" fmla="val -45318"/>
                <a:gd name="adj2" fmla="val 550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50000"/>
                </a:spcBef>
                <a:spcAft>
                  <a:spcPts val="0"/>
                </a:spcAft>
                <a:defRPr/>
              </a:pPr>
              <a:endParaRPr lang="en-US" sz="2400" b="1" i="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9FC55AC0-BD0E-D545-8352-BF1ECCB8D324}"/>
                </a:ext>
              </a:extLst>
            </p:cNvPr>
            <p:cNvSpPr/>
            <p:nvPr/>
          </p:nvSpPr>
          <p:spPr>
            <a:xfrm>
              <a:off x="5173202" y="421222"/>
              <a:ext cx="3285373" cy="1569660"/>
            </a:xfrm>
            <a:prstGeom prst="rect">
              <a:avLst/>
            </a:prstGeom>
          </p:spPr>
          <p:txBody>
            <a:bodyPr wrap="square">
              <a:spAutoFit/>
            </a:bodyPr>
            <a:lstStyle/>
            <a:p>
              <a:r>
                <a:rPr lang="en-US" altLang="vi-VN" sz="2400" dirty="0" err="1">
                  <a:solidFill>
                    <a:schemeClr val="tx1"/>
                  </a:solidFill>
                  <a:latin typeface="Times New Roman" panose="02020603050405020304" pitchFamily="18" charset="0"/>
                  <a:cs typeface="Times New Roman" panose="02020603050405020304" pitchFamily="18" charset="0"/>
                </a:rPr>
                <a:t>Chính</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đảng</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độc</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lập</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đầu</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tiên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của</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giai</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cấp</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vô</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sản</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quốc</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tế</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được</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thành</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lập</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như</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thế</a:t>
              </a:r>
              <a:r>
                <a:rPr lang="en-US" altLang="vi-VN" sz="2400" dirty="0">
                  <a:solidFill>
                    <a:schemeClr val="tx1"/>
                  </a:solidFill>
                  <a:latin typeface="Times New Roman" panose="02020603050405020304" pitchFamily="18" charset="0"/>
                  <a:cs typeface="Times New Roman" panose="02020603050405020304" pitchFamily="18" charset="0"/>
                </a:rPr>
                <a:t> </a:t>
              </a:r>
              <a:r>
                <a:rPr lang="en-US" altLang="vi-VN" sz="2400" dirty="0" err="1">
                  <a:solidFill>
                    <a:schemeClr val="tx1"/>
                  </a:solidFill>
                  <a:latin typeface="Times New Roman" panose="02020603050405020304" pitchFamily="18" charset="0"/>
                  <a:cs typeface="Times New Roman" panose="02020603050405020304" pitchFamily="18" charset="0"/>
                </a:rPr>
                <a:t>nào</a:t>
              </a:r>
              <a:r>
                <a:rPr lang="en-US" altLang="vi-VN" sz="2400"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D4DCDD83-AB5D-C64B-98F6-7CBFCE3BCE0E}"/>
              </a:ext>
            </a:extLst>
          </p:cNvPr>
          <p:cNvGrpSpPr/>
          <p:nvPr/>
        </p:nvGrpSpPr>
        <p:grpSpPr>
          <a:xfrm>
            <a:off x="4572001" y="2963073"/>
            <a:ext cx="4572000" cy="2133600"/>
            <a:chOff x="4572001" y="2963073"/>
            <a:chExt cx="4572000" cy="2133600"/>
          </a:xfrm>
        </p:grpSpPr>
        <p:sp>
          <p:nvSpPr>
            <p:cNvPr id="10" name="Rounded Rectangle 9">
              <a:extLst>
                <a:ext uri="{FF2B5EF4-FFF2-40B4-BE49-F238E27FC236}">
                  <a16:creationId xmlns:a16="http://schemas.microsoft.com/office/drawing/2014/main" id="{2A70187E-D9F7-2B4F-A23F-819B5406722B}"/>
                </a:ext>
              </a:extLst>
            </p:cNvPr>
            <p:cNvSpPr/>
            <p:nvPr/>
          </p:nvSpPr>
          <p:spPr>
            <a:xfrm>
              <a:off x="4572001" y="2963073"/>
              <a:ext cx="4572000" cy="2133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 Box 7">
              <a:extLst>
                <a:ext uri="{FF2B5EF4-FFF2-40B4-BE49-F238E27FC236}">
                  <a16:creationId xmlns:a16="http://schemas.microsoft.com/office/drawing/2014/main" id="{5D0F51D2-5C14-654C-8058-3E09F02B5B75}"/>
                </a:ext>
              </a:extLst>
            </p:cNvPr>
            <p:cNvSpPr txBox="1">
              <a:spLocks noChangeArrowheads="1"/>
            </p:cNvSpPr>
            <p:nvPr/>
          </p:nvSpPr>
          <p:spPr bwMode="auto">
            <a:xfrm>
              <a:off x="4795772" y="3245043"/>
              <a:ext cx="415922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Đồng</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minh</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những</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người</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cộng</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sản</a:t>
              </a:r>
              <a:r>
                <a:rPr lang="en-US" altLang="vi-VN" sz="2400" dirty="0">
                  <a:solidFill>
                    <a:srgbClr val="FFFF00"/>
                  </a:solidFill>
                  <a:cs typeface="Times New Roman" panose="02020603050405020304" pitchFamily="18" charset="0"/>
                </a:rPr>
                <a:t>” -&gt; </a:t>
              </a:r>
              <a:r>
                <a:rPr lang="en-US" altLang="vi-VN" sz="2400" dirty="0" err="1">
                  <a:solidFill>
                    <a:srgbClr val="FFFF00"/>
                  </a:solidFill>
                  <a:cs typeface="Times New Roman" panose="02020603050405020304" pitchFamily="18" charset="0"/>
                </a:rPr>
                <a:t>Chính</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đảng</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độc</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lập</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đầu</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tiên</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của</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giai</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cấp</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vô</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sản</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quốc</a:t>
              </a:r>
              <a:r>
                <a:rPr lang="en-US" altLang="vi-VN" sz="2400" dirty="0">
                  <a:solidFill>
                    <a:srgbClr val="FFFF00"/>
                  </a:solidFill>
                  <a:cs typeface="Times New Roman" panose="02020603050405020304" pitchFamily="18" charset="0"/>
                </a:rPr>
                <a:t> </a:t>
              </a:r>
              <a:r>
                <a:rPr lang="en-US" altLang="vi-VN" sz="2400" dirty="0" err="1">
                  <a:solidFill>
                    <a:srgbClr val="FFFF00"/>
                  </a:solidFill>
                  <a:cs typeface="Times New Roman" panose="02020603050405020304" pitchFamily="18" charset="0"/>
                </a:rPr>
                <a:t>tế</a:t>
              </a:r>
              <a:r>
                <a:rPr lang="en-US" altLang="vi-VN" sz="2400" dirty="0">
                  <a:solidFill>
                    <a:srgbClr val="FFFF00"/>
                  </a:solidFill>
                  <a:cs typeface="Times New Roman" panose="02020603050405020304" pitchFamily="18" charset="0"/>
                </a:rPr>
                <a:t>.</a:t>
              </a:r>
            </a:p>
          </p:txBody>
        </p:sp>
      </p:grpSp>
      <p:pic>
        <p:nvPicPr>
          <p:cNvPr id="23" name="Picture 22">
            <a:extLst>
              <a:ext uri="{FF2B5EF4-FFF2-40B4-BE49-F238E27FC236}">
                <a16:creationId xmlns:a16="http://schemas.microsoft.com/office/drawing/2014/main" id="{88066CE8-2334-DE40-AD8C-1A9A18DAE3B8}"/>
              </a:ext>
            </a:extLst>
          </p:cNvPr>
          <p:cNvPicPr>
            <a:picLocks noChangeAspect="1"/>
          </p:cNvPicPr>
          <p:nvPr/>
        </p:nvPicPr>
        <p:blipFill>
          <a:blip r:embed="rId4"/>
          <a:stretch>
            <a:fillRect/>
          </a:stretch>
        </p:blipFill>
        <p:spPr>
          <a:xfrm>
            <a:off x="127750" y="3021321"/>
            <a:ext cx="2214272" cy="2133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14:bounceEnd="50000">
                                          <p:cBhvr additive="base">
                                            <p:cTn id="11" dur="500" fill="hold"/>
                                            <p:tgtEl>
                                              <p:spTgt spid="130"/>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132"/>
                                            </p:tgtEl>
                                            <p:attrNameLst>
                                              <p:attrName>style.visibility</p:attrName>
                                            </p:attrNameLst>
                                          </p:cBhvr>
                                          <p:to>
                                            <p:strVal val="visible"/>
                                          </p:to>
                                        </p:set>
                                        <p:anim calcmode="lin" valueType="num" p14:bounceEnd="50000">
                                          <p:cBhvr additive="base">
                                            <p:cTn id="15" dur="500" fill="hold"/>
                                            <p:tgtEl>
                                              <p:spTgt spid="13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50000">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14:bounceEnd="50000">
                                          <p:cBhvr additive="base">
                                            <p:cTn id="29"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additive="base">
                                            <p:cTn id="11" dur="500" fill="hold"/>
                                            <p:tgtEl>
                                              <p:spTgt spid="130"/>
                                            </p:tgtEl>
                                            <p:attrNameLst>
                                              <p:attrName>ppt_x</p:attrName>
                                            </p:attrNameLst>
                                          </p:cBhvr>
                                          <p:tavLst>
                                            <p:tav tm="0">
                                              <p:val>
                                                <p:strVal val="0-#ppt_w/2"/>
                                              </p:val>
                                            </p:tav>
                                            <p:tav tm="100000">
                                              <p:val>
                                                <p:strVal val="#ppt_x"/>
                                              </p:val>
                                            </p:tav>
                                          </p:tavLst>
                                        </p:anim>
                                        <p:anim calcmode="lin" valueType="num">
                                          <p:cBhvr additive="base">
                                            <p:cTn id="12" dur="500" fill="hold"/>
                                            <p:tgtEl>
                                              <p:spTgt spid="13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2"/>
                                            </p:tgtEl>
                                            <p:attrNameLst>
                                              <p:attrName>style.visibility</p:attrName>
                                            </p:attrNameLst>
                                          </p:cBhvr>
                                          <p:to>
                                            <p:strVal val="visible"/>
                                          </p:to>
                                        </p:set>
                                        <p:anim calcmode="lin" valueType="num">
                                          <p:cBhvr additive="base">
                                            <p:cTn id="15" dur="500" fill="hold"/>
                                            <p:tgtEl>
                                              <p:spTgt spid="132"/>
                                            </p:tgtEl>
                                            <p:attrNameLst>
                                              <p:attrName>ppt_x</p:attrName>
                                            </p:attrNameLst>
                                          </p:cBhvr>
                                          <p:tavLst>
                                            <p:tav tm="0">
                                              <p:val>
                                                <p:strVal val="0-#ppt_w/2"/>
                                              </p:val>
                                            </p:tav>
                                            <p:tav tm="100000">
                                              <p:val>
                                                <p:strVal val="#ppt_x"/>
                                              </p:val>
                                            </p:tav>
                                          </p:tavLst>
                                        </p:anim>
                                        <p:anim calcmode="lin" valueType="num">
                                          <p:cBhvr additive="base">
                                            <p:cTn id="16"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3" name="Group 2">
            <a:extLst>
              <a:ext uri="{FF2B5EF4-FFF2-40B4-BE49-F238E27FC236}">
                <a16:creationId xmlns:a16="http://schemas.microsoft.com/office/drawing/2014/main" id="{6DC9D45D-0E87-4C4C-AFAB-318DFB7D7609}"/>
              </a:ext>
            </a:extLst>
          </p:cNvPr>
          <p:cNvGrpSpPr/>
          <p:nvPr/>
        </p:nvGrpSpPr>
        <p:grpSpPr>
          <a:xfrm>
            <a:off x="4861768" y="3657600"/>
            <a:ext cx="4410820" cy="1485900"/>
            <a:chOff x="4861768" y="3657600"/>
            <a:chExt cx="4410820" cy="1485900"/>
          </a:xfrm>
        </p:grpSpPr>
        <p:sp>
          <p:nvSpPr>
            <p:cNvPr id="5" name="Rounded Rectangle 4">
              <a:extLst>
                <a:ext uri="{FF2B5EF4-FFF2-40B4-BE49-F238E27FC236}">
                  <a16:creationId xmlns:a16="http://schemas.microsoft.com/office/drawing/2014/main" id="{E685B29D-7ABE-AF46-A100-6CF2E9FE3FD9}"/>
                </a:ext>
              </a:extLst>
            </p:cNvPr>
            <p:cNvSpPr/>
            <p:nvPr/>
          </p:nvSpPr>
          <p:spPr>
            <a:xfrm>
              <a:off x="4861768" y="3657600"/>
              <a:ext cx="4410820" cy="1485900"/>
            </a:xfrm>
            <a:prstGeom prst="roundRect">
              <a:avLst>
                <a:gd name="adj" fmla="val 128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63737BA9-4A09-2645-B8AB-8D1A557B863D}"/>
                </a:ext>
              </a:extLst>
            </p:cNvPr>
            <p:cNvSpPr/>
            <p:nvPr/>
          </p:nvSpPr>
          <p:spPr>
            <a:xfrm>
              <a:off x="5032370" y="3981855"/>
              <a:ext cx="3982195" cy="954107"/>
            </a:xfrm>
            <a:prstGeom prst="rect">
              <a:avLst/>
            </a:prstGeom>
          </p:spPr>
          <p:txBody>
            <a:bodyPr wrap="square">
              <a:spAutoFit/>
            </a:bodyPr>
            <a:lstStyle/>
            <a:p>
              <a:pPr algn="just" eaLnBrk="1" hangingPunct="1">
                <a:spcBef>
                  <a:spcPct val="50000"/>
                </a:spcBef>
              </a:pPr>
              <a:r>
                <a:rPr lang="en-US" sz="2800" b="1" dirty="0">
                  <a:solidFill>
                    <a:srgbClr val="FFFF00"/>
                  </a:solidFill>
                  <a:latin typeface="Times New Roman" pitchFamily="18" charset="0"/>
                  <a:cs typeface="Times New Roman" pitchFamily="18" charset="0"/>
                </a:rPr>
                <a:t>- 2-1848, “</a:t>
              </a:r>
              <a:r>
                <a:rPr lang="en-US" sz="2800" b="1" dirty="0" err="1">
                  <a:solidFill>
                    <a:srgbClr val="FFFF00"/>
                  </a:solidFill>
                  <a:latin typeface="Times New Roman" pitchFamily="18" charset="0"/>
                  <a:cs typeface="Times New Roman" pitchFamily="18" charset="0"/>
                </a:rPr>
                <a:t>Tuyên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ngôn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của</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Đảng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Cộng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sản</a:t>
              </a:r>
              <a:r>
                <a:rPr lang="en-US" sz="2800" b="1" dirty="0">
                  <a:solidFill>
                    <a:srgbClr val="FFFF00"/>
                  </a:solidFill>
                  <a:latin typeface="Times New Roman" pitchFamily="18" charset="0"/>
                  <a:cs typeface="Times New Roman" pitchFamily="18" charset="0"/>
                </a:rPr>
                <a:t>”</a:t>
              </a:r>
            </a:p>
          </p:txBody>
        </p:sp>
      </p:grpSp>
      <p:sp>
        <p:nvSpPr>
          <p:cNvPr id="130" name="Google Shape;130;p20"/>
          <p:cNvSpPr txBox="1">
            <a:spLocks noGrp="1"/>
          </p:cNvSpPr>
          <p:nvPr>
            <p:ph type="title"/>
          </p:nvPr>
        </p:nvSpPr>
        <p:spPr>
          <a:xfrm>
            <a:off x="0" y="1129129"/>
            <a:ext cx="2228850" cy="2214145"/>
          </a:xfrm>
          <a:prstGeom prst="rect">
            <a:avLst/>
          </a:prstGeom>
        </p:spPr>
        <p:txBody>
          <a:bodyPr spcFirstLastPara="1" wrap="square" lIns="91425" tIns="91425" rIns="91425" bIns="91425" anchor="t" anchorCtr="0">
            <a:noAutofit/>
          </a:bodyPr>
          <a:lstStyle/>
          <a:p>
            <a:pPr lvl="0">
              <a:spcBef>
                <a:spcPct val="50000"/>
              </a:spcBef>
              <a:buClrTx/>
              <a:buSzTx/>
            </a:pPr>
            <a:r>
              <a:rPr lang="en-US" sz="1800" kern="1200" dirty="0">
                <a:solidFill>
                  <a:srgbClr val="FFFF00"/>
                </a:solidFill>
                <a:latin typeface="Times New Roman" pitchFamily="18" charset="0"/>
                <a:ea typeface="+mn-ea"/>
                <a:cs typeface="Times New Roman" pitchFamily="18" charset="0"/>
              </a:rPr>
              <a:t>2. “</a:t>
            </a:r>
            <a:r>
              <a:rPr lang="en-US" sz="1800" kern="1200" dirty="0" err="1">
                <a:solidFill>
                  <a:srgbClr val="FFFF00"/>
                </a:solidFill>
                <a:latin typeface="Times New Roman" pitchFamily="18" charset="0"/>
                <a:ea typeface="+mn-ea"/>
                <a:cs typeface="Times New Roman" pitchFamily="18" charset="0"/>
              </a:rPr>
              <a:t>Đồng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minh</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những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người</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cộng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sản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và</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Tuyên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ngôn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của</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Đảng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cộng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sản</a:t>
            </a:r>
            <a:r>
              <a:rPr lang="en-US" sz="1800" kern="1200" dirty="0">
                <a:solidFill>
                  <a:srgbClr val="FFFF00"/>
                </a:solidFill>
                <a:latin typeface="Times New Roman" pitchFamily="18" charset="0"/>
                <a:ea typeface="+mn-ea"/>
                <a:cs typeface="Times New Roman" pitchFamily="18" charset="0"/>
              </a:rPr>
              <a:t>”</a:t>
            </a:r>
          </a:p>
        </p:txBody>
      </p:sp>
      <p:grpSp>
        <p:nvGrpSpPr>
          <p:cNvPr id="132" name="Google Shape;132;p20"/>
          <p:cNvGrpSpPr/>
          <p:nvPr/>
        </p:nvGrpSpPr>
        <p:grpSpPr>
          <a:xfrm>
            <a:off x="1512239" y="483380"/>
            <a:ext cx="564103" cy="601050"/>
            <a:chOff x="5970800" y="1619250"/>
            <a:chExt cx="428650" cy="456725"/>
          </a:xfrm>
        </p:grpSpPr>
        <p:sp>
          <p:nvSpPr>
            <p:cNvPr id="133" name="Google Shape;133;p20"/>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E0FC8623-2F9B-CF45-BE20-5CD45A0E685F}"/>
              </a:ext>
            </a:extLst>
          </p:cNvPr>
          <p:cNvPicPr>
            <a:picLocks noChangeAspect="1"/>
          </p:cNvPicPr>
          <p:nvPr/>
        </p:nvPicPr>
        <p:blipFill>
          <a:blip r:embed="rId3"/>
          <a:stretch>
            <a:fillRect/>
          </a:stretch>
        </p:blipFill>
        <p:spPr>
          <a:xfrm>
            <a:off x="834786" y="2236201"/>
            <a:ext cx="3912913" cy="3077746"/>
          </a:xfrm>
          <a:prstGeom prst="rect">
            <a:avLst/>
          </a:prstGeom>
        </p:spPr>
      </p:pic>
      <p:grpSp>
        <p:nvGrpSpPr>
          <p:cNvPr id="6" name="Group 5">
            <a:extLst>
              <a:ext uri="{FF2B5EF4-FFF2-40B4-BE49-F238E27FC236}">
                <a16:creationId xmlns:a16="http://schemas.microsoft.com/office/drawing/2014/main" id="{FEBABE61-B37E-DF4A-A43A-7279F68CF2E0}"/>
              </a:ext>
            </a:extLst>
          </p:cNvPr>
          <p:cNvGrpSpPr/>
          <p:nvPr/>
        </p:nvGrpSpPr>
        <p:grpSpPr>
          <a:xfrm>
            <a:off x="4257674" y="-2395"/>
            <a:ext cx="4756891" cy="2785321"/>
            <a:chOff x="4257674" y="207538"/>
            <a:chExt cx="4756891" cy="2785321"/>
          </a:xfrm>
        </p:grpSpPr>
        <p:sp>
          <p:nvSpPr>
            <p:cNvPr id="21" name="Cloud Callout 20">
              <a:extLst>
                <a:ext uri="{FF2B5EF4-FFF2-40B4-BE49-F238E27FC236}">
                  <a16:creationId xmlns:a16="http://schemas.microsoft.com/office/drawing/2014/main" id="{7215E0B4-F24B-844C-A222-B358B83684EE}"/>
                </a:ext>
              </a:extLst>
            </p:cNvPr>
            <p:cNvSpPr/>
            <p:nvPr/>
          </p:nvSpPr>
          <p:spPr>
            <a:xfrm>
              <a:off x="4257674" y="207538"/>
              <a:ext cx="4756891" cy="2785321"/>
            </a:xfrm>
            <a:prstGeom prst="cloudCallout">
              <a:avLst>
                <a:gd name="adj1" fmla="val -42915"/>
                <a:gd name="adj2" fmla="val 494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50000"/>
                </a:spcBef>
                <a:spcAft>
                  <a:spcPts val="0"/>
                </a:spcAft>
                <a:defRPr/>
              </a:pPr>
              <a:endParaRPr lang="en-US" sz="2400" b="1" i="1" dirty="0">
                <a:solidFill>
                  <a:schemeClr val="tx1"/>
                </a:solidFill>
                <a:latin typeface="Times New Roman" pitchFamily="18" charset="0"/>
                <a:cs typeface="Times New Roman" pitchFamily="18" charset="0"/>
              </a:endParaRPr>
            </a:p>
          </p:txBody>
        </p:sp>
        <p:sp>
          <p:nvSpPr>
            <p:cNvPr id="13" name="Text Box 11">
              <a:extLst>
                <a:ext uri="{FF2B5EF4-FFF2-40B4-BE49-F238E27FC236}">
                  <a16:creationId xmlns:a16="http://schemas.microsoft.com/office/drawing/2014/main" id="{45F29616-7D37-264F-A09F-42C405DF302B}"/>
                </a:ext>
              </a:extLst>
            </p:cNvPr>
            <p:cNvSpPr txBox="1">
              <a:spLocks noChangeArrowheads="1"/>
            </p:cNvSpPr>
            <p:nvPr/>
          </p:nvSpPr>
          <p:spPr bwMode="auto">
            <a:xfrm>
              <a:off x="4861768" y="621635"/>
              <a:ext cx="3810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spcBef>
                  <a:spcPct val="50000"/>
                </a:spcBef>
              </a:pPr>
              <a:r>
                <a:rPr lang="en-US" sz="2800" dirty="0" err="1">
                  <a:solidFill>
                    <a:srgbClr val="FF3300"/>
                  </a:solidFill>
                  <a:latin typeface="Times New Roman" pitchFamily="18" charset="0"/>
                  <a:cs typeface="Times New Roman" pitchFamily="18" charset="0"/>
                </a:rPr>
                <a:t>Cương</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lĩnh</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cách</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mạng</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của</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Đảng</a:t>
              </a:r>
              <a:r>
                <a:rPr lang="en-US" sz="2800" dirty="0">
                  <a:solidFill>
                    <a:srgbClr val="FF3300"/>
                  </a:solidFill>
                  <a:latin typeface="Times New Roman" pitchFamily="18" charset="0"/>
                  <a:cs typeface="Times New Roman" pitchFamily="18" charset="0"/>
                </a:rPr>
                <a:t>? Ai </a:t>
              </a:r>
              <a:r>
                <a:rPr lang="en-US" sz="2800" dirty="0" err="1">
                  <a:solidFill>
                    <a:srgbClr val="FF3300"/>
                  </a:solidFill>
                  <a:latin typeface="Times New Roman" pitchFamily="18" charset="0"/>
                  <a:cs typeface="Times New Roman" pitchFamily="18" charset="0"/>
                </a:rPr>
                <a:t>được</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uỷ</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nhiệm</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soạn</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thảo</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cương</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lĩnh</a:t>
              </a:r>
              <a:r>
                <a:rPr lang="en-US" sz="2800" dirty="0">
                  <a:solidFill>
                    <a:srgbClr val="FF3300"/>
                  </a:solidFill>
                  <a:latin typeface="Times New Roman" pitchFamily="18" charset="0"/>
                  <a:cs typeface="Times New Roman" pitchFamily="18" charset="0"/>
                </a:rPr>
                <a:t>?</a:t>
              </a:r>
            </a:p>
          </p:txBody>
        </p:sp>
      </p:grpSp>
      <p:pic>
        <p:nvPicPr>
          <p:cNvPr id="4" name="Picture 3">
            <a:extLst>
              <a:ext uri="{FF2B5EF4-FFF2-40B4-BE49-F238E27FC236}">
                <a16:creationId xmlns:a16="http://schemas.microsoft.com/office/drawing/2014/main" id="{CCB832CF-0B27-A345-BAAE-E40CEF21133E}"/>
              </a:ext>
            </a:extLst>
          </p:cNvPr>
          <p:cNvPicPr>
            <a:picLocks noChangeAspect="1"/>
          </p:cNvPicPr>
          <p:nvPr/>
        </p:nvPicPr>
        <p:blipFill>
          <a:blip r:embed="rId4"/>
          <a:stretch>
            <a:fillRect/>
          </a:stretch>
        </p:blipFill>
        <p:spPr>
          <a:xfrm>
            <a:off x="-300311" y="2674668"/>
            <a:ext cx="2786336" cy="2486107"/>
          </a:xfrm>
          <a:prstGeom prst="rect">
            <a:avLst/>
          </a:prstGeom>
        </p:spPr>
      </p:pic>
    </p:spTree>
    <p:extLst>
      <p:ext uri="{BB962C8B-B14F-4D97-AF65-F5344CB8AC3E}">
        <p14:creationId xmlns:p14="http://schemas.microsoft.com/office/powerpoint/2010/main" val="2756652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14:bounceEnd="50000">
                                          <p:cBhvr additive="base">
                                            <p:cTn id="7" dur="500" fill="hold"/>
                                            <p:tgtEl>
                                              <p:spTgt spid="13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50000">
                                          <p:cBhvr additive="base">
                                            <p:cTn id="11" dur="500" fill="hold"/>
                                            <p:tgtEl>
                                              <p:spTgt spid="13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5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5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0-#ppt_w/2"/>
                                              </p:val>
                                            </p:tav>
                                            <p:tav tm="100000">
                                              <p:val>
                                                <p:strVal val="#ppt_x"/>
                                              </p:val>
                                            </p:tav>
                                          </p:tavLst>
                                        </p:anim>
                                        <p:anim calcmode="lin" valueType="num">
                                          <p:cBhvr additive="base">
                                            <p:cTn id="8" dur="500" fill="hold"/>
                                            <p:tgtEl>
                                              <p:spTgt spid="1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500" fill="hold"/>
                                            <p:tgtEl>
                                              <p:spTgt spid="132"/>
                                            </p:tgtEl>
                                            <p:attrNameLst>
                                              <p:attrName>ppt_x</p:attrName>
                                            </p:attrNameLst>
                                          </p:cBhvr>
                                          <p:tavLst>
                                            <p:tav tm="0">
                                              <p:val>
                                                <p:strVal val="0-#ppt_w/2"/>
                                              </p:val>
                                            </p:tav>
                                            <p:tav tm="100000">
                                              <p:val>
                                                <p:strVal val="#ppt_x"/>
                                              </p:val>
                                            </p:tav>
                                          </p:tavLst>
                                        </p:anim>
                                        <p:anim calcmode="lin" valueType="num">
                                          <p:cBhvr additive="base">
                                            <p:cTn id="12" dur="5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0"/>
          <p:cNvSpPr txBox="1">
            <a:spLocks noGrp="1"/>
          </p:cNvSpPr>
          <p:nvPr>
            <p:ph type="title"/>
          </p:nvPr>
        </p:nvSpPr>
        <p:spPr>
          <a:xfrm>
            <a:off x="0" y="1129129"/>
            <a:ext cx="2228850" cy="2214145"/>
          </a:xfrm>
          <a:prstGeom prst="rect">
            <a:avLst/>
          </a:prstGeom>
        </p:spPr>
        <p:txBody>
          <a:bodyPr spcFirstLastPara="1" wrap="square" lIns="91425" tIns="91425" rIns="91425" bIns="91425" anchor="t" anchorCtr="0">
            <a:noAutofit/>
          </a:bodyPr>
          <a:lstStyle/>
          <a:p>
            <a:pPr lvl="0">
              <a:spcBef>
                <a:spcPct val="50000"/>
              </a:spcBef>
              <a:buClrTx/>
              <a:buSzTx/>
            </a:pPr>
            <a:r>
              <a:rPr lang="en-US" sz="1800" kern="1200" dirty="0">
                <a:solidFill>
                  <a:srgbClr val="FFFF00"/>
                </a:solidFill>
                <a:latin typeface="Times New Roman" pitchFamily="18" charset="0"/>
                <a:ea typeface="+mn-ea"/>
                <a:cs typeface="Times New Roman" pitchFamily="18" charset="0"/>
              </a:rPr>
              <a:t>2. “</a:t>
            </a:r>
            <a:r>
              <a:rPr lang="en-US" sz="1800" kern="1200" dirty="0" err="1">
                <a:solidFill>
                  <a:srgbClr val="FFFF00"/>
                </a:solidFill>
                <a:latin typeface="Times New Roman" pitchFamily="18" charset="0"/>
                <a:ea typeface="+mn-ea"/>
                <a:cs typeface="Times New Roman" pitchFamily="18" charset="0"/>
              </a:rPr>
              <a:t>Đồng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minh</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những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người</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cộng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sản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và</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Tuyên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ngôn</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của</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Đảng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cộng</a:t>
            </a:r>
            <a:r>
              <a:rPr lang="en-US" sz="1800" kern="1200" dirty="0">
                <a:solidFill>
                  <a:srgbClr val="FFFF00"/>
                </a:solidFill>
                <a:latin typeface="Times New Roman" pitchFamily="18" charset="0"/>
                <a:ea typeface="+mn-ea"/>
                <a:cs typeface="Times New Roman" pitchFamily="18" charset="0"/>
              </a:rPr>
              <a:t> </a:t>
            </a:r>
            <a:r>
              <a:rPr lang="en-US" sz="1800" kern="1200" dirty="0" err="1">
                <a:solidFill>
                  <a:srgbClr val="FFFF00"/>
                </a:solidFill>
                <a:latin typeface="Times New Roman" pitchFamily="18" charset="0"/>
                <a:ea typeface="+mn-ea"/>
                <a:cs typeface="Times New Roman" pitchFamily="18" charset="0"/>
              </a:rPr>
              <a:t>sản</a:t>
            </a:r>
            <a:r>
              <a:rPr lang="en-US" sz="1800" kern="1200" dirty="0">
                <a:solidFill>
                  <a:srgbClr val="FFFF00"/>
                </a:solidFill>
                <a:latin typeface="Times New Roman" pitchFamily="18" charset="0"/>
                <a:ea typeface="+mn-ea"/>
                <a:cs typeface="Times New Roman" pitchFamily="18" charset="0"/>
              </a:rPr>
              <a:t>”</a:t>
            </a:r>
          </a:p>
        </p:txBody>
      </p:sp>
      <p:grpSp>
        <p:nvGrpSpPr>
          <p:cNvPr id="132" name="Google Shape;132;p20"/>
          <p:cNvGrpSpPr/>
          <p:nvPr/>
        </p:nvGrpSpPr>
        <p:grpSpPr>
          <a:xfrm>
            <a:off x="1512239" y="483380"/>
            <a:ext cx="564103" cy="601050"/>
            <a:chOff x="5970800" y="1619250"/>
            <a:chExt cx="428650" cy="456725"/>
          </a:xfrm>
        </p:grpSpPr>
        <p:sp>
          <p:nvSpPr>
            <p:cNvPr id="133" name="Google Shape;133;p20"/>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E0FC8623-2F9B-CF45-BE20-5CD45A0E685F}"/>
              </a:ext>
            </a:extLst>
          </p:cNvPr>
          <p:cNvPicPr>
            <a:picLocks noChangeAspect="1"/>
          </p:cNvPicPr>
          <p:nvPr/>
        </p:nvPicPr>
        <p:blipFill>
          <a:blip r:embed="rId3"/>
          <a:stretch>
            <a:fillRect/>
          </a:stretch>
        </p:blipFill>
        <p:spPr>
          <a:xfrm>
            <a:off x="1121627" y="2386013"/>
            <a:ext cx="3676774" cy="2892008"/>
          </a:xfrm>
          <a:prstGeom prst="rect">
            <a:avLst/>
          </a:prstGeom>
        </p:spPr>
      </p:pic>
      <p:sp>
        <p:nvSpPr>
          <p:cNvPr id="21" name="Cloud Callout 20">
            <a:extLst>
              <a:ext uri="{FF2B5EF4-FFF2-40B4-BE49-F238E27FC236}">
                <a16:creationId xmlns:a16="http://schemas.microsoft.com/office/drawing/2014/main" id="{7215E0B4-F24B-844C-A222-B358B83684EE}"/>
              </a:ext>
            </a:extLst>
          </p:cNvPr>
          <p:cNvSpPr/>
          <p:nvPr/>
        </p:nvSpPr>
        <p:spPr>
          <a:xfrm>
            <a:off x="4315199" y="73015"/>
            <a:ext cx="4756891" cy="2785321"/>
          </a:xfrm>
          <a:prstGeom prst="cloudCallout">
            <a:avLst>
              <a:gd name="adj1" fmla="val -42915"/>
              <a:gd name="adj2" fmla="val 494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ct val="50000"/>
              </a:spcBef>
              <a:spcAft>
                <a:spcPts val="0"/>
              </a:spcAft>
              <a:defRPr/>
            </a:pPr>
            <a:endParaRPr lang="en-US" sz="2400" b="1" i="1" dirty="0">
              <a:solidFill>
                <a:schemeClr val="tx1"/>
              </a:solidFill>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8BF2783B-1D59-9E42-9402-F2EACFC3D272}"/>
              </a:ext>
            </a:extLst>
          </p:cNvPr>
          <p:cNvGrpSpPr/>
          <p:nvPr/>
        </p:nvGrpSpPr>
        <p:grpSpPr>
          <a:xfrm>
            <a:off x="4861768" y="3657600"/>
            <a:ext cx="4635020" cy="1485900"/>
            <a:chOff x="4861768" y="3657600"/>
            <a:chExt cx="4635020" cy="1485900"/>
          </a:xfrm>
        </p:grpSpPr>
        <p:sp>
          <p:nvSpPr>
            <p:cNvPr id="16" name="Rounded Rectangle 15">
              <a:extLst>
                <a:ext uri="{FF2B5EF4-FFF2-40B4-BE49-F238E27FC236}">
                  <a16:creationId xmlns:a16="http://schemas.microsoft.com/office/drawing/2014/main" id="{EBDE000B-6E4F-524B-A595-0FCD4912E0C4}"/>
                </a:ext>
              </a:extLst>
            </p:cNvPr>
            <p:cNvSpPr/>
            <p:nvPr/>
          </p:nvSpPr>
          <p:spPr>
            <a:xfrm>
              <a:off x="4861768" y="3657600"/>
              <a:ext cx="4410820" cy="1485900"/>
            </a:xfrm>
            <a:prstGeom prst="roundRect">
              <a:avLst>
                <a:gd name="adj" fmla="val 128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 Box 19">
              <a:extLst>
                <a:ext uri="{FF2B5EF4-FFF2-40B4-BE49-F238E27FC236}">
                  <a16:creationId xmlns:a16="http://schemas.microsoft.com/office/drawing/2014/main" id="{F33688D4-0C9A-0D40-BC6E-099C46A00D10}"/>
                </a:ext>
              </a:extLst>
            </p:cNvPr>
            <p:cNvSpPr txBox="1">
              <a:spLocks noChangeArrowheads="1"/>
            </p:cNvSpPr>
            <p:nvPr/>
          </p:nvSpPr>
          <p:spPr bwMode="auto">
            <a:xfrm>
              <a:off x="5029050" y="3826666"/>
              <a:ext cx="446773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eaLnBrk="1" hangingPunct="1">
                <a:spcBef>
                  <a:spcPct val="50000"/>
                </a:spcBef>
              </a:pPr>
              <a:r>
                <a:rPr lang="en-US" sz="2000" b="1" dirty="0">
                  <a:solidFill>
                    <a:srgbClr val="FFFF00"/>
                  </a:solidFill>
                  <a:latin typeface="Times New Roman" pitchFamily="18" charset="0"/>
                  <a:cs typeface="Times New Roman" pitchFamily="18" charset="0"/>
                </a:rPr>
                <a:t>- Ý </a:t>
              </a:r>
              <a:r>
                <a:rPr lang="en-US" sz="2000" b="1" dirty="0" err="1">
                  <a:solidFill>
                    <a:srgbClr val="FFFF00"/>
                  </a:solidFill>
                  <a:latin typeface="Times New Roman" pitchFamily="18" charset="0"/>
                  <a:cs typeface="Times New Roman" pitchFamily="18" charset="0"/>
                </a:rPr>
                <a:t>nghĩa</a:t>
              </a:r>
              <a:r>
                <a:rPr lang="en-US" sz="2000" b="1"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Là</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văn</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kiện</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quan</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trọng</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của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chủ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nghĩa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xã</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hội</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học</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chủ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nghĩa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Mác</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Đánh</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dấu</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sự</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ra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đời</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của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chủ</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nghĩa</a:t>
              </a:r>
              <a:r>
                <a:rPr lang="en-US" sz="2000" dirty="0">
                  <a:solidFill>
                    <a:srgbClr val="FFFF00"/>
                  </a:solidFill>
                  <a:latin typeface="Times New Roman" pitchFamily="18" charset="0"/>
                  <a:cs typeface="Times New Roman" pitchFamily="18" charset="0"/>
                </a:rPr>
                <a:t> </a:t>
              </a:r>
              <a:r>
                <a:rPr lang="en-US" sz="2000" dirty="0" err="1">
                  <a:solidFill>
                    <a:srgbClr val="FFFF00"/>
                  </a:solidFill>
                  <a:latin typeface="Times New Roman" pitchFamily="18" charset="0"/>
                  <a:cs typeface="Times New Roman" pitchFamily="18" charset="0"/>
                </a:rPr>
                <a:t>Mác</a:t>
              </a:r>
              <a:endParaRPr lang="en-US" sz="2000" dirty="0">
                <a:solidFill>
                  <a:srgbClr val="FFFF00"/>
                </a:solidFill>
                <a:latin typeface="Times New Roman" pitchFamily="18" charset="0"/>
                <a:cs typeface="Times New Roman" pitchFamily="18" charset="0"/>
              </a:endParaRPr>
            </a:p>
          </p:txBody>
        </p:sp>
      </p:grpSp>
      <p:sp>
        <p:nvSpPr>
          <p:cNvPr id="15" name="Text Box 11">
            <a:extLst>
              <a:ext uri="{FF2B5EF4-FFF2-40B4-BE49-F238E27FC236}">
                <a16:creationId xmlns:a16="http://schemas.microsoft.com/office/drawing/2014/main" id="{03EC0C08-CF36-634C-A763-FA086900897E}"/>
              </a:ext>
            </a:extLst>
          </p:cNvPr>
          <p:cNvSpPr txBox="1">
            <a:spLocks noChangeArrowheads="1"/>
          </p:cNvSpPr>
          <p:nvPr/>
        </p:nvSpPr>
        <p:spPr bwMode="auto">
          <a:xfrm>
            <a:off x="4861768" y="651729"/>
            <a:ext cx="3810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defRPr>
            </a:lvl9pPr>
          </a:lstStyle>
          <a:p>
            <a:pPr algn="ctr" eaLnBrk="1" hangingPunct="1">
              <a:spcBef>
                <a:spcPct val="50000"/>
              </a:spcBef>
            </a:pPr>
            <a:r>
              <a:rPr lang="en-US" sz="2800" dirty="0" err="1">
                <a:solidFill>
                  <a:srgbClr val="FF3300"/>
                </a:solidFill>
                <a:latin typeface="Times New Roman" pitchFamily="18" charset="0"/>
                <a:cs typeface="Times New Roman" pitchFamily="18" charset="0"/>
              </a:rPr>
              <a:t>Nội</a:t>
            </a:r>
            <a:r>
              <a:rPr lang="en-US" sz="2800" dirty="0">
                <a:solidFill>
                  <a:srgbClr val="FF3300"/>
                </a:solidFill>
                <a:latin typeface="Times New Roman" pitchFamily="18" charset="0"/>
                <a:cs typeface="Times New Roman" pitchFamily="18" charset="0"/>
              </a:rPr>
              <a:t> dung </a:t>
            </a:r>
            <a:r>
              <a:rPr lang="en-US" sz="2800" dirty="0" err="1">
                <a:solidFill>
                  <a:srgbClr val="FF3300"/>
                </a:solidFill>
                <a:latin typeface="Times New Roman" pitchFamily="18" charset="0"/>
                <a:cs typeface="Times New Roman" pitchFamily="18" charset="0"/>
              </a:rPr>
              <a:t>và</a:t>
            </a:r>
            <a:r>
              <a:rPr lang="en-US" sz="2800" dirty="0">
                <a:solidFill>
                  <a:srgbClr val="FF3300"/>
                </a:solidFill>
                <a:latin typeface="Times New Roman" pitchFamily="18" charset="0"/>
                <a:cs typeface="Times New Roman" pitchFamily="18" charset="0"/>
              </a:rPr>
              <a:t> ý </a:t>
            </a:r>
            <a:r>
              <a:rPr lang="en-US" sz="2800" dirty="0" err="1">
                <a:solidFill>
                  <a:srgbClr val="FF3300"/>
                </a:solidFill>
                <a:latin typeface="Times New Roman" pitchFamily="18" charset="0"/>
                <a:cs typeface="Times New Roman" pitchFamily="18" charset="0"/>
              </a:rPr>
              <a:t>nghĩa</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của</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Tuyên</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ngôn</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của</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Đảng</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Cộng</a:t>
            </a:r>
            <a:r>
              <a:rPr lang="en-US" sz="2800" dirty="0">
                <a:solidFill>
                  <a:srgbClr val="FF3300"/>
                </a:solidFill>
                <a:latin typeface="Times New Roman" pitchFamily="18" charset="0"/>
                <a:cs typeface="Times New Roman" pitchFamily="18" charset="0"/>
              </a:rPr>
              <a:t> </a:t>
            </a:r>
            <a:r>
              <a:rPr lang="en-US" sz="2800" dirty="0" err="1">
                <a:solidFill>
                  <a:srgbClr val="FF3300"/>
                </a:solidFill>
                <a:latin typeface="Times New Roman" pitchFamily="18" charset="0"/>
                <a:cs typeface="Times New Roman" pitchFamily="18" charset="0"/>
              </a:rPr>
              <a:t>sản</a:t>
            </a:r>
            <a:r>
              <a:rPr lang="en-US" sz="2800" dirty="0">
                <a:solidFill>
                  <a:srgbClr val="FF3300"/>
                </a:solidFill>
                <a:latin typeface="Times New Roman" pitchFamily="18" charset="0"/>
                <a:cs typeface="Times New Roman" pitchFamily="18" charset="0"/>
              </a:rPr>
              <a:t>”</a:t>
            </a:r>
          </a:p>
        </p:txBody>
      </p:sp>
      <p:pic>
        <p:nvPicPr>
          <p:cNvPr id="17" name="Picture 16">
            <a:extLst>
              <a:ext uri="{FF2B5EF4-FFF2-40B4-BE49-F238E27FC236}">
                <a16:creationId xmlns:a16="http://schemas.microsoft.com/office/drawing/2014/main" id="{AAE853F9-AFC7-F747-ADB2-BD561CF74A86}"/>
              </a:ext>
            </a:extLst>
          </p:cNvPr>
          <p:cNvPicPr>
            <a:picLocks noChangeAspect="1"/>
          </p:cNvPicPr>
          <p:nvPr/>
        </p:nvPicPr>
        <p:blipFill>
          <a:blip r:embed="rId4"/>
          <a:stretch>
            <a:fillRect/>
          </a:stretch>
        </p:blipFill>
        <p:spPr>
          <a:xfrm>
            <a:off x="-300311" y="2674668"/>
            <a:ext cx="2786336" cy="2486107"/>
          </a:xfrm>
          <a:prstGeom prst="rect">
            <a:avLst/>
          </a:prstGeom>
        </p:spPr>
      </p:pic>
    </p:spTree>
    <p:extLst>
      <p:ext uri="{BB962C8B-B14F-4D97-AF65-F5344CB8AC3E}">
        <p14:creationId xmlns:p14="http://schemas.microsoft.com/office/powerpoint/2010/main" val="696505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14:bounceEnd="50000">
                                          <p:cBhvr additive="base">
                                            <p:cTn id="7" dur="500" fill="hold"/>
                                            <p:tgtEl>
                                              <p:spTgt spid="1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50000">
                                          <p:cBhvr additive="base">
                                            <p:cTn id="11" dur="500" fill="hold"/>
                                            <p:tgtEl>
                                              <p:spTgt spid="13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
                                            <p:tgtEl>
                                              <p:spTgt spid="21"/>
                                            </p:tgtEl>
                                          </p:cBhvr>
                                        </p:animEffect>
                                        <p:anim calcmode="lin" valueType="num">
                                          <p:cBhvr>
                                            <p:cTn id="22" dur="400" fill="hold"/>
                                            <p:tgtEl>
                                              <p:spTgt spid="21"/>
                                            </p:tgtEl>
                                            <p:attrNameLst>
                                              <p:attrName>ppt_x</p:attrName>
                                            </p:attrNameLst>
                                          </p:cBhvr>
                                          <p:tavLst>
                                            <p:tav tm="0">
                                              <p:val>
                                                <p:strVal val="#ppt_x"/>
                                              </p:val>
                                            </p:tav>
                                            <p:tav tm="100000">
                                              <p:val>
                                                <p:strVal val="#ppt_x"/>
                                              </p:val>
                                            </p:tav>
                                          </p:tavLst>
                                        </p:anim>
                                        <p:anim calcmode="lin" valueType="num">
                                          <p:cBhvr>
                                            <p:cTn id="23" dur="400" fill="hold"/>
                                            <p:tgtEl>
                                              <p:spTgt spid="21"/>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
                                            <p:tgtEl>
                                              <p:spTgt spid="8"/>
                                            </p:tgtEl>
                                          </p:cBhvr>
                                        </p:animEffect>
                                        <p:anim calcmode="lin" valueType="num">
                                          <p:cBhvr>
                                            <p:cTn id="29" dur="400" fill="hold"/>
                                            <p:tgtEl>
                                              <p:spTgt spid="8"/>
                                            </p:tgtEl>
                                            <p:attrNameLst>
                                              <p:attrName>ppt_x</p:attrName>
                                            </p:attrNameLst>
                                          </p:cBhvr>
                                          <p:tavLst>
                                            <p:tav tm="0">
                                              <p:val>
                                                <p:strVal val="#ppt_x"/>
                                              </p:val>
                                            </p:tav>
                                            <p:tav tm="100000">
                                              <p:val>
                                                <p:strVal val="#ppt_x"/>
                                              </p:val>
                                            </p:tav>
                                          </p:tavLst>
                                        </p:anim>
                                        <p:anim calcmode="lin" valueType="num">
                                          <p:cBhvr>
                                            <p:cTn id="30" dur="400" fill="hold"/>
                                            <p:tgtEl>
                                              <p:spTgt spid="8"/>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14:presetBounceEnd="50000">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14:bounceEnd="50000">
                                          <p:cBhvr additive="base">
                                            <p:cTn id="40"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21"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ppt_x"/>
                                              </p:val>
                                            </p:tav>
                                            <p:tav tm="100000">
                                              <p:val>
                                                <p:strVal val="#ppt_x"/>
                                              </p:val>
                                            </p:tav>
                                          </p:tavLst>
                                        </p:anim>
                                        <p:anim calcmode="lin" valueType="num">
                                          <p:cBhvr additive="base">
                                            <p:cTn id="8" dur="500" fill="hold"/>
                                            <p:tgtEl>
                                              <p:spTgt spid="1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500" fill="hold"/>
                                            <p:tgtEl>
                                              <p:spTgt spid="132"/>
                                            </p:tgtEl>
                                            <p:attrNameLst>
                                              <p:attrName>ppt_x</p:attrName>
                                            </p:attrNameLst>
                                          </p:cBhvr>
                                          <p:tavLst>
                                            <p:tav tm="0">
                                              <p:val>
                                                <p:strVal val="#ppt_x"/>
                                              </p:val>
                                            </p:tav>
                                            <p:tav tm="100000">
                                              <p:val>
                                                <p:strVal val="#ppt_x"/>
                                              </p:val>
                                            </p:tav>
                                          </p:tavLst>
                                        </p:anim>
                                        <p:anim calcmode="lin" valueType="num">
                                          <p:cBhvr additive="base">
                                            <p:cTn id="12" dur="500" fill="hold"/>
                                            <p:tgtEl>
                                              <p:spTgt spid="1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
                                            <p:tgtEl>
                                              <p:spTgt spid="21"/>
                                            </p:tgtEl>
                                          </p:cBhvr>
                                        </p:animEffect>
                                        <p:anim calcmode="lin" valueType="num">
                                          <p:cBhvr>
                                            <p:cTn id="22" dur="400" fill="hold"/>
                                            <p:tgtEl>
                                              <p:spTgt spid="21"/>
                                            </p:tgtEl>
                                            <p:attrNameLst>
                                              <p:attrName>ppt_x</p:attrName>
                                            </p:attrNameLst>
                                          </p:cBhvr>
                                          <p:tavLst>
                                            <p:tav tm="0">
                                              <p:val>
                                                <p:strVal val="#ppt_x"/>
                                              </p:val>
                                            </p:tav>
                                            <p:tav tm="100000">
                                              <p:val>
                                                <p:strVal val="#ppt_x"/>
                                              </p:val>
                                            </p:tav>
                                          </p:tavLst>
                                        </p:anim>
                                        <p:anim calcmode="lin" valueType="num">
                                          <p:cBhvr>
                                            <p:cTn id="23" dur="400" fill="hold"/>
                                            <p:tgtEl>
                                              <p:spTgt spid="21"/>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
                                            <p:tgtEl>
                                              <p:spTgt spid="8"/>
                                            </p:tgtEl>
                                          </p:cBhvr>
                                        </p:animEffect>
                                        <p:anim calcmode="lin" valueType="num">
                                          <p:cBhvr>
                                            <p:cTn id="29" dur="400" fill="hold"/>
                                            <p:tgtEl>
                                              <p:spTgt spid="8"/>
                                            </p:tgtEl>
                                            <p:attrNameLst>
                                              <p:attrName>ppt_x</p:attrName>
                                            </p:attrNameLst>
                                          </p:cBhvr>
                                          <p:tavLst>
                                            <p:tav tm="0">
                                              <p:val>
                                                <p:strVal val="#ppt_x"/>
                                              </p:val>
                                            </p:tav>
                                            <p:tav tm="100000">
                                              <p:val>
                                                <p:strVal val="#ppt_x"/>
                                              </p:val>
                                            </p:tav>
                                          </p:tavLst>
                                        </p:anim>
                                        <p:anim calcmode="lin" valueType="num">
                                          <p:cBhvr>
                                            <p:cTn id="30" dur="400" fill="hold"/>
                                            <p:tgtEl>
                                              <p:spTgt spid="8"/>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0-#ppt_w/2"/>
                                              </p:val>
                                            </p:tav>
                                            <p:tav tm="100000">
                                              <p:val>
                                                <p:strVal val="#ppt_x"/>
                                              </p:val>
                                            </p:tav>
                                          </p:tavLst>
                                        </p:anim>
                                        <p:anim calcmode="lin" valueType="num">
                                          <p:cBhvr additive="base">
                                            <p:cTn id="4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21" grpId="0" animBg="1"/>
          <p:bldP spid="15"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Shape 304"/>
        <p:cNvGrpSpPr/>
        <p:nvPr/>
      </p:nvGrpSpPr>
      <p:grpSpPr>
        <a:xfrm>
          <a:off x="0" y="0"/>
          <a:ext cx="0" cy="0"/>
          <a:chOff x="0" y="0"/>
          <a:chExt cx="0" cy="0"/>
        </a:xfrm>
      </p:grpSpPr>
      <p:sp>
        <p:nvSpPr>
          <p:cNvPr id="305" name="Google Shape;305;p35"/>
          <p:cNvSpPr/>
          <p:nvPr/>
        </p:nvSpPr>
        <p:spPr>
          <a:xfrm>
            <a:off x="1206205" y="783101"/>
            <a:ext cx="4594908" cy="35771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5"/>
          <p:cNvSpPr/>
          <p:nvPr/>
        </p:nvSpPr>
        <p:spPr>
          <a:xfrm>
            <a:off x="1398489" y="973068"/>
            <a:ext cx="4210500" cy="268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99999"/>
                </a:solidFill>
                <a:latin typeface="Cabin"/>
                <a:ea typeface="Cabin"/>
                <a:cs typeface="Cabin"/>
                <a:sym typeface="Cabin"/>
              </a:rPr>
              <a:t>Place your screenshot here</a:t>
            </a:r>
            <a:endParaRPr sz="1000">
              <a:solidFill>
                <a:srgbClr val="999999"/>
              </a:solidFill>
              <a:latin typeface="Cabin"/>
              <a:ea typeface="Cabin"/>
              <a:cs typeface="Cabin"/>
              <a:sym typeface="Cabin"/>
            </a:endParaRPr>
          </a:p>
        </p:txBody>
      </p:sp>
      <p:sp>
        <p:nvSpPr>
          <p:cNvPr id="6" name="Google Shape;143;p21">
            <a:extLst>
              <a:ext uri="{FF2B5EF4-FFF2-40B4-BE49-F238E27FC236}">
                <a16:creationId xmlns:a16="http://schemas.microsoft.com/office/drawing/2014/main" id="{27C9CAF1-FE14-7949-83F5-78BB61DCA27F}"/>
              </a:ext>
            </a:extLst>
          </p:cNvPr>
          <p:cNvSpPr txBox="1">
            <a:spLocks/>
          </p:cNvSpPr>
          <p:nvPr/>
        </p:nvSpPr>
        <p:spPr>
          <a:xfrm>
            <a:off x="6318443" y="0"/>
            <a:ext cx="2854135" cy="208578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kern="1200" dirty="0">
                <a:solidFill>
                  <a:schemeClr val="tx1"/>
                </a:solidFill>
                <a:latin typeface="Times New Roman" pitchFamily="18" charset="0"/>
                <a:ea typeface="+mn-ea"/>
                <a:cs typeface="Times New Roman" pitchFamily="18" charset="0"/>
              </a:rPr>
              <a:t>3+4: </a:t>
            </a:r>
            <a:r>
              <a:rPr lang="en-US" sz="3200" b="1" kern="1200" dirty="0" err="1">
                <a:solidFill>
                  <a:schemeClr val="tx1"/>
                </a:solidFill>
                <a:latin typeface="Times New Roman" pitchFamily="18" charset="0"/>
                <a:ea typeface="+mn-ea"/>
                <a:cs typeface="Times New Roman" pitchFamily="18" charset="0"/>
              </a:rPr>
              <a:t>Quốc</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tế</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thứ</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nhất</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và</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quốc</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tế</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thứ</a:t>
            </a:r>
            <a:r>
              <a:rPr lang="en-US" sz="3200" b="1" kern="1200" dirty="0">
                <a:solidFill>
                  <a:schemeClr val="tx1"/>
                </a:solidFill>
                <a:latin typeface="Times New Roman" pitchFamily="18" charset="0"/>
                <a:ea typeface="+mn-ea"/>
                <a:cs typeface="Times New Roman" pitchFamily="18" charset="0"/>
              </a:rPr>
              <a:t> </a:t>
            </a:r>
            <a:r>
              <a:rPr lang="en-US" sz="3200" b="1" kern="1200" dirty="0" err="1">
                <a:solidFill>
                  <a:schemeClr val="tx1"/>
                </a:solidFill>
                <a:latin typeface="Times New Roman" pitchFamily="18" charset="0"/>
                <a:ea typeface="+mn-ea"/>
                <a:cs typeface="Times New Roman" pitchFamily="18" charset="0"/>
              </a:rPr>
              <a:t>hai</a:t>
            </a:r>
            <a:endParaRPr lang="en-US" b="1" dirty="0">
              <a:solidFill>
                <a:schemeClr val="tx1"/>
              </a:solidFill>
            </a:endParaRPr>
          </a:p>
        </p:txBody>
      </p:sp>
      <p:pic>
        <p:nvPicPr>
          <p:cNvPr id="34818" name="Picture 2" descr="International Workingmen&amp;#39;s Association&amp;#39;s First Congress | Sputnik Images  media library">
            <a:extLst>
              <a:ext uri="{FF2B5EF4-FFF2-40B4-BE49-F238E27FC236}">
                <a16:creationId xmlns:a16="http://schemas.microsoft.com/office/drawing/2014/main" id="{AF4462B0-4D1F-5248-9965-BC65E5596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489" y="941942"/>
            <a:ext cx="4210500" cy="2690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9E0172-358C-CF41-BD3C-1FB6B2D26BA7}"/>
              </a:ext>
            </a:extLst>
          </p:cNvPr>
          <p:cNvPicPr>
            <a:picLocks noChangeAspect="1"/>
          </p:cNvPicPr>
          <p:nvPr/>
        </p:nvPicPr>
        <p:blipFill>
          <a:blip r:embed="rId5"/>
          <a:stretch>
            <a:fillRect/>
          </a:stretch>
        </p:blipFill>
        <p:spPr>
          <a:xfrm>
            <a:off x="5617221" y="3518466"/>
            <a:ext cx="3543757" cy="17693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outVertical)">
                                          <p:cBhvr>
                                            <p:cTn id="7" dur="1500"/>
                                            <p:tgtEl>
                                              <p:spTgt spid="34818"/>
                                            </p:tgtEl>
                                          </p:cBhvr>
                                        </p:animEffect>
                                      </p:childTnLst>
                                    </p:cTn>
                                  </p:par>
                                  <p:par>
                                    <p:cTn id="8" presetID="2" presetClass="entr" presetSubtype="4"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14:presetBounceEnd="50000">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14:bounceEnd="50000">
                                          <p:cBhvr additive="base">
                                            <p:cTn id="14"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outVertical)">
                                          <p:cBhvr>
                                            <p:cTn id="7" dur="1500"/>
                                            <p:tgtEl>
                                              <p:spTgt spid="348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BEE1C0E-DA7D-914F-B1FF-C36BC33E3762}"/>
              </a:ext>
            </a:extLst>
          </p:cNvPr>
          <p:cNvSpPr/>
          <p:nvPr/>
        </p:nvSpPr>
        <p:spPr>
          <a:xfrm>
            <a:off x="-21459" y="-9989"/>
            <a:ext cx="6740072" cy="515344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Google Shape;204;p18">
            <a:extLst>
              <a:ext uri="{FF2B5EF4-FFF2-40B4-BE49-F238E27FC236}">
                <a16:creationId xmlns:a16="http://schemas.microsoft.com/office/drawing/2014/main" id="{5FE95A04-481A-A143-B2AD-45BEA1B2CF53}"/>
              </a:ext>
            </a:extLst>
          </p:cNvPr>
          <p:cNvSpPr/>
          <p:nvPr/>
        </p:nvSpPr>
        <p:spPr>
          <a:xfrm>
            <a:off x="2715764" y="490175"/>
            <a:ext cx="1452251" cy="1180164"/>
          </a:xfrm>
          <a:custGeom>
            <a:avLst/>
            <a:gdLst/>
            <a:ahLst/>
            <a:cxnLst/>
            <a:rect l="l" t="t" r="r" b="b"/>
            <a:pathLst>
              <a:path w="41232" h="35708" extrusionOk="0">
                <a:moveTo>
                  <a:pt x="20622" y="0"/>
                </a:moveTo>
                <a:lnTo>
                  <a:pt x="0" y="35707"/>
                </a:lnTo>
                <a:lnTo>
                  <a:pt x="41232" y="35707"/>
                </a:lnTo>
                <a:lnTo>
                  <a:pt x="20622" y="0"/>
                </a:lnTo>
                <a:close/>
              </a:path>
            </a:pathLst>
          </a:custGeom>
          <a:solidFill>
            <a:srgbClr val="69E781"/>
          </a:solidFill>
          <a:ln>
            <a:noFill/>
          </a:ln>
        </p:spPr>
        <p:txBody>
          <a:bodyPr spcFirstLastPara="1" wrap="square" lIns="91425" tIns="365750" rIns="91425" bIns="91425" anchor="ctr" anchorCtr="0">
            <a:noAutofit/>
          </a:bodyPr>
          <a:lstStyle/>
          <a:p>
            <a:pPr algn="ctr">
              <a:buSzPts val="1100"/>
            </a:pPr>
            <a:endParaRPr sz="2400" dirty="0">
              <a:solidFill>
                <a:schemeClr val="tx1"/>
              </a:solidFill>
              <a:latin typeface="Times New Roman" panose="02020603050405020304" pitchFamily="18" charset="0"/>
              <a:ea typeface="Roboto"/>
              <a:cs typeface="Times New Roman" panose="02020603050405020304" pitchFamily="18" charset="0"/>
              <a:sym typeface="Roboto"/>
            </a:endParaRPr>
          </a:p>
        </p:txBody>
      </p:sp>
      <p:sp>
        <p:nvSpPr>
          <p:cNvPr id="2" name="Slide Number Placeholder 1">
            <a:extLst>
              <a:ext uri="{FF2B5EF4-FFF2-40B4-BE49-F238E27FC236}">
                <a16:creationId xmlns:a16="http://schemas.microsoft.com/office/drawing/2014/main" id="{057F32B9-83FB-C044-AD3D-122213D684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grpSp>
        <p:nvGrpSpPr>
          <p:cNvPr id="46" name="Google Shape;201;p18">
            <a:extLst>
              <a:ext uri="{FF2B5EF4-FFF2-40B4-BE49-F238E27FC236}">
                <a16:creationId xmlns:a16="http://schemas.microsoft.com/office/drawing/2014/main" id="{B6792845-FA38-F745-A42C-93AE66484FA5}"/>
              </a:ext>
            </a:extLst>
          </p:cNvPr>
          <p:cNvGrpSpPr/>
          <p:nvPr/>
        </p:nvGrpSpPr>
        <p:grpSpPr>
          <a:xfrm>
            <a:off x="4630761" y="3205096"/>
            <a:ext cx="2016179" cy="682955"/>
            <a:chOff x="4703688" y="895738"/>
            <a:chExt cx="1040047" cy="397444"/>
          </a:xfrm>
          <a:solidFill>
            <a:srgbClr val="C00000"/>
          </a:solidFill>
        </p:grpSpPr>
        <p:sp>
          <p:nvSpPr>
            <p:cNvPr id="47" name="Google Shape;202;p18">
              <a:extLst>
                <a:ext uri="{FF2B5EF4-FFF2-40B4-BE49-F238E27FC236}">
                  <a16:creationId xmlns:a16="http://schemas.microsoft.com/office/drawing/2014/main" id="{C9865472-25B6-8040-85AF-465E62B1D68B}"/>
                </a:ext>
              </a:extLst>
            </p:cNvPr>
            <p:cNvSpPr/>
            <p:nvPr/>
          </p:nvSpPr>
          <p:spPr>
            <a:xfrm>
              <a:off x="4703688" y="1062113"/>
              <a:ext cx="548325" cy="184275"/>
            </a:xfrm>
            <a:custGeom>
              <a:avLst/>
              <a:gdLst/>
              <a:ahLst/>
              <a:cxnLst/>
              <a:rect l="l" t="t" r="r" b="b"/>
              <a:pathLst>
                <a:path w="21933" h="7371" extrusionOk="0">
                  <a:moveTo>
                    <a:pt x="7883" y="1"/>
                  </a:moveTo>
                  <a:lnTo>
                    <a:pt x="1" y="6692"/>
                  </a:lnTo>
                  <a:lnTo>
                    <a:pt x="584" y="7371"/>
                  </a:lnTo>
                  <a:lnTo>
                    <a:pt x="8216" y="894"/>
                  </a:lnTo>
                  <a:lnTo>
                    <a:pt x="21932" y="894"/>
                  </a:lnTo>
                  <a:lnTo>
                    <a:pt x="21932" y="1"/>
                  </a:lnTo>
                  <a:close/>
                </a:path>
              </a:pathLst>
            </a:custGeom>
            <a:grp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48" name="Google Shape;203;p18">
              <a:extLst>
                <a:ext uri="{FF2B5EF4-FFF2-40B4-BE49-F238E27FC236}">
                  <a16:creationId xmlns:a16="http://schemas.microsoft.com/office/drawing/2014/main" id="{34A783AC-592E-A54B-85B7-EDDAF5376691}"/>
                </a:ext>
              </a:extLst>
            </p:cNvPr>
            <p:cNvSpPr/>
            <p:nvPr/>
          </p:nvSpPr>
          <p:spPr>
            <a:xfrm>
              <a:off x="5251687" y="895738"/>
              <a:ext cx="492048" cy="397444"/>
            </a:xfrm>
            <a:custGeom>
              <a:avLst/>
              <a:gdLst/>
              <a:ahLst/>
              <a:cxnLst/>
              <a:rect l="l" t="t" r="r" b="b"/>
              <a:pathLst>
                <a:path w="14288" h="14288" extrusionOk="0">
                  <a:moveTo>
                    <a:pt x="7144" y="0"/>
                  </a:moveTo>
                  <a:cubicBezTo>
                    <a:pt x="3191" y="0"/>
                    <a:pt x="0" y="3203"/>
                    <a:pt x="0" y="7144"/>
                  </a:cubicBezTo>
                  <a:cubicBezTo>
                    <a:pt x="0" y="11085"/>
                    <a:pt x="3191" y="14288"/>
                    <a:pt x="7144" y="14288"/>
                  </a:cubicBezTo>
                  <a:cubicBezTo>
                    <a:pt x="11085" y="14288"/>
                    <a:pt x="14288" y="11085"/>
                    <a:pt x="14288" y="7144"/>
                  </a:cubicBezTo>
                  <a:cubicBezTo>
                    <a:pt x="14288" y="3203"/>
                    <a:pt x="11085" y="0"/>
                    <a:pt x="7144" y="0"/>
                  </a:cubicBezTo>
                  <a:close/>
                </a:path>
              </a:pathLst>
            </a:custGeom>
            <a:grpFill/>
            <a:ln>
              <a:noFill/>
            </a:ln>
          </p:spPr>
          <p:txBody>
            <a:bodyPr spcFirstLastPara="1" wrap="square" lIns="0" tIns="91425" rIns="0" bIns="91425" anchor="ctr" anchorCtr="0">
              <a:noAutofit/>
            </a:bodyPr>
            <a:lstStyle/>
            <a:p>
              <a:pPr algn="ctr"/>
              <a:r>
                <a:rPr lang="en" sz="3200" dirty="0">
                  <a:solidFill>
                    <a:srgbClr val="FFFFFF"/>
                  </a:solidFill>
                  <a:latin typeface="Fira Sans Extra Condensed"/>
                  <a:ea typeface="Fira Sans Extra Condensed"/>
                  <a:cs typeface="Fira Sans Extra Condensed"/>
                  <a:sym typeface="Fira Sans Extra Condensed"/>
                </a:rPr>
                <a:t>04</a:t>
              </a:r>
              <a:endParaRPr sz="3200" dirty="0">
                <a:solidFill>
                  <a:srgbClr val="FFFFFF"/>
                </a:solidFill>
                <a:latin typeface="Fira Sans Extra Condensed"/>
                <a:ea typeface="Fira Sans Extra Condensed"/>
                <a:cs typeface="Fira Sans Extra Condensed"/>
                <a:sym typeface="Fira Sans Extra Condensed"/>
              </a:endParaRPr>
            </a:p>
          </p:txBody>
        </p:sp>
      </p:grpSp>
      <p:sp>
        <p:nvSpPr>
          <p:cNvPr id="3" name="Rectangle 2">
            <a:extLst>
              <a:ext uri="{FF2B5EF4-FFF2-40B4-BE49-F238E27FC236}">
                <a16:creationId xmlns:a16="http://schemas.microsoft.com/office/drawing/2014/main" id="{7C9540C1-C947-3D4D-95B1-3725BEF85C1B}"/>
              </a:ext>
            </a:extLst>
          </p:cNvPr>
          <p:cNvSpPr/>
          <p:nvPr/>
        </p:nvSpPr>
        <p:spPr>
          <a:xfrm>
            <a:off x="6758609" y="-59634"/>
            <a:ext cx="2395329" cy="521307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grpSp>
        <p:nvGrpSpPr>
          <p:cNvPr id="4" name="Google Shape;114;p19">
            <a:extLst>
              <a:ext uri="{FF2B5EF4-FFF2-40B4-BE49-F238E27FC236}">
                <a16:creationId xmlns:a16="http://schemas.microsoft.com/office/drawing/2014/main" id="{5C373361-5981-D94C-9E66-C8E3E9F48F47}"/>
              </a:ext>
            </a:extLst>
          </p:cNvPr>
          <p:cNvGrpSpPr/>
          <p:nvPr/>
        </p:nvGrpSpPr>
        <p:grpSpPr>
          <a:xfrm>
            <a:off x="7089549" y="318052"/>
            <a:ext cx="682851" cy="753686"/>
            <a:chOff x="6654650" y="3665275"/>
            <a:chExt cx="409100" cy="409125"/>
          </a:xfrm>
        </p:grpSpPr>
        <p:sp>
          <p:nvSpPr>
            <p:cNvPr id="5" name="Google Shape;115;p19">
              <a:extLst>
                <a:ext uri="{FF2B5EF4-FFF2-40B4-BE49-F238E27FC236}">
                  <a16:creationId xmlns:a16="http://schemas.microsoft.com/office/drawing/2014/main" id="{9991D018-CDAB-954E-A76E-84B5F6016591}"/>
                </a:ext>
              </a:extLst>
            </p:cNvPr>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6;p19">
              <a:extLst>
                <a:ext uri="{FF2B5EF4-FFF2-40B4-BE49-F238E27FC236}">
                  <a16:creationId xmlns:a16="http://schemas.microsoft.com/office/drawing/2014/main" id="{D896306F-8DD2-D643-83CA-F2B19B002300}"/>
                </a:ext>
              </a:extLst>
            </p:cNvPr>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22;p19">
            <a:extLst>
              <a:ext uri="{FF2B5EF4-FFF2-40B4-BE49-F238E27FC236}">
                <a16:creationId xmlns:a16="http://schemas.microsoft.com/office/drawing/2014/main" id="{0EAD6D8D-C2A9-C744-8B16-E61259B8F19F}"/>
              </a:ext>
            </a:extLst>
          </p:cNvPr>
          <p:cNvSpPr/>
          <p:nvPr/>
        </p:nvSpPr>
        <p:spPr>
          <a:xfrm>
            <a:off x="6873305" y="176318"/>
            <a:ext cx="316510" cy="28346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3;p19">
            <a:extLst>
              <a:ext uri="{FF2B5EF4-FFF2-40B4-BE49-F238E27FC236}">
                <a16:creationId xmlns:a16="http://schemas.microsoft.com/office/drawing/2014/main" id="{1631C480-EDF8-214A-A203-5A3B65531956}"/>
              </a:ext>
            </a:extLst>
          </p:cNvPr>
          <p:cNvSpPr/>
          <p:nvPr/>
        </p:nvSpPr>
        <p:spPr>
          <a:xfrm rot="1799983">
            <a:off x="8026914" y="647860"/>
            <a:ext cx="243896" cy="21843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8">
            <a:extLst>
              <a:ext uri="{FF2B5EF4-FFF2-40B4-BE49-F238E27FC236}">
                <a16:creationId xmlns:a16="http://schemas.microsoft.com/office/drawing/2014/main" id="{F7900D06-2989-1145-8C07-C48BAA3BDAF9}"/>
              </a:ext>
            </a:extLst>
          </p:cNvPr>
          <p:cNvSpPr/>
          <p:nvPr/>
        </p:nvSpPr>
        <p:spPr>
          <a:xfrm>
            <a:off x="7031560" y="1071738"/>
            <a:ext cx="2080195" cy="1569660"/>
          </a:xfrm>
          <a:prstGeom prst="rect">
            <a:avLst/>
          </a:prstGeom>
        </p:spPr>
        <p:txBody>
          <a:bodyPr wrap="square">
            <a:spAutoFit/>
          </a:bodyPr>
          <a:lstStyle/>
          <a:p>
            <a:pPr lvl="0" algn="r" fontAlgn="base">
              <a:spcBef>
                <a:spcPct val="50000"/>
              </a:spcBef>
              <a:spcAft>
                <a:spcPct val="0"/>
              </a:spcAft>
              <a:buClrTx/>
            </a:pPr>
            <a:r>
              <a:rPr lang="en-US" altLang="vi-VN" sz="2400" b="1" kern="1200" dirty="0">
                <a:solidFill>
                  <a:schemeClr val="bg1"/>
                </a:solidFill>
                <a:latin typeface="Arial" panose="020B0604020202020204" pitchFamily="34" charset="0"/>
                <a:ea typeface="+mn-ea"/>
                <a:cs typeface="Arial" panose="020B0604020202020204" pitchFamily="34" charset="0"/>
              </a:rPr>
              <a:t>3,4. </a:t>
            </a:r>
            <a:r>
              <a:rPr lang="en-US" altLang="vi-VN" sz="2400" b="1" kern="1200" dirty="0" err="1">
                <a:solidFill>
                  <a:schemeClr val="bg1"/>
                </a:solidFill>
                <a:latin typeface="Arial" panose="020B0604020202020204" pitchFamily="34" charset="0"/>
                <a:ea typeface="+mn-ea"/>
                <a:cs typeface="Arial" panose="020B0604020202020204" pitchFamily="34" charset="0"/>
              </a:rPr>
              <a:t>Quốc</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tế</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thứ</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nhất</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và</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quốc</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tế</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thứ</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hai</a:t>
            </a:r>
            <a:endParaRPr lang="vi-VN" altLang="vi-VN" sz="2400" b="1" kern="1200" dirty="0">
              <a:solidFill>
                <a:schemeClr val="bg1"/>
              </a:solidFill>
              <a:latin typeface="Arial" panose="020B0604020202020204" pitchFamily="34" charset="0"/>
              <a:ea typeface="+mn-ea"/>
              <a:cs typeface="Arial" panose="020B0604020202020204" pitchFamily="34" charset="0"/>
            </a:endParaRPr>
          </a:p>
        </p:txBody>
      </p:sp>
      <p:grpSp>
        <p:nvGrpSpPr>
          <p:cNvPr id="11" name="Google Shape;201;p18">
            <a:extLst>
              <a:ext uri="{FF2B5EF4-FFF2-40B4-BE49-F238E27FC236}">
                <a16:creationId xmlns:a16="http://schemas.microsoft.com/office/drawing/2014/main" id="{7753282B-8A14-064D-9DA4-BACF2573964C}"/>
              </a:ext>
            </a:extLst>
          </p:cNvPr>
          <p:cNvGrpSpPr/>
          <p:nvPr/>
        </p:nvGrpSpPr>
        <p:grpSpPr>
          <a:xfrm>
            <a:off x="4035551" y="1328861"/>
            <a:ext cx="2016179" cy="682955"/>
            <a:chOff x="4703688" y="895738"/>
            <a:chExt cx="1040047" cy="397444"/>
          </a:xfrm>
        </p:grpSpPr>
        <p:sp>
          <p:nvSpPr>
            <p:cNvPr id="15" name="Google Shape;202;p18">
              <a:extLst>
                <a:ext uri="{FF2B5EF4-FFF2-40B4-BE49-F238E27FC236}">
                  <a16:creationId xmlns:a16="http://schemas.microsoft.com/office/drawing/2014/main" id="{29AF0698-4A3D-294E-B994-A0C750F77C49}"/>
                </a:ext>
              </a:extLst>
            </p:cNvPr>
            <p:cNvSpPr/>
            <p:nvPr/>
          </p:nvSpPr>
          <p:spPr>
            <a:xfrm>
              <a:off x="4703688" y="1062113"/>
              <a:ext cx="548325" cy="184275"/>
            </a:xfrm>
            <a:custGeom>
              <a:avLst/>
              <a:gdLst/>
              <a:ahLst/>
              <a:cxnLst/>
              <a:rect l="l" t="t" r="r" b="b"/>
              <a:pathLst>
                <a:path w="21933" h="7371" extrusionOk="0">
                  <a:moveTo>
                    <a:pt x="7883" y="1"/>
                  </a:moveTo>
                  <a:lnTo>
                    <a:pt x="1" y="6692"/>
                  </a:lnTo>
                  <a:lnTo>
                    <a:pt x="584" y="7371"/>
                  </a:lnTo>
                  <a:lnTo>
                    <a:pt x="8216" y="894"/>
                  </a:lnTo>
                  <a:lnTo>
                    <a:pt x="21932" y="894"/>
                  </a:lnTo>
                  <a:lnTo>
                    <a:pt x="21932" y="1"/>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16" name="Google Shape;203;p18">
              <a:extLst>
                <a:ext uri="{FF2B5EF4-FFF2-40B4-BE49-F238E27FC236}">
                  <a16:creationId xmlns:a16="http://schemas.microsoft.com/office/drawing/2014/main" id="{FE4467A7-0CAD-E04C-A86E-DACD7424C812}"/>
                </a:ext>
              </a:extLst>
            </p:cNvPr>
            <p:cNvSpPr/>
            <p:nvPr/>
          </p:nvSpPr>
          <p:spPr>
            <a:xfrm>
              <a:off x="5251687" y="895738"/>
              <a:ext cx="492048" cy="397444"/>
            </a:xfrm>
            <a:custGeom>
              <a:avLst/>
              <a:gdLst/>
              <a:ahLst/>
              <a:cxnLst/>
              <a:rect l="l" t="t" r="r" b="b"/>
              <a:pathLst>
                <a:path w="14288" h="14288" extrusionOk="0">
                  <a:moveTo>
                    <a:pt x="7144" y="0"/>
                  </a:moveTo>
                  <a:cubicBezTo>
                    <a:pt x="3191" y="0"/>
                    <a:pt x="0" y="3203"/>
                    <a:pt x="0" y="7144"/>
                  </a:cubicBezTo>
                  <a:cubicBezTo>
                    <a:pt x="0" y="11085"/>
                    <a:pt x="3191" y="14288"/>
                    <a:pt x="7144" y="14288"/>
                  </a:cubicBezTo>
                  <a:cubicBezTo>
                    <a:pt x="11085" y="14288"/>
                    <a:pt x="14288" y="11085"/>
                    <a:pt x="14288" y="7144"/>
                  </a:cubicBezTo>
                  <a:cubicBezTo>
                    <a:pt x="14288" y="3203"/>
                    <a:pt x="11085" y="0"/>
                    <a:pt x="7144" y="0"/>
                  </a:cubicBezTo>
                  <a:close/>
                </a:path>
              </a:pathLst>
            </a:custGeom>
            <a:solidFill>
              <a:srgbClr val="2FC948"/>
            </a:solidFill>
            <a:ln>
              <a:noFill/>
            </a:ln>
          </p:spPr>
          <p:txBody>
            <a:bodyPr spcFirstLastPara="1" wrap="square" lIns="0" tIns="91425" rIns="0" bIns="91425" anchor="ctr" anchorCtr="0">
              <a:noAutofit/>
            </a:bodyPr>
            <a:lstStyle/>
            <a:p>
              <a:pPr algn="ctr"/>
              <a:r>
                <a:rPr lang="en" sz="3200" dirty="0">
                  <a:solidFill>
                    <a:srgbClr val="FFFFFF"/>
                  </a:solidFill>
                  <a:latin typeface="Fira Sans Extra Condensed"/>
                  <a:ea typeface="Fira Sans Extra Condensed"/>
                  <a:cs typeface="Fira Sans Extra Condensed"/>
                  <a:sym typeface="Fira Sans Extra Condensed"/>
                </a:rPr>
                <a:t>01</a:t>
              </a:r>
              <a:endParaRPr sz="3200" dirty="0">
                <a:solidFill>
                  <a:srgbClr val="FFFFFF"/>
                </a:solidFill>
                <a:latin typeface="Fira Sans Extra Condensed"/>
                <a:ea typeface="Fira Sans Extra Condensed"/>
                <a:cs typeface="Fira Sans Extra Condensed"/>
                <a:sym typeface="Fira Sans Extra Condensed"/>
              </a:endParaRPr>
            </a:p>
          </p:txBody>
        </p:sp>
      </p:grpSp>
      <p:sp>
        <p:nvSpPr>
          <p:cNvPr id="13" name="Google Shape;205;p18">
            <a:extLst>
              <a:ext uri="{FF2B5EF4-FFF2-40B4-BE49-F238E27FC236}">
                <a16:creationId xmlns:a16="http://schemas.microsoft.com/office/drawing/2014/main" id="{2874172C-F707-BF47-BF05-CBE3B967FCEA}"/>
              </a:ext>
            </a:extLst>
          </p:cNvPr>
          <p:cNvSpPr/>
          <p:nvPr/>
        </p:nvSpPr>
        <p:spPr>
          <a:xfrm>
            <a:off x="2768697" y="1649270"/>
            <a:ext cx="1441377" cy="133821"/>
          </a:xfrm>
          <a:custGeom>
            <a:avLst/>
            <a:gdLst/>
            <a:ahLst/>
            <a:cxnLst/>
            <a:rect l="l" t="t" r="r" b="b"/>
            <a:pathLst>
              <a:path w="41125" h="4049" extrusionOk="0">
                <a:moveTo>
                  <a:pt x="0" y="0"/>
                </a:moveTo>
                <a:lnTo>
                  <a:pt x="3870" y="4048"/>
                </a:lnTo>
                <a:lnTo>
                  <a:pt x="41124" y="4048"/>
                </a:lnTo>
                <a:lnTo>
                  <a:pt x="37255" y="0"/>
                </a:lnTo>
                <a:close/>
              </a:path>
            </a:pathLst>
          </a:custGeom>
          <a:solidFill>
            <a:srgbClr val="2FC948"/>
          </a:solidFill>
          <a:ln>
            <a:noFill/>
          </a:ln>
        </p:spPr>
        <p:txBody>
          <a:bodyPr spcFirstLastPara="1" wrap="square" lIns="91425" tIns="91425" rIns="91425" bIns="91425" anchor="ctr" anchorCtr="0">
            <a:noAutofit/>
          </a:bodyPr>
          <a:lstStyle/>
          <a:p>
            <a:pPr algn="ctr"/>
            <a:endParaRPr sz="240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18" name="Google Shape;208;p18">
            <a:extLst>
              <a:ext uri="{FF2B5EF4-FFF2-40B4-BE49-F238E27FC236}">
                <a16:creationId xmlns:a16="http://schemas.microsoft.com/office/drawing/2014/main" id="{3A2A3863-EDEC-3B46-B00A-FF2E6375F8FD}"/>
              </a:ext>
            </a:extLst>
          </p:cNvPr>
          <p:cNvGrpSpPr/>
          <p:nvPr/>
        </p:nvGrpSpPr>
        <p:grpSpPr>
          <a:xfrm>
            <a:off x="768822" y="654299"/>
            <a:ext cx="2089034" cy="842771"/>
            <a:chOff x="3101113" y="1907763"/>
            <a:chExt cx="904900" cy="357200"/>
          </a:xfrm>
        </p:grpSpPr>
        <p:sp>
          <p:nvSpPr>
            <p:cNvPr id="22" name="Google Shape;209;p18">
              <a:extLst>
                <a:ext uri="{FF2B5EF4-FFF2-40B4-BE49-F238E27FC236}">
                  <a16:creationId xmlns:a16="http://schemas.microsoft.com/office/drawing/2014/main" id="{1366862E-C400-3241-9CD5-49FAC7B7BEC3}"/>
                </a:ext>
              </a:extLst>
            </p:cNvPr>
            <p:cNvSpPr/>
            <p:nvPr/>
          </p:nvSpPr>
          <p:spPr>
            <a:xfrm>
              <a:off x="3457713" y="2076813"/>
              <a:ext cx="548300" cy="184575"/>
            </a:xfrm>
            <a:custGeom>
              <a:avLst/>
              <a:gdLst/>
              <a:ahLst/>
              <a:cxnLst/>
              <a:rect l="l" t="t" r="r" b="b"/>
              <a:pathLst>
                <a:path w="21932" h="7383" extrusionOk="0">
                  <a:moveTo>
                    <a:pt x="0" y="1"/>
                  </a:moveTo>
                  <a:lnTo>
                    <a:pt x="0" y="894"/>
                  </a:lnTo>
                  <a:lnTo>
                    <a:pt x="13716" y="894"/>
                  </a:lnTo>
                  <a:lnTo>
                    <a:pt x="21348" y="7383"/>
                  </a:lnTo>
                  <a:lnTo>
                    <a:pt x="21932" y="6704"/>
                  </a:lnTo>
                  <a:lnTo>
                    <a:pt x="14050" y="1"/>
                  </a:lnTo>
                  <a:close/>
                </a:path>
              </a:pathLst>
            </a:custGeom>
            <a:solidFill>
              <a:srgbClr val="E0921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3" name="Google Shape;210;p18">
              <a:extLst>
                <a:ext uri="{FF2B5EF4-FFF2-40B4-BE49-F238E27FC236}">
                  <a16:creationId xmlns:a16="http://schemas.microsoft.com/office/drawing/2014/main" id="{1B882EB9-58C3-3746-B129-168F14FCCCED}"/>
                </a:ext>
              </a:extLst>
            </p:cNvPr>
            <p:cNvSpPr/>
            <p:nvPr/>
          </p:nvSpPr>
          <p:spPr>
            <a:xfrm>
              <a:off x="3101113" y="1907763"/>
              <a:ext cx="357200" cy="357200"/>
            </a:xfrm>
            <a:custGeom>
              <a:avLst/>
              <a:gdLst/>
              <a:ahLst/>
              <a:cxnLst/>
              <a:rect l="l" t="t" r="r" b="b"/>
              <a:pathLst>
                <a:path w="14288" h="14288" extrusionOk="0">
                  <a:moveTo>
                    <a:pt x="7144" y="0"/>
                  </a:moveTo>
                  <a:cubicBezTo>
                    <a:pt x="3191" y="0"/>
                    <a:pt x="1" y="3203"/>
                    <a:pt x="1" y="7144"/>
                  </a:cubicBezTo>
                  <a:cubicBezTo>
                    <a:pt x="1" y="11085"/>
                    <a:pt x="3191" y="14288"/>
                    <a:pt x="7144" y="14288"/>
                  </a:cubicBezTo>
                  <a:cubicBezTo>
                    <a:pt x="11085" y="14288"/>
                    <a:pt x="14288" y="11085"/>
                    <a:pt x="14288" y="7144"/>
                  </a:cubicBezTo>
                  <a:cubicBezTo>
                    <a:pt x="14288" y="3203"/>
                    <a:pt x="11085" y="0"/>
                    <a:pt x="7144" y="0"/>
                  </a:cubicBezTo>
                  <a:close/>
                </a:path>
              </a:pathLst>
            </a:custGeom>
            <a:solidFill>
              <a:srgbClr val="E09214"/>
            </a:solidFill>
            <a:ln>
              <a:noFill/>
            </a:ln>
          </p:spPr>
          <p:txBody>
            <a:bodyPr spcFirstLastPara="1" wrap="square" lIns="0" tIns="91425" rIns="0" bIns="91425" anchor="ctr" anchorCtr="0">
              <a:noAutofit/>
            </a:bodyPr>
            <a:lstStyle/>
            <a:p>
              <a:pPr algn="ctr"/>
              <a:r>
                <a:rPr lang="en" sz="3200" dirty="0">
                  <a:solidFill>
                    <a:srgbClr val="FFFFFF"/>
                  </a:solidFill>
                  <a:latin typeface="Fira Sans Extra Condensed"/>
                  <a:ea typeface="Fira Sans Extra Condensed"/>
                  <a:cs typeface="Fira Sans Extra Condensed"/>
                  <a:sym typeface="Fira Sans Extra Condensed"/>
                </a:rPr>
                <a:t>02</a:t>
              </a:r>
              <a:endParaRPr sz="3200" dirty="0">
                <a:solidFill>
                  <a:srgbClr val="FFFFFF"/>
                </a:solidFill>
                <a:latin typeface="Fira Sans Extra Condensed"/>
                <a:ea typeface="Fira Sans Extra Condensed"/>
                <a:cs typeface="Fira Sans Extra Condensed"/>
                <a:sym typeface="Fira Sans Extra Condensed"/>
              </a:endParaRPr>
            </a:p>
          </p:txBody>
        </p:sp>
      </p:grpSp>
      <p:sp>
        <p:nvSpPr>
          <p:cNvPr id="19" name="Google Shape;211;p18">
            <a:extLst>
              <a:ext uri="{FF2B5EF4-FFF2-40B4-BE49-F238E27FC236}">
                <a16:creationId xmlns:a16="http://schemas.microsoft.com/office/drawing/2014/main" id="{DDEC5439-32A1-CD40-A441-A753BD5BD1D8}"/>
              </a:ext>
            </a:extLst>
          </p:cNvPr>
          <p:cNvSpPr/>
          <p:nvPr/>
        </p:nvSpPr>
        <p:spPr>
          <a:xfrm>
            <a:off x="2053887" y="2683761"/>
            <a:ext cx="2807637" cy="134223"/>
          </a:xfrm>
          <a:custGeom>
            <a:avLst/>
            <a:gdLst/>
            <a:ahLst/>
            <a:cxnLst/>
            <a:rect l="l" t="t" r="r" b="b"/>
            <a:pathLst>
              <a:path w="77284" h="4049" extrusionOk="0">
                <a:moveTo>
                  <a:pt x="0" y="0"/>
                </a:moveTo>
                <a:lnTo>
                  <a:pt x="7275" y="4049"/>
                </a:lnTo>
                <a:lnTo>
                  <a:pt x="77284" y="4049"/>
                </a:lnTo>
                <a:lnTo>
                  <a:pt x="70021" y="0"/>
                </a:lnTo>
                <a:close/>
              </a:path>
            </a:pathLst>
          </a:custGeom>
          <a:solidFill>
            <a:srgbClr val="E0921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0" name="Google Shape;212;p18">
            <a:extLst>
              <a:ext uri="{FF2B5EF4-FFF2-40B4-BE49-F238E27FC236}">
                <a16:creationId xmlns:a16="http://schemas.microsoft.com/office/drawing/2014/main" id="{3D72DAA9-9ED8-EF41-925D-0D9E43FD1BA5}"/>
              </a:ext>
            </a:extLst>
          </p:cNvPr>
          <p:cNvSpPr/>
          <p:nvPr/>
        </p:nvSpPr>
        <p:spPr>
          <a:xfrm>
            <a:off x="2026387" y="1660361"/>
            <a:ext cx="2863002" cy="1031801"/>
          </a:xfrm>
          <a:custGeom>
            <a:avLst/>
            <a:gdLst/>
            <a:ahLst/>
            <a:cxnLst/>
            <a:rect l="l" t="t" r="r" b="b"/>
            <a:pathLst>
              <a:path w="77284" h="31219" extrusionOk="0">
                <a:moveTo>
                  <a:pt x="18026" y="0"/>
                </a:moveTo>
                <a:lnTo>
                  <a:pt x="0" y="31218"/>
                </a:lnTo>
                <a:lnTo>
                  <a:pt x="77284" y="31218"/>
                </a:lnTo>
                <a:lnTo>
                  <a:pt x="59258" y="0"/>
                </a:lnTo>
                <a:close/>
              </a:path>
            </a:pathLst>
          </a:custGeom>
          <a:solidFill>
            <a:srgbClr val="FCBD24"/>
          </a:solidFill>
          <a:ln>
            <a:noFill/>
          </a:ln>
        </p:spPr>
        <p:txBody>
          <a:bodyPr spcFirstLastPara="1" wrap="square" lIns="365750" tIns="91425" rIns="365750" bIns="91425" anchor="ctr" anchorCtr="0">
            <a:noAutofit/>
          </a:bodyPr>
          <a:lstStyle/>
          <a:p>
            <a:pPr algn="ctr">
              <a:buSzPts val="1100"/>
            </a:pPr>
            <a:endParaRPr sz="1300" dirty="0">
              <a:solidFill>
                <a:srgbClr val="FFFFFF"/>
              </a:solidFill>
              <a:latin typeface="Roboto"/>
              <a:ea typeface="Roboto"/>
              <a:cs typeface="Roboto"/>
              <a:sym typeface="Roboto"/>
            </a:endParaRPr>
          </a:p>
        </p:txBody>
      </p:sp>
      <p:sp>
        <p:nvSpPr>
          <p:cNvPr id="27" name="Google Shape;219;p18">
            <a:extLst>
              <a:ext uri="{FF2B5EF4-FFF2-40B4-BE49-F238E27FC236}">
                <a16:creationId xmlns:a16="http://schemas.microsoft.com/office/drawing/2014/main" id="{9A341853-60E8-6A4B-8D55-93D0FE4C2D0A}"/>
              </a:ext>
            </a:extLst>
          </p:cNvPr>
          <p:cNvSpPr/>
          <p:nvPr/>
        </p:nvSpPr>
        <p:spPr>
          <a:xfrm>
            <a:off x="1397864" y="3717381"/>
            <a:ext cx="4200991" cy="134218"/>
          </a:xfrm>
          <a:custGeom>
            <a:avLst/>
            <a:gdLst/>
            <a:ahLst/>
            <a:cxnLst/>
            <a:rect l="l" t="t" r="r" b="b"/>
            <a:pathLst>
              <a:path w="113324" h="4061" extrusionOk="0">
                <a:moveTo>
                  <a:pt x="0" y="1"/>
                </a:moveTo>
                <a:lnTo>
                  <a:pt x="4120" y="4061"/>
                </a:lnTo>
                <a:lnTo>
                  <a:pt x="113324" y="4061"/>
                </a:lnTo>
                <a:lnTo>
                  <a:pt x="109204" y="1"/>
                </a:lnTo>
                <a:close/>
              </a:path>
            </a:pathLst>
          </a:custGeom>
          <a:solidFill>
            <a:srgbClr val="C6282F"/>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grpSp>
        <p:nvGrpSpPr>
          <p:cNvPr id="32" name="Google Shape;222;p18">
            <a:extLst>
              <a:ext uri="{FF2B5EF4-FFF2-40B4-BE49-F238E27FC236}">
                <a16:creationId xmlns:a16="http://schemas.microsoft.com/office/drawing/2014/main" id="{EBA92974-BCC8-E943-BF57-6DC5775B7E4F}"/>
              </a:ext>
            </a:extLst>
          </p:cNvPr>
          <p:cNvGrpSpPr/>
          <p:nvPr/>
        </p:nvGrpSpPr>
        <p:grpSpPr>
          <a:xfrm rot="180502">
            <a:off x="165754" y="2917370"/>
            <a:ext cx="1161254" cy="906603"/>
            <a:chOff x="2386476" y="3246668"/>
            <a:chExt cx="774787" cy="651845"/>
          </a:xfrm>
          <a:solidFill>
            <a:srgbClr val="00B0F0"/>
          </a:solidFill>
        </p:grpSpPr>
        <p:sp>
          <p:nvSpPr>
            <p:cNvPr id="35" name="Google Shape;223;p18">
              <a:extLst>
                <a:ext uri="{FF2B5EF4-FFF2-40B4-BE49-F238E27FC236}">
                  <a16:creationId xmlns:a16="http://schemas.microsoft.com/office/drawing/2014/main" id="{1EBE6EAC-34C0-2742-9AAB-D0080B4DFABD}"/>
                </a:ext>
              </a:extLst>
            </p:cNvPr>
            <p:cNvSpPr/>
            <p:nvPr/>
          </p:nvSpPr>
          <p:spPr>
            <a:xfrm rot="2298503">
              <a:off x="2612963" y="3713938"/>
              <a:ext cx="548300" cy="184575"/>
            </a:xfrm>
            <a:custGeom>
              <a:avLst/>
              <a:gdLst/>
              <a:ahLst/>
              <a:cxnLst/>
              <a:rect l="l" t="t" r="r" b="b"/>
              <a:pathLst>
                <a:path w="21932" h="7383" extrusionOk="0">
                  <a:moveTo>
                    <a:pt x="0" y="0"/>
                  </a:moveTo>
                  <a:lnTo>
                    <a:pt x="0" y="893"/>
                  </a:lnTo>
                  <a:lnTo>
                    <a:pt x="13716" y="893"/>
                  </a:lnTo>
                  <a:lnTo>
                    <a:pt x="21348" y="7382"/>
                  </a:lnTo>
                  <a:lnTo>
                    <a:pt x="21932" y="6692"/>
                  </a:lnTo>
                  <a:lnTo>
                    <a:pt x="14050" y="0"/>
                  </a:lnTo>
                  <a:close/>
                </a:path>
              </a:pathLst>
            </a:custGeom>
            <a:grp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36" name="Google Shape;224;p18">
              <a:extLst>
                <a:ext uri="{FF2B5EF4-FFF2-40B4-BE49-F238E27FC236}">
                  <a16:creationId xmlns:a16="http://schemas.microsoft.com/office/drawing/2014/main" id="{B567B0B5-10D3-2747-9253-7CD697859629}"/>
                </a:ext>
              </a:extLst>
            </p:cNvPr>
            <p:cNvSpPr/>
            <p:nvPr/>
          </p:nvSpPr>
          <p:spPr>
            <a:xfrm>
              <a:off x="2386476" y="3246668"/>
              <a:ext cx="548300" cy="535460"/>
            </a:xfrm>
            <a:custGeom>
              <a:avLst/>
              <a:gdLst/>
              <a:ahLst/>
              <a:cxnLst/>
              <a:rect l="l" t="t" r="r" b="b"/>
              <a:pathLst>
                <a:path w="14289" h="14288" extrusionOk="0">
                  <a:moveTo>
                    <a:pt x="7144" y="0"/>
                  </a:moveTo>
                  <a:cubicBezTo>
                    <a:pt x="3203" y="0"/>
                    <a:pt x="1" y="3203"/>
                    <a:pt x="1" y="7144"/>
                  </a:cubicBezTo>
                  <a:cubicBezTo>
                    <a:pt x="1" y="11085"/>
                    <a:pt x="3203" y="14288"/>
                    <a:pt x="7144" y="14288"/>
                  </a:cubicBezTo>
                  <a:cubicBezTo>
                    <a:pt x="11085" y="14288"/>
                    <a:pt x="14288" y="11085"/>
                    <a:pt x="14288" y="7144"/>
                  </a:cubicBezTo>
                  <a:cubicBezTo>
                    <a:pt x="14288" y="3203"/>
                    <a:pt x="11085" y="0"/>
                    <a:pt x="7144" y="0"/>
                  </a:cubicBezTo>
                  <a:close/>
                </a:path>
              </a:pathLst>
            </a:custGeom>
            <a:grpFill/>
            <a:ln>
              <a:noFill/>
            </a:ln>
          </p:spPr>
          <p:txBody>
            <a:bodyPr spcFirstLastPara="1" wrap="square" lIns="0" tIns="91425" rIns="0" bIns="91425" anchor="ctr" anchorCtr="0">
              <a:noAutofit/>
            </a:bodyPr>
            <a:lstStyle/>
            <a:p>
              <a:pPr algn="ctr"/>
              <a:r>
                <a:rPr lang="en" sz="2800" dirty="0">
                  <a:solidFill>
                    <a:srgbClr val="FFFFFF"/>
                  </a:solidFill>
                  <a:latin typeface="Fira Sans Extra Condensed"/>
                  <a:ea typeface="Fira Sans Extra Condensed"/>
                  <a:cs typeface="Fira Sans Extra Condensed"/>
                  <a:sym typeface="Fira Sans Extra Condensed"/>
                </a:rPr>
                <a:t>03</a:t>
              </a:r>
              <a:endParaRPr sz="2800" dirty="0">
                <a:solidFill>
                  <a:srgbClr val="FFFFFF"/>
                </a:solidFill>
                <a:latin typeface="Fira Sans Extra Condensed"/>
                <a:ea typeface="Fira Sans Extra Condensed"/>
                <a:cs typeface="Fira Sans Extra Condensed"/>
                <a:sym typeface="Fira Sans Extra Condensed"/>
              </a:endParaRPr>
            </a:p>
          </p:txBody>
        </p:sp>
      </p:grpSp>
      <p:sp>
        <p:nvSpPr>
          <p:cNvPr id="33" name="Google Shape;225;p18">
            <a:extLst>
              <a:ext uri="{FF2B5EF4-FFF2-40B4-BE49-F238E27FC236}">
                <a16:creationId xmlns:a16="http://schemas.microsoft.com/office/drawing/2014/main" id="{EDA792AE-CBDD-A344-A3D5-574673A13E7B}"/>
              </a:ext>
            </a:extLst>
          </p:cNvPr>
          <p:cNvSpPr/>
          <p:nvPr/>
        </p:nvSpPr>
        <p:spPr>
          <a:xfrm>
            <a:off x="674754" y="3703870"/>
            <a:ext cx="5542281" cy="990091"/>
          </a:xfrm>
          <a:custGeom>
            <a:avLst/>
            <a:gdLst/>
            <a:ahLst/>
            <a:cxnLst/>
            <a:rect l="l" t="t" r="r" b="b"/>
            <a:pathLst>
              <a:path w="147912" h="29957" extrusionOk="0">
                <a:moveTo>
                  <a:pt x="17300" y="1"/>
                </a:moveTo>
                <a:lnTo>
                  <a:pt x="0" y="29957"/>
                </a:lnTo>
                <a:lnTo>
                  <a:pt x="147912" y="29957"/>
                </a:lnTo>
                <a:lnTo>
                  <a:pt x="130624" y="1"/>
                </a:lnTo>
                <a:close/>
              </a:path>
            </a:pathLst>
          </a:custGeom>
          <a:solidFill>
            <a:srgbClr val="5EB2FC"/>
          </a:solidFill>
          <a:ln>
            <a:noFill/>
          </a:ln>
        </p:spPr>
        <p:txBody>
          <a:bodyPr spcFirstLastPara="1" wrap="square" lIns="548625" tIns="91425" rIns="548625" bIns="91425" anchor="ctr" anchorCtr="0">
            <a:noAutofit/>
          </a:bodyPr>
          <a:lstStyle/>
          <a:p>
            <a:pPr algn="ctr">
              <a:buSzPts val="1100"/>
            </a:pPr>
            <a:endParaRPr sz="1300" dirty="0">
              <a:solidFill>
                <a:srgbClr val="FFFFFF"/>
              </a:solidFill>
              <a:latin typeface="Roboto"/>
              <a:ea typeface="Roboto"/>
              <a:cs typeface="Roboto"/>
              <a:sym typeface="Roboto"/>
            </a:endParaRPr>
          </a:p>
        </p:txBody>
      </p:sp>
      <p:sp>
        <p:nvSpPr>
          <p:cNvPr id="39" name="Rectangle 38">
            <a:extLst>
              <a:ext uri="{FF2B5EF4-FFF2-40B4-BE49-F238E27FC236}">
                <a16:creationId xmlns:a16="http://schemas.microsoft.com/office/drawing/2014/main" id="{C4DDDD09-B130-DF46-A3BA-7F02311B6D8C}"/>
              </a:ext>
            </a:extLst>
          </p:cNvPr>
          <p:cNvSpPr/>
          <p:nvPr/>
        </p:nvSpPr>
        <p:spPr>
          <a:xfrm>
            <a:off x="2838117" y="1218722"/>
            <a:ext cx="1323975" cy="400110"/>
          </a:xfrm>
          <a:prstGeom prst="rect">
            <a:avLst/>
          </a:prstGeom>
        </p:spPr>
        <p:txBody>
          <a:bodyPr wrap="square">
            <a:spAutoFit/>
          </a:bodyPr>
          <a:lstStyle/>
          <a:p>
            <a:pPr algn="ctr">
              <a:buSzPts val="1100"/>
            </a:pPr>
            <a:r>
              <a:rPr lang="en-US" sz="2000" b="1" dirty="0">
                <a:solidFill>
                  <a:schemeClr val="tx1"/>
                </a:solidFill>
                <a:latin typeface="Times New Roman" panose="02020603050405020304" pitchFamily="18" charset="0"/>
                <a:ea typeface="Roboto"/>
                <a:cs typeface="Times New Roman" panose="02020603050405020304" pitchFamily="18" charset="0"/>
                <a:sym typeface="Roboto"/>
              </a:rPr>
              <a:t>QUỐC </a:t>
            </a:r>
            <a:endParaRPr lang="en-US" sz="2000" dirty="0">
              <a:solidFill>
                <a:schemeClr val="tx1"/>
              </a:solidFill>
              <a:latin typeface="Times New Roman" panose="02020603050405020304" pitchFamily="18" charset="0"/>
              <a:ea typeface="Roboto"/>
              <a:cs typeface="Times New Roman" panose="02020603050405020304" pitchFamily="18" charset="0"/>
              <a:sym typeface="Roboto"/>
            </a:endParaRPr>
          </a:p>
        </p:txBody>
      </p:sp>
      <p:sp>
        <p:nvSpPr>
          <p:cNvPr id="40" name="Rectangle 39">
            <a:extLst>
              <a:ext uri="{FF2B5EF4-FFF2-40B4-BE49-F238E27FC236}">
                <a16:creationId xmlns:a16="http://schemas.microsoft.com/office/drawing/2014/main" id="{5349128C-B719-004E-93CF-9E7E833DAF8D}"/>
              </a:ext>
            </a:extLst>
          </p:cNvPr>
          <p:cNvSpPr/>
          <p:nvPr/>
        </p:nvSpPr>
        <p:spPr>
          <a:xfrm>
            <a:off x="3045785" y="1900665"/>
            <a:ext cx="800220" cy="646331"/>
          </a:xfrm>
          <a:prstGeom prst="rect">
            <a:avLst/>
          </a:prstGeom>
        </p:spPr>
        <p:txBody>
          <a:bodyPr wrap="none">
            <a:spAutoFit/>
          </a:bodyPr>
          <a:lstStyle/>
          <a:p>
            <a:pPr algn="ctr">
              <a:buSzPts val="1100"/>
            </a:pPr>
            <a:r>
              <a:rPr lang="en-US" sz="3600" b="1" dirty="0">
                <a:solidFill>
                  <a:srgbClr val="FF0000"/>
                </a:solidFill>
                <a:latin typeface="Times New Roman" panose="02020603050405020304" pitchFamily="18" charset="0"/>
                <a:ea typeface="Roboto"/>
                <a:cs typeface="Times New Roman" panose="02020603050405020304" pitchFamily="18" charset="0"/>
                <a:sym typeface="Roboto"/>
              </a:rPr>
              <a:t>TẾ</a:t>
            </a:r>
          </a:p>
        </p:txBody>
      </p:sp>
      <p:sp>
        <p:nvSpPr>
          <p:cNvPr id="42" name="Rectangle 41">
            <a:extLst>
              <a:ext uri="{FF2B5EF4-FFF2-40B4-BE49-F238E27FC236}">
                <a16:creationId xmlns:a16="http://schemas.microsoft.com/office/drawing/2014/main" id="{9638D107-7497-EB40-927D-9F2B5C6061AB}"/>
              </a:ext>
            </a:extLst>
          </p:cNvPr>
          <p:cNvSpPr/>
          <p:nvPr/>
        </p:nvSpPr>
        <p:spPr>
          <a:xfrm>
            <a:off x="2282321" y="3875170"/>
            <a:ext cx="2432076" cy="707886"/>
          </a:xfrm>
          <a:prstGeom prst="rect">
            <a:avLst/>
          </a:prstGeom>
        </p:spPr>
        <p:txBody>
          <a:bodyPr wrap="none">
            <a:spAutoFit/>
          </a:bodyPr>
          <a:lstStyle/>
          <a:p>
            <a:pPr algn="ctr">
              <a:buSzPts val="1100"/>
            </a:pPr>
            <a:r>
              <a:rPr lang="en" sz="4000" b="1" dirty="0">
                <a:solidFill>
                  <a:schemeClr val="tx1">
                    <a:lumMod val="95000"/>
                    <a:lumOff val="5000"/>
                  </a:schemeClr>
                </a:solidFill>
                <a:latin typeface="Times New Roman" panose="02020603050405020304" pitchFamily="18" charset="0"/>
                <a:ea typeface="Roboto"/>
                <a:cs typeface="Times New Roman" panose="02020603050405020304" pitchFamily="18" charset="0"/>
                <a:sym typeface="Roboto"/>
              </a:rPr>
              <a:t>THỨ HAI</a:t>
            </a:r>
            <a:endParaRPr lang="en" sz="4000" dirty="0">
              <a:solidFill>
                <a:schemeClr val="tx1">
                  <a:lumMod val="95000"/>
                  <a:lumOff val="5000"/>
                </a:schemeClr>
              </a:solidFill>
              <a:latin typeface="Times New Roman" panose="02020603050405020304" pitchFamily="18" charset="0"/>
              <a:ea typeface="Roboto"/>
              <a:cs typeface="Times New Roman" panose="02020603050405020304" pitchFamily="18" charset="0"/>
              <a:sym typeface="Roboto"/>
            </a:endParaRPr>
          </a:p>
        </p:txBody>
      </p:sp>
      <p:sp>
        <p:nvSpPr>
          <p:cNvPr id="43" name="Rectangle 42">
            <a:extLst>
              <a:ext uri="{FF2B5EF4-FFF2-40B4-BE49-F238E27FC236}">
                <a16:creationId xmlns:a16="http://schemas.microsoft.com/office/drawing/2014/main" id="{B5A45588-5DEE-FF45-991E-21A7FCAB190E}"/>
              </a:ext>
            </a:extLst>
          </p:cNvPr>
          <p:cNvSpPr/>
          <p:nvPr/>
        </p:nvSpPr>
        <p:spPr>
          <a:xfrm>
            <a:off x="742910" y="4642077"/>
            <a:ext cx="5510897" cy="523220"/>
          </a:xfrm>
          <a:prstGeom prst="rect">
            <a:avLst/>
          </a:prstGeom>
          <a:noFill/>
        </p:spPr>
        <p:txBody>
          <a:bodyPr wrap="square" lIns="91440" tIns="45720" rIns="91440" bIns="45720">
            <a:spAutoFit/>
          </a:bodyPr>
          <a:lstStyle/>
          <a:p>
            <a:pPr algn="ctr"/>
            <a:r>
              <a:rPr lang="en-US" sz="28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NHÓM</a:t>
            </a:r>
          </a:p>
        </p:txBody>
      </p:sp>
      <p:pic>
        <p:nvPicPr>
          <p:cNvPr id="17410" name="Picture 2" descr="Best Fire Background GIFs | Gfycat">
            <a:extLst>
              <a:ext uri="{FF2B5EF4-FFF2-40B4-BE49-F238E27FC236}">
                <a16:creationId xmlns:a16="http://schemas.microsoft.com/office/drawing/2014/main" id="{3C20AB21-44D0-D64A-990A-075028A988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030"/>
          <a:stretch/>
        </p:blipFill>
        <p:spPr bwMode="auto">
          <a:xfrm>
            <a:off x="6818008" y="2890237"/>
            <a:ext cx="2375926" cy="1610775"/>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218;p18">
            <a:extLst>
              <a:ext uri="{FF2B5EF4-FFF2-40B4-BE49-F238E27FC236}">
                <a16:creationId xmlns:a16="http://schemas.microsoft.com/office/drawing/2014/main" id="{678DF1A3-FDFE-9C40-9458-20FB94C26403}"/>
              </a:ext>
            </a:extLst>
          </p:cNvPr>
          <p:cNvSpPr/>
          <p:nvPr/>
        </p:nvSpPr>
        <p:spPr>
          <a:xfrm>
            <a:off x="1357208" y="2683734"/>
            <a:ext cx="4200991" cy="1031801"/>
          </a:xfrm>
          <a:custGeom>
            <a:avLst/>
            <a:gdLst/>
            <a:ahLst/>
            <a:cxnLst/>
            <a:rect l="l" t="t" r="r" b="b"/>
            <a:pathLst>
              <a:path w="113324" h="31219" extrusionOk="0">
                <a:moveTo>
                  <a:pt x="18014" y="1"/>
                </a:moveTo>
                <a:lnTo>
                  <a:pt x="0" y="31219"/>
                </a:lnTo>
                <a:lnTo>
                  <a:pt x="113324" y="31219"/>
                </a:lnTo>
                <a:lnTo>
                  <a:pt x="95298" y="1"/>
                </a:lnTo>
                <a:close/>
              </a:path>
            </a:pathLst>
          </a:custGeom>
          <a:solidFill>
            <a:srgbClr val="EC3A3B"/>
          </a:solidFill>
          <a:ln>
            <a:noFill/>
          </a:ln>
        </p:spPr>
        <p:txBody>
          <a:bodyPr spcFirstLastPara="1" wrap="square" lIns="548625" tIns="91425" rIns="548625" bIns="91425" anchor="ctr" anchorCtr="0">
            <a:noAutofit/>
          </a:bodyPr>
          <a:lstStyle/>
          <a:p>
            <a:pPr algn="ctr">
              <a:buSzPts val="1100"/>
            </a:pPr>
            <a:endParaRPr sz="1300" dirty="0">
              <a:solidFill>
                <a:srgbClr val="FFFFFF"/>
              </a:solidFill>
              <a:latin typeface="Roboto"/>
              <a:ea typeface="Roboto"/>
              <a:cs typeface="Roboto"/>
              <a:sym typeface="Roboto"/>
            </a:endParaRPr>
          </a:p>
        </p:txBody>
      </p:sp>
      <p:sp>
        <p:nvSpPr>
          <p:cNvPr id="41" name="Rectangle 40">
            <a:extLst>
              <a:ext uri="{FF2B5EF4-FFF2-40B4-BE49-F238E27FC236}">
                <a16:creationId xmlns:a16="http://schemas.microsoft.com/office/drawing/2014/main" id="{C152D23D-B0B5-0244-8B69-1450728E0759}"/>
              </a:ext>
            </a:extLst>
          </p:cNvPr>
          <p:cNvSpPr/>
          <p:nvPr/>
        </p:nvSpPr>
        <p:spPr>
          <a:xfrm>
            <a:off x="2258689" y="2894248"/>
            <a:ext cx="2667718" cy="646331"/>
          </a:xfrm>
          <a:prstGeom prst="rect">
            <a:avLst/>
          </a:prstGeom>
        </p:spPr>
        <p:txBody>
          <a:bodyPr wrap="none">
            <a:spAutoFit/>
          </a:bodyPr>
          <a:lstStyle/>
          <a:p>
            <a:pPr algn="ctr">
              <a:buSzPts val="1100"/>
            </a:pPr>
            <a:r>
              <a:rPr lang="en-US" sz="3600" b="1" dirty="0">
                <a:solidFill>
                  <a:schemeClr val="bg1"/>
                </a:solidFill>
                <a:latin typeface="Times New Roman" panose="02020603050405020304" pitchFamily="18" charset="0"/>
                <a:ea typeface="Roboto"/>
                <a:cs typeface="Times New Roman" panose="02020603050405020304" pitchFamily="18" charset="0"/>
                <a:sym typeface="Roboto"/>
              </a:rPr>
              <a:t>THỨ NHẤT</a:t>
            </a:r>
            <a:endParaRPr lang="en-US" sz="3600" dirty="0">
              <a:solidFill>
                <a:schemeClr val="bg1"/>
              </a:solidFill>
              <a:latin typeface="Times New Roman" panose="02020603050405020304" pitchFamily="18" charset="0"/>
              <a:ea typeface="Roboto"/>
              <a:cs typeface="Times New Roman" panose="02020603050405020304" pitchFamily="18" charset="0"/>
              <a:sym typeface="Roboto"/>
            </a:endParaRPr>
          </a:p>
        </p:txBody>
      </p:sp>
      <p:pic>
        <p:nvPicPr>
          <p:cNvPr id="50" name="Picture 49">
            <a:extLst>
              <a:ext uri="{FF2B5EF4-FFF2-40B4-BE49-F238E27FC236}">
                <a16:creationId xmlns:a16="http://schemas.microsoft.com/office/drawing/2014/main" id="{2CD562CB-8A2D-DE4C-9206-E3250F092A37}"/>
              </a:ext>
            </a:extLst>
          </p:cNvPr>
          <p:cNvPicPr>
            <a:picLocks noChangeAspect="1"/>
          </p:cNvPicPr>
          <p:nvPr/>
        </p:nvPicPr>
        <p:blipFill>
          <a:blip r:embed="rId4"/>
          <a:stretch>
            <a:fillRect/>
          </a:stretch>
        </p:blipFill>
        <p:spPr>
          <a:xfrm>
            <a:off x="3003528" y="-24561"/>
            <a:ext cx="930605" cy="807040"/>
          </a:xfrm>
          <a:prstGeom prst="rect">
            <a:avLst/>
          </a:prstGeom>
        </p:spPr>
      </p:pic>
      <p:sp>
        <p:nvSpPr>
          <p:cNvPr id="24" name="TextBox 23">
            <a:extLst>
              <a:ext uri="{FF2B5EF4-FFF2-40B4-BE49-F238E27FC236}">
                <a16:creationId xmlns:a16="http://schemas.microsoft.com/office/drawing/2014/main" id="{94238B8B-7B35-A84B-A7FC-8EBA1606F528}"/>
              </a:ext>
            </a:extLst>
          </p:cNvPr>
          <p:cNvSpPr txBox="1"/>
          <p:nvPr/>
        </p:nvSpPr>
        <p:spPr>
          <a:xfrm>
            <a:off x="4583386" y="765092"/>
            <a:ext cx="2114946" cy="523220"/>
          </a:xfrm>
          <a:prstGeom prst="rect">
            <a:avLst/>
          </a:prstGeom>
          <a:noFill/>
        </p:spPr>
        <p:txBody>
          <a:bodyPr wrap="square" rtlCol="0">
            <a:spAutoFit/>
          </a:bodyPr>
          <a:lstStyle/>
          <a:p>
            <a:r>
              <a:rPr lang="en-US" sz="2800" b="1" dirty="0" err="1">
                <a:solidFill>
                  <a:srgbClr val="0070C0"/>
                </a:solidFill>
                <a:latin typeface="Snell Roundhand Black" panose="02000603080000090004" pitchFamily="2" charset="77"/>
              </a:rPr>
              <a:t>Hoàn</a:t>
            </a:r>
            <a:r>
              <a:rPr lang="en-US" sz="2800" b="1" dirty="0">
                <a:solidFill>
                  <a:srgbClr val="0070C0"/>
                </a:solidFill>
                <a:latin typeface="Snell Roundhand Black" panose="02000603080000090004" pitchFamily="2" charset="77"/>
              </a:rPr>
              <a:t> </a:t>
            </a:r>
            <a:r>
              <a:rPr lang="en-US" sz="2800" b="1" dirty="0" err="1">
                <a:solidFill>
                  <a:srgbClr val="0070C0"/>
                </a:solidFill>
                <a:latin typeface="Snell Roundhand Black" panose="02000603080000090004" pitchFamily="2" charset="77"/>
              </a:rPr>
              <a:t>cảnh</a:t>
            </a:r>
            <a:endParaRPr lang="en-VN" sz="2800" b="1" dirty="0">
              <a:solidFill>
                <a:srgbClr val="0070C0"/>
              </a:solidFill>
              <a:latin typeface="Snell Roundhand Black" panose="02000603080000090004" pitchFamily="2" charset="77"/>
            </a:endParaRPr>
          </a:p>
        </p:txBody>
      </p:sp>
      <p:sp>
        <p:nvSpPr>
          <p:cNvPr id="51" name="TextBox 50">
            <a:extLst>
              <a:ext uri="{FF2B5EF4-FFF2-40B4-BE49-F238E27FC236}">
                <a16:creationId xmlns:a16="http://schemas.microsoft.com/office/drawing/2014/main" id="{39C31D95-ADD7-2C47-A26B-AFC50C5585D4}"/>
              </a:ext>
            </a:extLst>
          </p:cNvPr>
          <p:cNvSpPr txBox="1"/>
          <p:nvPr/>
        </p:nvSpPr>
        <p:spPr>
          <a:xfrm>
            <a:off x="40672" y="203780"/>
            <a:ext cx="2375373" cy="523220"/>
          </a:xfrm>
          <a:prstGeom prst="rect">
            <a:avLst/>
          </a:prstGeom>
          <a:noFill/>
        </p:spPr>
        <p:txBody>
          <a:bodyPr wrap="square" rtlCol="0">
            <a:spAutoFit/>
          </a:bodyPr>
          <a:lstStyle/>
          <a:p>
            <a:r>
              <a:rPr lang="en-US" sz="2800" b="1" dirty="0" err="1">
                <a:solidFill>
                  <a:srgbClr val="C00000"/>
                </a:solidFill>
                <a:latin typeface="Snell Roundhand Black" panose="02000603080000090004" pitchFamily="2" charset="77"/>
              </a:rPr>
              <a:t>Sự</a:t>
            </a:r>
            <a:r>
              <a:rPr lang="en-US" sz="2800" b="1" dirty="0">
                <a:solidFill>
                  <a:srgbClr val="C00000"/>
                </a:solidFill>
                <a:latin typeface="Snell Roundhand Black" panose="02000603080000090004" pitchFamily="2" charset="77"/>
              </a:rPr>
              <a:t> </a:t>
            </a:r>
            <a:r>
              <a:rPr lang="en-US" sz="2800" b="1" dirty="0" err="1">
                <a:solidFill>
                  <a:srgbClr val="C00000"/>
                </a:solidFill>
                <a:latin typeface="Snell Roundhand Black" panose="02000603080000090004" pitchFamily="2" charset="77"/>
              </a:rPr>
              <a:t>thành</a:t>
            </a:r>
            <a:r>
              <a:rPr lang="en-US" sz="2800" b="1" dirty="0">
                <a:solidFill>
                  <a:srgbClr val="C00000"/>
                </a:solidFill>
                <a:latin typeface="Snell Roundhand Black" panose="02000603080000090004" pitchFamily="2" charset="77"/>
              </a:rPr>
              <a:t> </a:t>
            </a:r>
            <a:r>
              <a:rPr lang="en-US" sz="2800" b="1" dirty="0" err="1">
                <a:solidFill>
                  <a:srgbClr val="C00000"/>
                </a:solidFill>
                <a:latin typeface="Snell Roundhand Black" panose="02000603080000090004" pitchFamily="2" charset="77"/>
              </a:rPr>
              <a:t>lập</a:t>
            </a:r>
            <a:endParaRPr lang="en-VN" sz="2800" b="1" dirty="0">
              <a:solidFill>
                <a:srgbClr val="C00000"/>
              </a:solidFill>
              <a:latin typeface="Snell Roundhand Black" panose="02000603080000090004" pitchFamily="2" charset="77"/>
            </a:endParaRPr>
          </a:p>
        </p:txBody>
      </p:sp>
      <p:sp>
        <p:nvSpPr>
          <p:cNvPr id="52" name="TextBox 51">
            <a:extLst>
              <a:ext uri="{FF2B5EF4-FFF2-40B4-BE49-F238E27FC236}">
                <a16:creationId xmlns:a16="http://schemas.microsoft.com/office/drawing/2014/main" id="{5CD7E333-B085-3A40-8B64-A73A6F28277B}"/>
              </a:ext>
            </a:extLst>
          </p:cNvPr>
          <p:cNvSpPr txBox="1"/>
          <p:nvPr/>
        </p:nvSpPr>
        <p:spPr>
          <a:xfrm>
            <a:off x="-45803" y="2437005"/>
            <a:ext cx="2114946" cy="523220"/>
          </a:xfrm>
          <a:prstGeom prst="rect">
            <a:avLst/>
          </a:prstGeom>
          <a:noFill/>
        </p:spPr>
        <p:txBody>
          <a:bodyPr wrap="square" rtlCol="0">
            <a:spAutoFit/>
          </a:bodyPr>
          <a:lstStyle/>
          <a:p>
            <a:r>
              <a:rPr lang="en-US" sz="2800" b="1" dirty="0" err="1">
                <a:solidFill>
                  <a:srgbClr val="0070C0"/>
                </a:solidFill>
                <a:latin typeface="Snell Roundhand Black" panose="02000603080000090004" pitchFamily="2" charset="77"/>
              </a:rPr>
              <a:t>Hoạt</a:t>
            </a:r>
            <a:r>
              <a:rPr lang="en-US" sz="2800" b="1" dirty="0">
                <a:solidFill>
                  <a:srgbClr val="0070C0"/>
                </a:solidFill>
                <a:latin typeface="Snell Roundhand Black" panose="02000603080000090004" pitchFamily="2" charset="77"/>
              </a:rPr>
              <a:t> </a:t>
            </a:r>
            <a:r>
              <a:rPr lang="en-US" sz="2800" b="1" dirty="0" err="1">
                <a:solidFill>
                  <a:srgbClr val="0070C0"/>
                </a:solidFill>
                <a:latin typeface="Snell Roundhand Black" panose="02000603080000090004" pitchFamily="2" charset="77"/>
              </a:rPr>
              <a:t>động</a:t>
            </a:r>
            <a:endParaRPr lang="en-VN" sz="2800" b="1" dirty="0">
              <a:solidFill>
                <a:srgbClr val="0070C0"/>
              </a:solidFill>
              <a:latin typeface="Snell Roundhand Black" panose="02000603080000090004" pitchFamily="2" charset="77"/>
            </a:endParaRPr>
          </a:p>
        </p:txBody>
      </p:sp>
      <p:sp>
        <p:nvSpPr>
          <p:cNvPr id="53" name="TextBox 52">
            <a:extLst>
              <a:ext uri="{FF2B5EF4-FFF2-40B4-BE49-F238E27FC236}">
                <a16:creationId xmlns:a16="http://schemas.microsoft.com/office/drawing/2014/main" id="{7A4E8B84-0DD5-2145-B8E0-ED1DBAD951A0}"/>
              </a:ext>
            </a:extLst>
          </p:cNvPr>
          <p:cNvSpPr txBox="1"/>
          <p:nvPr/>
        </p:nvSpPr>
        <p:spPr>
          <a:xfrm>
            <a:off x="5381009" y="2638305"/>
            <a:ext cx="1608368" cy="461665"/>
          </a:xfrm>
          <a:prstGeom prst="rect">
            <a:avLst/>
          </a:prstGeom>
          <a:noFill/>
        </p:spPr>
        <p:txBody>
          <a:bodyPr wrap="square" rtlCol="0">
            <a:spAutoFit/>
          </a:bodyPr>
          <a:lstStyle/>
          <a:p>
            <a:r>
              <a:rPr lang="en-US" sz="2400" b="1" dirty="0" err="1">
                <a:solidFill>
                  <a:srgbClr val="C00000"/>
                </a:solidFill>
                <a:latin typeface="Snell Roundhand Black" panose="02000603080000090004" pitchFamily="2" charset="77"/>
              </a:rPr>
              <a:t>Ý</a:t>
            </a:r>
            <a:r>
              <a:rPr lang="en-US" sz="2400" b="1" dirty="0">
                <a:solidFill>
                  <a:srgbClr val="C00000"/>
                </a:solidFill>
                <a:latin typeface="Snell Roundhand Black" panose="02000603080000090004" pitchFamily="2" charset="77"/>
              </a:rPr>
              <a:t> </a:t>
            </a:r>
            <a:r>
              <a:rPr lang="en-US" sz="2400" b="1" dirty="0" err="1">
                <a:solidFill>
                  <a:srgbClr val="C00000"/>
                </a:solidFill>
                <a:latin typeface="Snell Roundhand Black" panose="02000603080000090004" pitchFamily="2" charset="77"/>
              </a:rPr>
              <a:t>nghĩa</a:t>
            </a:r>
            <a:endParaRPr lang="en-VN" sz="2400" b="1" dirty="0">
              <a:solidFill>
                <a:srgbClr val="C00000"/>
              </a:solidFill>
              <a:latin typeface="Snell Roundhand Black" panose="02000603080000090004" pitchFamily="2" charset="77"/>
            </a:endParaRPr>
          </a:p>
        </p:txBody>
      </p:sp>
    </p:spTree>
    <p:extLst>
      <p:ext uri="{BB962C8B-B14F-4D97-AF65-F5344CB8AC3E}">
        <p14:creationId xmlns:p14="http://schemas.microsoft.com/office/powerpoint/2010/main" val="859291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14:bounceEnd="50000">
                                          <p:cBhvr additive="base">
                                            <p:cTn id="11" dur="500" fill="hold"/>
                                            <p:tgtEl>
                                              <p:spTgt spid="174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4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checkerboard(across)">
                                          <p:cBhvr>
                                            <p:cTn id="16" dur="500"/>
                                            <p:tgtEl>
                                              <p:spTgt spid="50"/>
                                            </p:tgtEl>
                                          </p:cBhvr>
                                        </p:animEffect>
                                      </p:childTnLst>
                                    </p:cTn>
                                  </p:par>
                                </p:childTnLst>
                              </p:cTn>
                            </p:par>
                            <p:par>
                              <p:cTn id="17" fill="hold">
                                <p:stCondLst>
                                  <p:cond delay="10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50000">
                                          <p:cBhvr additive="base">
                                            <p:cTn id="20"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14:bounceEnd="50000">
                                          <p:cBhvr additive="base">
                                            <p:cTn id="25"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39"/>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14:bounceEnd="50000">
                                          <p:cBhvr additive="base">
                                            <p:cTn id="35"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0"/>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2" presetClass="entr" presetSubtype="1" fill="hold" grpId="0" nodeType="afterEffect" p14:presetBounceEnd="50000">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14:bounceEnd="50000">
                                          <p:cBhvr additive="base">
                                            <p:cTn id="40"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40"/>
                                            </p:tgtEl>
                                            <p:attrNameLst>
                                              <p:attrName>ppt_y</p:attrName>
                                            </p:attrNameLst>
                                          </p:cBhvr>
                                          <p:tavLst>
                                            <p:tav tm="0">
                                              <p:val>
                                                <p:strVal val="0-#ppt_h/2"/>
                                              </p:val>
                                            </p:tav>
                                            <p:tav tm="100000">
                                              <p:val>
                                                <p:strVal val="#ppt_y"/>
                                              </p:val>
                                            </p:tav>
                                          </p:tavLst>
                                        </p:anim>
                                      </p:childTnLst>
                                    </p:cTn>
                                  </p:par>
                                </p:childTnLst>
                              </p:cTn>
                            </p:par>
                            <p:par>
                              <p:cTn id="42" fill="hold">
                                <p:stCondLst>
                                  <p:cond delay="3500"/>
                                </p:stCondLst>
                                <p:childTnLst>
                                  <p:par>
                                    <p:cTn id="43" presetID="2" presetClass="entr" presetSubtype="1"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4000"/>
                                </p:stCondLst>
                                <p:childTnLst>
                                  <p:par>
                                    <p:cTn id="48" presetID="2" presetClass="entr" presetSubtype="1" fill="hold" grpId="0" nodeType="afterEffect" p14:presetBounceEnd="50000">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14:bounceEnd="50000">
                                          <p:cBhvr additive="base">
                                            <p:cTn id="5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1" dur="500" fill="hold"/>
                                            <p:tgtEl>
                                              <p:spTgt spid="26"/>
                                            </p:tgtEl>
                                            <p:attrNameLst>
                                              <p:attrName>ppt_y</p:attrName>
                                            </p:attrNameLst>
                                          </p:cBhvr>
                                          <p:tavLst>
                                            <p:tav tm="0">
                                              <p:val>
                                                <p:strVal val="0-#ppt_h/2"/>
                                              </p:val>
                                            </p:tav>
                                            <p:tav tm="100000">
                                              <p:val>
                                                <p:strVal val="#ppt_y"/>
                                              </p:val>
                                            </p:tav>
                                          </p:tavLst>
                                        </p:anim>
                                      </p:childTnLst>
                                    </p:cTn>
                                  </p:par>
                                </p:childTnLst>
                              </p:cTn>
                            </p:par>
                            <p:par>
                              <p:cTn id="52" fill="hold">
                                <p:stCondLst>
                                  <p:cond delay="4500"/>
                                </p:stCondLst>
                                <p:childTnLst>
                                  <p:par>
                                    <p:cTn id="53" presetID="2" presetClass="entr" presetSubtype="1" fill="hold" grpId="0" nodeType="afterEffect" p14:presetBounceEnd="50000">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14:bounceEnd="50000">
                                          <p:cBhvr additive="base">
                                            <p:cTn id="55"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41"/>
                                            </p:tgtEl>
                                            <p:attrNameLst>
                                              <p:attrName>ppt_y</p:attrName>
                                            </p:attrNameLst>
                                          </p:cBhvr>
                                          <p:tavLst>
                                            <p:tav tm="0">
                                              <p:val>
                                                <p:strVal val="0-#ppt_h/2"/>
                                              </p:val>
                                            </p:tav>
                                            <p:tav tm="100000">
                                              <p:val>
                                                <p:strVal val="#ppt_y"/>
                                              </p:val>
                                            </p:tav>
                                          </p:tavLst>
                                        </p:anim>
                                      </p:childTnLst>
                                    </p:cTn>
                                  </p:par>
                                </p:childTnLst>
                              </p:cTn>
                            </p:par>
                            <p:par>
                              <p:cTn id="57" fill="hold">
                                <p:stCondLst>
                                  <p:cond delay="5000"/>
                                </p:stCondLst>
                                <p:childTnLst>
                                  <p:par>
                                    <p:cTn id="58" presetID="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0-#ppt_h/2"/>
                                              </p:val>
                                            </p:tav>
                                            <p:tav tm="100000">
                                              <p:val>
                                                <p:strVal val="#ppt_y"/>
                                              </p:val>
                                            </p:tav>
                                          </p:tavLst>
                                        </p:anim>
                                      </p:childTnLst>
                                    </p:cTn>
                                  </p:par>
                                </p:childTnLst>
                              </p:cTn>
                            </p:par>
                            <p:par>
                              <p:cTn id="62" fill="hold">
                                <p:stCondLst>
                                  <p:cond delay="5500"/>
                                </p:stCondLst>
                                <p:childTnLst>
                                  <p:par>
                                    <p:cTn id="63" presetID="2" presetClass="entr" presetSubtype="1" fill="hold" grpId="0" nodeType="afterEffect" p14:presetBounceEnd="50000">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14:bounceEnd="50000">
                                          <p:cBhvr additive="base">
                                            <p:cTn id="65"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66" dur="500" fill="hold"/>
                                            <p:tgtEl>
                                              <p:spTgt spid="33"/>
                                            </p:tgtEl>
                                            <p:attrNameLst>
                                              <p:attrName>ppt_y</p:attrName>
                                            </p:attrNameLst>
                                          </p:cBhvr>
                                          <p:tavLst>
                                            <p:tav tm="0">
                                              <p:val>
                                                <p:strVal val="0-#ppt_h/2"/>
                                              </p:val>
                                            </p:tav>
                                            <p:tav tm="100000">
                                              <p:val>
                                                <p:strVal val="#ppt_y"/>
                                              </p:val>
                                            </p:tav>
                                          </p:tavLst>
                                        </p:anim>
                                      </p:childTnLst>
                                    </p:cTn>
                                  </p:par>
                                </p:childTnLst>
                              </p:cTn>
                            </p:par>
                            <p:par>
                              <p:cTn id="67" fill="hold">
                                <p:stCondLst>
                                  <p:cond delay="6000"/>
                                </p:stCondLst>
                                <p:childTnLst>
                                  <p:par>
                                    <p:cTn id="68" presetID="2" presetClass="entr" presetSubtype="1" fill="hold" grpId="0" nodeType="afterEffect" p14:presetBounceEnd="50000">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14:bounceEnd="50000">
                                          <p:cBhvr additive="base">
                                            <p:cTn id="70"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71" dur="500" fill="hold"/>
                                            <p:tgtEl>
                                              <p:spTgt spid="42"/>
                                            </p:tgtEl>
                                            <p:attrNameLst>
                                              <p:attrName>ppt_y</p:attrName>
                                            </p:attrNameLst>
                                          </p:cBhvr>
                                          <p:tavLst>
                                            <p:tav tm="0">
                                              <p:val>
                                                <p:strVal val="0-#ppt_h/2"/>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7000"/>
                                </p:stCondLst>
                                <p:childTnLst>
                                  <p:par>
                                    <p:cTn id="78" presetID="5" presetClass="entr" presetSubtype="10"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checkerboard(across)">
                                          <p:cBhvr>
                                            <p:cTn id="80" dur="500"/>
                                            <p:tgtEl>
                                              <p:spTgt spid="11"/>
                                            </p:tgtEl>
                                          </p:cBhvr>
                                        </p:animEffect>
                                      </p:childTnLst>
                                    </p:cTn>
                                  </p:par>
                                  <p:par>
                                    <p:cTn id="81" presetID="21" presetClass="entr" presetSubtype="8"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heel(8)">
                                          <p:cBhvr>
                                            <p:cTn id="83" dur="500"/>
                                            <p:tgtEl>
                                              <p:spTgt spid="24"/>
                                            </p:tgtEl>
                                          </p:cBhvr>
                                        </p:animEffect>
                                      </p:childTnLst>
                                    </p:cTn>
                                  </p:par>
                                </p:childTnLst>
                              </p:cTn>
                            </p:par>
                            <p:par>
                              <p:cTn id="84" fill="hold">
                                <p:stCondLst>
                                  <p:cond delay="7500"/>
                                </p:stCondLst>
                                <p:childTnLst>
                                  <p:par>
                                    <p:cTn id="85" presetID="5" presetClass="entr" presetSubtype="1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childTnLst>
                              </p:cTn>
                            </p:par>
                            <p:par>
                              <p:cTn id="88" fill="hold">
                                <p:stCondLst>
                                  <p:cond delay="8000"/>
                                </p:stCondLst>
                                <p:childTnLst>
                                  <p:par>
                                    <p:cTn id="89" presetID="21" presetClass="entr" presetSubtype="8" fill="hold" grpId="0"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heel(8)">
                                          <p:cBhvr>
                                            <p:cTn id="91" dur="500"/>
                                            <p:tgtEl>
                                              <p:spTgt spid="51"/>
                                            </p:tgtEl>
                                          </p:cBhvr>
                                        </p:animEffect>
                                      </p:childTnLst>
                                    </p:cTn>
                                  </p:par>
                                </p:childTnLst>
                              </p:cTn>
                            </p:par>
                            <p:par>
                              <p:cTn id="92" fill="hold">
                                <p:stCondLst>
                                  <p:cond delay="8500"/>
                                </p:stCondLst>
                                <p:childTnLst>
                                  <p:par>
                                    <p:cTn id="93" presetID="5" presetClass="entr" presetSubtype="10" fill="hold"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checkerboard(across)">
                                          <p:cBhvr>
                                            <p:cTn id="95" dur="500"/>
                                            <p:tgtEl>
                                              <p:spTgt spid="46"/>
                                            </p:tgtEl>
                                          </p:cBhvr>
                                        </p:animEffect>
                                      </p:childTnLst>
                                    </p:cTn>
                                  </p:par>
                                  <p:par>
                                    <p:cTn id="96" presetID="21" presetClass="entr" presetSubtype="8"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heel(8)">
                                          <p:cBhvr>
                                            <p:cTn id="98" dur="500"/>
                                            <p:tgtEl>
                                              <p:spTgt spid="52"/>
                                            </p:tgtEl>
                                          </p:cBhvr>
                                        </p:animEffect>
                                      </p:childTnLst>
                                    </p:cTn>
                                  </p:par>
                                </p:childTnLst>
                              </p:cTn>
                            </p:par>
                            <p:par>
                              <p:cTn id="99" fill="hold">
                                <p:stCondLst>
                                  <p:cond delay="9000"/>
                                </p:stCondLst>
                                <p:childTnLst>
                                  <p:par>
                                    <p:cTn id="100" presetID="5" presetClass="entr" presetSubtype="10" fill="hold"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checkerboard(across)">
                                          <p:cBhvr>
                                            <p:cTn id="102" dur="500"/>
                                            <p:tgtEl>
                                              <p:spTgt spid="32"/>
                                            </p:tgtEl>
                                          </p:cBhvr>
                                        </p:animEffect>
                                      </p:childTnLst>
                                    </p:cTn>
                                  </p:par>
                                  <p:par>
                                    <p:cTn id="103" presetID="21" presetClass="entr" presetSubtype="8"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wheel(8)">
                                          <p:cBhvr>
                                            <p:cTn id="10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3" grpId="0" animBg="1"/>
          <p:bldP spid="19" grpId="0" animBg="1"/>
          <p:bldP spid="20" grpId="0" animBg="1"/>
          <p:bldP spid="27" grpId="0" animBg="1"/>
          <p:bldP spid="33" grpId="0" animBg="1"/>
          <p:bldP spid="39" grpId="0"/>
          <p:bldP spid="40" grpId="0"/>
          <p:bldP spid="42" grpId="0"/>
          <p:bldP spid="43" grpId="0"/>
          <p:bldP spid="26" grpId="0" animBg="1"/>
          <p:bldP spid="41" grpId="0"/>
          <p:bldP spid="24" grpId="0"/>
          <p:bldP spid="51" grpId="0"/>
          <p:bldP spid="52"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checkerboard(across)">
                                          <p:cBhvr>
                                            <p:cTn id="16" dur="500"/>
                                            <p:tgtEl>
                                              <p:spTgt spid="50"/>
                                            </p:tgtEl>
                                          </p:cBhvr>
                                        </p:animEffect>
                                      </p:childTnLst>
                                    </p:cTn>
                                  </p:par>
                                </p:childTnLst>
                              </p:cTn>
                            </p:par>
                            <p:par>
                              <p:cTn id="17" fill="hold">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2"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childTnLst>
                              </p:cTn>
                            </p:par>
                            <p:par>
                              <p:cTn id="37" fill="hold">
                                <p:stCondLst>
                                  <p:cond delay="3000"/>
                                </p:stCondLst>
                                <p:childTnLst>
                                  <p:par>
                                    <p:cTn id="38" presetID="2" presetClass="entr" presetSubtype="1"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ppt_x"/>
                                              </p:val>
                                            </p:tav>
                                            <p:tav tm="100000">
                                              <p:val>
                                                <p:strVal val="#ppt_x"/>
                                              </p:val>
                                            </p:tav>
                                          </p:tavLst>
                                        </p:anim>
                                        <p:anim calcmode="lin" valueType="num">
                                          <p:cBhvr additive="base">
                                            <p:cTn id="41" dur="500" fill="hold"/>
                                            <p:tgtEl>
                                              <p:spTgt spid="40"/>
                                            </p:tgtEl>
                                            <p:attrNameLst>
                                              <p:attrName>ppt_y</p:attrName>
                                            </p:attrNameLst>
                                          </p:cBhvr>
                                          <p:tavLst>
                                            <p:tav tm="0">
                                              <p:val>
                                                <p:strVal val="0-#ppt_h/2"/>
                                              </p:val>
                                            </p:tav>
                                            <p:tav tm="100000">
                                              <p:val>
                                                <p:strVal val="#ppt_y"/>
                                              </p:val>
                                            </p:tav>
                                          </p:tavLst>
                                        </p:anim>
                                      </p:childTnLst>
                                    </p:cTn>
                                  </p:par>
                                </p:childTnLst>
                              </p:cTn>
                            </p:par>
                            <p:par>
                              <p:cTn id="42" fill="hold">
                                <p:stCondLst>
                                  <p:cond delay="3500"/>
                                </p:stCondLst>
                                <p:childTnLst>
                                  <p:par>
                                    <p:cTn id="43" presetID="2" presetClass="entr" presetSubtype="1"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4000"/>
                                </p:stCondLst>
                                <p:childTnLst>
                                  <p:par>
                                    <p:cTn id="48" presetID="2" presetClass="entr" presetSubtype="1"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childTnLst>
                              </p:cTn>
                            </p:par>
                            <p:par>
                              <p:cTn id="52" fill="hold">
                                <p:stCondLst>
                                  <p:cond delay="4500"/>
                                </p:stCondLst>
                                <p:childTnLst>
                                  <p:par>
                                    <p:cTn id="53" presetID="2" presetClass="entr" presetSubtype="1"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0-#ppt_h/2"/>
                                              </p:val>
                                            </p:tav>
                                            <p:tav tm="100000">
                                              <p:val>
                                                <p:strVal val="#ppt_y"/>
                                              </p:val>
                                            </p:tav>
                                          </p:tavLst>
                                        </p:anim>
                                      </p:childTnLst>
                                    </p:cTn>
                                  </p:par>
                                </p:childTnLst>
                              </p:cTn>
                            </p:par>
                            <p:par>
                              <p:cTn id="57" fill="hold">
                                <p:stCondLst>
                                  <p:cond delay="5000"/>
                                </p:stCondLst>
                                <p:childTnLst>
                                  <p:par>
                                    <p:cTn id="58" presetID="2" presetClass="entr" presetSubtype="1"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0-#ppt_h/2"/>
                                              </p:val>
                                            </p:tav>
                                            <p:tav tm="100000">
                                              <p:val>
                                                <p:strVal val="#ppt_y"/>
                                              </p:val>
                                            </p:tav>
                                          </p:tavLst>
                                        </p:anim>
                                      </p:childTnLst>
                                    </p:cTn>
                                  </p:par>
                                </p:childTnLst>
                              </p:cTn>
                            </p:par>
                            <p:par>
                              <p:cTn id="62" fill="hold">
                                <p:stCondLst>
                                  <p:cond delay="5500"/>
                                </p:stCondLst>
                                <p:childTnLst>
                                  <p:par>
                                    <p:cTn id="63" presetID="2" presetClass="entr" presetSubtype="1"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0-#ppt_h/2"/>
                                              </p:val>
                                            </p:tav>
                                            <p:tav tm="100000">
                                              <p:val>
                                                <p:strVal val="#ppt_y"/>
                                              </p:val>
                                            </p:tav>
                                          </p:tavLst>
                                        </p:anim>
                                      </p:childTnLst>
                                    </p:cTn>
                                  </p:par>
                                </p:childTnLst>
                              </p:cTn>
                            </p:par>
                            <p:par>
                              <p:cTn id="67" fill="hold">
                                <p:stCondLst>
                                  <p:cond delay="6000"/>
                                </p:stCondLst>
                                <p:childTnLst>
                                  <p:par>
                                    <p:cTn id="68" presetID="2" presetClass="entr" presetSubtype="1"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500" fill="hold"/>
                                            <p:tgtEl>
                                              <p:spTgt spid="42"/>
                                            </p:tgtEl>
                                            <p:attrNameLst>
                                              <p:attrName>ppt_x</p:attrName>
                                            </p:attrNameLst>
                                          </p:cBhvr>
                                          <p:tavLst>
                                            <p:tav tm="0">
                                              <p:val>
                                                <p:strVal val="#ppt_x"/>
                                              </p:val>
                                            </p:tav>
                                            <p:tav tm="100000">
                                              <p:val>
                                                <p:strVal val="#ppt_x"/>
                                              </p:val>
                                            </p:tav>
                                          </p:tavLst>
                                        </p:anim>
                                        <p:anim calcmode="lin" valueType="num">
                                          <p:cBhvr additive="base">
                                            <p:cTn id="71" dur="500" fill="hold"/>
                                            <p:tgtEl>
                                              <p:spTgt spid="42"/>
                                            </p:tgtEl>
                                            <p:attrNameLst>
                                              <p:attrName>ppt_y</p:attrName>
                                            </p:attrNameLst>
                                          </p:cBhvr>
                                          <p:tavLst>
                                            <p:tav tm="0">
                                              <p:val>
                                                <p:strVal val="0-#ppt_h/2"/>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7000"/>
                                </p:stCondLst>
                                <p:childTnLst>
                                  <p:par>
                                    <p:cTn id="78" presetID="5" presetClass="entr" presetSubtype="10"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checkerboard(across)">
                                          <p:cBhvr>
                                            <p:cTn id="80" dur="500"/>
                                            <p:tgtEl>
                                              <p:spTgt spid="11"/>
                                            </p:tgtEl>
                                          </p:cBhvr>
                                        </p:animEffect>
                                      </p:childTnLst>
                                    </p:cTn>
                                  </p:par>
                                  <p:par>
                                    <p:cTn id="81" presetID="21" presetClass="entr" presetSubtype="8"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heel(8)">
                                          <p:cBhvr>
                                            <p:cTn id="83" dur="500"/>
                                            <p:tgtEl>
                                              <p:spTgt spid="24"/>
                                            </p:tgtEl>
                                          </p:cBhvr>
                                        </p:animEffect>
                                      </p:childTnLst>
                                    </p:cTn>
                                  </p:par>
                                </p:childTnLst>
                              </p:cTn>
                            </p:par>
                            <p:par>
                              <p:cTn id="84" fill="hold">
                                <p:stCondLst>
                                  <p:cond delay="7500"/>
                                </p:stCondLst>
                                <p:childTnLst>
                                  <p:par>
                                    <p:cTn id="85" presetID="5" presetClass="entr" presetSubtype="1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childTnLst>
                              </p:cTn>
                            </p:par>
                            <p:par>
                              <p:cTn id="88" fill="hold">
                                <p:stCondLst>
                                  <p:cond delay="8000"/>
                                </p:stCondLst>
                                <p:childTnLst>
                                  <p:par>
                                    <p:cTn id="89" presetID="21" presetClass="entr" presetSubtype="8" fill="hold" grpId="0" nodeType="after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heel(8)">
                                          <p:cBhvr>
                                            <p:cTn id="91" dur="500"/>
                                            <p:tgtEl>
                                              <p:spTgt spid="51"/>
                                            </p:tgtEl>
                                          </p:cBhvr>
                                        </p:animEffect>
                                      </p:childTnLst>
                                    </p:cTn>
                                  </p:par>
                                </p:childTnLst>
                              </p:cTn>
                            </p:par>
                            <p:par>
                              <p:cTn id="92" fill="hold">
                                <p:stCondLst>
                                  <p:cond delay="8500"/>
                                </p:stCondLst>
                                <p:childTnLst>
                                  <p:par>
                                    <p:cTn id="93" presetID="5" presetClass="entr" presetSubtype="10" fill="hold"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checkerboard(across)">
                                          <p:cBhvr>
                                            <p:cTn id="95" dur="500"/>
                                            <p:tgtEl>
                                              <p:spTgt spid="46"/>
                                            </p:tgtEl>
                                          </p:cBhvr>
                                        </p:animEffect>
                                      </p:childTnLst>
                                    </p:cTn>
                                  </p:par>
                                  <p:par>
                                    <p:cTn id="96" presetID="21" presetClass="entr" presetSubtype="8"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heel(8)">
                                          <p:cBhvr>
                                            <p:cTn id="98" dur="500"/>
                                            <p:tgtEl>
                                              <p:spTgt spid="52"/>
                                            </p:tgtEl>
                                          </p:cBhvr>
                                        </p:animEffect>
                                      </p:childTnLst>
                                    </p:cTn>
                                  </p:par>
                                </p:childTnLst>
                              </p:cTn>
                            </p:par>
                            <p:par>
                              <p:cTn id="99" fill="hold">
                                <p:stCondLst>
                                  <p:cond delay="9000"/>
                                </p:stCondLst>
                                <p:childTnLst>
                                  <p:par>
                                    <p:cTn id="100" presetID="5" presetClass="entr" presetSubtype="10" fill="hold" nodeType="after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checkerboard(across)">
                                          <p:cBhvr>
                                            <p:cTn id="102" dur="500"/>
                                            <p:tgtEl>
                                              <p:spTgt spid="32"/>
                                            </p:tgtEl>
                                          </p:cBhvr>
                                        </p:animEffect>
                                      </p:childTnLst>
                                    </p:cTn>
                                  </p:par>
                                  <p:par>
                                    <p:cTn id="103" presetID="21" presetClass="entr" presetSubtype="8"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wheel(8)">
                                          <p:cBhvr>
                                            <p:cTn id="10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3" grpId="0" animBg="1"/>
          <p:bldP spid="19" grpId="0" animBg="1"/>
          <p:bldP spid="20" grpId="0" animBg="1"/>
          <p:bldP spid="27" grpId="0" animBg="1"/>
          <p:bldP spid="33" grpId="0" animBg="1"/>
          <p:bldP spid="39" grpId="0"/>
          <p:bldP spid="40" grpId="0"/>
          <p:bldP spid="42" grpId="0"/>
          <p:bldP spid="43" grpId="0"/>
          <p:bldP spid="26" grpId="0" animBg="1"/>
          <p:bldP spid="41" grpId="0"/>
          <p:bldP spid="24" grpId="0"/>
          <p:bldP spid="51" grpId="0"/>
          <p:bldP spid="52" grpId="0"/>
          <p:bldP spid="53"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7" name="Google Shape;147;p21"/>
          <p:cNvGrpSpPr/>
          <p:nvPr/>
        </p:nvGrpSpPr>
        <p:grpSpPr>
          <a:xfrm>
            <a:off x="1569275" y="223315"/>
            <a:ext cx="564103" cy="601050"/>
            <a:chOff x="5970800" y="1619250"/>
            <a:chExt cx="428650" cy="456725"/>
          </a:xfrm>
        </p:grpSpPr>
        <p:sp>
          <p:nvSpPr>
            <p:cNvPr id="148" name="Google Shape;148;p21"/>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1"/>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1"/>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069D9A18-8F51-C847-B94B-729C5BC21AEE}"/>
              </a:ext>
            </a:extLst>
          </p:cNvPr>
          <p:cNvPicPr>
            <a:picLocks noChangeAspect="1"/>
          </p:cNvPicPr>
          <p:nvPr/>
        </p:nvPicPr>
        <p:blipFill>
          <a:blip r:embed="rId3"/>
          <a:stretch>
            <a:fillRect/>
          </a:stretch>
        </p:blipFill>
        <p:spPr>
          <a:xfrm>
            <a:off x="2510277" y="820080"/>
            <a:ext cx="6462274" cy="4223826"/>
          </a:xfrm>
          <a:prstGeom prst="rect">
            <a:avLst/>
          </a:prstGeom>
        </p:spPr>
      </p:pic>
      <p:sp>
        <p:nvSpPr>
          <p:cNvPr id="11" name="TextBox 10">
            <a:extLst>
              <a:ext uri="{FF2B5EF4-FFF2-40B4-BE49-F238E27FC236}">
                <a16:creationId xmlns:a16="http://schemas.microsoft.com/office/drawing/2014/main" id="{6DC8E76B-886B-814D-A57A-0391C8DCD318}"/>
              </a:ext>
            </a:extLst>
          </p:cNvPr>
          <p:cNvSpPr txBox="1"/>
          <p:nvPr/>
        </p:nvSpPr>
        <p:spPr>
          <a:xfrm>
            <a:off x="2366409" y="143210"/>
            <a:ext cx="5764192" cy="646331"/>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Hoàn thành bảng sau 3 phút</a:t>
            </a:r>
          </a:p>
        </p:txBody>
      </p:sp>
      <p:pic>
        <p:nvPicPr>
          <p:cNvPr id="13" name="Picture 12">
            <a:extLst>
              <a:ext uri="{FF2B5EF4-FFF2-40B4-BE49-F238E27FC236}">
                <a16:creationId xmlns:a16="http://schemas.microsoft.com/office/drawing/2014/main" id="{6388F17E-9F03-CD4A-9EE5-D750E58B3007}"/>
              </a:ext>
            </a:extLst>
          </p:cNvPr>
          <p:cNvPicPr>
            <a:picLocks noChangeAspect="1"/>
          </p:cNvPicPr>
          <p:nvPr/>
        </p:nvPicPr>
        <p:blipFill>
          <a:blip r:embed="rId4"/>
          <a:stretch>
            <a:fillRect/>
          </a:stretch>
        </p:blipFill>
        <p:spPr>
          <a:xfrm>
            <a:off x="8041946" y="-2655"/>
            <a:ext cx="930605" cy="807040"/>
          </a:xfrm>
          <a:prstGeom prst="rect">
            <a:avLst/>
          </a:prstGeom>
        </p:spPr>
      </p:pic>
      <p:pic>
        <p:nvPicPr>
          <p:cNvPr id="25602" name="Picture 2" descr="ASF-IWA (@ASF_IWA) | Twitter">
            <a:extLst>
              <a:ext uri="{FF2B5EF4-FFF2-40B4-BE49-F238E27FC236}">
                <a16:creationId xmlns:a16="http://schemas.microsoft.com/office/drawing/2014/main" id="{7C87BC0D-4C8D-E349-92B7-284F7DD4B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49" y="2688984"/>
            <a:ext cx="2075280" cy="2075280"/>
          </a:xfrm>
          <a:prstGeom prst="ellipse">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CFCFA98-D02F-AE4D-86EB-F4116738E225}"/>
              </a:ext>
            </a:extLst>
          </p:cNvPr>
          <p:cNvSpPr/>
          <p:nvPr/>
        </p:nvSpPr>
        <p:spPr>
          <a:xfrm>
            <a:off x="201461" y="1002090"/>
            <a:ext cx="2080195" cy="1569660"/>
          </a:xfrm>
          <a:prstGeom prst="rect">
            <a:avLst/>
          </a:prstGeom>
        </p:spPr>
        <p:txBody>
          <a:bodyPr wrap="square">
            <a:spAutoFit/>
          </a:bodyPr>
          <a:lstStyle/>
          <a:p>
            <a:pPr lvl="0" algn="r" fontAlgn="base">
              <a:spcBef>
                <a:spcPct val="50000"/>
              </a:spcBef>
              <a:spcAft>
                <a:spcPct val="0"/>
              </a:spcAft>
              <a:buClrTx/>
            </a:pPr>
            <a:r>
              <a:rPr lang="en-US" altLang="vi-VN" sz="2400" b="1" kern="1200" dirty="0">
                <a:solidFill>
                  <a:schemeClr val="bg1"/>
                </a:solidFill>
                <a:latin typeface="Arial" panose="020B0604020202020204" pitchFamily="34" charset="0"/>
                <a:ea typeface="+mn-ea"/>
                <a:cs typeface="Arial" panose="020B0604020202020204" pitchFamily="34" charset="0"/>
              </a:rPr>
              <a:t>3,4. </a:t>
            </a:r>
            <a:r>
              <a:rPr lang="en-US" altLang="vi-VN" sz="2400" b="1" kern="1200" dirty="0" err="1">
                <a:solidFill>
                  <a:schemeClr val="bg1"/>
                </a:solidFill>
                <a:latin typeface="Arial" panose="020B0604020202020204" pitchFamily="34" charset="0"/>
                <a:ea typeface="+mn-ea"/>
                <a:cs typeface="Arial" panose="020B0604020202020204" pitchFamily="34" charset="0"/>
              </a:rPr>
              <a:t>Quốc</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tế</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thứ</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nhất</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và</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quốc</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tế</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thứ</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hai</a:t>
            </a:r>
            <a:endParaRPr lang="vi-VN" altLang="vi-VN" sz="2400" b="1" kern="1200" dirty="0">
              <a:solidFill>
                <a:schemeClr val="bg1"/>
              </a:solidFill>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3A499540-6D16-0846-86D7-9C8108564D49}"/>
              </a:ext>
            </a:extLst>
          </p:cNvPr>
          <p:cNvSpPr txBox="1"/>
          <p:nvPr/>
        </p:nvSpPr>
        <p:spPr>
          <a:xfrm>
            <a:off x="2878434" y="1950079"/>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1</a:t>
            </a:r>
          </a:p>
        </p:txBody>
      </p:sp>
      <p:sp>
        <p:nvSpPr>
          <p:cNvPr id="25" name="TextBox 24">
            <a:extLst>
              <a:ext uri="{FF2B5EF4-FFF2-40B4-BE49-F238E27FC236}">
                <a16:creationId xmlns:a16="http://schemas.microsoft.com/office/drawing/2014/main" id="{B9DA603E-6EE8-174D-9169-5CDF790DBA94}"/>
              </a:ext>
            </a:extLst>
          </p:cNvPr>
          <p:cNvSpPr txBox="1"/>
          <p:nvPr/>
        </p:nvSpPr>
        <p:spPr>
          <a:xfrm>
            <a:off x="2878435" y="2759890"/>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2</a:t>
            </a:r>
          </a:p>
        </p:txBody>
      </p:sp>
      <p:sp>
        <p:nvSpPr>
          <p:cNvPr id="26" name="TextBox 25">
            <a:extLst>
              <a:ext uri="{FF2B5EF4-FFF2-40B4-BE49-F238E27FC236}">
                <a16:creationId xmlns:a16="http://schemas.microsoft.com/office/drawing/2014/main" id="{3B3CAD02-D3BF-3D4D-BD18-5B66AB01F385}"/>
              </a:ext>
            </a:extLst>
          </p:cNvPr>
          <p:cNvSpPr txBox="1"/>
          <p:nvPr/>
        </p:nvSpPr>
        <p:spPr>
          <a:xfrm>
            <a:off x="2948519" y="3776642"/>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3</a:t>
            </a:r>
          </a:p>
        </p:txBody>
      </p:sp>
      <p:sp>
        <p:nvSpPr>
          <p:cNvPr id="27" name="TextBox 26">
            <a:extLst>
              <a:ext uri="{FF2B5EF4-FFF2-40B4-BE49-F238E27FC236}">
                <a16:creationId xmlns:a16="http://schemas.microsoft.com/office/drawing/2014/main" id="{C6C2A0D0-98DC-1D46-9CD7-7AD4652B040C}"/>
              </a:ext>
            </a:extLst>
          </p:cNvPr>
          <p:cNvSpPr txBox="1"/>
          <p:nvPr/>
        </p:nvSpPr>
        <p:spPr>
          <a:xfrm>
            <a:off x="2948518" y="4564209"/>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4</a:t>
            </a:r>
          </a:p>
        </p:txBody>
      </p:sp>
      <p:pic>
        <p:nvPicPr>
          <p:cNvPr id="29" name="Picture 10" descr="Digit 180">
            <a:extLst>
              <a:ext uri="{FF2B5EF4-FFF2-40B4-BE49-F238E27FC236}">
                <a16:creationId xmlns:a16="http://schemas.microsoft.com/office/drawing/2014/main" id="{0E485C09-DB0F-B845-B675-5B4060EBB3C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1449" y="2173384"/>
            <a:ext cx="3591724" cy="197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14:bounceEnd="50000">
                                          <p:cBhvr additive="base">
                                            <p:cTn id="7" dur="500" fill="hold"/>
                                            <p:tgtEl>
                                              <p:spTgt spid="2560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560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47"/>
                                            </p:tgtEl>
                                            <p:attrNameLst>
                                              <p:attrName>style.visibility</p:attrName>
                                            </p:attrNameLst>
                                          </p:cBhvr>
                                          <p:to>
                                            <p:strVal val="visible"/>
                                          </p:to>
                                        </p:set>
                                        <p:anim calcmode="lin" valueType="num" p14:bounceEnd="50000">
                                          <p:cBhvr additive="base">
                                            <p:cTn id="11" dur="500" fill="hold"/>
                                            <p:tgtEl>
                                              <p:spTgt spid="14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47"/>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Horizontal)">
                                          <p:cBhvr>
                                            <p:cTn id="15" dur="500"/>
                                            <p:tgtEl>
                                              <p:spTgt spid="11"/>
                                            </p:tgtEl>
                                          </p:cBhvr>
                                        </p:animEffect>
                                      </p:childTnLst>
                                    </p:cTn>
                                  </p:par>
                                  <p:par>
                                    <p:cTn id="16" presetID="2" presetClass="entr" presetSubtype="3" fill="hold" nodeType="with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14:presetBounceEnd="50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50000">
                                          <p:cBhvr additive="base">
                                            <p:cTn id="22"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9"/>
                                            </p:tgtEl>
                                            <p:attrNameLst>
                                              <p:attrName>ppt_y</p:attrName>
                                            </p:attrNameLst>
                                          </p:cBhvr>
                                          <p:tavLst>
                                            <p:tav tm="0">
                                              <p:val>
                                                <p:strVal val="0-#ppt_h/2"/>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250" fill="hold"/>
                                            <p:tgtEl>
                                              <p:spTgt spid="24"/>
                                            </p:tgtEl>
                                            <p:attrNameLst>
                                              <p:attrName>ppt_x</p:attrName>
                                            </p:attrNameLst>
                                          </p:cBhvr>
                                          <p:tavLst>
                                            <p:tav tm="0">
                                              <p:val>
                                                <p:strVal val="0-#ppt_w/2"/>
                                              </p:val>
                                            </p:tav>
                                            <p:tav tm="100000">
                                              <p:val>
                                                <p:strVal val="#ppt_x"/>
                                              </p:val>
                                            </p:tav>
                                          </p:tavLst>
                                        </p:anim>
                                        <p:anim calcmode="lin" valueType="num">
                                          <p:cBhvr additive="base">
                                            <p:cTn id="27" dur="250" fill="hold"/>
                                            <p:tgtEl>
                                              <p:spTgt spid="2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250" fill="hold"/>
                                            <p:tgtEl>
                                              <p:spTgt spid="25"/>
                                            </p:tgtEl>
                                            <p:attrNameLst>
                                              <p:attrName>ppt_x</p:attrName>
                                            </p:attrNameLst>
                                          </p:cBhvr>
                                          <p:tavLst>
                                            <p:tav tm="0">
                                              <p:val>
                                                <p:strVal val="0-#ppt_w/2"/>
                                              </p:val>
                                            </p:tav>
                                            <p:tav tm="100000">
                                              <p:val>
                                                <p:strVal val="#ppt_x"/>
                                              </p:val>
                                            </p:tav>
                                          </p:tavLst>
                                        </p:anim>
                                        <p:anim calcmode="lin" valueType="num">
                                          <p:cBhvr additive="base">
                                            <p:cTn id="31" dur="25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250" fill="hold"/>
                                            <p:tgtEl>
                                              <p:spTgt spid="26"/>
                                            </p:tgtEl>
                                            <p:attrNameLst>
                                              <p:attrName>ppt_x</p:attrName>
                                            </p:attrNameLst>
                                          </p:cBhvr>
                                          <p:tavLst>
                                            <p:tav tm="0">
                                              <p:val>
                                                <p:strVal val="0-#ppt_w/2"/>
                                              </p:val>
                                            </p:tav>
                                            <p:tav tm="100000">
                                              <p:val>
                                                <p:strVal val="#ppt_x"/>
                                              </p:val>
                                            </p:tav>
                                          </p:tavLst>
                                        </p:anim>
                                        <p:anim calcmode="lin" valueType="num">
                                          <p:cBhvr additive="base">
                                            <p:cTn id="35" dur="250" fill="hold"/>
                                            <p:tgtEl>
                                              <p:spTgt spid="2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250" fill="hold"/>
                                            <p:tgtEl>
                                              <p:spTgt spid="27"/>
                                            </p:tgtEl>
                                            <p:attrNameLst>
                                              <p:attrName>ppt_x</p:attrName>
                                            </p:attrNameLst>
                                          </p:cBhvr>
                                          <p:tavLst>
                                            <p:tav tm="0">
                                              <p:val>
                                                <p:strVal val="0-#ppt_w/2"/>
                                              </p:val>
                                            </p:tav>
                                            <p:tav tm="100000">
                                              <p:val>
                                                <p:strVal val="#ppt_x"/>
                                              </p:val>
                                            </p:tav>
                                          </p:tavLst>
                                        </p:anim>
                                        <p:anim calcmode="lin" valueType="num">
                                          <p:cBhvr additive="base">
                                            <p:cTn id="39" dur="25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47"/>
                                            </p:tgtEl>
                                            <p:attrNameLst>
                                              <p:attrName>style.visibility</p:attrName>
                                            </p:attrNameLst>
                                          </p:cBhvr>
                                          <p:to>
                                            <p:strVal val="visible"/>
                                          </p:to>
                                        </p:set>
                                        <p:anim calcmode="lin" valueType="num">
                                          <p:cBhvr additive="base">
                                            <p:cTn id="11" dur="500" fill="hold"/>
                                            <p:tgtEl>
                                              <p:spTgt spid="147"/>
                                            </p:tgtEl>
                                            <p:attrNameLst>
                                              <p:attrName>ppt_x</p:attrName>
                                            </p:attrNameLst>
                                          </p:cBhvr>
                                          <p:tavLst>
                                            <p:tav tm="0">
                                              <p:val>
                                                <p:strVal val="0-#ppt_w/2"/>
                                              </p:val>
                                            </p:tav>
                                            <p:tav tm="100000">
                                              <p:val>
                                                <p:strVal val="#ppt_x"/>
                                              </p:val>
                                            </p:tav>
                                          </p:tavLst>
                                        </p:anim>
                                        <p:anim calcmode="lin" valueType="num">
                                          <p:cBhvr additive="base">
                                            <p:cTn id="12" dur="500" fill="hold"/>
                                            <p:tgtEl>
                                              <p:spTgt spid="147"/>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Horizontal)">
                                          <p:cBhvr>
                                            <p:cTn id="15" dur="500"/>
                                            <p:tgtEl>
                                              <p:spTgt spid="11"/>
                                            </p:tgtEl>
                                          </p:cBhvr>
                                        </p:animEffect>
                                      </p:childTnLst>
                                    </p:cTn>
                                  </p:par>
                                  <p:par>
                                    <p:cTn id="16" presetID="2" presetClass="entr" presetSubtype="3"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250" fill="hold"/>
                                            <p:tgtEl>
                                              <p:spTgt spid="24"/>
                                            </p:tgtEl>
                                            <p:attrNameLst>
                                              <p:attrName>ppt_x</p:attrName>
                                            </p:attrNameLst>
                                          </p:cBhvr>
                                          <p:tavLst>
                                            <p:tav tm="0">
                                              <p:val>
                                                <p:strVal val="0-#ppt_w/2"/>
                                              </p:val>
                                            </p:tav>
                                            <p:tav tm="100000">
                                              <p:val>
                                                <p:strVal val="#ppt_x"/>
                                              </p:val>
                                            </p:tav>
                                          </p:tavLst>
                                        </p:anim>
                                        <p:anim calcmode="lin" valueType="num">
                                          <p:cBhvr additive="base">
                                            <p:cTn id="27" dur="250" fill="hold"/>
                                            <p:tgtEl>
                                              <p:spTgt spid="2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250" fill="hold"/>
                                            <p:tgtEl>
                                              <p:spTgt spid="25"/>
                                            </p:tgtEl>
                                            <p:attrNameLst>
                                              <p:attrName>ppt_x</p:attrName>
                                            </p:attrNameLst>
                                          </p:cBhvr>
                                          <p:tavLst>
                                            <p:tav tm="0">
                                              <p:val>
                                                <p:strVal val="0-#ppt_w/2"/>
                                              </p:val>
                                            </p:tav>
                                            <p:tav tm="100000">
                                              <p:val>
                                                <p:strVal val="#ppt_x"/>
                                              </p:val>
                                            </p:tav>
                                          </p:tavLst>
                                        </p:anim>
                                        <p:anim calcmode="lin" valueType="num">
                                          <p:cBhvr additive="base">
                                            <p:cTn id="31" dur="250" fill="hold"/>
                                            <p:tgtEl>
                                              <p:spTgt spid="2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250" fill="hold"/>
                                            <p:tgtEl>
                                              <p:spTgt spid="26"/>
                                            </p:tgtEl>
                                            <p:attrNameLst>
                                              <p:attrName>ppt_x</p:attrName>
                                            </p:attrNameLst>
                                          </p:cBhvr>
                                          <p:tavLst>
                                            <p:tav tm="0">
                                              <p:val>
                                                <p:strVal val="0-#ppt_w/2"/>
                                              </p:val>
                                            </p:tav>
                                            <p:tav tm="100000">
                                              <p:val>
                                                <p:strVal val="#ppt_x"/>
                                              </p:val>
                                            </p:tav>
                                          </p:tavLst>
                                        </p:anim>
                                        <p:anim calcmode="lin" valueType="num">
                                          <p:cBhvr additive="base">
                                            <p:cTn id="35" dur="250" fill="hold"/>
                                            <p:tgtEl>
                                              <p:spTgt spid="2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250" fill="hold"/>
                                            <p:tgtEl>
                                              <p:spTgt spid="27"/>
                                            </p:tgtEl>
                                            <p:attrNameLst>
                                              <p:attrName>ppt_x</p:attrName>
                                            </p:attrNameLst>
                                          </p:cBhvr>
                                          <p:tavLst>
                                            <p:tav tm="0">
                                              <p:val>
                                                <p:strVal val="0-#ppt_w/2"/>
                                              </p:val>
                                            </p:tav>
                                            <p:tav tm="100000">
                                              <p:val>
                                                <p:strVal val="#ppt_x"/>
                                              </p:val>
                                            </p:tav>
                                          </p:tavLst>
                                        </p:anim>
                                        <p:anim calcmode="lin" valueType="num">
                                          <p:cBhvr additive="base">
                                            <p:cTn id="39" dur="25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4" grpId="0"/>
          <p:bldP spid="25" grpId="0"/>
          <p:bldP spid="26" grpId="0"/>
          <p:bldP spid="2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0" name="Picture 9">
            <a:extLst>
              <a:ext uri="{FF2B5EF4-FFF2-40B4-BE49-F238E27FC236}">
                <a16:creationId xmlns:a16="http://schemas.microsoft.com/office/drawing/2014/main" id="{069D9A18-8F51-C847-B94B-729C5BC21AEE}"/>
              </a:ext>
            </a:extLst>
          </p:cNvPr>
          <p:cNvPicPr>
            <a:picLocks noChangeAspect="1"/>
          </p:cNvPicPr>
          <p:nvPr/>
        </p:nvPicPr>
        <p:blipFill rotWithShape="1">
          <a:blip r:embed="rId3"/>
          <a:srcRect l="1369" r="1497" b="1832"/>
          <a:stretch/>
        </p:blipFill>
        <p:spPr>
          <a:xfrm>
            <a:off x="24253" y="9666"/>
            <a:ext cx="9112776" cy="5143500"/>
          </a:xfrm>
          <a:prstGeom prst="rect">
            <a:avLst/>
          </a:prstGeom>
        </p:spPr>
      </p:pic>
      <p:sp>
        <p:nvSpPr>
          <p:cNvPr id="3" name="TextBox 2">
            <a:extLst>
              <a:ext uri="{FF2B5EF4-FFF2-40B4-BE49-F238E27FC236}">
                <a16:creationId xmlns:a16="http://schemas.microsoft.com/office/drawing/2014/main" id="{7E53EAA7-8A08-DA41-A6D4-A5B20720C5EC}"/>
              </a:ext>
            </a:extLst>
          </p:cNvPr>
          <p:cNvSpPr txBox="1"/>
          <p:nvPr/>
        </p:nvSpPr>
        <p:spPr>
          <a:xfrm>
            <a:off x="2658140" y="1065455"/>
            <a:ext cx="2977116" cy="369332"/>
          </a:xfrm>
          <a:prstGeom prst="rect">
            <a:avLst/>
          </a:prstGeom>
          <a:noFill/>
        </p:spPr>
        <p:txBody>
          <a:bodyPr wrap="square" rtlCol="0">
            <a:spAutoFit/>
          </a:bodyPr>
          <a:lstStyle/>
          <a:p>
            <a:pPr algn="just"/>
            <a:r>
              <a:rPr lang="en-VN" sz="1800" dirty="0">
                <a:latin typeface="Times New Roman" panose="02020603050405020304" pitchFamily="18" charset="0"/>
                <a:cs typeface="Times New Roman" panose="02020603050405020304" pitchFamily="18" charset="0"/>
              </a:rPr>
              <a:t>Phong trào diễn ra quyết liệt</a:t>
            </a:r>
          </a:p>
        </p:txBody>
      </p:sp>
      <p:sp>
        <p:nvSpPr>
          <p:cNvPr id="17" name="TextBox 16">
            <a:extLst>
              <a:ext uri="{FF2B5EF4-FFF2-40B4-BE49-F238E27FC236}">
                <a16:creationId xmlns:a16="http://schemas.microsoft.com/office/drawing/2014/main" id="{47409B28-45A3-1E44-8B4D-42CDBB0A240F}"/>
              </a:ext>
            </a:extLst>
          </p:cNvPr>
          <p:cNvSpPr txBox="1"/>
          <p:nvPr/>
        </p:nvSpPr>
        <p:spPr>
          <a:xfrm>
            <a:off x="6087076" y="968781"/>
            <a:ext cx="3240198" cy="923330"/>
          </a:xfrm>
          <a:prstGeom prst="rect">
            <a:avLst/>
          </a:prstGeom>
          <a:noFill/>
        </p:spPr>
        <p:txBody>
          <a:bodyPr wrap="square" rtlCol="0">
            <a:spAutoFit/>
          </a:bodyPr>
          <a:lstStyle/>
          <a:p>
            <a:r>
              <a:rPr lang="en-VN" sz="1800" dirty="0">
                <a:latin typeface="Times New Roman" panose="02020603050405020304" pitchFamily="18" charset="0"/>
                <a:cs typeface="Times New Roman" panose="02020603050405020304" pitchFamily="18" charset="0"/>
              </a:rPr>
              <a:t>- Phong trào diễn ra quyết liệt</a:t>
            </a:r>
          </a:p>
          <a:p>
            <a:r>
              <a:rPr lang="en-VN" sz="1800" dirty="0">
                <a:latin typeface="Times New Roman" panose="02020603050405020304" pitchFamily="18" charset="0"/>
                <a:cs typeface="Times New Roman" panose="02020603050405020304" pitchFamily="18" charset="0"/>
              </a:rPr>
              <a:t>- Hình thành các tổ chức chính trị  độc lập</a:t>
            </a:r>
          </a:p>
        </p:txBody>
      </p:sp>
      <p:sp>
        <p:nvSpPr>
          <p:cNvPr id="18" name="TextBox 17">
            <a:extLst>
              <a:ext uri="{FF2B5EF4-FFF2-40B4-BE49-F238E27FC236}">
                <a16:creationId xmlns:a16="http://schemas.microsoft.com/office/drawing/2014/main" id="{ECED6A83-C411-E245-A8E0-452E9BFF1E90}"/>
              </a:ext>
            </a:extLst>
          </p:cNvPr>
          <p:cNvSpPr txBox="1"/>
          <p:nvPr/>
        </p:nvSpPr>
        <p:spPr>
          <a:xfrm>
            <a:off x="2847949" y="2001979"/>
            <a:ext cx="3116916" cy="646331"/>
          </a:xfrm>
          <a:prstGeom prst="rect">
            <a:avLst/>
          </a:prstGeom>
          <a:noFill/>
        </p:spPr>
        <p:txBody>
          <a:bodyPr wrap="square" rtlCol="0">
            <a:spAutoFit/>
          </a:bodyPr>
          <a:lstStyle/>
          <a:p>
            <a:pPr algn="just"/>
            <a:r>
              <a:rPr lang="en-VN" sz="1800" dirty="0">
                <a:latin typeface="Times New Roman" panose="02020603050405020304" pitchFamily="18" charset="0"/>
                <a:cs typeface="Times New Roman" panose="02020603050405020304" pitchFamily="18" charset="0"/>
              </a:rPr>
              <a:t>28/9/1964 thành lập quốc tế thứ nhất tại Luân Đôn.</a:t>
            </a:r>
          </a:p>
        </p:txBody>
      </p:sp>
      <p:sp>
        <p:nvSpPr>
          <p:cNvPr id="21" name="TextBox 20">
            <a:extLst>
              <a:ext uri="{FF2B5EF4-FFF2-40B4-BE49-F238E27FC236}">
                <a16:creationId xmlns:a16="http://schemas.microsoft.com/office/drawing/2014/main" id="{AFE63E21-5134-0B49-A6DE-43268CFC5950}"/>
              </a:ext>
            </a:extLst>
          </p:cNvPr>
          <p:cNvSpPr txBox="1"/>
          <p:nvPr/>
        </p:nvSpPr>
        <p:spPr>
          <a:xfrm>
            <a:off x="6084446" y="2049935"/>
            <a:ext cx="3023955" cy="646331"/>
          </a:xfrm>
          <a:prstGeom prst="rect">
            <a:avLst/>
          </a:prstGeom>
          <a:noFill/>
        </p:spPr>
        <p:txBody>
          <a:bodyPr wrap="square" rtlCol="0">
            <a:spAutoFit/>
          </a:bodyPr>
          <a:lstStyle/>
          <a:p>
            <a:pPr algn="just"/>
            <a:r>
              <a:rPr lang="en-VN" sz="1800" dirty="0">
                <a:latin typeface="Times New Roman" panose="02020603050405020304" pitchFamily="18" charset="0"/>
                <a:cs typeface="Times New Roman" panose="02020603050405020304" pitchFamily="18" charset="0"/>
              </a:rPr>
              <a:t>14/7/1889 Quốc tế thứ 2 được thành lập ở Pari</a:t>
            </a:r>
          </a:p>
        </p:txBody>
      </p:sp>
      <p:sp>
        <p:nvSpPr>
          <p:cNvPr id="22" name="TextBox 21">
            <a:extLst>
              <a:ext uri="{FF2B5EF4-FFF2-40B4-BE49-F238E27FC236}">
                <a16:creationId xmlns:a16="http://schemas.microsoft.com/office/drawing/2014/main" id="{0B6F40E5-8768-C14D-8C27-61F5F4C136C5}"/>
              </a:ext>
            </a:extLst>
          </p:cNvPr>
          <p:cNvSpPr txBox="1"/>
          <p:nvPr/>
        </p:nvSpPr>
        <p:spPr>
          <a:xfrm>
            <a:off x="2658140" y="4361707"/>
            <a:ext cx="3405396" cy="646331"/>
          </a:xfrm>
          <a:prstGeom prst="rect">
            <a:avLst/>
          </a:prstGeom>
          <a:noFill/>
        </p:spPr>
        <p:txBody>
          <a:bodyPr wrap="square" rtlCol="0">
            <a:spAutoFit/>
          </a:bodyPr>
          <a:lstStyle/>
          <a:p>
            <a:pPr algn="just"/>
            <a:r>
              <a:rPr lang="en-VN" sz="1800" dirty="0">
                <a:latin typeface="Times New Roman" panose="02020603050405020304" pitchFamily="18" charset="0"/>
                <a:cs typeface="Times New Roman" panose="02020603050405020304" pitchFamily="18" charset="0"/>
              </a:rPr>
              <a:t>- Thúc đẩy phong trào công nhân quốc tế phát triển</a:t>
            </a:r>
          </a:p>
        </p:txBody>
      </p:sp>
      <p:sp>
        <p:nvSpPr>
          <p:cNvPr id="23" name="TextBox 22">
            <a:extLst>
              <a:ext uri="{FF2B5EF4-FFF2-40B4-BE49-F238E27FC236}">
                <a16:creationId xmlns:a16="http://schemas.microsoft.com/office/drawing/2014/main" id="{851404C8-18DD-1F4D-8594-4983E43C3EC4}"/>
              </a:ext>
            </a:extLst>
          </p:cNvPr>
          <p:cNvSpPr txBox="1"/>
          <p:nvPr/>
        </p:nvSpPr>
        <p:spPr>
          <a:xfrm>
            <a:off x="6084446" y="4361706"/>
            <a:ext cx="3035301" cy="646331"/>
          </a:xfrm>
          <a:prstGeom prst="rect">
            <a:avLst/>
          </a:prstGeom>
          <a:noFill/>
        </p:spPr>
        <p:txBody>
          <a:bodyPr wrap="square" rtlCol="0">
            <a:spAutoFit/>
          </a:bodyPr>
          <a:lstStyle/>
          <a:p>
            <a:pPr algn="just"/>
            <a:r>
              <a:rPr lang="en-VN" sz="1800" dirty="0">
                <a:latin typeface="Times New Roman" panose="02020603050405020304" pitchFamily="18" charset="0"/>
                <a:cs typeface="Times New Roman" panose="02020603050405020304" pitchFamily="18" charset="0"/>
              </a:rPr>
              <a:t>- Có đóng góp quan trọng cho phong trào công nhân quốc tế.</a:t>
            </a:r>
          </a:p>
        </p:txBody>
      </p:sp>
      <p:sp>
        <p:nvSpPr>
          <p:cNvPr id="7" name="Rectangle 6">
            <a:extLst>
              <a:ext uri="{FF2B5EF4-FFF2-40B4-BE49-F238E27FC236}">
                <a16:creationId xmlns:a16="http://schemas.microsoft.com/office/drawing/2014/main" id="{671287FE-DF84-3044-96D0-B9E88E2A3A89}"/>
              </a:ext>
            </a:extLst>
          </p:cNvPr>
          <p:cNvSpPr/>
          <p:nvPr/>
        </p:nvSpPr>
        <p:spPr>
          <a:xfrm>
            <a:off x="-20909" y="2885049"/>
            <a:ext cx="9129310" cy="251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TextBox 19">
            <a:extLst>
              <a:ext uri="{FF2B5EF4-FFF2-40B4-BE49-F238E27FC236}">
                <a16:creationId xmlns:a16="http://schemas.microsoft.com/office/drawing/2014/main" id="{E2A31A4A-327F-D941-AA6B-00BA39E8398E}"/>
              </a:ext>
            </a:extLst>
          </p:cNvPr>
          <p:cNvSpPr txBox="1"/>
          <p:nvPr/>
        </p:nvSpPr>
        <p:spPr>
          <a:xfrm>
            <a:off x="6063536" y="2790322"/>
            <a:ext cx="3023955" cy="1477328"/>
          </a:xfrm>
          <a:prstGeom prst="rect">
            <a:avLst/>
          </a:prstGeom>
          <a:noFill/>
        </p:spPr>
        <p:txBody>
          <a:bodyPr wrap="square" rtlCol="0">
            <a:spAutoFit/>
          </a:bodyPr>
          <a:lstStyle/>
          <a:p>
            <a:pPr marL="285750" indent="-285750" algn="just">
              <a:buFontTx/>
              <a:buChar char="-"/>
            </a:pPr>
            <a:r>
              <a:rPr lang="en-VN" sz="1800" dirty="0">
                <a:latin typeface="Times New Roman" panose="02020603050405020304" pitchFamily="18" charset="0"/>
                <a:cs typeface="Times New Roman" panose="02020603050405020304" pitchFamily="18" charset="0"/>
              </a:rPr>
              <a:t>Gồm 2 giai đoạn:</a:t>
            </a:r>
          </a:p>
          <a:p>
            <a:pPr algn="just"/>
            <a:r>
              <a:rPr lang="en-VN" sz="1800" dirty="0">
                <a:latin typeface="Times New Roman" panose="02020603050405020304" pitchFamily="18" charset="0"/>
                <a:cs typeface="Times New Roman" panose="02020603050405020304" pitchFamily="18" charset="0"/>
              </a:rPr>
              <a:t>+ 1889-1895 phong trào phát triển</a:t>
            </a:r>
          </a:p>
          <a:p>
            <a:pPr algn="just"/>
            <a:r>
              <a:rPr lang="en-VN" sz="1800" dirty="0">
                <a:latin typeface="Times New Roman" panose="02020603050405020304" pitchFamily="18" charset="0"/>
                <a:cs typeface="Times New Roman" panose="02020603050405020304" pitchFamily="18" charset="0"/>
              </a:rPr>
              <a:t>+ 1895-1914: Thoả hiệp với tư sản</a:t>
            </a:r>
          </a:p>
        </p:txBody>
      </p:sp>
      <p:sp>
        <p:nvSpPr>
          <p:cNvPr id="19" name="TextBox 18">
            <a:extLst>
              <a:ext uri="{FF2B5EF4-FFF2-40B4-BE49-F238E27FC236}">
                <a16:creationId xmlns:a16="http://schemas.microsoft.com/office/drawing/2014/main" id="{06B5390B-D702-474E-81B3-F378D095D88E}"/>
              </a:ext>
            </a:extLst>
          </p:cNvPr>
          <p:cNvSpPr txBox="1"/>
          <p:nvPr/>
        </p:nvSpPr>
        <p:spPr>
          <a:xfrm>
            <a:off x="2658140" y="2864467"/>
            <a:ext cx="3295538" cy="1200329"/>
          </a:xfrm>
          <a:prstGeom prst="rect">
            <a:avLst/>
          </a:prstGeom>
          <a:noFill/>
        </p:spPr>
        <p:txBody>
          <a:bodyPr wrap="square" rtlCol="0">
            <a:spAutoFit/>
          </a:bodyPr>
          <a:lstStyle/>
          <a:p>
            <a:pPr marL="285750" indent="-285750" algn="just">
              <a:buFontTx/>
              <a:buChar char="-"/>
            </a:pPr>
            <a:r>
              <a:rPr lang="en-US" sz="1800" dirty="0">
                <a:latin typeface="Times New Roman" panose="02020603050405020304" pitchFamily="18" charset="0"/>
                <a:cs typeface="Times New Roman" panose="02020603050405020304" pitchFamily="18" charset="0"/>
              </a:rPr>
              <a:t>T</a:t>
            </a:r>
            <a:r>
              <a:rPr lang="en-VN" sz="1800" dirty="0">
                <a:latin typeface="Times New Roman" panose="02020603050405020304" pitchFamily="18" charset="0"/>
                <a:cs typeface="Times New Roman" panose="02020603050405020304" pitchFamily="18" charset="0"/>
              </a:rPr>
              <a:t>iến hành truyền bá  chủ nghĩa Mác.</a:t>
            </a:r>
          </a:p>
          <a:p>
            <a:pPr marL="285750" indent="-285750" algn="just">
              <a:buFontTx/>
              <a:buChar char="-"/>
            </a:pPr>
            <a:r>
              <a:rPr lang="en-VN" sz="1800" dirty="0">
                <a:latin typeface="Times New Roman" panose="02020603050405020304" pitchFamily="18" charset="0"/>
                <a:cs typeface="Times New Roman" panose="02020603050405020304" pitchFamily="18" charset="0"/>
              </a:rPr>
              <a:t>- Thúc đẩy phong trào công nhân phát triển.</a:t>
            </a:r>
          </a:p>
        </p:txBody>
      </p:sp>
      <p:sp>
        <p:nvSpPr>
          <p:cNvPr id="8" name="Rectangle 7">
            <a:extLst>
              <a:ext uri="{FF2B5EF4-FFF2-40B4-BE49-F238E27FC236}">
                <a16:creationId xmlns:a16="http://schemas.microsoft.com/office/drawing/2014/main" id="{886E357B-F13D-F349-9867-4C419035E2C0}"/>
              </a:ext>
            </a:extLst>
          </p:cNvPr>
          <p:cNvSpPr/>
          <p:nvPr/>
        </p:nvSpPr>
        <p:spPr>
          <a:xfrm>
            <a:off x="0" y="2762748"/>
            <a:ext cx="9129309" cy="62258"/>
          </a:xfrm>
          <a:prstGeom prst="rect">
            <a:avLst/>
          </a:prstGeom>
          <a:solidFill>
            <a:srgbClr val="FEF95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BB9C98C0-A532-BF49-965E-2A86693AE612}"/>
              </a:ext>
            </a:extLst>
          </p:cNvPr>
          <p:cNvSpPr/>
          <p:nvPr/>
        </p:nvSpPr>
        <p:spPr>
          <a:xfrm>
            <a:off x="24253" y="1914717"/>
            <a:ext cx="9129309" cy="62258"/>
          </a:xfrm>
          <a:prstGeom prst="rec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9" name="Rectangle 28">
            <a:extLst>
              <a:ext uri="{FF2B5EF4-FFF2-40B4-BE49-F238E27FC236}">
                <a16:creationId xmlns:a16="http://schemas.microsoft.com/office/drawing/2014/main" id="{637A854B-9B09-2A40-9681-565D4F4AAABB}"/>
              </a:ext>
            </a:extLst>
          </p:cNvPr>
          <p:cNvSpPr/>
          <p:nvPr/>
        </p:nvSpPr>
        <p:spPr>
          <a:xfrm>
            <a:off x="-20908" y="909140"/>
            <a:ext cx="9129309" cy="62258"/>
          </a:xfrm>
          <a:prstGeom prst="rect">
            <a:avLst/>
          </a:prstGeom>
          <a:solidFill>
            <a:srgbClr val="FEF95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751372C0-609C-A74E-89FA-383BBECDA6C8}"/>
              </a:ext>
            </a:extLst>
          </p:cNvPr>
          <p:cNvSpPr/>
          <p:nvPr/>
        </p:nvSpPr>
        <p:spPr>
          <a:xfrm>
            <a:off x="0" y="4186250"/>
            <a:ext cx="9129309" cy="62258"/>
          </a:xfrm>
          <a:prstGeom prst="rect">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2" name="Rectangle 31">
            <a:extLst>
              <a:ext uri="{FF2B5EF4-FFF2-40B4-BE49-F238E27FC236}">
                <a16:creationId xmlns:a16="http://schemas.microsoft.com/office/drawing/2014/main" id="{EBB5EBA1-0FC3-0F45-8EE8-3FF71D5837A7}"/>
              </a:ext>
            </a:extLst>
          </p:cNvPr>
          <p:cNvSpPr/>
          <p:nvPr/>
        </p:nvSpPr>
        <p:spPr>
          <a:xfrm>
            <a:off x="6021718" y="0"/>
            <a:ext cx="45719" cy="5143500"/>
          </a:xfrm>
          <a:prstGeom prst="rect">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13D59356-FD7A-8F4C-B5F4-5E4782559B81}"/>
              </a:ext>
            </a:extLst>
          </p:cNvPr>
          <p:cNvSpPr txBox="1"/>
          <p:nvPr/>
        </p:nvSpPr>
        <p:spPr>
          <a:xfrm>
            <a:off x="216639" y="172052"/>
            <a:ext cx="2014319" cy="523220"/>
          </a:xfrm>
          <a:prstGeom prst="rect">
            <a:avLst/>
          </a:prstGeom>
          <a:noFill/>
        </p:spPr>
        <p:txBody>
          <a:bodyPr wrap="square" rtlCol="0">
            <a:spAutoFit/>
          </a:bodyPr>
          <a:lstStyle/>
          <a:p>
            <a:r>
              <a:rPr lang="en-VN" sz="2800" b="1" dirty="0">
                <a:solidFill>
                  <a:srgbClr val="00B050"/>
                </a:solidFill>
                <a:latin typeface="Times New Roman" panose="02020603050405020304" pitchFamily="18" charset="0"/>
                <a:cs typeface="Times New Roman" panose="02020603050405020304" pitchFamily="18" charset="0"/>
              </a:rPr>
              <a:t>NỘI DUNG</a:t>
            </a:r>
          </a:p>
        </p:txBody>
      </p:sp>
      <p:sp>
        <p:nvSpPr>
          <p:cNvPr id="15" name="Rectangle 14">
            <a:extLst>
              <a:ext uri="{FF2B5EF4-FFF2-40B4-BE49-F238E27FC236}">
                <a16:creationId xmlns:a16="http://schemas.microsoft.com/office/drawing/2014/main" id="{A07402FF-9084-954F-BF4F-14E3EFA1F9C9}"/>
              </a:ext>
            </a:extLst>
          </p:cNvPr>
          <p:cNvSpPr/>
          <p:nvPr/>
        </p:nvSpPr>
        <p:spPr>
          <a:xfrm>
            <a:off x="-10455" y="-30469"/>
            <a:ext cx="9164909" cy="106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5" name="Rectangle 34">
            <a:extLst>
              <a:ext uri="{FF2B5EF4-FFF2-40B4-BE49-F238E27FC236}">
                <a16:creationId xmlns:a16="http://schemas.microsoft.com/office/drawing/2014/main" id="{F3B2FDF8-7736-B44E-864A-020D0DAFF4E4}"/>
              </a:ext>
            </a:extLst>
          </p:cNvPr>
          <p:cNvSpPr/>
          <p:nvPr/>
        </p:nvSpPr>
        <p:spPr>
          <a:xfrm>
            <a:off x="17611" y="5076881"/>
            <a:ext cx="9164909" cy="1060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6" name="Rectangle 15">
            <a:extLst>
              <a:ext uri="{FF2B5EF4-FFF2-40B4-BE49-F238E27FC236}">
                <a16:creationId xmlns:a16="http://schemas.microsoft.com/office/drawing/2014/main" id="{E69EC02B-341A-1149-B77D-716AE1C1F41A}"/>
              </a:ext>
            </a:extLst>
          </p:cNvPr>
          <p:cNvSpPr/>
          <p:nvPr/>
        </p:nvSpPr>
        <p:spPr>
          <a:xfrm>
            <a:off x="-69386" y="12078"/>
            <a:ext cx="94196" cy="51358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37" name="Rectangle 36">
            <a:extLst>
              <a:ext uri="{FF2B5EF4-FFF2-40B4-BE49-F238E27FC236}">
                <a16:creationId xmlns:a16="http://schemas.microsoft.com/office/drawing/2014/main" id="{0CA6B132-02AB-0C4A-A240-0F9633E567E3}"/>
              </a:ext>
            </a:extLst>
          </p:cNvPr>
          <p:cNvSpPr/>
          <p:nvPr/>
        </p:nvSpPr>
        <p:spPr>
          <a:xfrm>
            <a:off x="9109713" y="38147"/>
            <a:ext cx="94196" cy="51358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9" name="Rectangle 8">
            <a:extLst>
              <a:ext uri="{FF2B5EF4-FFF2-40B4-BE49-F238E27FC236}">
                <a16:creationId xmlns:a16="http://schemas.microsoft.com/office/drawing/2014/main" id="{173767FC-441B-CB48-B3ED-6AF21C2A3630}"/>
              </a:ext>
            </a:extLst>
          </p:cNvPr>
          <p:cNvSpPr/>
          <p:nvPr/>
        </p:nvSpPr>
        <p:spPr>
          <a:xfrm>
            <a:off x="2615641" y="9666"/>
            <a:ext cx="45719" cy="5143500"/>
          </a:xfrm>
          <a:prstGeom prst="rect">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4" name="TextBox 23">
            <a:extLst>
              <a:ext uri="{FF2B5EF4-FFF2-40B4-BE49-F238E27FC236}">
                <a16:creationId xmlns:a16="http://schemas.microsoft.com/office/drawing/2014/main" id="{477C7FB7-F6D1-0044-8EE4-BE06E23635C7}"/>
              </a:ext>
            </a:extLst>
          </p:cNvPr>
          <p:cNvSpPr txBox="1"/>
          <p:nvPr/>
        </p:nvSpPr>
        <p:spPr>
          <a:xfrm>
            <a:off x="752628" y="1451328"/>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1</a:t>
            </a:r>
          </a:p>
        </p:txBody>
      </p:sp>
      <p:sp>
        <p:nvSpPr>
          <p:cNvPr id="39" name="TextBox 38">
            <a:extLst>
              <a:ext uri="{FF2B5EF4-FFF2-40B4-BE49-F238E27FC236}">
                <a16:creationId xmlns:a16="http://schemas.microsoft.com/office/drawing/2014/main" id="{8FFDAAA0-B378-FA4E-B759-CF8C432C18B1}"/>
              </a:ext>
            </a:extLst>
          </p:cNvPr>
          <p:cNvSpPr txBox="1"/>
          <p:nvPr/>
        </p:nvSpPr>
        <p:spPr>
          <a:xfrm>
            <a:off x="809949" y="2390212"/>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2</a:t>
            </a:r>
          </a:p>
        </p:txBody>
      </p:sp>
      <p:sp>
        <p:nvSpPr>
          <p:cNvPr id="40" name="TextBox 39">
            <a:extLst>
              <a:ext uri="{FF2B5EF4-FFF2-40B4-BE49-F238E27FC236}">
                <a16:creationId xmlns:a16="http://schemas.microsoft.com/office/drawing/2014/main" id="{355F80F9-D9AF-0C4C-9BC5-F76E1074B650}"/>
              </a:ext>
            </a:extLst>
          </p:cNvPr>
          <p:cNvSpPr txBox="1"/>
          <p:nvPr/>
        </p:nvSpPr>
        <p:spPr>
          <a:xfrm>
            <a:off x="664623" y="3542087"/>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3</a:t>
            </a:r>
          </a:p>
        </p:txBody>
      </p:sp>
      <p:sp>
        <p:nvSpPr>
          <p:cNvPr id="41" name="TextBox 40">
            <a:extLst>
              <a:ext uri="{FF2B5EF4-FFF2-40B4-BE49-F238E27FC236}">
                <a16:creationId xmlns:a16="http://schemas.microsoft.com/office/drawing/2014/main" id="{7AED3830-463C-0E48-82D5-5874B4A75AFA}"/>
              </a:ext>
            </a:extLst>
          </p:cNvPr>
          <p:cNvSpPr txBox="1"/>
          <p:nvPr/>
        </p:nvSpPr>
        <p:spPr>
          <a:xfrm>
            <a:off x="777802" y="4745178"/>
            <a:ext cx="1277999" cy="400110"/>
          </a:xfrm>
          <a:prstGeom prst="rect">
            <a:avLst/>
          </a:prstGeom>
          <a:noFill/>
        </p:spPr>
        <p:txBody>
          <a:bodyPr wrap="square" rtlCol="0">
            <a:spAutoFit/>
          </a:bodyPr>
          <a:lstStyle/>
          <a:p>
            <a:r>
              <a:rPr lang="en-VN" sz="2000" b="1" dirty="0">
                <a:solidFill>
                  <a:srgbClr val="0070C0"/>
                </a:solidFill>
                <a:latin typeface="Times New Roman" panose="02020603050405020304" pitchFamily="18" charset="0"/>
                <a:cs typeface="Times New Roman" panose="02020603050405020304" pitchFamily="18" charset="0"/>
              </a:rPr>
              <a:t>Nhóm 4</a:t>
            </a:r>
          </a:p>
        </p:txBody>
      </p:sp>
    </p:spTree>
    <p:extLst>
      <p:ext uri="{BB962C8B-B14F-4D97-AF65-F5344CB8AC3E}">
        <p14:creationId xmlns:p14="http://schemas.microsoft.com/office/powerpoint/2010/main" val="98753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250" fill="hold"/>
                                            <p:tgtEl>
                                              <p:spTgt spid="24"/>
                                            </p:tgtEl>
                                            <p:attrNameLst>
                                              <p:attrName>ppt_x</p:attrName>
                                            </p:attrNameLst>
                                          </p:cBhvr>
                                          <p:tavLst>
                                            <p:tav tm="0">
                                              <p:val>
                                                <p:strVal val="0-#ppt_w/2"/>
                                              </p:val>
                                            </p:tav>
                                            <p:tav tm="100000">
                                              <p:val>
                                                <p:strVal val="#ppt_x"/>
                                              </p:val>
                                            </p:tav>
                                          </p:tavLst>
                                        </p:anim>
                                        <p:anim calcmode="lin" valueType="num">
                                          <p:cBhvr additive="base">
                                            <p:cTn id="11" dur="250" fill="hold"/>
                                            <p:tgtEl>
                                              <p:spTgt spid="2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250" fill="hold"/>
                                            <p:tgtEl>
                                              <p:spTgt spid="39"/>
                                            </p:tgtEl>
                                            <p:attrNameLst>
                                              <p:attrName>ppt_x</p:attrName>
                                            </p:attrNameLst>
                                          </p:cBhvr>
                                          <p:tavLst>
                                            <p:tav tm="0">
                                              <p:val>
                                                <p:strVal val="0-#ppt_w/2"/>
                                              </p:val>
                                            </p:tav>
                                            <p:tav tm="100000">
                                              <p:val>
                                                <p:strVal val="#ppt_x"/>
                                              </p:val>
                                            </p:tav>
                                          </p:tavLst>
                                        </p:anim>
                                        <p:anim calcmode="lin" valueType="num">
                                          <p:cBhvr additive="base">
                                            <p:cTn id="15" dur="25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50" fill="hold"/>
                                            <p:tgtEl>
                                              <p:spTgt spid="40"/>
                                            </p:tgtEl>
                                            <p:attrNameLst>
                                              <p:attrName>ppt_x</p:attrName>
                                            </p:attrNameLst>
                                          </p:cBhvr>
                                          <p:tavLst>
                                            <p:tav tm="0">
                                              <p:val>
                                                <p:strVal val="0-#ppt_w/2"/>
                                              </p:val>
                                            </p:tav>
                                            <p:tav tm="100000">
                                              <p:val>
                                                <p:strVal val="#ppt_x"/>
                                              </p:val>
                                            </p:tav>
                                          </p:tavLst>
                                        </p:anim>
                                        <p:anim calcmode="lin" valueType="num">
                                          <p:cBhvr additive="base">
                                            <p:cTn id="19" dur="25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50" fill="hold"/>
                                            <p:tgtEl>
                                              <p:spTgt spid="41"/>
                                            </p:tgtEl>
                                            <p:attrNameLst>
                                              <p:attrName>ppt_x</p:attrName>
                                            </p:attrNameLst>
                                          </p:cBhvr>
                                          <p:tavLst>
                                            <p:tav tm="0">
                                              <p:val>
                                                <p:strVal val="0-#ppt_w/2"/>
                                              </p:val>
                                            </p:tav>
                                            <p:tav tm="100000">
                                              <p:val>
                                                <p:strVal val="#ppt_x"/>
                                              </p:val>
                                            </p:tav>
                                          </p:tavLst>
                                        </p:anim>
                                        <p:anim calcmode="lin" valueType="num">
                                          <p:cBhvr additive="base">
                                            <p:cTn id="23" dur="250" fill="hold"/>
                                            <p:tgtEl>
                                              <p:spTgt spid="41"/>
                                            </p:tgtEl>
                                            <p:attrNameLst>
                                              <p:attrName>ppt_y</p:attrName>
                                            </p:attrNameLst>
                                          </p:cBhvr>
                                          <p:tavLst>
                                            <p:tav tm="0">
                                              <p:val>
                                                <p:strVal val="#ppt_y"/>
                                              </p:val>
                                            </p:tav>
                                            <p:tav tm="100000">
                                              <p:val>
                                                <p:strVal val="#ppt_y"/>
                                              </p:val>
                                            </p:tav>
                                          </p:tavLst>
                                        </p:anim>
                                      </p:childTnLst>
                                    </p:cTn>
                                  </p:par>
                                  <p:par>
                                    <p:cTn id="24" presetID="9" presetClass="entr" presetSubtype="0" fill="hold" grpId="0" nodeType="withEffect" p14:presetBounceEnd="50000">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14:presetBounceEnd="50000">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2" presetClass="entr" presetSubtype="4" fill="hold" grpId="0" nodeType="withEffect" p14:presetBounceEnd="50000">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14:bounceEnd="50000">
                                          <p:cBhvr additive="base">
                                            <p:cTn id="32"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50000">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14:bounceEnd="50000">
                                          <p:cBhvr additive="base">
                                            <p:cTn id="36"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2" fill="hold" grpId="0" nodeType="withEffect" p14:presetBounceEnd="50000">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14:bounceEnd="50000">
                                          <p:cBhvr additive="base">
                                            <p:cTn id="40" dur="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29"/>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14:presetBounceEnd="50000">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14:bounceEnd="50000">
                                          <p:cBhvr additive="base">
                                            <p:cTn id="44"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14:presetBounceEnd="50000">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14:bounceEnd="50000">
                                          <p:cBhvr additive="base">
                                            <p:cTn id="52" dur="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14:presetBounceEnd="50000">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14:bounceEnd="50000">
                                          <p:cBhvr additive="base">
                                            <p:cTn id="58"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5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14:presetBounceEnd="50000">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14:bounceEnd="50000">
                                          <p:cBhvr additive="base">
                                            <p:cTn id="64"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6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grpId="0" nodeType="clickEffect" p14:presetBounceEnd="50000">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14:bounceEnd="50000">
                                          <p:cBhvr additive="base">
                                            <p:cTn id="7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7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1" fill="hold" grpId="0" nodeType="clickEffect" p14:presetBounceEnd="50000">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14:bounceEnd="50000">
                                          <p:cBhvr additive="base">
                                            <p:cTn id="7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14:presetBounceEnd="50000">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14:bounceEnd="50000">
                                          <p:cBhvr additive="base">
                                            <p:cTn id="8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8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14:presetBounceEnd="50000">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14:bounceEnd="50000">
                                          <p:cBhvr additive="base">
                                            <p:cTn id="88"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8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14:presetBounceEnd="50000">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14:bounceEnd="50000">
                                          <p:cBhvr additive="base">
                                            <p:cTn id="94"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9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1" fill="hold" grpId="0" nodeType="clickEffect" p14:presetBounceEnd="50000">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14:bounceEnd="50000">
                                          <p:cBhvr additive="base">
                                            <p:cTn id="100"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01"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21" grpId="0"/>
          <p:bldP spid="22" grpId="0"/>
          <p:bldP spid="23" grpId="0"/>
          <p:bldP spid="7" grpId="0" animBg="1"/>
          <p:bldP spid="20" grpId="0"/>
          <p:bldP spid="19" grpId="0"/>
          <p:bldP spid="8" grpId="0" animBg="1"/>
          <p:bldP spid="28" grpId="0" animBg="1"/>
          <p:bldP spid="29" grpId="0" animBg="1"/>
          <p:bldP spid="30" grpId="0" animBg="1"/>
          <p:bldP spid="32" grpId="0" animBg="1"/>
          <p:bldP spid="12" grpId="0"/>
          <p:bldP spid="9" grpId="0" animBg="1"/>
          <p:bldP spid="24" grpId="0"/>
          <p:bldP spid="39" grpId="0"/>
          <p:bldP spid="40" grpId="0"/>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250" fill="hold"/>
                                            <p:tgtEl>
                                              <p:spTgt spid="24"/>
                                            </p:tgtEl>
                                            <p:attrNameLst>
                                              <p:attrName>ppt_x</p:attrName>
                                            </p:attrNameLst>
                                          </p:cBhvr>
                                          <p:tavLst>
                                            <p:tav tm="0">
                                              <p:val>
                                                <p:strVal val="0-#ppt_w/2"/>
                                              </p:val>
                                            </p:tav>
                                            <p:tav tm="100000">
                                              <p:val>
                                                <p:strVal val="#ppt_x"/>
                                              </p:val>
                                            </p:tav>
                                          </p:tavLst>
                                        </p:anim>
                                        <p:anim calcmode="lin" valueType="num">
                                          <p:cBhvr additive="base">
                                            <p:cTn id="11" dur="250" fill="hold"/>
                                            <p:tgtEl>
                                              <p:spTgt spid="2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250" fill="hold"/>
                                            <p:tgtEl>
                                              <p:spTgt spid="39"/>
                                            </p:tgtEl>
                                            <p:attrNameLst>
                                              <p:attrName>ppt_x</p:attrName>
                                            </p:attrNameLst>
                                          </p:cBhvr>
                                          <p:tavLst>
                                            <p:tav tm="0">
                                              <p:val>
                                                <p:strVal val="0-#ppt_w/2"/>
                                              </p:val>
                                            </p:tav>
                                            <p:tav tm="100000">
                                              <p:val>
                                                <p:strVal val="#ppt_x"/>
                                              </p:val>
                                            </p:tav>
                                          </p:tavLst>
                                        </p:anim>
                                        <p:anim calcmode="lin" valueType="num">
                                          <p:cBhvr additive="base">
                                            <p:cTn id="15" dur="25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50" fill="hold"/>
                                            <p:tgtEl>
                                              <p:spTgt spid="40"/>
                                            </p:tgtEl>
                                            <p:attrNameLst>
                                              <p:attrName>ppt_x</p:attrName>
                                            </p:attrNameLst>
                                          </p:cBhvr>
                                          <p:tavLst>
                                            <p:tav tm="0">
                                              <p:val>
                                                <p:strVal val="0-#ppt_w/2"/>
                                              </p:val>
                                            </p:tav>
                                            <p:tav tm="100000">
                                              <p:val>
                                                <p:strVal val="#ppt_x"/>
                                              </p:val>
                                            </p:tav>
                                          </p:tavLst>
                                        </p:anim>
                                        <p:anim calcmode="lin" valueType="num">
                                          <p:cBhvr additive="base">
                                            <p:cTn id="19" dur="25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50" fill="hold"/>
                                            <p:tgtEl>
                                              <p:spTgt spid="41"/>
                                            </p:tgtEl>
                                            <p:attrNameLst>
                                              <p:attrName>ppt_x</p:attrName>
                                            </p:attrNameLst>
                                          </p:cBhvr>
                                          <p:tavLst>
                                            <p:tav tm="0">
                                              <p:val>
                                                <p:strVal val="0-#ppt_w/2"/>
                                              </p:val>
                                            </p:tav>
                                            <p:tav tm="100000">
                                              <p:val>
                                                <p:strVal val="#ppt_x"/>
                                              </p:val>
                                            </p:tav>
                                          </p:tavLst>
                                        </p:anim>
                                        <p:anim calcmode="lin" valueType="num">
                                          <p:cBhvr additive="base">
                                            <p:cTn id="23" dur="250" fill="hold"/>
                                            <p:tgtEl>
                                              <p:spTgt spid="41"/>
                                            </p:tgtEl>
                                            <p:attrNameLst>
                                              <p:attrName>ppt_y</p:attrName>
                                            </p:attrNameLst>
                                          </p:cBhvr>
                                          <p:tavLst>
                                            <p:tav tm="0">
                                              <p:val>
                                                <p:strVal val="#ppt_y"/>
                                              </p:val>
                                            </p:tav>
                                            <p:tav tm="100000">
                                              <p:val>
                                                <p:strVal val="#ppt_y"/>
                                              </p:val>
                                            </p:tav>
                                          </p:tavLst>
                                        </p:anim>
                                      </p:childTnLst>
                                    </p:cTn>
                                  </p:par>
                                  <p:par>
                                    <p:cTn id="24" presetID="9"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0-#ppt_w/2"/>
                                              </p:val>
                                            </p:tav>
                                            <p:tav tm="100000">
                                              <p:val>
                                                <p:strVal val="#ppt_x"/>
                                              </p:val>
                                            </p:tav>
                                          </p:tavLst>
                                        </p:anim>
                                        <p:anim calcmode="lin" valueType="num">
                                          <p:cBhvr additive="base">
                                            <p:cTn id="5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0-#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ppt_x"/>
                                              </p:val>
                                            </p:tav>
                                            <p:tav tm="100000">
                                              <p:val>
                                                <p:strVal val="#ppt_x"/>
                                              </p:val>
                                            </p:tav>
                                          </p:tavLst>
                                        </p:anim>
                                        <p:anim calcmode="lin" valueType="num">
                                          <p:cBhvr additive="base">
                                            <p:cTn id="7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1"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1+#ppt_w/2"/>
                                              </p:val>
                                            </p:tav>
                                            <p:tav tm="100000">
                                              <p:val>
                                                <p:strVal val="#ppt_x"/>
                                              </p:val>
                                            </p:tav>
                                          </p:tavLst>
                                        </p:anim>
                                        <p:anim calcmode="lin" valueType="num">
                                          <p:cBhvr additive="base">
                                            <p:cTn id="8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1+#ppt_w/2"/>
                                              </p:val>
                                            </p:tav>
                                            <p:tav tm="100000">
                                              <p:val>
                                                <p:strVal val="#ppt_x"/>
                                              </p:val>
                                            </p:tav>
                                          </p:tavLst>
                                        </p:anim>
                                        <p:anim calcmode="lin" valueType="num">
                                          <p:cBhvr additive="base">
                                            <p:cTn id="8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fill="hold"/>
                                            <p:tgtEl>
                                              <p:spTgt spid="22"/>
                                            </p:tgtEl>
                                            <p:attrNameLst>
                                              <p:attrName>ppt_x</p:attrName>
                                            </p:attrNameLst>
                                          </p:cBhvr>
                                          <p:tavLst>
                                            <p:tav tm="0">
                                              <p:val>
                                                <p:strVal val="#ppt_x"/>
                                              </p:val>
                                            </p:tav>
                                            <p:tav tm="100000">
                                              <p:val>
                                                <p:strVal val="#ppt_x"/>
                                              </p:val>
                                            </p:tav>
                                          </p:tavLst>
                                        </p:anim>
                                        <p:anim calcmode="lin" valueType="num">
                                          <p:cBhvr additive="base">
                                            <p:cTn id="9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1"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additive="base">
                                            <p:cTn id="100" dur="500" fill="hold"/>
                                            <p:tgtEl>
                                              <p:spTgt spid="23"/>
                                            </p:tgtEl>
                                            <p:attrNameLst>
                                              <p:attrName>ppt_x</p:attrName>
                                            </p:attrNameLst>
                                          </p:cBhvr>
                                          <p:tavLst>
                                            <p:tav tm="0">
                                              <p:val>
                                                <p:strVal val="#ppt_x"/>
                                              </p:val>
                                            </p:tav>
                                            <p:tav tm="100000">
                                              <p:val>
                                                <p:strVal val="#ppt_x"/>
                                              </p:val>
                                            </p:tav>
                                          </p:tavLst>
                                        </p:anim>
                                        <p:anim calcmode="lin" valueType="num">
                                          <p:cBhvr additive="base">
                                            <p:cTn id="101"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21" grpId="0"/>
          <p:bldP spid="22" grpId="0"/>
          <p:bldP spid="23" grpId="0"/>
          <p:bldP spid="7" grpId="0" animBg="1"/>
          <p:bldP spid="20" grpId="0"/>
          <p:bldP spid="19" grpId="0"/>
          <p:bldP spid="8" grpId="0" animBg="1"/>
          <p:bldP spid="28" grpId="0" animBg="1"/>
          <p:bldP spid="29" grpId="0" animBg="1"/>
          <p:bldP spid="30" grpId="0" animBg="1"/>
          <p:bldP spid="32" grpId="0" animBg="1"/>
          <p:bldP spid="12" grpId="0"/>
          <p:bldP spid="9" grpId="0" animBg="1"/>
          <p:bldP spid="24" grpId="0"/>
          <p:bldP spid="39" grpId="0"/>
          <p:bldP spid="40" grpId="0"/>
          <p:bldP spid="41"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7" name="Google Shape;147;p21"/>
          <p:cNvGrpSpPr/>
          <p:nvPr/>
        </p:nvGrpSpPr>
        <p:grpSpPr>
          <a:xfrm>
            <a:off x="1682626" y="185668"/>
            <a:ext cx="564103" cy="601050"/>
            <a:chOff x="5970800" y="1619250"/>
            <a:chExt cx="428650" cy="456725"/>
          </a:xfrm>
        </p:grpSpPr>
        <p:sp>
          <p:nvSpPr>
            <p:cNvPr id="148" name="Google Shape;148;p21"/>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1"/>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1"/>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41580DFF-BD04-2D45-9EDB-57B5BEEEC052}"/>
              </a:ext>
            </a:extLst>
          </p:cNvPr>
          <p:cNvPicPr>
            <a:picLocks noChangeAspect="1"/>
          </p:cNvPicPr>
          <p:nvPr/>
        </p:nvPicPr>
        <p:blipFill>
          <a:blip r:embed="rId3"/>
          <a:stretch>
            <a:fillRect/>
          </a:stretch>
        </p:blipFill>
        <p:spPr>
          <a:xfrm>
            <a:off x="2470094" y="1"/>
            <a:ext cx="6673906" cy="5143500"/>
          </a:xfrm>
          <a:prstGeom prst="rect">
            <a:avLst/>
          </a:prstGeom>
        </p:spPr>
      </p:pic>
      <p:pic>
        <p:nvPicPr>
          <p:cNvPr id="13" name="Picture 2" descr="ASF-IWA (@ASF_IWA) | Twitter">
            <a:extLst>
              <a:ext uri="{FF2B5EF4-FFF2-40B4-BE49-F238E27FC236}">
                <a16:creationId xmlns:a16="http://schemas.microsoft.com/office/drawing/2014/main" id="{11BB96F9-CAF2-194B-976A-C028D4272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9" y="2688984"/>
            <a:ext cx="2075280" cy="2075280"/>
          </a:xfrm>
          <a:prstGeom prst="ellipse">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2CB5959-1568-B543-AEF3-D16FB34A44C9}"/>
              </a:ext>
            </a:extLst>
          </p:cNvPr>
          <p:cNvSpPr/>
          <p:nvPr/>
        </p:nvSpPr>
        <p:spPr>
          <a:xfrm>
            <a:off x="244872" y="884856"/>
            <a:ext cx="2080195" cy="1569660"/>
          </a:xfrm>
          <a:prstGeom prst="rect">
            <a:avLst/>
          </a:prstGeom>
        </p:spPr>
        <p:txBody>
          <a:bodyPr wrap="square">
            <a:spAutoFit/>
          </a:bodyPr>
          <a:lstStyle/>
          <a:p>
            <a:pPr lvl="0" algn="r" fontAlgn="base">
              <a:spcBef>
                <a:spcPct val="50000"/>
              </a:spcBef>
              <a:spcAft>
                <a:spcPct val="0"/>
              </a:spcAft>
              <a:buClrTx/>
            </a:pPr>
            <a:r>
              <a:rPr lang="en-US" altLang="vi-VN" sz="2400" b="1" kern="1200" dirty="0">
                <a:solidFill>
                  <a:schemeClr val="bg1"/>
                </a:solidFill>
                <a:latin typeface="Arial" panose="020B0604020202020204" pitchFamily="34" charset="0"/>
                <a:ea typeface="+mn-ea"/>
                <a:cs typeface="Arial" panose="020B0604020202020204" pitchFamily="34" charset="0"/>
              </a:rPr>
              <a:t>3,4. </a:t>
            </a:r>
            <a:r>
              <a:rPr lang="en-US" altLang="vi-VN" sz="2400" b="1" kern="1200" dirty="0" err="1">
                <a:solidFill>
                  <a:schemeClr val="bg1"/>
                </a:solidFill>
                <a:latin typeface="Arial" panose="020B0604020202020204" pitchFamily="34" charset="0"/>
                <a:ea typeface="+mn-ea"/>
                <a:cs typeface="Arial" panose="020B0604020202020204" pitchFamily="34" charset="0"/>
              </a:rPr>
              <a:t>Quốc</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tế</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thứ</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nhất</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và</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quốc</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tế</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thứ</a:t>
            </a:r>
            <a:r>
              <a:rPr lang="en-US" altLang="vi-VN" sz="2400" b="1" kern="1200" dirty="0">
                <a:solidFill>
                  <a:schemeClr val="bg1"/>
                </a:solidFill>
                <a:latin typeface="Arial" panose="020B0604020202020204" pitchFamily="34" charset="0"/>
                <a:ea typeface="+mn-ea"/>
                <a:cs typeface="Arial" panose="020B0604020202020204" pitchFamily="34" charset="0"/>
              </a:rPr>
              <a:t> </a:t>
            </a:r>
            <a:r>
              <a:rPr lang="en-US" altLang="vi-VN" sz="2400" b="1" kern="1200" dirty="0" err="1">
                <a:solidFill>
                  <a:schemeClr val="bg1"/>
                </a:solidFill>
                <a:latin typeface="Arial" panose="020B0604020202020204" pitchFamily="34" charset="0"/>
                <a:ea typeface="+mn-ea"/>
                <a:cs typeface="Arial" panose="020B0604020202020204" pitchFamily="34" charset="0"/>
              </a:rPr>
              <a:t>hai</a:t>
            </a:r>
            <a:endParaRPr lang="vi-VN" altLang="vi-VN" sz="2400" b="1"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3018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14:bounceEnd="50000">
                                          <p:cBhvr additive="base">
                                            <p:cTn id="7" dur="500" fill="hold"/>
                                            <p:tgtEl>
                                              <p:spTgt spid="14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1000"/>
                                            <p:tgtEl>
                                              <p:spTgt spid="4"/>
                                            </p:tgtEl>
                                          </p:cBhvr>
                                        </p:animEffect>
                                      </p:childTnLst>
                                    </p:cTn>
                                  </p:par>
                                  <p:par>
                                    <p:cTn id="16" presetID="2" presetClass="entr" presetSubtype="1" fill="hold" grpId="0" nodeType="withEffect" p14:presetBounceEnd="50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50000">
                                          <p:cBhvr additive="base">
                                            <p:cTn id="18"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fill="hold"/>
                                            <p:tgtEl>
                                              <p:spTgt spid="147"/>
                                            </p:tgtEl>
                                            <p:attrNameLst>
                                              <p:attrName>ppt_x</p:attrName>
                                            </p:attrNameLst>
                                          </p:cBhvr>
                                          <p:tavLst>
                                            <p:tav tm="0">
                                              <p:val>
                                                <p:strVal val="0-#ppt_w/2"/>
                                              </p:val>
                                            </p:tav>
                                            <p:tav tm="100000">
                                              <p:val>
                                                <p:strVal val="#ppt_x"/>
                                              </p:val>
                                            </p:tav>
                                          </p:tavLst>
                                        </p:anim>
                                        <p:anim calcmode="lin" valueType="num">
                                          <p:cBhvr additive="base">
                                            <p:cTn id="8" dur="5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1000"/>
                                            <p:tgtEl>
                                              <p:spTgt spid="4"/>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60752E-943B-1E43-88B6-815910618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74" b="9001"/>
          <a:stretch>
            <a:fillRect/>
          </a:stretch>
        </p:blipFill>
        <p:spPr bwMode="auto">
          <a:xfrm>
            <a:off x="354222" y="-30897"/>
            <a:ext cx="6309874" cy="5162822"/>
          </a:xfrm>
          <a:custGeom>
            <a:avLst/>
            <a:gdLst>
              <a:gd name="connsiteX0" fmla="*/ 1388071 w 6309874"/>
              <a:gd name="connsiteY0" fmla="*/ 0 h 5209122"/>
              <a:gd name="connsiteX1" fmla="*/ 4921803 w 6309874"/>
              <a:gd name="connsiteY1" fmla="*/ 0 h 5209122"/>
              <a:gd name="connsiteX2" fmla="*/ 5161770 w 6309874"/>
              <a:gd name="connsiteY2" fmla="*/ 179726 h 5209122"/>
              <a:gd name="connsiteX3" fmla="*/ 6309874 w 6309874"/>
              <a:gd name="connsiteY3" fmla="*/ 2618050 h 5209122"/>
              <a:gd name="connsiteX4" fmla="*/ 5161770 w 6309874"/>
              <a:gd name="connsiteY4" fmla="*/ 5056374 h 5209122"/>
              <a:gd name="connsiteX5" fmla="*/ 4957824 w 6309874"/>
              <a:gd name="connsiteY5" fmla="*/ 5209122 h 5209122"/>
              <a:gd name="connsiteX6" fmla="*/ 1352051 w 6309874"/>
              <a:gd name="connsiteY6" fmla="*/ 5209122 h 5209122"/>
              <a:gd name="connsiteX7" fmla="*/ 1148104 w 6309874"/>
              <a:gd name="connsiteY7" fmla="*/ 5056374 h 5209122"/>
              <a:gd name="connsiteX8" fmla="*/ 0 w 6309874"/>
              <a:gd name="connsiteY8" fmla="*/ 2618050 h 5209122"/>
              <a:gd name="connsiteX9" fmla="*/ 1148104 w 6309874"/>
              <a:gd name="connsiteY9" fmla="*/ 179726 h 520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9874" h="5209122">
                <a:moveTo>
                  <a:pt x="1388071" y="0"/>
                </a:moveTo>
                <a:lnTo>
                  <a:pt x="4921803" y="0"/>
                </a:lnTo>
                <a:lnTo>
                  <a:pt x="5161770" y="179726"/>
                </a:lnTo>
                <a:cubicBezTo>
                  <a:pt x="5862946" y="759296"/>
                  <a:pt x="6309874" y="1636398"/>
                  <a:pt x="6309874" y="2618050"/>
                </a:cubicBezTo>
                <a:cubicBezTo>
                  <a:pt x="6309874" y="3599702"/>
                  <a:pt x="5862946" y="4476804"/>
                  <a:pt x="5161770" y="5056374"/>
                </a:cubicBezTo>
                <a:lnTo>
                  <a:pt x="4957824" y="5209122"/>
                </a:lnTo>
                <a:lnTo>
                  <a:pt x="1352051" y="5209122"/>
                </a:lnTo>
                <a:lnTo>
                  <a:pt x="1148104" y="5056374"/>
                </a:lnTo>
                <a:cubicBezTo>
                  <a:pt x="446928" y="4476804"/>
                  <a:pt x="0" y="3599702"/>
                  <a:pt x="0" y="2618050"/>
                </a:cubicBezTo>
                <a:cubicBezTo>
                  <a:pt x="0" y="1636398"/>
                  <a:pt x="446928" y="759296"/>
                  <a:pt x="1148104" y="179726"/>
                </a:cubicBez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465222D5-2CAF-ED47-9CD4-6E92F1B90CA8}"/>
              </a:ext>
            </a:extLst>
          </p:cNvPr>
          <p:cNvSpPr/>
          <p:nvPr/>
        </p:nvSpPr>
        <p:spPr>
          <a:xfrm>
            <a:off x="6650104" y="11575"/>
            <a:ext cx="2493896" cy="2862322"/>
          </a:xfrm>
          <a:prstGeom prst="rect">
            <a:avLst/>
          </a:prstGeom>
        </p:spPr>
        <p:txBody>
          <a:bodyPr wrap="square">
            <a:spAutoFit/>
          </a:bodyPr>
          <a:lstStyle/>
          <a:p>
            <a:pPr algn="ctr" eaLnBrk="1" hangingPunct="1">
              <a:spcBef>
                <a:spcPct val="50000"/>
              </a:spcBef>
            </a:pPr>
            <a:r>
              <a:rPr lang="en-US" altLang="vi-VN" sz="3600" b="1" dirty="0" err="1">
                <a:solidFill>
                  <a:srgbClr val="FEF951"/>
                </a:solidFill>
                <a:latin typeface="Snell Roundhand Black" panose="02000603080000090004" pitchFamily="2" charset="77"/>
              </a:rPr>
              <a:t>Quanh</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cảnh</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buổi</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lễ</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thành</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lập</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Quốc</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tế</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thứ</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nhất</a:t>
            </a:r>
            <a:endParaRPr lang="en-US" altLang="vi-VN" sz="3600" b="1" dirty="0">
              <a:solidFill>
                <a:srgbClr val="FEF951"/>
              </a:solidFill>
              <a:latin typeface="Snell Roundhand Black" panose="02000603080000090004" pitchFamily="2" charset="77"/>
            </a:endParaRPr>
          </a:p>
        </p:txBody>
      </p:sp>
      <p:pic>
        <p:nvPicPr>
          <p:cNvPr id="8" name="Graphic 7" descr="Customer review RTL">
            <a:extLst>
              <a:ext uri="{FF2B5EF4-FFF2-40B4-BE49-F238E27FC236}">
                <a16:creationId xmlns:a16="http://schemas.microsoft.com/office/drawing/2014/main" id="{F72CE8D5-6FCB-3E4F-B5FD-51C867A157D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93754" y="3449717"/>
            <a:ext cx="1693783" cy="1693783"/>
          </a:xfrm>
          <a:prstGeom prst="rect">
            <a:avLst/>
          </a:prstGeom>
        </p:spPr>
      </p:pic>
      <p:pic>
        <p:nvPicPr>
          <p:cNvPr id="14" name="Picture 13" descr="Quốc tế thứ hai">
            <a:extLst>
              <a:ext uri="{FF2B5EF4-FFF2-40B4-BE49-F238E27FC236}">
                <a16:creationId xmlns:a16="http://schemas.microsoft.com/office/drawing/2014/main" id="{8296380A-C32A-894B-B4A7-76595BB5D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8574" b="9001"/>
          <a:stretch>
            <a:fillRect/>
          </a:stretch>
        </p:blipFill>
        <p:spPr bwMode="auto">
          <a:xfrm>
            <a:off x="231952" y="-30898"/>
            <a:ext cx="6466869" cy="5174398"/>
          </a:xfrm>
          <a:custGeom>
            <a:avLst/>
            <a:gdLst>
              <a:gd name="connsiteX0" fmla="*/ 1388071 w 6309874"/>
              <a:gd name="connsiteY0" fmla="*/ 0 h 5209122"/>
              <a:gd name="connsiteX1" fmla="*/ 4921803 w 6309874"/>
              <a:gd name="connsiteY1" fmla="*/ 0 h 5209122"/>
              <a:gd name="connsiteX2" fmla="*/ 5161770 w 6309874"/>
              <a:gd name="connsiteY2" fmla="*/ 179726 h 5209122"/>
              <a:gd name="connsiteX3" fmla="*/ 6309874 w 6309874"/>
              <a:gd name="connsiteY3" fmla="*/ 2618050 h 5209122"/>
              <a:gd name="connsiteX4" fmla="*/ 5161770 w 6309874"/>
              <a:gd name="connsiteY4" fmla="*/ 5056374 h 5209122"/>
              <a:gd name="connsiteX5" fmla="*/ 4957824 w 6309874"/>
              <a:gd name="connsiteY5" fmla="*/ 5209122 h 5209122"/>
              <a:gd name="connsiteX6" fmla="*/ 1352051 w 6309874"/>
              <a:gd name="connsiteY6" fmla="*/ 5209122 h 5209122"/>
              <a:gd name="connsiteX7" fmla="*/ 1148104 w 6309874"/>
              <a:gd name="connsiteY7" fmla="*/ 5056374 h 5209122"/>
              <a:gd name="connsiteX8" fmla="*/ 0 w 6309874"/>
              <a:gd name="connsiteY8" fmla="*/ 2618050 h 5209122"/>
              <a:gd name="connsiteX9" fmla="*/ 1148104 w 6309874"/>
              <a:gd name="connsiteY9" fmla="*/ 179726 h 520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9874" h="5209122">
                <a:moveTo>
                  <a:pt x="1388071" y="0"/>
                </a:moveTo>
                <a:lnTo>
                  <a:pt x="4921803" y="0"/>
                </a:lnTo>
                <a:lnTo>
                  <a:pt x="5161770" y="179726"/>
                </a:lnTo>
                <a:cubicBezTo>
                  <a:pt x="5862946" y="759296"/>
                  <a:pt x="6309874" y="1636398"/>
                  <a:pt x="6309874" y="2618050"/>
                </a:cubicBezTo>
                <a:cubicBezTo>
                  <a:pt x="6309874" y="3599702"/>
                  <a:pt x="5862946" y="4476804"/>
                  <a:pt x="5161770" y="5056374"/>
                </a:cubicBezTo>
                <a:lnTo>
                  <a:pt x="4957824" y="5209122"/>
                </a:lnTo>
                <a:lnTo>
                  <a:pt x="1352051" y="5209122"/>
                </a:lnTo>
                <a:lnTo>
                  <a:pt x="1148104" y="5056374"/>
                </a:lnTo>
                <a:cubicBezTo>
                  <a:pt x="446928" y="4476804"/>
                  <a:pt x="0" y="3599702"/>
                  <a:pt x="0" y="2618050"/>
                </a:cubicBezTo>
                <a:cubicBezTo>
                  <a:pt x="0" y="1636398"/>
                  <a:pt x="446928" y="759296"/>
                  <a:pt x="1148104" y="179726"/>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CBE5B5C-D609-5341-A34A-8DDB45995472}"/>
              </a:ext>
            </a:extLst>
          </p:cNvPr>
          <p:cNvSpPr/>
          <p:nvPr/>
        </p:nvSpPr>
        <p:spPr>
          <a:xfrm>
            <a:off x="6260420" y="220562"/>
            <a:ext cx="2994308" cy="1200329"/>
          </a:xfrm>
          <a:prstGeom prst="rect">
            <a:avLst/>
          </a:prstGeom>
        </p:spPr>
        <p:txBody>
          <a:bodyPr wrap="square">
            <a:spAutoFit/>
          </a:bodyPr>
          <a:lstStyle/>
          <a:p>
            <a:pPr algn="ctr" eaLnBrk="1" hangingPunct="1">
              <a:spcBef>
                <a:spcPct val="50000"/>
              </a:spcBef>
            </a:pPr>
            <a:r>
              <a:rPr lang="en-US" altLang="vi-VN" sz="3600" b="1" dirty="0" err="1">
                <a:solidFill>
                  <a:srgbClr val="FEF951"/>
                </a:solidFill>
                <a:latin typeface="Snell Roundhand Black" panose="02000603080000090004" pitchFamily="2" charset="77"/>
              </a:rPr>
              <a:t>Đại</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biểu</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quốc</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tế</a:t>
            </a:r>
            <a:r>
              <a:rPr lang="en-US" altLang="vi-VN" sz="3600" b="1" dirty="0">
                <a:solidFill>
                  <a:srgbClr val="FEF951"/>
                </a:solidFill>
                <a:latin typeface="Snell Roundhand Black" panose="02000603080000090004" pitchFamily="2" charset="77"/>
              </a:rPr>
              <a:t> </a:t>
            </a:r>
            <a:r>
              <a:rPr lang="en-US" altLang="vi-VN" sz="3600" b="1" dirty="0" err="1">
                <a:solidFill>
                  <a:srgbClr val="FEF951"/>
                </a:solidFill>
                <a:latin typeface="Snell Roundhand Black" panose="02000603080000090004" pitchFamily="2" charset="77"/>
              </a:rPr>
              <a:t>thứ</a:t>
            </a:r>
            <a:r>
              <a:rPr lang="en-US" altLang="vi-VN" sz="3600" b="1" dirty="0">
                <a:solidFill>
                  <a:srgbClr val="FEF951"/>
                </a:solidFill>
                <a:latin typeface="Snell Roundhand Black" panose="02000603080000090004" pitchFamily="2" charset="77"/>
              </a:rPr>
              <a:t> 2</a:t>
            </a:r>
          </a:p>
        </p:txBody>
      </p:sp>
    </p:spTree>
    <p:extLst>
      <p:ext uri="{BB962C8B-B14F-4D97-AF65-F5344CB8AC3E}">
        <p14:creationId xmlns:p14="http://schemas.microsoft.com/office/powerpoint/2010/main" val="10873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1"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269013" y="797481"/>
            <a:ext cx="1930713"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5. </a:t>
            </a:r>
            <a:r>
              <a:rPr lang="en" dirty="0" err="1"/>
              <a:t>Quốc</a:t>
            </a:r>
            <a:r>
              <a:rPr lang="en" dirty="0"/>
              <a:t> </a:t>
            </a:r>
            <a:r>
              <a:rPr lang="en" dirty="0" err="1"/>
              <a:t>tế</a:t>
            </a:r>
            <a:r>
              <a:rPr lang="en" dirty="0"/>
              <a:t> </a:t>
            </a:r>
            <a:r>
              <a:rPr lang="en" dirty="0" err="1"/>
              <a:t>cộng</a:t>
            </a:r>
            <a:r>
              <a:rPr lang="en" dirty="0"/>
              <a:t> </a:t>
            </a:r>
            <a:r>
              <a:rPr lang="en" dirty="0" err="1"/>
              <a:t>sản</a:t>
            </a:r>
            <a:endParaRPr dirty="0"/>
          </a:p>
        </p:txBody>
      </p:sp>
      <p:grpSp>
        <p:nvGrpSpPr>
          <p:cNvPr id="176" name="Google Shape;176;p24"/>
          <p:cNvGrpSpPr/>
          <p:nvPr/>
        </p:nvGrpSpPr>
        <p:grpSpPr>
          <a:xfrm>
            <a:off x="1576915" y="282216"/>
            <a:ext cx="316043" cy="515211"/>
            <a:chOff x="6730350" y="2315900"/>
            <a:chExt cx="257700" cy="420100"/>
          </a:xfrm>
        </p:grpSpPr>
        <p:sp>
          <p:nvSpPr>
            <p:cNvPr id="177" name="Google Shape;177;p24"/>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9B451451-CF57-1D4D-8BE5-45BFC60DAA05}"/>
              </a:ext>
            </a:extLst>
          </p:cNvPr>
          <p:cNvGrpSpPr/>
          <p:nvPr/>
        </p:nvGrpSpPr>
        <p:grpSpPr>
          <a:xfrm>
            <a:off x="2517957" y="15132"/>
            <a:ext cx="2008054" cy="1640849"/>
            <a:chOff x="2677093" y="73151"/>
            <a:chExt cx="2008054" cy="1640849"/>
          </a:xfrm>
        </p:grpSpPr>
        <p:sp>
          <p:nvSpPr>
            <p:cNvPr id="174" name="Google Shape;174;p24"/>
            <p:cNvSpPr/>
            <p:nvPr/>
          </p:nvSpPr>
          <p:spPr>
            <a:xfrm>
              <a:off x="2681921" y="73151"/>
              <a:ext cx="1860779" cy="1640849"/>
            </a:xfrm>
            <a:prstGeom prst="ellipse">
              <a:avLst/>
            </a:prstGeom>
            <a:solidFill>
              <a:srgbClr val="FFFF00"/>
            </a:solid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12" name="Rounded Rectangle 11">
              <a:extLst>
                <a:ext uri="{FF2B5EF4-FFF2-40B4-BE49-F238E27FC236}">
                  <a16:creationId xmlns:a16="http://schemas.microsoft.com/office/drawing/2014/main" id="{E4A2EBFA-C9DC-AD44-A7E8-ED7BCCC0D27D}"/>
                </a:ext>
              </a:extLst>
            </p:cNvPr>
            <p:cNvSpPr/>
            <p:nvPr/>
          </p:nvSpPr>
          <p:spPr>
            <a:xfrm>
              <a:off x="2677093" y="90657"/>
              <a:ext cx="2008054" cy="14837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endParaRPr lang="vi-VN" sz="2800" dirty="0">
                <a:solidFill>
                  <a:schemeClr val="tx1"/>
                </a:solidFill>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4BC38660-335A-EE4C-9FF7-05BA04D41BF7}"/>
              </a:ext>
            </a:extLst>
          </p:cNvPr>
          <p:cNvPicPr>
            <a:picLocks noChangeAspect="1"/>
          </p:cNvPicPr>
          <p:nvPr/>
        </p:nvPicPr>
        <p:blipFill>
          <a:blip r:embed="rId3"/>
          <a:stretch>
            <a:fillRect/>
          </a:stretch>
        </p:blipFill>
        <p:spPr>
          <a:xfrm>
            <a:off x="2588701" y="2050792"/>
            <a:ext cx="2401397" cy="3092708"/>
          </a:xfrm>
          <a:prstGeom prst="rect">
            <a:avLst/>
          </a:prstGeom>
        </p:spPr>
      </p:pic>
      <p:grpSp>
        <p:nvGrpSpPr>
          <p:cNvPr id="8" name="Group 7">
            <a:extLst>
              <a:ext uri="{FF2B5EF4-FFF2-40B4-BE49-F238E27FC236}">
                <a16:creationId xmlns:a16="http://schemas.microsoft.com/office/drawing/2014/main" id="{8348ACFE-6695-6C4C-8021-A246D6896A5A}"/>
              </a:ext>
            </a:extLst>
          </p:cNvPr>
          <p:cNvGrpSpPr/>
          <p:nvPr/>
        </p:nvGrpSpPr>
        <p:grpSpPr>
          <a:xfrm>
            <a:off x="4706623" y="-46353"/>
            <a:ext cx="3814694" cy="3009426"/>
            <a:chOff x="3828752" y="745765"/>
            <a:chExt cx="3814694" cy="3009426"/>
          </a:xfrm>
        </p:grpSpPr>
        <p:sp>
          <p:nvSpPr>
            <p:cNvPr id="19" name="Cloud Callout 18">
              <a:extLst>
                <a:ext uri="{FF2B5EF4-FFF2-40B4-BE49-F238E27FC236}">
                  <a16:creationId xmlns:a16="http://schemas.microsoft.com/office/drawing/2014/main" id="{D3729FED-5D1B-F045-BC21-F553C4F4B21D}"/>
                </a:ext>
              </a:extLst>
            </p:cNvPr>
            <p:cNvSpPr/>
            <p:nvPr/>
          </p:nvSpPr>
          <p:spPr>
            <a:xfrm>
              <a:off x="3828752" y="745765"/>
              <a:ext cx="3814694" cy="3009426"/>
            </a:xfrm>
            <a:prstGeom prst="cloudCallout">
              <a:avLst>
                <a:gd name="adj1" fmla="val -55770"/>
                <a:gd name="adj2" fmla="val 274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E485AED2-A2D3-2F49-B096-00BE4893074C}"/>
                </a:ext>
              </a:extLst>
            </p:cNvPr>
            <p:cNvSpPr/>
            <p:nvPr/>
          </p:nvSpPr>
          <p:spPr>
            <a:xfrm>
              <a:off x="4474379" y="1200840"/>
              <a:ext cx="2715197" cy="1815882"/>
            </a:xfrm>
            <a:prstGeom prst="rect">
              <a:avLst/>
            </a:prstGeom>
          </p:spPr>
          <p:txBody>
            <a:bodyPr wrap="square">
              <a:spAutoFit/>
            </a:bodyPr>
            <a:lstStyle/>
            <a:p>
              <a:pPr algn="ctr"/>
              <a:r>
                <a:rPr lang="en-US" sz="2800" dirty="0" err="1">
                  <a:solidFill>
                    <a:schemeClr val="tx1"/>
                  </a:solidFill>
                  <a:latin typeface="Times New Roman" panose="02020603050405020304" pitchFamily="18" charset="0"/>
                  <a:cs typeface="Times New Roman" pitchFamily="18" charset="0"/>
                </a:rPr>
                <a:t>Nguyên</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nhân</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dẫn</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đến</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sự</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xuất</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hiện</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của</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Quốc</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tế</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cộng</a:t>
              </a:r>
              <a:r>
                <a:rPr lang="en-US" sz="2800" dirty="0">
                  <a:solidFill>
                    <a:schemeClr val="tx1"/>
                  </a:solidFill>
                  <a:latin typeface="Times New Roman" panose="02020603050405020304" pitchFamily="18" charset="0"/>
                  <a:cs typeface="Times New Roman" pitchFamily="18" charset="0"/>
                </a:rPr>
                <a:t> </a:t>
              </a:r>
              <a:r>
                <a:rPr lang="en-US" sz="2800" dirty="0" err="1">
                  <a:solidFill>
                    <a:schemeClr val="tx1"/>
                  </a:solidFill>
                  <a:latin typeface="Times New Roman" panose="02020603050405020304" pitchFamily="18" charset="0"/>
                  <a:cs typeface="Times New Roman" pitchFamily="18" charset="0"/>
                </a:rPr>
                <a:t>sản</a:t>
              </a:r>
              <a:r>
                <a:rPr lang="en-US" sz="2800" dirty="0">
                  <a:solidFill>
                    <a:schemeClr val="tx1"/>
                  </a:solidFill>
                  <a:latin typeface="Times New Roman" panose="02020603050405020304" pitchFamily="18" charset="0"/>
                  <a:cs typeface="Times New Roman" pitchFamily="18" charset="0"/>
                </a:rPr>
                <a:t>? </a:t>
              </a:r>
              <a:endParaRPr lang="vi-VN" sz="2800" dirty="0">
                <a:solidFill>
                  <a:schemeClr val="tx1"/>
                </a:solidFill>
                <a:latin typeface="Times New Roman" panose="02020603050405020304" pitchFamily="18" charset="0"/>
                <a:cs typeface="Times New Roman" pitchFamily="18" charset="0"/>
              </a:endParaRPr>
            </a:p>
          </p:txBody>
        </p:sp>
      </p:grpSp>
      <p:pic>
        <p:nvPicPr>
          <p:cNvPr id="13" name="Picture 12">
            <a:extLst>
              <a:ext uri="{FF2B5EF4-FFF2-40B4-BE49-F238E27FC236}">
                <a16:creationId xmlns:a16="http://schemas.microsoft.com/office/drawing/2014/main" id="{4B900F8F-F2B8-F34D-B280-747C68187FFA}"/>
              </a:ext>
            </a:extLst>
          </p:cNvPr>
          <p:cNvPicPr>
            <a:picLocks noChangeAspect="1"/>
          </p:cNvPicPr>
          <p:nvPr/>
        </p:nvPicPr>
        <p:blipFill>
          <a:blip r:embed="rId4"/>
          <a:stretch>
            <a:fillRect/>
          </a:stretch>
        </p:blipFill>
        <p:spPr>
          <a:xfrm>
            <a:off x="-32445" y="2640267"/>
            <a:ext cx="2486524" cy="2486524"/>
          </a:xfrm>
          <a:prstGeom prst="rect">
            <a:avLst/>
          </a:prstGeom>
        </p:spPr>
      </p:pic>
      <p:grpSp>
        <p:nvGrpSpPr>
          <p:cNvPr id="9" name="Group 8">
            <a:extLst>
              <a:ext uri="{FF2B5EF4-FFF2-40B4-BE49-F238E27FC236}">
                <a16:creationId xmlns:a16="http://schemas.microsoft.com/office/drawing/2014/main" id="{0421AB91-DF0D-CF4A-B918-92B1005AB956}"/>
              </a:ext>
            </a:extLst>
          </p:cNvPr>
          <p:cNvGrpSpPr/>
          <p:nvPr/>
        </p:nvGrpSpPr>
        <p:grpSpPr>
          <a:xfrm>
            <a:off x="4572001" y="2963073"/>
            <a:ext cx="4572000" cy="2133600"/>
            <a:chOff x="4572001" y="2963073"/>
            <a:chExt cx="4572000" cy="2133600"/>
          </a:xfrm>
        </p:grpSpPr>
        <p:sp>
          <p:nvSpPr>
            <p:cNvPr id="23" name="Rounded Rectangle 22">
              <a:extLst>
                <a:ext uri="{FF2B5EF4-FFF2-40B4-BE49-F238E27FC236}">
                  <a16:creationId xmlns:a16="http://schemas.microsoft.com/office/drawing/2014/main" id="{4E826B36-0AD5-3D4C-AAAA-3B99D210406B}"/>
                </a:ext>
              </a:extLst>
            </p:cNvPr>
            <p:cNvSpPr/>
            <p:nvPr/>
          </p:nvSpPr>
          <p:spPr>
            <a:xfrm>
              <a:off x="4572001" y="2963073"/>
              <a:ext cx="4572000" cy="2133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D75D0518-D57A-4749-A872-99EE22D25865}"/>
                </a:ext>
              </a:extLst>
            </p:cNvPr>
            <p:cNvSpPr/>
            <p:nvPr/>
          </p:nvSpPr>
          <p:spPr>
            <a:xfrm>
              <a:off x="4572001" y="3348036"/>
              <a:ext cx="4572000" cy="1400383"/>
            </a:xfrm>
            <a:prstGeom prst="rect">
              <a:avLst/>
            </a:prstGeom>
          </p:spPr>
          <p:txBody>
            <a:bodyPr>
              <a:spAutoFit/>
            </a:bodyPr>
            <a:lstStyle/>
            <a:p>
              <a:pPr algn="just" eaLnBrk="1" hangingPunct="1">
                <a:spcBef>
                  <a:spcPts val="600"/>
                </a:spcBef>
              </a:pPr>
              <a:r>
                <a:rPr lang="en-US" sz="2000" dirty="0">
                  <a:solidFill>
                    <a:srgbClr val="FEF951"/>
                  </a:solidFill>
                  <a:latin typeface="Times New Roman" panose="02020603050405020304" pitchFamily="18" charset="0"/>
                  <a:cs typeface="Times New Roman" pitchFamily="18" charset="0"/>
                </a:rPr>
                <a:t>- Do </a:t>
              </a:r>
              <a:r>
                <a:rPr lang="en-US" sz="2000" dirty="0" err="1">
                  <a:solidFill>
                    <a:srgbClr val="FEF951"/>
                  </a:solidFill>
                  <a:latin typeface="Times New Roman" panose="02020603050405020304" pitchFamily="18" charset="0"/>
                  <a:cs typeface="Times New Roman" pitchFamily="18" charset="0"/>
                </a:rPr>
                <a:t>hậu</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quả</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Chiến</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tranh</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thế</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giới</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thứ</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nhất</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ảnh</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hưởng</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của</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Cách</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mạng</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tháng</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Mười</a:t>
              </a:r>
              <a:r>
                <a:rPr lang="en-US" sz="2000" dirty="0">
                  <a:solidFill>
                    <a:srgbClr val="FEF951"/>
                  </a:solidFill>
                  <a:latin typeface="Times New Roman" panose="02020603050405020304" pitchFamily="18" charset="0"/>
                  <a:cs typeface="Times New Roman" pitchFamily="18" charset="0"/>
                </a:rPr>
                <a:t> Nga </a:t>
              </a:r>
              <a:r>
                <a:rPr lang="en-US" sz="2000" dirty="0" err="1">
                  <a:solidFill>
                    <a:srgbClr val="FEF951"/>
                  </a:solidFill>
                  <a:latin typeface="Times New Roman" panose="02020603050405020304" pitchFamily="18" charset="0"/>
                  <a:cs typeface="Times New Roman" pitchFamily="18" charset="0"/>
                </a:rPr>
                <a:t>năm</a:t>
              </a:r>
              <a:r>
                <a:rPr lang="en-US" sz="2000" dirty="0">
                  <a:solidFill>
                    <a:srgbClr val="FEF951"/>
                  </a:solidFill>
                  <a:latin typeface="Times New Roman" pitchFamily="18" charset="0"/>
                  <a:cs typeface="Times New Roman" pitchFamily="18" charset="0"/>
                </a:rPr>
                <a:t> 1917.</a:t>
              </a:r>
            </a:p>
            <a:p>
              <a:pPr algn="just" eaLnBrk="1" hangingPunct="1">
                <a:spcBef>
                  <a:spcPts val="600"/>
                </a:spcBef>
              </a:pPr>
              <a:r>
                <a:rPr lang="en-US" sz="2000" dirty="0">
                  <a:solidFill>
                    <a:srgbClr val="FEF951"/>
                  </a:solidFill>
                  <a:latin typeface="Times New Roman" pitchFamily="18" charset="0"/>
                  <a:cs typeface="Times New Roman" pitchFamily="18" charset="0"/>
                </a:rPr>
                <a:t>- Cao </a:t>
              </a:r>
              <a:r>
                <a:rPr lang="en-US" sz="2000" dirty="0" err="1">
                  <a:solidFill>
                    <a:srgbClr val="FEF951"/>
                  </a:solidFill>
                  <a:latin typeface="Times New Roman" panose="02020603050405020304" pitchFamily="18" charset="0"/>
                  <a:cs typeface="Times New Roman" pitchFamily="18" charset="0"/>
                </a:rPr>
                <a:t>trào</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cách</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mạng</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bùng</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nổ</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ở</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châu</a:t>
              </a:r>
              <a:r>
                <a:rPr lang="en-US" sz="2000" dirty="0">
                  <a:solidFill>
                    <a:srgbClr val="FEF951"/>
                  </a:solidFill>
                  <a:latin typeface="Times New Roman" panose="02020603050405020304" pitchFamily="18" charset="0"/>
                  <a:cs typeface="Times New Roman" pitchFamily="18" charset="0"/>
                </a:rPr>
                <a:t> </a:t>
              </a:r>
              <a:r>
                <a:rPr lang="en-US" sz="2000" dirty="0" err="1">
                  <a:solidFill>
                    <a:srgbClr val="FEF951"/>
                  </a:solidFill>
                  <a:latin typeface="Times New Roman" panose="02020603050405020304" pitchFamily="18" charset="0"/>
                  <a:cs typeface="Times New Roman" pitchFamily="18" charset="0"/>
                </a:rPr>
                <a:t>Âu</a:t>
              </a:r>
              <a:r>
                <a:rPr lang="en-US" sz="2000" dirty="0">
                  <a:solidFill>
                    <a:srgbClr val="FEF951"/>
                  </a:solidFill>
                  <a:latin typeface="Times New Roman" panose="02020603050405020304" pitchFamily="18" charset="0"/>
                  <a:cs typeface="Times New Roman" pitchFamily="18" charset="0"/>
                </a:rPr>
                <a:t> </a:t>
              </a:r>
            </a:p>
          </p:txBody>
        </p:sp>
      </p:grpSp>
    </p:spTree>
    <p:extLst>
      <p:ext uri="{BB962C8B-B14F-4D97-AF65-F5344CB8AC3E}">
        <p14:creationId xmlns:p14="http://schemas.microsoft.com/office/powerpoint/2010/main" val="3071890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14:bounceEnd="50000">
                                          <p:cBhvr additive="base">
                                            <p:cTn id="7" dur="500" fill="hold"/>
                                            <p:tgtEl>
                                              <p:spTgt spid="17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14:bounceEnd="50000">
                                          <p:cBhvr additive="base">
                                            <p:cTn id="11" dur="500" fill="hold"/>
                                            <p:tgtEl>
                                              <p:spTgt spid="1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Left)">
                                          <p:cBhvr>
                                            <p:cTn id="26" dur="500"/>
                                            <p:tgtEl>
                                              <p:spTgt spid="4"/>
                                            </p:tgtEl>
                                          </p:cBhvr>
                                        </p:animEffect>
                                      </p:childTnLst>
                                    </p:cTn>
                                  </p:par>
                                  <p:par>
                                    <p:cTn id="27" presetID="18" presetClass="entr" presetSubtype="1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fill="hold"/>
                                            <p:tgtEl>
                                              <p:spTgt spid="172"/>
                                            </p:tgtEl>
                                            <p:attrNameLst>
                                              <p:attrName>ppt_x</p:attrName>
                                            </p:attrNameLst>
                                          </p:cBhvr>
                                          <p:tavLst>
                                            <p:tav tm="0">
                                              <p:val>
                                                <p:strVal val="#ppt_x"/>
                                              </p:val>
                                            </p:tav>
                                            <p:tav tm="100000">
                                              <p:val>
                                                <p:strVal val="#ppt_x"/>
                                              </p:val>
                                            </p:tav>
                                          </p:tavLst>
                                        </p:anim>
                                        <p:anim calcmode="lin" valueType="num">
                                          <p:cBhvr additive="base">
                                            <p:cTn id="8" dur="500" fill="hold"/>
                                            <p:tgtEl>
                                              <p:spTgt spid="17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Left)">
                                          <p:cBhvr>
                                            <p:cTn id="26" dur="500"/>
                                            <p:tgtEl>
                                              <p:spTgt spid="4"/>
                                            </p:tgtEl>
                                          </p:cBhvr>
                                        </p:animEffect>
                                      </p:childTnLst>
                                    </p:cTn>
                                  </p:par>
                                  <p:par>
                                    <p:cTn id="27" presetID="18" presetClass="entr" presetSubtype="1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30000" b="-17000"/>
          </a:stretch>
        </a:blip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D55BC49-86A3-D24E-A8A7-D47FB69211B6}"/>
              </a:ext>
            </a:extLst>
          </p:cNvPr>
          <p:cNvSpPr txBox="1">
            <a:spLocks/>
          </p:cNvSpPr>
          <p:nvPr/>
        </p:nvSpPr>
        <p:spPr>
          <a:xfrm>
            <a:off x="6459658" y="74738"/>
            <a:ext cx="2504506" cy="1325437"/>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err="1">
                <a:solidFill>
                  <a:schemeClr val="bg1"/>
                </a:solidFill>
                <a:latin typeface="Times New Roman" pitchFamily="18" charset="0"/>
                <a:cs typeface="Times New Roman" pitchFamily="18" charset="0"/>
              </a:rPr>
              <a:t>Trẻ</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em</a:t>
            </a:r>
            <a:r>
              <a:rPr lang="en-US" sz="2400" b="1" dirty="0">
                <a:solidFill>
                  <a:schemeClr val="bg1"/>
                </a:solidFill>
                <a:latin typeface="Times New Roman" pitchFamily="18" charset="0"/>
                <a:cs typeface="Times New Roman" pitchFamily="18" charset="0"/>
              </a:rPr>
              <a:t> Anh lao </a:t>
            </a:r>
            <a:r>
              <a:rPr lang="en-US" sz="2400" b="1" dirty="0" err="1">
                <a:solidFill>
                  <a:schemeClr val="bg1"/>
                </a:solidFill>
                <a:latin typeface="Times New Roman" pitchFamily="18" charset="0"/>
                <a:cs typeface="Times New Roman" pitchFamily="18" charset="0"/>
              </a:rPr>
              <a:t>động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trong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hầm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mỏ</a:t>
            </a:r>
            <a:endParaRPr lang="en-US" sz="800" dirty="0">
              <a:solidFill>
                <a:schemeClr val="bg1"/>
              </a:solidFill>
              <a:latin typeface="Times New Roman" pitchFamily="18" charset="0"/>
              <a:cs typeface="Times New Roman" pitchFamily="18" charset="0"/>
            </a:endParaRPr>
          </a:p>
        </p:txBody>
      </p:sp>
      <p:pic>
        <p:nvPicPr>
          <p:cNvPr id="1026" name="Picture 2" descr="Abolishing child labor took the specter of &amp;#39;white slavery&amp;#39; and the job  market&amp;#39;s near collapse during the Great Depression">
            <a:extLst>
              <a:ext uri="{FF2B5EF4-FFF2-40B4-BE49-F238E27FC236}">
                <a16:creationId xmlns:a16="http://schemas.microsoft.com/office/drawing/2014/main" id="{3EEB4700-767D-E049-AC8D-16471A328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8872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d Labour - Home">
            <a:extLst>
              <a:ext uri="{FF2B5EF4-FFF2-40B4-BE49-F238E27FC236}">
                <a16:creationId xmlns:a16="http://schemas.microsoft.com/office/drawing/2014/main" id="{851EEE4D-E4DA-EA4D-BD1B-0E6EAA759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26160"/>
            <a:ext cx="6896100" cy="5169659"/>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31">
            <a:extLst>
              <a:ext uri="{FF2B5EF4-FFF2-40B4-BE49-F238E27FC236}">
                <a16:creationId xmlns:a16="http://schemas.microsoft.com/office/drawing/2014/main" id="{DED19A2E-7E3A-394F-ABC3-F498745139DF}"/>
              </a:ext>
            </a:extLst>
          </p:cNvPr>
          <p:cNvSpPr/>
          <p:nvPr/>
        </p:nvSpPr>
        <p:spPr>
          <a:xfrm flipH="1">
            <a:off x="5530652" y="-114300"/>
            <a:ext cx="3740939" cy="5257800"/>
          </a:xfrm>
          <a:custGeom>
            <a:avLst/>
            <a:gdLst>
              <a:gd name="connsiteX0" fmla="*/ 3740939 w 3740939"/>
              <a:gd name="connsiteY0" fmla="*/ 0 h 5257800"/>
              <a:gd name="connsiteX1" fmla="*/ 0 w 3740939"/>
              <a:gd name="connsiteY1" fmla="*/ 0 h 5257800"/>
              <a:gd name="connsiteX2" fmla="*/ 0 w 3740939"/>
              <a:gd name="connsiteY2" fmla="*/ 5257800 h 5257800"/>
              <a:gd name="connsiteX3" fmla="*/ 3609500 w 3740939"/>
              <a:gd name="connsiteY3" fmla="*/ 5257800 h 5257800"/>
              <a:gd name="connsiteX4" fmla="*/ 3525219 w 3740939"/>
              <a:gd name="connsiteY4" fmla="*/ 5159335 h 5257800"/>
              <a:gd name="connsiteX5" fmla="*/ 2609008 w 3740939"/>
              <a:gd name="connsiteY5" fmla="*/ 2701673 h 5257800"/>
              <a:gd name="connsiteX6" fmla="*/ 3675442 w 3740939"/>
              <a:gd name="connsiteY6" fmla="*/ 68509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939" h="5257800">
                <a:moveTo>
                  <a:pt x="3740939" y="0"/>
                </a:moveTo>
                <a:lnTo>
                  <a:pt x="0" y="0"/>
                </a:lnTo>
                <a:lnTo>
                  <a:pt x="0" y="5257800"/>
                </a:lnTo>
                <a:lnTo>
                  <a:pt x="3609500" y="5257800"/>
                </a:lnTo>
                <a:lnTo>
                  <a:pt x="3525219" y="5159335"/>
                </a:lnTo>
                <a:cubicBezTo>
                  <a:pt x="2944549" y="4446379"/>
                  <a:pt x="2609008" y="3604059"/>
                  <a:pt x="2609008" y="2701673"/>
                </a:cubicBezTo>
                <a:cubicBezTo>
                  <a:pt x="2609008" y="1724088"/>
                  <a:pt x="3002803" y="816998"/>
                  <a:pt x="3675442" y="68509"/>
                </a:cubicBezTo>
                <a:close/>
              </a:path>
            </a:pathLst>
          </a:custGeom>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VN"/>
          </a:p>
        </p:txBody>
      </p:sp>
      <p:grpSp>
        <p:nvGrpSpPr>
          <p:cNvPr id="21" name="Group 20">
            <a:extLst>
              <a:ext uri="{FF2B5EF4-FFF2-40B4-BE49-F238E27FC236}">
                <a16:creationId xmlns:a16="http://schemas.microsoft.com/office/drawing/2014/main" id="{197EB448-DC4A-FA44-860F-078A1CF85665}"/>
              </a:ext>
            </a:extLst>
          </p:cNvPr>
          <p:cNvGrpSpPr/>
          <p:nvPr/>
        </p:nvGrpSpPr>
        <p:grpSpPr>
          <a:xfrm>
            <a:off x="5657850" y="2914650"/>
            <a:ext cx="3486150" cy="2370798"/>
            <a:chOff x="4668874" y="2401629"/>
            <a:chExt cx="4229396" cy="2883679"/>
          </a:xfrm>
        </p:grpSpPr>
        <p:pic>
          <p:nvPicPr>
            <p:cNvPr id="17" name="Picture 16">
              <a:extLst>
                <a:ext uri="{FF2B5EF4-FFF2-40B4-BE49-F238E27FC236}">
                  <a16:creationId xmlns:a16="http://schemas.microsoft.com/office/drawing/2014/main" id="{C497AD0C-9182-7D4F-93F5-C2C87F69706C}"/>
                </a:ext>
              </a:extLst>
            </p:cNvPr>
            <p:cNvPicPr>
              <a:picLocks noChangeAspect="1"/>
            </p:cNvPicPr>
            <p:nvPr/>
          </p:nvPicPr>
          <p:blipFill>
            <a:blip r:embed="rId5"/>
            <a:stretch>
              <a:fillRect/>
            </a:stretch>
          </p:blipFill>
          <p:spPr>
            <a:xfrm>
              <a:off x="4668874" y="2401629"/>
              <a:ext cx="4229396" cy="2883679"/>
            </a:xfrm>
            <a:prstGeom prst="rect">
              <a:avLst/>
            </a:prstGeom>
          </p:spPr>
        </p:pic>
        <p:sp>
          <p:nvSpPr>
            <p:cNvPr id="18" name="Rectangle 17">
              <a:extLst>
                <a:ext uri="{FF2B5EF4-FFF2-40B4-BE49-F238E27FC236}">
                  <a16:creationId xmlns:a16="http://schemas.microsoft.com/office/drawing/2014/main" id="{B7D2C238-FC7E-DE4D-8B3F-577AF7D0F786}"/>
                </a:ext>
              </a:extLst>
            </p:cNvPr>
            <p:cNvSpPr/>
            <p:nvPr/>
          </p:nvSpPr>
          <p:spPr>
            <a:xfrm rot="19330768">
              <a:off x="8314911" y="3198736"/>
              <a:ext cx="322793" cy="249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20" name="Graphic 19" descr="Dollar">
              <a:extLst>
                <a:ext uri="{FF2B5EF4-FFF2-40B4-BE49-F238E27FC236}">
                  <a16:creationId xmlns:a16="http://schemas.microsoft.com/office/drawing/2014/main" id="{B816DCAF-D97E-4547-8048-3BD97A4C75D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43400" y="3190569"/>
              <a:ext cx="265814" cy="265814"/>
            </a:xfrm>
            <a:prstGeom prst="rect">
              <a:avLst/>
            </a:prstGeom>
          </p:spPr>
        </p:pic>
      </p:grpSp>
      <p:sp>
        <p:nvSpPr>
          <p:cNvPr id="2" name="TextBox 1">
            <a:extLst>
              <a:ext uri="{FF2B5EF4-FFF2-40B4-BE49-F238E27FC236}">
                <a16:creationId xmlns:a16="http://schemas.microsoft.com/office/drawing/2014/main" id="{629C21E9-E824-1341-87A8-C36597948BC6}"/>
              </a:ext>
            </a:extLst>
          </p:cNvPr>
          <p:cNvSpPr txBox="1"/>
          <p:nvPr/>
        </p:nvSpPr>
        <p:spPr>
          <a:xfrm>
            <a:off x="6788727" y="1070087"/>
            <a:ext cx="2355272" cy="1200329"/>
          </a:xfrm>
          <a:prstGeom prst="rect">
            <a:avLst/>
          </a:prstGeom>
          <a:noFill/>
        </p:spPr>
        <p:txBody>
          <a:bodyPr wrap="square" rtlCol="0">
            <a:spAutoFit/>
          </a:bodyPr>
          <a:lstStyle/>
          <a:p>
            <a:pPr algn="ctr"/>
            <a:r>
              <a:rPr lang="en-VN" sz="2400" b="1" dirty="0">
                <a:solidFill>
                  <a:srgbClr val="FEF951"/>
                </a:solidFill>
                <a:latin typeface="Times New Roman" panose="02020603050405020304" pitchFamily="18" charset="0"/>
                <a:cs typeface="Times New Roman" panose="02020603050405020304" pitchFamily="18" charset="0"/>
              </a:rPr>
              <a:t>Trẻ em lao động trong các nhà máy</a:t>
            </a:r>
          </a:p>
        </p:txBody>
      </p:sp>
      <p:sp>
        <p:nvSpPr>
          <p:cNvPr id="11" name="Google Shape;250;p30">
            <a:extLst>
              <a:ext uri="{FF2B5EF4-FFF2-40B4-BE49-F238E27FC236}">
                <a16:creationId xmlns:a16="http://schemas.microsoft.com/office/drawing/2014/main" id="{EC13F8CA-3DD4-1F40-9651-0991C10DA8D0}"/>
              </a:ext>
            </a:extLst>
          </p:cNvPr>
          <p:cNvSpPr/>
          <p:nvPr/>
        </p:nvSpPr>
        <p:spPr>
          <a:xfrm>
            <a:off x="7613154" y="176004"/>
            <a:ext cx="690603" cy="752135"/>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rgbClr val="FEF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371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ssolv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7" name="Picture 6">
            <a:extLst>
              <a:ext uri="{FF2B5EF4-FFF2-40B4-BE49-F238E27FC236}">
                <a16:creationId xmlns:a16="http://schemas.microsoft.com/office/drawing/2014/main" id="{4B679D1D-1E80-114F-8366-AD492A1106D6}"/>
              </a:ext>
            </a:extLst>
          </p:cNvPr>
          <p:cNvPicPr>
            <a:picLocks noChangeAspect="1"/>
          </p:cNvPicPr>
          <p:nvPr/>
        </p:nvPicPr>
        <p:blipFill>
          <a:blip r:embed="rId3"/>
          <a:stretch>
            <a:fillRect/>
          </a:stretch>
        </p:blipFill>
        <p:spPr>
          <a:xfrm>
            <a:off x="6374131" y="2449935"/>
            <a:ext cx="2946400" cy="2755900"/>
          </a:xfrm>
          <a:prstGeom prst="rect">
            <a:avLst/>
          </a:prstGeom>
        </p:spPr>
      </p:pic>
      <p:sp>
        <p:nvSpPr>
          <p:cNvPr id="172" name="Google Shape;172;p24"/>
          <p:cNvSpPr txBox="1">
            <a:spLocks noGrp="1"/>
          </p:cNvSpPr>
          <p:nvPr>
            <p:ph type="title"/>
          </p:nvPr>
        </p:nvSpPr>
        <p:spPr>
          <a:xfrm>
            <a:off x="398149" y="1129130"/>
            <a:ext cx="1930713"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5. </a:t>
            </a:r>
            <a:r>
              <a:rPr lang="en" dirty="0" err="1"/>
              <a:t>Quốc</a:t>
            </a:r>
            <a:r>
              <a:rPr lang="en" dirty="0"/>
              <a:t> </a:t>
            </a:r>
            <a:r>
              <a:rPr lang="en" dirty="0" err="1"/>
              <a:t>tế</a:t>
            </a:r>
            <a:r>
              <a:rPr lang="en" dirty="0"/>
              <a:t> </a:t>
            </a:r>
            <a:r>
              <a:rPr lang="en" dirty="0" err="1"/>
              <a:t>cộng</a:t>
            </a:r>
            <a:r>
              <a:rPr lang="en" dirty="0"/>
              <a:t> </a:t>
            </a:r>
            <a:r>
              <a:rPr lang="en" dirty="0" err="1"/>
              <a:t>sản</a:t>
            </a:r>
            <a:endParaRPr dirty="0"/>
          </a:p>
        </p:txBody>
      </p:sp>
      <p:grpSp>
        <p:nvGrpSpPr>
          <p:cNvPr id="176" name="Google Shape;176;p24"/>
          <p:cNvGrpSpPr/>
          <p:nvPr/>
        </p:nvGrpSpPr>
        <p:grpSpPr>
          <a:xfrm>
            <a:off x="1706051" y="613865"/>
            <a:ext cx="316043" cy="515211"/>
            <a:chOff x="6730350" y="2315900"/>
            <a:chExt cx="257700" cy="420100"/>
          </a:xfrm>
        </p:grpSpPr>
        <p:sp>
          <p:nvSpPr>
            <p:cNvPr id="177" name="Google Shape;177;p24"/>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9B3D4B3C-CE7F-124A-9450-6C90E4BABE77}"/>
              </a:ext>
            </a:extLst>
          </p:cNvPr>
          <p:cNvGrpSpPr/>
          <p:nvPr/>
        </p:nvGrpSpPr>
        <p:grpSpPr>
          <a:xfrm>
            <a:off x="2677093" y="73151"/>
            <a:ext cx="2008054" cy="1640849"/>
            <a:chOff x="2677093" y="73151"/>
            <a:chExt cx="2008054" cy="1640849"/>
          </a:xfrm>
        </p:grpSpPr>
        <p:sp>
          <p:nvSpPr>
            <p:cNvPr id="174" name="Google Shape;174;p24"/>
            <p:cNvSpPr/>
            <p:nvPr/>
          </p:nvSpPr>
          <p:spPr>
            <a:xfrm>
              <a:off x="2681921" y="73151"/>
              <a:ext cx="1860779" cy="1640849"/>
            </a:xfrm>
            <a:prstGeom prst="ellipse">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12" name="Rounded Rectangle 11">
              <a:extLst>
                <a:ext uri="{FF2B5EF4-FFF2-40B4-BE49-F238E27FC236}">
                  <a16:creationId xmlns:a16="http://schemas.microsoft.com/office/drawing/2014/main" id="{E4A2EBFA-C9DC-AD44-A7E8-ED7BCCC0D27D}"/>
                </a:ext>
              </a:extLst>
            </p:cNvPr>
            <p:cNvSpPr/>
            <p:nvPr/>
          </p:nvSpPr>
          <p:spPr>
            <a:xfrm>
              <a:off x="2677093" y="90657"/>
              <a:ext cx="2008054" cy="14837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endParaRPr lang="vi-VN" sz="2800" dirty="0">
                <a:solidFill>
                  <a:schemeClr val="tx1"/>
                </a:solidFill>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4BC38660-335A-EE4C-9FF7-05BA04D41BF7}"/>
              </a:ext>
            </a:extLst>
          </p:cNvPr>
          <p:cNvPicPr>
            <a:picLocks noChangeAspect="1"/>
          </p:cNvPicPr>
          <p:nvPr/>
        </p:nvPicPr>
        <p:blipFill>
          <a:blip r:embed="rId4"/>
          <a:stretch>
            <a:fillRect/>
          </a:stretch>
        </p:blipFill>
        <p:spPr>
          <a:xfrm>
            <a:off x="2022094" y="2701124"/>
            <a:ext cx="1930713" cy="2486524"/>
          </a:xfrm>
          <a:prstGeom prst="rect">
            <a:avLst/>
          </a:prstGeom>
        </p:spPr>
      </p:pic>
      <p:grpSp>
        <p:nvGrpSpPr>
          <p:cNvPr id="3" name="Group 2">
            <a:extLst>
              <a:ext uri="{FF2B5EF4-FFF2-40B4-BE49-F238E27FC236}">
                <a16:creationId xmlns:a16="http://schemas.microsoft.com/office/drawing/2014/main" id="{1FAE3D74-B457-2B46-AE01-4C40AC9DB2F9}"/>
              </a:ext>
            </a:extLst>
          </p:cNvPr>
          <p:cNvGrpSpPr/>
          <p:nvPr/>
        </p:nvGrpSpPr>
        <p:grpSpPr>
          <a:xfrm>
            <a:off x="4969822" y="17867"/>
            <a:ext cx="1666847" cy="1640849"/>
            <a:chOff x="4969822" y="17867"/>
            <a:chExt cx="1666847" cy="1640849"/>
          </a:xfrm>
        </p:grpSpPr>
        <p:sp>
          <p:nvSpPr>
            <p:cNvPr id="173" name="Google Shape;173;p24"/>
            <p:cNvSpPr/>
            <p:nvPr/>
          </p:nvSpPr>
          <p:spPr>
            <a:xfrm>
              <a:off x="4969822" y="17867"/>
              <a:ext cx="1626976" cy="1640849"/>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20" name="TextBox 19">
              <a:extLst>
                <a:ext uri="{FF2B5EF4-FFF2-40B4-BE49-F238E27FC236}">
                  <a16:creationId xmlns:a16="http://schemas.microsoft.com/office/drawing/2014/main" id="{4D2498DE-0025-2C4B-8976-88B66DC9FE84}"/>
                </a:ext>
              </a:extLst>
            </p:cNvPr>
            <p:cNvSpPr txBox="1"/>
            <p:nvPr/>
          </p:nvSpPr>
          <p:spPr>
            <a:xfrm>
              <a:off x="5009692" y="539822"/>
              <a:ext cx="1626977"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Thời gian</a:t>
              </a:r>
            </a:p>
          </p:txBody>
        </p:sp>
      </p:grpSp>
      <p:sp>
        <p:nvSpPr>
          <p:cNvPr id="18" name="Rectangle 17">
            <a:extLst>
              <a:ext uri="{FF2B5EF4-FFF2-40B4-BE49-F238E27FC236}">
                <a16:creationId xmlns:a16="http://schemas.microsoft.com/office/drawing/2014/main" id="{024700D0-3555-6B4F-878B-45253FAFE80B}"/>
              </a:ext>
            </a:extLst>
          </p:cNvPr>
          <p:cNvSpPr/>
          <p:nvPr/>
        </p:nvSpPr>
        <p:spPr>
          <a:xfrm>
            <a:off x="4048370" y="4132540"/>
            <a:ext cx="5176598" cy="954107"/>
          </a:xfrm>
          <a:prstGeom prst="rect">
            <a:avLst/>
          </a:prstGeom>
          <a:solidFill>
            <a:schemeClr val="tx1"/>
          </a:solidFill>
        </p:spPr>
        <p:txBody>
          <a:bodyPr wrap="square">
            <a:spAutoFit/>
          </a:bodyPr>
          <a:lstStyle/>
          <a:p>
            <a:pPr>
              <a:defRPr/>
            </a:pPr>
            <a:r>
              <a:rPr lang="vi-VN" sz="2800" dirty="0">
                <a:solidFill>
                  <a:srgbClr val="FEF951"/>
                </a:solidFill>
                <a:latin typeface="+mj-lt"/>
              </a:rPr>
              <a:t>- Tại: Mátxcơva, ngày 2-3-1919 Quốc tế Cộng sản (Quốc tế thứ 3)</a:t>
            </a:r>
          </a:p>
        </p:txBody>
      </p:sp>
      <p:grpSp>
        <p:nvGrpSpPr>
          <p:cNvPr id="5" name="Group 4">
            <a:extLst>
              <a:ext uri="{FF2B5EF4-FFF2-40B4-BE49-F238E27FC236}">
                <a16:creationId xmlns:a16="http://schemas.microsoft.com/office/drawing/2014/main" id="{025466C0-DBF6-6D47-BEC9-04B24DA47951}"/>
              </a:ext>
            </a:extLst>
          </p:cNvPr>
          <p:cNvGrpSpPr/>
          <p:nvPr/>
        </p:nvGrpSpPr>
        <p:grpSpPr>
          <a:xfrm>
            <a:off x="3828752" y="1349323"/>
            <a:ext cx="3557885" cy="2405868"/>
            <a:chOff x="3828752" y="1349323"/>
            <a:chExt cx="3557885" cy="2405868"/>
          </a:xfrm>
        </p:grpSpPr>
        <p:sp>
          <p:nvSpPr>
            <p:cNvPr id="19" name="Cloud Callout 18">
              <a:extLst>
                <a:ext uri="{FF2B5EF4-FFF2-40B4-BE49-F238E27FC236}">
                  <a16:creationId xmlns:a16="http://schemas.microsoft.com/office/drawing/2014/main" id="{D3729FED-5D1B-F045-BC21-F553C4F4B21D}"/>
                </a:ext>
              </a:extLst>
            </p:cNvPr>
            <p:cNvSpPr/>
            <p:nvPr/>
          </p:nvSpPr>
          <p:spPr>
            <a:xfrm>
              <a:off x="3828752" y="1349323"/>
              <a:ext cx="3557885" cy="2405868"/>
            </a:xfrm>
            <a:prstGeom prst="cloudCallout">
              <a:avLst>
                <a:gd name="adj1" fmla="val -55770"/>
                <a:gd name="adj2" fmla="val 274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latin typeface="Times New Roman" panose="02020603050405020304" pitchFamily="18" charset="0"/>
                <a:cs typeface="Times New Roman" pitchFamily="18" charset="0"/>
              </a:endParaRPr>
            </a:p>
          </p:txBody>
        </p:sp>
        <p:sp>
          <p:nvSpPr>
            <p:cNvPr id="22" name="Rectangle 21">
              <a:extLst>
                <a:ext uri="{FF2B5EF4-FFF2-40B4-BE49-F238E27FC236}">
                  <a16:creationId xmlns:a16="http://schemas.microsoft.com/office/drawing/2014/main" id="{1A57555F-7AF2-A247-A56E-7C50AF37D663}"/>
                </a:ext>
              </a:extLst>
            </p:cNvPr>
            <p:cNvSpPr/>
            <p:nvPr/>
          </p:nvSpPr>
          <p:spPr>
            <a:xfrm>
              <a:off x="4254145" y="1786694"/>
              <a:ext cx="2831153" cy="1384995"/>
            </a:xfrm>
            <a:prstGeom prst="rect">
              <a:avLst/>
            </a:prstGeom>
          </p:spPr>
          <p:txBody>
            <a:bodyPr wrap="square">
              <a:spAutoFit/>
            </a:bodyPr>
            <a:lstStyle/>
            <a:p>
              <a:pPr algn="ctr"/>
              <a:r>
                <a:rPr lang="en-US" sz="2800" dirty="0" err="1">
                  <a:solidFill>
                    <a:schemeClr val="tx1"/>
                  </a:solidFill>
                  <a:latin typeface="Times New Roman" pitchFamily="18" charset="0"/>
                  <a:cs typeface="Times New Roman" pitchFamily="18" charset="0"/>
                </a:rPr>
                <a:t>Quốc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sản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endParaRPr lang="vi-VN" sz="2800" dirty="0">
                <a:solidFill>
                  <a:schemeClr val="tx1"/>
                </a:solidFill>
                <a:latin typeface="Times New Roman" pitchFamily="18" charset="0"/>
                <a:cs typeface="Times New Roman" pitchFamily="18" charset="0"/>
              </a:endParaRPr>
            </a:p>
          </p:txBody>
        </p:sp>
      </p:grpSp>
      <p:pic>
        <p:nvPicPr>
          <p:cNvPr id="23" name="Picture 22">
            <a:extLst>
              <a:ext uri="{FF2B5EF4-FFF2-40B4-BE49-F238E27FC236}">
                <a16:creationId xmlns:a16="http://schemas.microsoft.com/office/drawing/2014/main" id="{C71CE71F-A3CA-C243-99F6-8A89677422AB}"/>
              </a:ext>
            </a:extLst>
          </p:cNvPr>
          <p:cNvPicPr>
            <a:picLocks noChangeAspect="1"/>
          </p:cNvPicPr>
          <p:nvPr/>
        </p:nvPicPr>
        <p:blipFill>
          <a:blip r:embed="rId5"/>
          <a:stretch>
            <a:fillRect/>
          </a:stretch>
        </p:blipFill>
        <p:spPr>
          <a:xfrm>
            <a:off x="-32445" y="2640267"/>
            <a:ext cx="2486524" cy="2486524"/>
          </a:xfrm>
          <a:prstGeom prst="rect">
            <a:avLst/>
          </a:prstGeom>
        </p:spPr>
      </p:pic>
    </p:spTree>
    <p:extLst>
      <p:ext uri="{BB962C8B-B14F-4D97-AF65-F5344CB8AC3E}">
        <p14:creationId xmlns:p14="http://schemas.microsoft.com/office/powerpoint/2010/main" val="1339833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50000">
                                          <p:cBhvr additive="base">
                                            <p:cTn id="7"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14:bounceEnd="50000">
                                          <p:cBhvr additive="base">
                                            <p:cTn id="11" dur="500" fill="hold"/>
                                            <p:tgtEl>
                                              <p:spTgt spid="17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7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14:bounceEnd="50000">
                                          <p:cBhvr additive="base">
                                            <p:cTn id="15" dur="500" fill="hold"/>
                                            <p:tgtEl>
                                              <p:spTgt spid="17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7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14:presetBounceEnd="5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50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14:presetBounceEnd="50000">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14:bounceEnd="50000">
                                          <p:cBhvr additive="base">
                                            <p:cTn id="41"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500" fill="hold"/>
                                            <p:tgtEl>
                                              <p:spTgt spid="172"/>
                                            </p:tgtEl>
                                            <p:attrNameLst>
                                              <p:attrName>ppt_x</p:attrName>
                                            </p:attrNameLst>
                                          </p:cBhvr>
                                          <p:tavLst>
                                            <p:tav tm="0">
                                              <p:val>
                                                <p:strVal val="0-#ppt_w/2"/>
                                              </p:val>
                                            </p:tav>
                                            <p:tav tm="100000">
                                              <p:val>
                                                <p:strVal val="#ppt_x"/>
                                              </p:val>
                                            </p:tav>
                                          </p:tavLst>
                                        </p:anim>
                                        <p:anim calcmode="lin" valueType="num">
                                          <p:cBhvr additive="base">
                                            <p:cTn id="12" dur="500" fill="hold"/>
                                            <p:tgtEl>
                                              <p:spTgt spid="17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0-#ppt_w/2"/>
                                              </p:val>
                                            </p:tav>
                                            <p:tav tm="100000">
                                              <p:val>
                                                <p:strVal val="#ppt_x"/>
                                              </p:val>
                                            </p:tav>
                                          </p:tavLst>
                                        </p:anim>
                                        <p:anim calcmode="lin" valueType="num">
                                          <p:cBhvr additive="base">
                                            <p:cTn id="16" dur="500" fill="hold"/>
                                            <p:tgtEl>
                                              <p:spTgt spid="17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8" grpId="0" animBg="1"/>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4" name="Picture 23">
            <a:extLst>
              <a:ext uri="{FF2B5EF4-FFF2-40B4-BE49-F238E27FC236}">
                <a16:creationId xmlns:a16="http://schemas.microsoft.com/office/drawing/2014/main" id="{130B3CCD-D8B4-9A4B-844C-E2A356FAB9B6}"/>
              </a:ext>
            </a:extLst>
          </p:cNvPr>
          <p:cNvPicPr>
            <a:picLocks noChangeAspect="1"/>
          </p:cNvPicPr>
          <p:nvPr/>
        </p:nvPicPr>
        <p:blipFill>
          <a:blip r:embed="rId3"/>
          <a:stretch>
            <a:fillRect/>
          </a:stretch>
        </p:blipFill>
        <p:spPr>
          <a:xfrm>
            <a:off x="6374131" y="2449935"/>
            <a:ext cx="2946400" cy="2755900"/>
          </a:xfrm>
          <a:prstGeom prst="rect">
            <a:avLst/>
          </a:prstGeom>
        </p:spPr>
      </p:pic>
      <p:sp>
        <p:nvSpPr>
          <p:cNvPr id="172" name="Google Shape;172;p24"/>
          <p:cNvSpPr txBox="1">
            <a:spLocks noGrp="1"/>
          </p:cNvSpPr>
          <p:nvPr>
            <p:ph type="title"/>
          </p:nvPr>
        </p:nvSpPr>
        <p:spPr>
          <a:xfrm>
            <a:off x="398149" y="1129130"/>
            <a:ext cx="1930713"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5. </a:t>
            </a:r>
            <a:r>
              <a:rPr lang="en" dirty="0" err="1"/>
              <a:t>Quốc</a:t>
            </a:r>
            <a:r>
              <a:rPr lang="en" dirty="0"/>
              <a:t> </a:t>
            </a:r>
            <a:r>
              <a:rPr lang="en" dirty="0" err="1"/>
              <a:t>tế</a:t>
            </a:r>
            <a:r>
              <a:rPr lang="en" dirty="0"/>
              <a:t> </a:t>
            </a:r>
            <a:r>
              <a:rPr lang="en" dirty="0" err="1"/>
              <a:t>cộng</a:t>
            </a:r>
            <a:r>
              <a:rPr lang="en" dirty="0"/>
              <a:t> </a:t>
            </a:r>
            <a:r>
              <a:rPr lang="en" dirty="0" err="1"/>
              <a:t>sản</a:t>
            </a:r>
            <a:endParaRPr dirty="0"/>
          </a:p>
        </p:txBody>
      </p:sp>
      <p:grpSp>
        <p:nvGrpSpPr>
          <p:cNvPr id="176" name="Google Shape;176;p24"/>
          <p:cNvGrpSpPr/>
          <p:nvPr/>
        </p:nvGrpSpPr>
        <p:grpSpPr>
          <a:xfrm>
            <a:off x="1706051" y="613865"/>
            <a:ext cx="316043" cy="515211"/>
            <a:chOff x="6730350" y="2315900"/>
            <a:chExt cx="257700" cy="420100"/>
          </a:xfrm>
        </p:grpSpPr>
        <p:sp>
          <p:nvSpPr>
            <p:cNvPr id="177" name="Google Shape;177;p24"/>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B7E113AD-2885-DF4B-872A-F11B4E49992A}"/>
              </a:ext>
            </a:extLst>
          </p:cNvPr>
          <p:cNvGrpSpPr/>
          <p:nvPr/>
        </p:nvGrpSpPr>
        <p:grpSpPr>
          <a:xfrm>
            <a:off x="2677093" y="73151"/>
            <a:ext cx="2008054" cy="1640849"/>
            <a:chOff x="2677093" y="73151"/>
            <a:chExt cx="2008054" cy="1640849"/>
          </a:xfrm>
        </p:grpSpPr>
        <p:sp>
          <p:nvSpPr>
            <p:cNvPr id="174" name="Google Shape;174;p24"/>
            <p:cNvSpPr/>
            <p:nvPr/>
          </p:nvSpPr>
          <p:spPr>
            <a:xfrm>
              <a:off x="2681921" y="73151"/>
              <a:ext cx="1860779" cy="1640849"/>
            </a:xfrm>
            <a:prstGeom prst="ellipse">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12" name="Rounded Rectangle 11">
              <a:extLst>
                <a:ext uri="{FF2B5EF4-FFF2-40B4-BE49-F238E27FC236}">
                  <a16:creationId xmlns:a16="http://schemas.microsoft.com/office/drawing/2014/main" id="{E4A2EBFA-C9DC-AD44-A7E8-ED7BCCC0D27D}"/>
                </a:ext>
              </a:extLst>
            </p:cNvPr>
            <p:cNvSpPr/>
            <p:nvPr/>
          </p:nvSpPr>
          <p:spPr>
            <a:xfrm>
              <a:off x="2677093" y="90657"/>
              <a:ext cx="2008054" cy="14837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endParaRPr lang="vi-VN" sz="2800" dirty="0">
                <a:solidFill>
                  <a:schemeClr val="tx1"/>
                </a:solidFill>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4BC38660-335A-EE4C-9FF7-05BA04D41BF7}"/>
              </a:ext>
            </a:extLst>
          </p:cNvPr>
          <p:cNvPicPr>
            <a:picLocks noChangeAspect="1"/>
          </p:cNvPicPr>
          <p:nvPr/>
        </p:nvPicPr>
        <p:blipFill>
          <a:blip r:embed="rId4"/>
          <a:stretch>
            <a:fillRect/>
          </a:stretch>
        </p:blipFill>
        <p:spPr>
          <a:xfrm>
            <a:off x="2022094" y="2701124"/>
            <a:ext cx="1930713" cy="2486524"/>
          </a:xfrm>
          <a:prstGeom prst="rect">
            <a:avLst/>
          </a:prstGeom>
        </p:spPr>
      </p:pic>
      <p:grpSp>
        <p:nvGrpSpPr>
          <p:cNvPr id="3" name="Group 2">
            <a:extLst>
              <a:ext uri="{FF2B5EF4-FFF2-40B4-BE49-F238E27FC236}">
                <a16:creationId xmlns:a16="http://schemas.microsoft.com/office/drawing/2014/main" id="{65EF4A92-B409-1144-93A0-FB2476095F2D}"/>
              </a:ext>
            </a:extLst>
          </p:cNvPr>
          <p:cNvGrpSpPr/>
          <p:nvPr/>
        </p:nvGrpSpPr>
        <p:grpSpPr>
          <a:xfrm>
            <a:off x="4969822" y="17867"/>
            <a:ext cx="1666847" cy="1640849"/>
            <a:chOff x="4969822" y="17867"/>
            <a:chExt cx="1666847" cy="1640849"/>
          </a:xfrm>
        </p:grpSpPr>
        <p:sp>
          <p:nvSpPr>
            <p:cNvPr id="173" name="Google Shape;173;p24"/>
            <p:cNvSpPr/>
            <p:nvPr/>
          </p:nvSpPr>
          <p:spPr>
            <a:xfrm>
              <a:off x="4969822" y="17867"/>
              <a:ext cx="1626976" cy="1640849"/>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20" name="TextBox 19">
              <a:extLst>
                <a:ext uri="{FF2B5EF4-FFF2-40B4-BE49-F238E27FC236}">
                  <a16:creationId xmlns:a16="http://schemas.microsoft.com/office/drawing/2014/main" id="{4D2498DE-0025-2C4B-8976-88B66DC9FE84}"/>
                </a:ext>
              </a:extLst>
            </p:cNvPr>
            <p:cNvSpPr txBox="1"/>
            <p:nvPr/>
          </p:nvSpPr>
          <p:spPr>
            <a:xfrm>
              <a:off x="5009692" y="539822"/>
              <a:ext cx="1626977"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Thời gian</a:t>
              </a:r>
            </a:p>
          </p:txBody>
        </p:sp>
      </p:grpSp>
      <p:grpSp>
        <p:nvGrpSpPr>
          <p:cNvPr id="5" name="Group 4">
            <a:extLst>
              <a:ext uri="{FF2B5EF4-FFF2-40B4-BE49-F238E27FC236}">
                <a16:creationId xmlns:a16="http://schemas.microsoft.com/office/drawing/2014/main" id="{03352613-7FCB-274C-9F73-BE9BF93F258D}"/>
              </a:ext>
            </a:extLst>
          </p:cNvPr>
          <p:cNvGrpSpPr/>
          <p:nvPr/>
        </p:nvGrpSpPr>
        <p:grpSpPr>
          <a:xfrm>
            <a:off x="7074165" y="70940"/>
            <a:ext cx="1671686" cy="1640849"/>
            <a:chOff x="7074165" y="70940"/>
            <a:chExt cx="1671686" cy="1640849"/>
          </a:xfrm>
        </p:grpSpPr>
        <p:sp>
          <p:nvSpPr>
            <p:cNvPr id="175" name="Google Shape;175;p24"/>
            <p:cNvSpPr/>
            <p:nvPr/>
          </p:nvSpPr>
          <p:spPr>
            <a:xfrm>
              <a:off x="7074165" y="70940"/>
              <a:ext cx="1671686" cy="1640849"/>
            </a:xfrm>
            <a:prstGeom prst="ellipse">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21" name="Rectangle 20">
              <a:extLst>
                <a:ext uri="{FF2B5EF4-FFF2-40B4-BE49-F238E27FC236}">
                  <a16:creationId xmlns:a16="http://schemas.microsoft.com/office/drawing/2014/main" id="{A79C7E39-898E-9F49-89FB-0F8E20603F7D}"/>
                </a:ext>
              </a:extLst>
            </p:cNvPr>
            <p:cNvSpPr/>
            <p:nvPr/>
          </p:nvSpPr>
          <p:spPr>
            <a:xfrm>
              <a:off x="7269448" y="613865"/>
              <a:ext cx="1281120"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Vai trò </a:t>
              </a:r>
              <a:endParaRPr lang="en-VN" sz="2800" dirty="0">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EE089641-C91D-ED4E-8A20-FBB23FB7E23C}"/>
              </a:ext>
            </a:extLst>
          </p:cNvPr>
          <p:cNvGrpSpPr/>
          <p:nvPr/>
        </p:nvGrpSpPr>
        <p:grpSpPr>
          <a:xfrm>
            <a:off x="3828752" y="1349323"/>
            <a:ext cx="3557885" cy="2405868"/>
            <a:chOff x="3828752" y="1349323"/>
            <a:chExt cx="3557885" cy="2405868"/>
          </a:xfrm>
        </p:grpSpPr>
        <p:sp>
          <p:nvSpPr>
            <p:cNvPr id="19" name="Cloud Callout 18">
              <a:extLst>
                <a:ext uri="{FF2B5EF4-FFF2-40B4-BE49-F238E27FC236}">
                  <a16:creationId xmlns:a16="http://schemas.microsoft.com/office/drawing/2014/main" id="{D3729FED-5D1B-F045-BC21-F553C4F4B21D}"/>
                </a:ext>
              </a:extLst>
            </p:cNvPr>
            <p:cNvSpPr/>
            <p:nvPr/>
          </p:nvSpPr>
          <p:spPr>
            <a:xfrm>
              <a:off x="3828752" y="1349323"/>
              <a:ext cx="3557885" cy="2405868"/>
            </a:xfrm>
            <a:prstGeom prst="cloudCallout">
              <a:avLst>
                <a:gd name="adj1" fmla="val -55770"/>
                <a:gd name="adj2" fmla="val 274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latin typeface="Times New Roman" panose="02020603050405020304" pitchFamily="18" charset="0"/>
                <a:cs typeface="Times New Roman" pitchFamily="18" charset="0"/>
              </a:endParaRPr>
            </a:p>
          </p:txBody>
        </p:sp>
        <p:sp>
          <p:nvSpPr>
            <p:cNvPr id="18" name="Rectangle 17">
              <a:extLst>
                <a:ext uri="{FF2B5EF4-FFF2-40B4-BE49-F238E27FC236}">
                  <a16:creationId xmlns:a16="http://schemas.microsoft.com/office/drawing/2014/main" id="{9A867F5C-56F5-EC48-A671-FE2E5D50240F}"/>
                </a:ext>
              </a:extLst>
            </p:cNvPr>
            <p:cNvSpPr/>
            <p:nvPr/>
          </p:nvSpPr>
          <p:spPr>
            <a:xfrm>
              <a:off x="4077005" y="1924027"/>
              <a:ext cx="3044901" cy="1384995"/>
            </a:xfrm>
            <a:prstGeom prst="rect">
              <a:avLst/>
            </a:prstGeom>
          </p:spPr>
          <p:txBody>
            <a:bodyPr wrap="square">
              <a:spAutoFit/>
            </a:bodyPr>
            <a:lstStyle/>
            <a:p>
              <a:pPr algn="ctr">
                <a:defRPr/>
              </a:pPr>
              <a:r>
                <a:rPr lang="vi-VN" sz="2800" dirty="0">
                  <a:latin typeface="Times New Roman" panose="02020603050405020304" pitchFamily="18" charset="0"/>
                  <a:cs typeface="Times New Roman" panose="02020603050405020304" pitchFamily="18" charset="0"/>
                </a:rPr>
                <a:t>Vai trò thành lập của Quốc tế cộng sản?</a:t>
              </a:r>
            </a:p>
          </p:txBody>
        </p:sp>
      </p:grpSp>
      <p:sp>
        <p:nvSpPr>
          <p:cNvPr id="22" name="Rectangle 21">
            <a:extLst>
              <a:ext uri="{FF2B5EF4-FFF2-40B4-BE49-F238E27FC236}">
                <a16:creationId xmlns:a16="http://schemas.microsoft.com/office/drawing/2014/main" id="{312A25B7-D88D-0E4F-8A80-61B933E3FFB8}"/>
              </a:ext>
            </a:extLst>
          </p:cNvPr>
          <p:cNvSpPr/>
          <p:nvPr/>
        </p:nvSpPr>
        <p:spPr>
          <a:xfrm>
            <a:off x="5151545" y="3802653"/>
            <a:ext cx="3845239" cy="1384995"/>
          </a:xfrm>
          <a:prstGeom prst="rect">
            <a:avLst/>
          </a:prstGeom>
          <a:solidFill>
            <a:schemeClr val="tx1"/>
          </a:solidFill>
        </p:spPr>
        <p:txBody>
          <a:bodyPr wrap="square">
            <a:spAutoFit/>
          </a:bodyPr>
          <a:lstStyle/>
          <a:p>
            <a:r>
              <a:rPr lang="en-US" altLang="en-US" sz="2800" dirty="0" err="1">
                <a:solidFill>
                  <a:srgbClr val="FEF951"/>
                </a:solidFill>
                <a:latin typeface="Times New Roman" panose="02020603050405020304" pitchFamily="18" charset="0"/>
                <a:cs typeface="Times New Roman" pitchFamily="18" charset="0"/>
              </a:rPr>
              <a:t>Thống</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nhất</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và</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phát</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triển</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phong</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trào</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cách</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mạng</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thế</a:t>
            </a:r>
            <a:r>
              <a:rPr lang="en-US" altLang="en-US" sz="2800" dirty="0">
                <a:solidFill>
                  <a:srgbClr val="FEF951"/>
                </a:solidFill>
                <a:latin typeface="Times New Roman" panose="02020603050405020304" pitchFamily="18" charset="0"/>
                <a:cs typeface="Times New Roman" pitchFamily="18" charset="0"/>
              </a:rPr>
              <a:t> </a:t>
            </a:r>
            <a:r>
              <a:rPr lang="en-US" altLang="en-US" sz="2800" dirty="0" err="1">
                <a:solidFill>
                  <a:srgbClr val="FEF951"/>
                </a:solidFill>
                <a:latin typeface="Times New Roman" panose="02020603050405020304" pitchFamily="18" charset="0"/>
                <a:cs typeface="Times New Roman" pitchFamily="18" charset="0"/>
              </a:rPr>
              <a:t>giới</a:t>
            </a:r>
            <a:r>
              <a:rPr lang="en-US" altLang="en-US" sz="2800" dirty="0">
                <a:solidFill>
                  <a:srgbClr val="FEF951"/>
                </a:solidFill>
                <a:latin typeface="Times New Roman" panose="02020603050405020304" pitchFamily="18" charset="0"/>
                <a:cs typeface="Times New Roman" pitchFamily="18" charset="0"/>
              </a:rPr>
              <a:t>. </a:t>
            </a:r>
            <a:endParaRPr lang="en-VN" sz="2800" dirty="0">
              <a:solidFill>
                <a:srgbClr val="FEF951"/>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71D336C0-0E5C-494B-9B4A-7BF29A0ED474}"/>
              </a:ext>
            </a:extLst>
          </p:cNvPr>
          <p:cNvPicPr>
            <a:picLocks noChangeAspect="1"/>
          </p:cNvPicPr>
          <p:nvPr/>
        </p:nvPicPr>
        <p:blipFill>
          <a:blip r:embed="rId5"/>
          <a:stretch>
            <a:fillRect/>
          </a:stretch>
        </p:blipFill>
        <p:spPr>
          <a:xfrm>
            <a:off x="-32445" y="2640267"/>
            <a:ext cx="2486524" cy="2486524"/>
          </a:xfrm>
          <a:prstGeom prst="rect">
            <a:avLst/>
          </a:prstGeom>
        </p:spPr>
      </p:pic>
    </p:spTree>
    <p:extLst>
      <p:ext uri="{BB962C8B-B14F-4D97-AF65-F5344CB8AC3E}">
        <p14:creationId xmlns:p14="http://schemas.microsoft.com/office/powerpoint/2010/main" val="307952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14:bounceEnd="50000">
                                          <p:cBhvr additive="base">
                                            <p:cTn id="7" dur="500" fill="hold"/>
                                            <p:tgtEl>
                                              <p:spTgt spid="17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14:bounceEnd="50000">
                                          <p:cBhvr additive="base">
                                            <p:cTn id="11" dur="500" fill="hold"/>
                                            <p:tgtEl>
                                              <p:spTgt spid="1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50000">
                                          <p:cBhvr additive="base">
                                            <p:cTn id="1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ppt_x"/>
                                              </p:val>
                                            </p:tav>
                                            <p:tav tm="100000">
                                              <p:val>
                                                <p:strVal val="#ppt_x"/>
                                              </p:val>
                                            </p:tav>
                                          </p:tavLst>
                                        </p:anim>
                                        <p:anim calcmode="lin" valueType="num">
                                          <p:cBhvr additive="base">
                                            <p:cTn id="31"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1000"/>
                                            <p:tgtEl>
                                              <p:spTgt spid="4"/>
                                            </p:tgtEl>
                                          </p:cBhvr>
                                        </p:animEffect>
                                      </p:childTnLst>
                                    </p:cTn>
                                  </p:par>
                                  <p:par>
                                    <p:cTn id="37" presetID="6"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14:presetBounceEnd="50000">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14:bounceEnd="50000">
                                          <p:cBhvr additive="base">
                                            <p:cTn id="4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fill="hold"/>
                                            <p:tgtEl>
                                              <p:spTgt spid="172"/>
                                            </p:tgtEl>
                                            <p:attrNameLst>
                                              <p:attrName>ppt_x</p:attrName>
                                            </p:attrNameLst>
                                          </p:cBhvr>
                                          <p:tavLst>
                                            <p:tav tm="0">
                                              <p:val>
                                                <p:strVal val="#ppt_x"/>
                                              </p:val>
                                            </p:tav>
                                            <p:tav tm="100000">
                                              <p:val>
                                                <p:strVal val="#ppt_x"/>
                                              </p:val>
                                            </p:tav>
                                          </p:tavLst>
                                        </p:anim>
                                        <p:anim calcmode="lin" valueType="num">
                                          <p:cBhvr additive="base">
                                            <p:cTn id="8" dur="500" fill="hold"/>
                                            <p:tgtEl>
                                              <p:spTgt spid="17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ppt_x"/>
                                              </p:val>
                                            </p:tav>
                                            <p:tav tm="100000">
                                              <p:val>
                                                <p:strVal val="#ppt_x"/>
                                              </p:val>
                                            </p:tav>
                                          </p:tavLst>
                                        </p:anim>
                                        <p:anim calcmode="lin" valueType="num">
                                          <p:cBhvr additive="base">
                                            <p:cTn id="31"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1000"/>
                                            <p:tgtEl>
                                              <p:spTgt spid="4"/>
                                            </p:tgtEl>
                                          </p:cBhvr>
                                        </p:animEffect>
                                      </p:childTnLst>
                                    </p:cTn>
                                  </p:par>
                                  <p:par>
                                    <p:cTn id="37" presetID="6"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0-#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22" grpId="0"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26" name="Picture 25">
            <a:extLst>
              <a:ext uri="{FF2B5EF4-FFF2-40B4-BE49-F238E27FC236}">
                <a16:creationId xmlns:a16="http://schemas.microsoft.com/office/drawing/2014/main" id="{104125CF-8905-B84D-8BD3-CF2C23947A66}"/>
              </a:ext>
            </a:extLst>
          </p:cNvPr>
          <p:cNvPicPr>
            <a:picLocks noChangeAspect="1"/>
          </p:cNvPicPr>
          <p:nvPr/>
        </p:nvPicPr>
        <p:blipFill>
          <a:blip r:embed="rId3"/>
          <a:stretch>
            <a:fillRect/>
          </a:stretch>
        </p:blipFill>
        <p:spPr>
          <a:xfrm>
            <a:off x="6374131" y="2449935"/>
            <a:ext cx="2946400" cy="2755900"/>
          </a:xfrm>
          <a:prstGeom prst="rect">
            <a:avLst/>
          </a:prstGeom>
        </p:spPr>
      </p:pic>
      <p:sp>
        <p:nvSpPr>
          <p:cNvPr id="172" name="Google Shape;172;p24"/>
          <p:cNvSpPr txBox="1">
            <a:spLocks noGrp="1"/>
          </p:cNvSpPr>
          <p:nvPr>
            <p:ph type="title"/>
          </p:nvPr>
        </p:nvSpPr>
        <p:spPr>
          <a:xfrm>
            <a:off x="398149" y="1129130"/>
            <a:ext cx="1930713"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5. </a:t>
            </a:r>
            <a:r>
              <a:rPr lang="en" dirty="0" err="1"/>
              <a:t>Quốc</a:t>
            </a:r>
            <a:r>
              <a:rPr lang="en" dirty="0"/>
              <a:t> </a:t>
            </a:r>
            <a:r>
              <a:rPr lang="en" dirty="0" err="1"/>
              <a:t>tế</a:t>
            </a:r>
            <a:r>
              <a:rPr lang="en" dirty="0"/>
              <a:t> </a:t>
            </a:r>
            <a:r>
              <a:rPr lang="en" dirty="0" err="1"/>
              <a:t>cộng</a:t>
            </a:r>
            <a:r>
              <a:rPr lang="en" dirty="0"/>
              <a:t> </a:t>
            </a:r>
            <a:r>
              <a:rPr lang="en" dirty="0" err="1"/>
              <a:t>sản</a:t>
            </a:r>
            <a:endParaRPr dirty="0"/>
          </a:p>
        </p:txBody>
      </p:sp>
      <p:grpSp>
        <p:nvGrpSpPr>
          <p:cNvPr id="176" name="Google Shape;176;p24"/>
          <p:cNvGrpSpPr/>
          <p:nvPr/>
        </p:nvGrpSpPr>
        <p:grpSpPr>
          <a:xfrm>
            <a:off x="1706051" y="613865"/>
            <a:ext cx="316043" cy="515211"/>
            <a:chOff x="6730350" y="2315900"/>
            <a:chExt cx="257700" cy="420100"/>
          </a:xfrm>
        </p:grpSpPr>
        <p:sp>
          <p:nvSpPr>
            <p:cNvPr id="177" name="Google Shape;177;p24"/>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4BC38660-335A-EE4C-9FF7-05BA04D41BF7}"/>
              </a:ext>
            </a:extLst>
          </p:cNvPr>
          <p:cNvPicPr>
            <a:picLocks noChangeAspect="1"/>
          </p:cNvPicPr>
          <p:nvPr/>
        </p:nvPicPr>
        <p:blipFill>
          <a:blip r:embed="rId4"/>
          <a:stretch>
            <a:fillRect/>
          </a:stretch>
        </p:blipFill>
        <p:spPr>
          <a:xfrm>
            <a:off x="2022094" y="2701124"/>
            <a:ext cx="1930713" cy="2486524"/>
          </a:xfrm>
          <a:prstGeom prst="rect">
            <a:avLst/>
          </a:prstGeom>
        </p:spPr>
      </p:pic>
      <p:grpSp>
        <p:nvGrpSpPr>
          <p:cNvPr id="3" name="Group 2">
            <a:extLst>
              <a:ext uri="{FF2B5EF4-FFF2-40B4-BE49-F238E27FC236}">
                <a16:creationId xmlns:a16="http://schemas.microsoft.com/office/drawing/2014/main" id="{6F0BDF8F-3EBD-6348-97FB-C6D65FD84ABC}"/>
              </a:ext>
            </a:extLst>
          </p:cNvPr>
          <p:cNvGrpSpPr/>
          <p:nvPr/>
        </p:nvGrpSpPr>
        <p:grpSpPr>
          <a:xfrm>
            <a:off x="2887535" y="70940"/>
            <a:ext cx="1676784" cy="1640849"/>
            <a:chOff x="2887535" y="70940"/>
            <a:chExt cx="1676784" cy="1640849"/>
          </a:xfrm>
        </p:grpSpPr>
        <p:sp>
          <p:nvSpPr>
            <p:cNvPr id="173" name="Google Shape;173;p24"/>
            <p:cNvSpPr/>
            <p:nvPr/>
          </p:nvSpPr>
          <p:spPr>
            <a:xfrm>
              <a:off x="2887535" y="70940"/>
              <a:ext cx="1626976" cy="1640849"/>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20" name="TextBox 19">
              <a:extLst>
                <a:ext uri="{FF2B5EF4-FFF2-40B4-BE49-F238E27FC236}">
                  <a16:creationId xmlns:a16="http://schemas.microsoft.com/office/drawing/2014/main" id="{4D2498DE-0025-2C4B-8976-88B66DC9FE84}"/>
                </a:ext>
              </a:extLst>
            </p:cNvPr>
            <p:cNvSpPr txBox="1"/>
            <p:nvPr/>
          </p:nvSpPr>
          <p:spPr>
            <a:xfrm>
              <a:off x="2937342" y="629754"/>
              <a:ext cx="1626977"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Thời gian</a:t>
              </a:r>
            </a:p>
          </p:txBody>
        </p:sp>
      </p:grpSp>
      <p:grpSp>
        <p:nvGrpSpPr>
          <p:cNvPr id="5" name="Group 4">
            <a:extLst>
              <a:ext uri="{FF2B5EF4-FFF2-40B4-BE49-F238E27FC236}">
                <a16:creationId xmlns:a16="http://schemas.microsoft.com/office/drawing/2014/main" id="{805F5FED-7FAA-5C42-9D39-A93962930306}"/>
              </a:ext>
            </a:extLst>
          </p:cNvPr>
          <p:cNvGrpSpPr/>
          <p:nvPr/>
        </p:nvGrpSpPr>
        <p:grpSpPr>
          <a:xfrm>
            <a:off x="4832495" y="17867"/>
            <a:ext cx="1860779" cy="1640849"/>
            <a:chOff x="4832495" y="17867"/>
            <a:chExt cx="1860779" cy="1640849"/>
          </a:xfrm>
        </p:grpSpPr>
        <p:sp>
          <p:nvSpPr>
            <p:cNvPr id="174" name="Google Shape;174;p24"/>
            <p:cNvSpPr/>
            <p:nvPr/>
          </p:nvSpPr>
          <p:spPr>
            <a:xfrm>
              <a:off x="4832495" y="17867"/>
              <a:ext cx="1860779" cy="1640849"/>
            </a:xfrm>
            <a:prstGeom prst="ellipse">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sp>
          <p:nvSpPr>
            <p:cNvPr id="21" name="Rectangle 20">
              <a:extLst>
                <a:ext uri="{FF2B5EF4-FFF2-40B4-BE49-F238E27FC236}">
                  <a16:creationId xmlns:a16="http://schemas.microsoft.com/office/drawing/2014/main" id="{A79C7E39-898E-9F49-89FB-0F8E20603F7D}"/>
                </a:ext>
              </a:extLst>
            </p:cNvPr>
            <p:cNvSpPr/>
            <p:nvPr/>
          </p:nvSpPr>
          <p:spPr>
            <a:xfrm>
              <a:off x="5142750" y="613865"/>
              <a:ext cx="1281120"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Vai trò </a:t>
              </a:r>
              <a:endParaRPr lang="en-VN" sz="2800" dirty="0">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C9876C86-EF19-B146-B22E-7F9B207AB108}"/>
              </a:ext>
            </a:extLst>
          </p:cNvPr>
          <p:cNvGrpSpPr/>
          <p:nvPr/>
        </p:nvGrpSpPr>
        <p:grpSpPr>
          <a:xfrm>
            <a:off x="3828752" y="1349323"/>
            <a:ext cx="3557885" cy="2405868"/>
            <a:chOff x="3828752" y="1349323"/>
            <a:chExt cx="3557885" cy="2405868"/>
          </a:xfrm>
        </p:grpSpPr>
        <p:sp>
          <p:nvSpPr>
            <p:cNvPr id="19" name="Cloud Callout 18">
              <a:extLst>
                <a:ext uri="{FF2B5EF4-FFF2-40B4-BE49-F238E27FC236}">
                  <a16:creationId xmlns:a16="http://schemas.microsoft.com/office/drawing/2014/main" id="{D3729FED-5D1B-F045-BC21-F553C4F4B21D}"/>
                </a:ext>
              </a:extLst>
            </p:cNvPr>
            <p:cNvSpPr/>
            <p:nvPr/>
          </p:nvSpPr>
          <p:spPr>
            <a:xfrm>
              <a:off x="3828752" y="1349323"/>
              <a:ext cx="3557885" cy="2405868"/>
            </a:xfrm>
            <a:prstGeom prst="cloudCallout">
              <a:avLst>
                <a:gd name="adj1" fmla="val -55770"/>
                <a:gd name="adj2" fmla="val 274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solidFill>
                  <a:schemeClr val="tx1"/>
                </a:solidFill>
                <a:latin typeface="Times New Roman" panose="02020603050405020304" pitchFamily="18" charset="0"/>
                <a:cs typeface="Times New Roman" pitchFamily="18" charset="0"/>
              </a:endParaRPr>
            </a:p>
          </p:txBody>
        </p:sp>
        <p:sp>
          <p:nvSpPr>
            <p:cNvPr id="23" name="Rectangle 22">
              <a:extLst>
                <a:ext uri="{FF2B5EF4-FFF2-40B4-BE49-F238E27FC236}">
                  <a16:creationId xmlns:a16="http://schemas.microsoft.com/office/drawing/2014/main" id="{2BE2CE37-A46D-CB40-B6FF-F4D34BC0A784}"/>
                </a:ext>
              </a:extLst>
            </p:cNvPr>
            <p:cNvSpPr/>
            <p:nvPr/>
          </p:nvSpPr>
          <p:spPr>
            <a:xfrm>
              <a:off x="4311834" y="1870954"/>
              <a:ext cx="2324835" cy="1200329"/>
            </a:xfrm>
            <a:prstGeom prst="rect">
              <a:avLst/>
            </a:prstGeom>
          </p:spPr>
          <p:txBody>
            <a:bodyPr wrap="square">
              <a:spAutoFit/>
            </a:bodyPr>
            <a:lstStyle/>
            <a:p>
              <a:pPr algn="ctr">
                <a:defRPr/>
              </a:pPr>
              <a:r>
                <a:rPr lang="vi-VN" sz="2400" dirty="0">
                  <a:latin typeface="Times New Roman" panose="02020603050405020304" pitchFamily="18" charset="0"/>
                  <a:cs typeface="Times New Roman" panose="02020603050405020304" pitchFamily="18" charset="0"/>
                </a:rPr>
                <a:t>Tại sao thành lập của Quốc tế cộng sản tan rã?</a:t>
              </a:r>
            </a:p>
          </p:txBody>
        </p:sp>
      </p:grpSp>
      <p:sp>
        <p:nvSpPr>
          <p:cNvPr id="24" name="Rectangle 23">
            <a:extLst>
              <a:ext uri="{FF2B5EF4-FFF2-40B4-BE49-F238E27FC236}">
                <a16:creationId xmlns:a16="http://schemas.microsoft.com/office/drawing/2014/main" id="{205BAC31-8BE1-A542-A88C-B4976DD52474}"/>
              </a:ext>
            </a:extLst>
          </p:cNvPr>
          <p:cNvSpPr/>
          <p:nvPr/>
        </p:nvSpPr>
        <p:spPr>
          <a:xfrm>
            <a:off x="4235268" y="3925304"/>
            <a:ext cx="5047954" cy="1200329"/>
          </a:xfrm>
          <a:prstGeom prst="rect">
            <a:avLst/>
          </a:prstGeom>
          <a:solidFill>
            <a:schemeClr val="tx1"/>
          </a:solidFill>
        </p:spPr>
        <p:txBody>
          <a:bodyPr wrap="square">
            <a:spAutoFit/>
          </a:bodyPr>
          <a:lstStyle/>
          <a:p>
            <a:pPr>
              <a:defRPr/>
            </a:pPr>
            <a:r>
              <a:rPr lang="vi-VN" sz="2400" dirty="0">
                <a:solidFill>
                  <a:srgbClr val="FEF951"/>
                </a:solidFill>
                <a:latin typeface="Times New Roman" panose="02020603050405020304" pitchFamily="18" charset="0"/>
                <a:cs typeface="Times New Roman" panose="02020603050405020304" pitchFamily="18" charset="0"/>
              </a:rPr>
              <a:t>Năm 1943,do chiến tranh thế giới nổ ra và lan rộng, sự lãnh đạo chung không còn thích hợp nữa.</a:t>
            </a:r>
          </a:p>
        </p:txBody>
      </p:sp>
      <p:pic>
        <p:nvPicPr>
          <p:cNvPr id="25" name="Picture 24">
            <a:extLst>
              <a:ext uri="{FF2B5EF4-FFF2-40B4-BE49-F238E27FC236}">
                <a16:creationId xmlns:a16="http://schemas.microsoft.com/office/drawing/2014/main" id="{D5451E7D-BB45-CB4C-8F3F-500609994C0C}"/>
              </a:ext>
            </a:extLst>
          </p:cNvPr>
          <p:cNvPicPr>
            <a:picLocks noChangeAspect="1"/>
          </p:cNvPicPr>
          <p:nvPr/>
        </p:nvPicPr>
        <p:blipFill>
          <a:blip r:embed="rId5"/>
          <a:stretch>
            <a:fillRect/>
          </a:stretch>
        </p:blipFill>
        <p:spPr>
          <a:xfrm>
            <a:off x="-42264" y="2656976"/>
            <a:ext cx="2486524" cy="2486524"/>
          </a:xfrm>
          <a:prstGeom prst="rect">
            <a:avLst/>
          </a:prstGeom>
        </p:spPr>
      </p:pic>
      <p:grpSp>
        <p:nvGrpSpPr>
          <p:cNvPr id="6" name="Group 5">
            <a:extLst>
              <a:ext uri="{FF2B5EF4-FFF2-40B4-BE49-F238E27FC236}">
                <a16:creationId xmlns:a16="http://schemas.microsoft.com/office/drawing/2014/main" id="{E43670D0-F5D2-BF41-BA93-B6A7D8501164}"/>
              </a:ext>
            </a:extLst>
          </p:cNvPr>
          <p:cNvGrpSpPr/>
          <p:nvPr/>
        </p:nvGrpSpPr>
        <p:grpSpPr>
          <a:xfrm>
            <a:off x="7134334" y="70940"/>
            <a:ext cx="1626976" cy="1640849"/>
            <a:chOff x="7134334" y="70940"/>
            <a:chExt cx="1626976" cy="1640849"/>
          </a:xfrm>
        </p:grpSpPr>
        <p:sp>
          <p:nvSpPr>
            <p:cNvPr id="2" name="Rectangle 1">
              <a:extLst>
                <a:ext uri="{FF2B5EF4-FFF2-40B4-BE49-F238E27FC236}">
                  <a16:creationId xmlns:a16="http://schemas.microsoft.com/office/drawing/2014/main" id="{562BE092-1D23-994E-A639-AAE4E706C941}"/>
                </a:ext>
              </a:extLst>
            </p:cNvPr>
            <p:cNvSpPr/>
            <p:nvPr/>
          </p:nvSpPr>
          <p:spPr>
            <a:xfrm>
              <a:off x="7386637" y="580959"/>
              <a:ext cx="1111202"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Tan rã</a:t>
              </a:r>
              <a:endParaRPr lang="en-VN" sz="1600" dirty="0"/>
            </a:p>
          </p:txBody>
        </p:sp>
        <p:sp>
          <p:nvSpPr>
            <p:cNvPr id="22" name="Google Shape;173;p24">
              <a:extLst>
                <a:ext uri="{FF2B5EF4-FFF2-40B4-BE49-F238E27FC236}">
                  <a16:creationId xmlns:a16="http://schemas.microsoft.com/office/drawing/2014/main" id="{48DCAA4D-9000-6449-A1A1-6A0876563F25}"/>
                </a:ext>
              </a:extLst>
            </p:cNvPr>
            <p:cNvSpPr/>
            <p:nvPr/>
          </p:nvSpPr>
          <p:spPr>
            <a:xfrm>
              <a:off x="7134334" y="70940"/>
              <a:ext cx="1626976" cy="1640849"/>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800" b="1" dirty="0">
                <a:latin typeface="Times New Roman" panose="02020603050405020304" pitchFamily="18" charset="0"/>
                <a:ea typeface="Cabin"/>
                <a:cs typeface="Times New Roman" panose="02020603050405020304" pitchFamily="18" charset="0"/>
                <a:sym typeface="Cabin"/>
              </a:endParaRPr>
            </a:p>
          </p:txBody>
        </p:sp>
      </p:grpSp>
    </p:spTree>
    <p:extLst>
      <p:ext uri="{BB962C8B-B14F-4D97-AF65-F5344CB8AC3E}">
        <p14:creationId xmlns:p14="http://schemas.microsoft.com/office/powerpoint/2010/main" val="171954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14:bounceEnd="50000">
                                          <p:cBhvr additive="base">
                                            <p:cTn id="11" dur="500" fill="hold"/>
                                            <p:tgtEl>
                                              <p:spTgt spid="17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7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14:bounceEnd="50000">
                                          <p:cBhvr additive="base">
                                            <p:cTn id="15" dur="500" fill="hold"/>
                                            <p:tgtEl>
                                              <p:spTgt spid="17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7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ppt_x"/>
                                              </p:val>
                                            </p:tav>
                                            <p:tav tm="100000">
                                              <p:val>
                                                <p:strVal val="#ppt_x"/>
                                              </p:val>
                                            </p:tav>
                                          </p:tavLst>
                                        </p:anim>
                                        <p:anim calcmode="lin" valueType="num">
                                          <p:cBhvr additive="base">
                                            <p:cTn id="21" dur="1000" fill="hold"/>
                                            <p:tgtEl>
                                              <p:spTgt spid="3"/>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Horizontal)">
                                          <p:cBhvr>
                                            <p:cTn id="36" dur="500"/>
                                            <p:tgtEl>
                                              <p:spTgt spid="7"/>
                                            </p:tgtEl>
                                          </p:cBhvr>
                                        </p:animEffect>
                                      </p:childTnLst>
                                    </p:cTn>
                                  </p:par>
                                  <p:par>
                                    <p:cTn id="37" presetID="16" presetClass="entr" presetSubtype="42"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out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14:presetBounceEnd="50000">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14:bounceEnd="50000">
                                          <p:cBhvr additive="base">
                                            <p:cTn id="44" dur="50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500" fill="hold"/>
                                            <p:tgtEl>
                                              <p:spTgt spid="172"/>
                                            </p:tgtEl>
                                            <p:attrNameLst>
                                              <p:attrName>ppt_x</p:attrName>
                                            </p:attrNameLst>
                                          </p:cBhvr>
                                          <p:tavLst>
                                            <p:tav tm="0">
                                              <p:val>
                                                <p:strVal val="0-#ppt_w/2"/>
                                              </p:val>
                                            </p:tav>
                                            <p:tav tm="100000">
                                              <p:val>
                                                <p:strVal val="#ppt_x"/>
                                              </p:val>
                                            </p:tav>
                                          </p:tavLst>
                                        </p:anim>
                                        <p:anim calcmode="lin" valueType="num">
                                          <p:cBhvr additive="base">
                                            <p:cTn id="12" dur="500" fill="hold"/>
                                            <p:tgtEl>
                                              <p:spTgt spid="17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0-#ppt_w/2"/>
                                              </p:val>
                                            </p:tav>
                                            <p:tav tm="100000">
                                              <p:val>
                                                <p:strVal val="#ppt_x"/>
                                              </p:val>
                                            </p:tav>
                                          </p:tavLst>
                                        </p:anim>
                                        <p:anim calcmode="lin" valueType="num">
                                          <p:cBhvr additive="base">
                                            <p:cTn id="16" dur="500" fill="hold"/>
                                            <p:tgtEl>
                                              <p:spTgt spid="17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ppt_x"/>
                                              </p:val>
                                            </p:tav>
                                            <p:tav tm="100000">
                                              <p:val>
                                                <p:strVal val="#ppt_x"/>
                                              </p:val>
                                            </p:tav>
                                          </p:tavLst>
                                        </p:anim>
                                        <p:anim calcmode="lin" valueType="num">
                                          <p:cBhvr additive="base">
                                            <p:cTn id="21" dur="1000" fill="hold"/>
                                            <p:tgtEl>
                                              <p:spTgt spid="3"/>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ppt_x"/>
                                              </p:val>
                                            </p:tav>
                                            <p:tav tm="100000">
                                              <p:val>
                                                <p:strVal val="#ppt_x"/>
                                              </p:val>
                                            </p:tav>
                                          </p:tavLst>
                                        </p:anim>
                                        <p:anim calcmode="lin" valueType="num">
                                          <p:cBhvr additive="base">
                                            <p:cTn id="3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42"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Horizontal)">
                                          <p:cBhvr>
                                            <p:cTn id="36" dur="500"/>
                                            <p:tgtEl>
                                              <p:spTgt spid="7"/>
                                            </p:tgtEl>
                                          </p:cBhvr>
                                        </p:animEffect>
                                      </p:childTnLst>
                                    </p:cTn>
                                  </p:par>
                                  <p:par>
                                    <p:cTn id="37" presetID="16" presetClass="entr" presetSubtype="42"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out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0-#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24" grpId="0" animBg="1"/>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Ảnh hiếm về lãnh tụ Lenin - Linh hồn của Cách mạng Tháng Mười Nga | VOV.VN">
            <a:extLst>
              <a:ext uri="{FF2B5EF4-FFF2-40B4-BE49-F238E27FC236}">
                <a16:creationId xmlns:a16="http://schemas.microsoft.com/office/drawing/2014/main" id="{A1AFE625-6E2D-4C48-8016-36E6E0F68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2928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Lê-nin - Nhà tư tưởng vĩ đại, lãnh tụ thiên tài - Đài Phát Thanh và  Truyền Hình Lạng Sơn">
            <a:extLst>
              <a:ext uri="{FF2B5EF4-FFF2-40B4-BE49-F238E27FC236}">
                <a16:creationId xmlns:a16="http://schemas.microsoft.com/office/drawing/2014/main" id="{33929293-5271-2F48-8CB5-CBC7B451A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886" y="-1"/>
            <a:ext cx="4075113" cy="40662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2F7A632-671D-2F41-B73F-99F015C1CFC2}"/>
              </a:ext>
            </a:extLst>
          </p:cNvPr>
          <p:cNvSpPr/>
          <p:nvPr/>
        </p:nvSpPr>
        <p:spPr>
          <a:xfrm>
            <a:off x="5853110" y="4066282"/>
            <a:ext cx="3167067" cy="1077218"/>
          </a:xfrm>
          <a:prstGeom prst="rect">
            <a:avLst/>
          </a:prstGeom>
        </p:spPr>
        <p:txBody>
          <a:bodyPr wrap="square">
            <a:spAutoFit/>
          </a:bodyPr>
          <a:lstStyle/>
          <a:p>
            <a:pPr algn="ctr"/>
            <a:r>
              <a:rPr lang="en-US" sz="3200" b="1" dirty="0">
                <a:solidFill>
                  <a:srgbClr val="333333"/>
                </a:solidFill>
                <a:latin typeface="Snell Roundhand Black" panose="02000603080000090004" pitchFamily="2" charset="77"/>
              </a:rPr>
              <a:t>V.I. Lê-</a:t>
            </a:r>
            <a:r>
              <a:rPr lang="en-US" sz="3200" b="1" dirty="0" err="1">
                <a:solidFill>
                  <a:srgbClr val="333333"/>
                </a:solidFill>
                <a:latin typeface="Snell Roundhand Black" panose="02000603080000090004" pitchFamily="2" charset="77"/>
              </a:rPr>
              <a:t>nin</a:t>
            </a:r>
            <a:r>
              <a:rPr lang="en-US" sz="3200" b="1" dirty="0">
                <a:solidFill>
                  <a:srgbClr val="333333"/>
                </a:solidFill>
                <a:latin typeface="Snell Roundhand Black" panose="02000603080000090004" pitchFamily="2" charset="77"/>
              </a:rPr>
              <a:t> </a:t>
            </a:r>
            <a:r>
              <a:rPr lang="en-VN" sz="3200" b="1">
                <a:solidFill>
                  <a:srgbClr val="333333"/>
                </a:solidFill>
                <a:latin typeface="Snell Roundhand Black" panose="02000603080000090004" pitchFamily="2" charset="77"/>
              </a:rPr>
              <a:t>(</a:t>
            </a:r>
            <a:r>
              <a:rPr lang="en-VN" sz="3200" b="1">
                <a:latin typeface="Snell Roundhand Black" panose="02000603080000090004" pitchFamily="2" charset="77"/>
              </a:rPr>
              <a:t>1870-1924)</a:t>
            </a:r>
            <a:endParaRPr lang="en-VN" sz="3200" b="1" dirty="0">
              <a:latin typeface="Snell Roundhand Black" panose="02000603080000090004" pitchFamily="2" charset="77"/>
            </a:endParaRPr>
          </a:p>
        </p:txBody>
      </p:sp>
    </p:spTree>
    <p:extLst>
      <p:ext uri="{BB962C8B-B14F-4D97-AF65-F5344CB8AC3E}">
        <p14:creationId xmlns:p14="http://schemas.microsoft.com/office/powerpoint/2010/main" val="30032623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1+#ppt_w/2"/>
                                              </p:val>
                                            </p:tav>
                                            <p:tav tm="100000">
                                              <p:val>
                                                <p:strVal val="#ppt_x"/>
                                              </p:val>
                                            </p:tav>
                                          </p:tavLst>
                                        </p:anim>
                                        <p:anim calcmode="lin" valueType="num">
                                          <p:cBhvr additive="base">
                                            <p:cTn id="12" dur="500" fill="hold"/>
                                            <p:tgtEl>
                                              <p:spTgt spid="4100"/>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7EB245-C8B0-7343-BDD8-1C102FAD57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pic>
        <p:nvPicPr>
          <p:cNvPr id="21508" name="Picture 4">
            <a:extLst>
              <a:ext uri="{FF2B5EF4-FFF2-40B4-BE49-F238E27FC236}">
                <a16:creationId xmlns:a16="http://schemas.microsoft.com/office/drawing/2014/main" id="{CD4F5F06-6AF8-4D4E-9EA6-E68B1FD95D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4572000" y="977901"/>
            <a:ext cx="4572000" cy="41655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9106D8-6324-D648-BB6F-D1A30A2CE7D2}"/>
              </a:ext>
            </a:extLst>
          </p:cNvPr>
          <p:cNvSpPr/>
          <p:nvPr/>
        </p:nvSpPr>
        <p:spPr>
          <a:xfrm>
            <a:off x="4533484" y="-25062"/>
            <a:ext cx="4572000" cy="1015663"/>
          </a:xfrm>
          <a:prstGeom prst="rect">
            <a:avLst/>
          </a:prstGeom>
        </p:spPr>
        <p:txBody>
          <a:bodyPr>
            <a:spAutoFit/>
          </a:bodyPr>
          <a:lstStyle/>
          <a:p>
            <a:pPr algn="ctr"/>
            <a:r>
              <a:rPr lang="vi-VN" sz="2000" i="1" dirty="0">
                <a:solidFill>
                  <a:srgbClr val="333333"/>
                </a:solidFill>
                <a:latin typeface="+mj-lt"/>
              </a:rPr>
              <a:t>Đầu tháng 3/1919, Quốc tế Cộng sản (Quốc tế III) được thành lập tại Moskva dưới sự lãnh đạo của V.I. Lê-nin</a:t>
            </a:r>
            <a:endParaRPr lang="en-VN" sz="2000" dirty="0">
              <a:latin typeface="+mj-lt"/>
            </a:endParaRPr>
          </a:p>
        </p:txBody>
      </p:sp>
      <p:pic>
        <p:nvPicPr>
          <p:cNvPr id="21506" name="Picture 2">
            <a:extLst>
              <a:ext uri="{FF2B5EF4-FFF2-40B4-BE49-F238E27FC236}">
                <a16:creationId xmlns:a16="http://schemas.microsoft.com/office/drawing/2014/main" id="{1A048104-9C04-3544-BA7E-1A1FEDB795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0" y="-1"/>
            <a:ext cx="4572000" cy="514345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5908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14:bounceEnd="50000">
                                          <p:cBhvr additive="base">
                                            <p:cTn id="7" dur="500" fill="hold"/>
                                            <p:tgtEl>
                                              <p:spTgt spid="2150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14:bounceEnd="50000">
                                          <p:cBhvr additive="base">
                                            <p:cTn id="11" dur="500" fill="hold"/>
                                            <p:tgtEl>
                                              <p:spTgt spid="2150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50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ppt_x"/>
                                              </p:val>
                                            </p:tav>
                                            <p:tav tm="100000">
                                              <p:val>
                                                <p:strVal val="#ppt_x"/>
                                              </p:val>
                                            </p:tav>
                                          </p:tavLst>
                                        </p:anim>
                                        <p:anim calcmode="lin" valueType="num">
                                          <p:cBhvr additive="base">
                                            <p:cTn id="12" dur="500" fill="hold"/>
                                            <p:tgtEl>
                                              <p:spTgt spid="2150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491488" y="1135408"/>
            <a:ext cx="1930713" cy="1483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5. </a:t>
            </a:r>
            <a:r>
              <a:rPr lang="en" dirty="0" err="1"/>
              <a:t>Quốc</a:t>
            </a:r>
            <a:r>
              <a:rPr lang="en" dirty="0"/>
              <a:t> </a:t>
            </a:r>
            <a:r>
              <a:rPr lang="en" dirty="0" err="1"/>
              <a:t>tế</a:t>
            </a:r>
            <a:r>
              <a:rPr lang="en" dirty="0"/>
              <a:t> </a:t>
            </a:r>
            <a:r>
              <a:rPr lang="en" dirty="0" err="1"/>
              <a:t>cộng</a:t>
            </a:r>
            <a:r>
              <a:rPr lang="en" dirty="0"/>
              <a:t> </a:t>
            </a:r>
            <a:r>
              <a:rPr lang="en" dirty="0" err="1"/>
              <a:t>sản</a:t>
            </a:r>
            <a:endParaRPr dirty="0"/>
          </a:p>
        </p:txBody>
      </p:sp>
      <p:grpSp>
        <p:nvGrpSpPr>
          <p:cNvPr id="176" name="Google Shape;176;p24"/>
          <p:cNvGrpSpPr/>
          <p:nvPr/>
        </p:nvGrpSpPr>
        <p:grpSpPr>
          <a:xfrm>
            <a:off x="1011570" y="525984"/>
            <a:ext cx="316043" cy="515211"/>
            <a:chOff x="6730350" y="2315900"/>
            <a:chExt cx="257700" cy="420100"/>
          </a:xfrm>
        </p:grpSpPr>
        <p:sp>
          <p:nvSpPr>
            <p:cNvPr id="177" name="Google Shape;177;p24"/>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4"/>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4"/>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ounded Rectangle 7">
            <a:extLst>
              <a:ext uri="{FF2B5EF4-FFF2-40B4-BE49-F238E27FC236}">
                <a16:creationId xmlns:a16="http://schemas.microsoft.com/office/drawing/2014/main" id="{02CC257D-F8F1-A54C-ABED-A78B44CD3D2D}"/>
              </a:ext>
            </a:extLst>
          </p:cNvPr>
          <p:cNvSpPr/>
          <p:nvPr/>
        </p:nvSpPr>
        <p:spPr>
          <a:xfrm>
            <a:off x="3426632" y="61797"/>
            <a:ext cx="5507643" cy="126824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BF03684-C95D-B549-AFE2-A86A0B52DFFA}"/>
              </a:ext>
            </a:extLst>
          </p:cNvPr>
          <p:cNvSpPr/>
          <p:nvPr/>
        </p:nvSpPr>
        <p:spPr>
          <a:xfrm>
            <a:off x="1726705" y="46602"/>
            <a:ext cx="846715" cy="514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Hexagon 2">
            <a:extLst>
              <a:ext uri="{FF2B5EF4-FFF2-40B4-BE49-F238E27FC236}">
                <a16:creationId xmlns:a16="http://schemas.microsoft.com/office/drawing/2014/main" id="{0DFD0B75-19CC-704D-9865-9441C31BEB13}"/>
              </a:ext>
            </a:extLst>
          </p:cNvPr>
          <p:cNvSpPr/>
          <p:nvPr/>
        </p:nvSpPr>
        <p:spPr>
          <a:xfrm>
            <a:off x="1834062" y="259241"/>
            <a:ext cx="1377388" cy="1048698"/>
          </a:xfrm>
          <a:prstGeom prst="hexagon">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FC3401EF-B196-884F-A595-9C8CA8CB5E28}"/>
              </a:ext>
            </a:extLst>
          </p:cNvPr>
          <p:cNvSpPr/>
          <p:nvPr/>
        </p:nvSpPr>
        <p:spPr>
          <a:xfrm>
            <a:off x="3426632" y="1461265"/>
            <a:ext cx="5507643" cy="104869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DD6CB1FC-640F-4749-BBEC-CC041C746E15}"/>
              </a:ext>
            </a:extLst>
          </p:cNvPr>
          <p:cNvSpPr/>
          <p:nvPr/>
        </p:nvSpPr>
        <p:spPr>
          <a:xfrm>
            <a:off x="1834062" y="1439160"/>
            <a:ext cx="1377388" cy="1048698"/>
          </a:xfrm>
          <a:prstGeom prst="hexag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23" name="Rounded Rectangle 22">
            <a:extLst>
              <a:ext uri="{FF2B5EF4-FFF2-40B4-BE49-F238E27FC236}">
                <a16:creationId xmlns:a16="http://schemas.microsoft.com/office/drawing/2014/main" id="{C15D57AB-BB50-2745-B360-FA9903BF84EB}"/>
              </a:ext>
            </a:extLst>
          </p:cNvPr>
          <p:cNvSpPr/>
          <p:nvPr/>
        </p:nvSpPr>
        <p:spPr>
          <a:xfrm>
            <a:off x="3389398" y="2750454"/>
            <a:ext cx="5507643" cy="104869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466E4BD1-1382-DD4C-973B-8F704FA27606}"/>
              </a:ext>
            </a:extLst>
          </p:cNvPr>
          <p:cNvSpPr/>
          <p:nvPr/>
        </p:nvSpPr>
        <p:spPr>
          <a:xfrm>
            <a:off x="1810912" y="2699606"/>
            <a:ext cx="1377388" cy="1048698"/>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25" name="Rounded Rectangle 24">
            <a:extLst>
              <a:ext uri="{FF2B5EF4-FFF2-40B4-BE49-F238E27FC236}">
                <a16:creationId xmlns:a16="http://schemas.microsoft.com/office/drawing/2014/main" id="{FD4C99AD-01A5-E148-8BF7-45597D961396}"/>
              </a:ext>
            </a:extLst>
          </p:cNvPr>
          <p:cNvSpPr/>
          <p:nvPr/>
        </p:nvSpPr>
        <p:spPr>
          <a:xfrm>
            <a:off x="3363850" y="4033005"/>
            <a:ext cx="5533191" cy="104869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26" name="Hexagon 25">
            <a:extLst>
              <a:ext uri="{FF2B5EF4-FFF2-40B4-BE49-F238E27FC236}">
                <a16:creationId xmlns:a16="http://schemas.microsoft.com/office/drawing/2014/main" id="{902BE298-7510-5444-B197-45339744D027}"/>
              </a:ext>
            </a:extLst>
          </p:cNvPr>
          <p:cNvSpPr/>
          <p:nvPr/>
        </p:nvSpPr>
        <p:spPr>
          <a:xfrm>
            <a:off x="1771280" y="4010900"/>
            <a:ext cx="1377388" cy="1048698"/>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76FF882-8665-6442-AFDC-74E2CF216E77}"/>
              </a:ext>
            </a:extLst>
          </p:cNvPr>
          <p:cNvSpPr/>
          <p:nvPr/>
        </p:nvSpPr>
        <p:spPr>
          <a:xfrm>
            <a:off x="3490289" y="188088"/>
            <a:ext cx="5346977" cy="1015663"/>
          </a:xfrm>
          <a:prstGeom prst="rect">
            <a:avLst/>
          </a:prstGeom>
          <a:noFill/>
          <a:ln>
            <a:noFill/>
          </a:ln>
        </p:spPr>
        <p:txBody>
          <a:bodyPr wrap="square">
            <a:spAutoFit/>
          </a:bodyPr>
          <a:lstStyle/>
          <a:p>
            <a:pPr algn="just" eaLnBrk="1" hangingPunct="1">
              <a:spcBef>
                <a:spcPts val="600"/>
              </a:spcBef>
            </a:pPr>
            <a:r>
              <a:rPr lang="en-US" sz="2000" dirty="0">
                <a:latin typeface="Times New Roman" panose="02020603050405020304" pitchFamily="18" charset="0"/>
                <a:cs typeface="Times New Roman" pitchFamily="18" charset="0"/>
              </a:rPr>
              <a:t>- Do </a:t>
            </a:r>
            <a:r>
              <a:rPr lang="en-US" sz="2000" dirty="0" err="1">
                <a:latin typeface="Times New Roman" panose="02020603050405020304" pitchFamily="18" charset="0"/>
                <a:cs typeface="Times New Roman" pitchFamily="18" charset="0"/>
              </a:rPr>
              <a:t>hậu</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quả</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Chiến</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tranh</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thế</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giới</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thứ</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nhất</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ảnh</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hưởng</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của</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Cách</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mạng</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tháng</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Mười</a:t>
            </a:r>
            <a:r>
              <a:rPr lang="en-US" sz="2000" dirty="0">
                <a:latin typeface="Times New Roman" panose="02020603050405020304" pitchFamily="18" charset="0"/>
                <a:cs typeface="Times New Roman" pitchFamily="18" charset="0"/>
              </a:rPr>
              <a:t> Nga </a:t>
            </a:r>
            <a:r>
              <a:rPr lang="en-US" sz="2000" dirty="0" err="1">
                <a:latin typeface="Times New Roman" panose="02020603050405020304" pitchFamily="18" charset="0"/>
                <a:cs typeface="Times New Roman" pitchFamily="18" charset="0"/>
              </a:rPr>
              <a:t>năm</a:t>
            </a:r>
            <a:r>
              <a:rPr lang="en-US" sz="2000" dirty="0">
                <a:latin typeface="Times New Roman" pitchFamily="18" charset="0"/>
                <a:cs typeface="Times New Roman" pitchFamily="18" charset="0"/>
              </a:rPr>
              <a:t> 1917. Cao </a:t>
            </a:r>
            <a:r>
              <a:rPr lang="en-US" sz="2000" dirty="0" err="1">
                <a:latin typeface="Times New Roman" panose="02020603050405020304" pitchFamily="18" charset="0"/>
                <a:cs typeface="Times New Roman" pitchFamily="18" charset="0"/>
              </a:rPr>
              <a:t>trào</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cách</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mạng</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bùng</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nổ</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ở</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châu</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Âu</a:t>
            </a:r>
            <a:r>
              <a:rPr lang="en-US" sz="2000" dirty="0">
                <a:latin typeface="Times New Roman" panose="02020603050405020304" pitchFamily="18" charset="0"/>
                <a:cs typeface="Times New Roman" pitchFamily="18" charset="0"/>
              </a:rPr>
              <a:t> </a:t>
            </a:r>
          </a:p>
        </p:txBody>
      </p:sp>
      <p:sp>
        <p:nvSpPr>
          <p:cNvPr id="28" name="TextBox 27">
            <a:extLst>
              <a:ext uri="{FF2B5EF4-FFF2-40B4-BE49-F238E27FC236}">
                <a16:creationId xmlns:a16="http://schemas.microsoft.com/office/drawing/2014/main" id="{49DF810F-6784-824C-9FFF-91641472A518}"/>
              </a:ext>
            </a:extLst>
          </p:cNvPr>
          <p:cNvSpPr txBox="1"/>
          <p:nvPr/>
        </p:nvSpPr>
        <p:spPr>
          <a:xfrm>
            <a:off x="2137334" y="418778"/>
            <a:ext cx="1049683" cy="707886"/>
          </a:xfrm>
          <a:prstGeom prst="rect">
            <a:avLst/>
          </a:prstGeom>
          <a:noFill/>
          <a:ln>
            <a:noFill/>
          </a:ln>
        </p:spPr>
        <p:txBody>
          <a:bodyPr wrap="square" rtlCol="0">
            <a:spAutoFit/>
          </a:bodyPr>
          <a:lstStyle/>
          <a:p>
            <a:r>
              <a:rPr lang="en-US" sz="2000" dirty="0">
                <a:latin typeface="Times New Roman" panose="02020603050405020304" pitchFamily="18" charset="0"/>
                <a:cs typeface="Times New Roman" panose="02020603050405020304" pitchFamily="18" charset="0"/>
              </a:rPr>
              <a:t>H</a:t>
            </a:r>
            <a:r>
              <a:rPr lang="en-VN" sz="2000" dirty="0">
                <a:latin typeface="Times New Roman" panose="02020603050405020304" pitchFamily="18" charset="0"/>
                <a:cs typeface="Times New Roman" panose="02020603050405020304" pitchFamily="18" charset="0"/>
              </a:rPr>
              <a:t>oàn cảnh</a:t>
            </a:r>
          </a:p>
        </p:txBody>
      </p:sp>
      <p:sp>
        <p:nvSpPr>
          <p:cNvPr id="11" name="Rectangle 10">
            <a:extLst>
              <a:ext uri="{FF2B5EF4-FFF2-40B4-BE49-F238E27FC236}">
                <a16:creationId xmlns:a16="http://schemas.microsoft.com/office/drawing/2014/main" id="{79E7F699-97B4-3B4C-A1CE-350377314603}"/>
              </a:ext>
            </a:extLst>
          </p:cNvPr>
          <p:cNvSpPr/>
          <p:nvPr/>
        </p:nvSpPr>
        <p:spPr>
          <a:xfrm>
            <a:off x="3751338" y="1605763"/>
            <a:ext cx="4572000" cy="707886"/>
          </a:xfrm>
          <a:prstGeom prst="rect">
            <a:avLst/>
          </a:prstGeom>
        </p:spPr>
        <p:txBody>
          <a:bodyPr>
            <a:spAutoFit/>
          </a:bodyPr>
          <a:lstStyle/>
          <a:p>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Tháng</a:t>
            </a:r>
            <a:r>
              <a:rPr lang="en-US" altLang="en-US" sz="2000" dirty="0">
                <a:latin typeface="Times New Roman" panose="02020603050405020304" pitchFamily="18" charset="0"/>
                <a:cs typeface="Times New Roman" pitchFamily="18" charset="0"/>
              </a:rPr>
              <a:t> 3-1919, </a:t>
            </a:r>
            <a:r>
              <a:rPr lang="en-US" altLang="en-US" sz="2000" dirty="0" err="1">
                <a:latin typeface="Times New Roman" panose="02020603050405020304" pitchFamily="18" charset="0"/>
                <a:cs typeface="Times New Roman" pitchFamily="18" charset="0"/>
              </a:rPr>
              <a:t>thành</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lập</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Quốc</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tế</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cộng</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sản</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Quốc</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tế</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thứ</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ba</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tại</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Mát-xcơ-va</a:t>
            </a:r>
            <a:endParaRPr lang="en-VN" sz="20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E61EF79-03A1-9549-8D4B-F537B959D12A}"/>
              </a:ext>
            </a:extLst>
          </p:cNvPr>
          <p:cNvSpPr/>
          <p:nvPr/>
        </p:nvSpPr>
        <p:spPr>
          <a:xfrm>
            <a:off x="3452180" y="2916178"/>
            <a:ext cx="5321429" cy="707886"/>
          </a:xfrm>
          <a:prstGeom prst="rect">
            <a:avLst/>
          </a:prstGeom>
        </p:spPr>
        <p:txBody>
          <a:bodyPr wrap="square">
            <a:spAutoFit/>
          </a:bodyPr>
          <a:lstStyle/>
          <a:p>
            <a:r>
              <a:rPr lang="en-US" altLang="en-US" sz="2000" dirty="0" err="1">
                <a:latin typeface="Times New Roman" panose="02020603050405020304" pitchFamily="18" charset="0"/>
                <a:cs typeface="Times New Roman" pitchFamily="18" charset="0"/>
              </a:rPr>
              <a:t>Thống</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nhất</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và</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phát</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triển</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phong</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trào</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cách</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mạng</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thế</a:t>
            </a:r>
            <a:r>
              <a:rPr lang="en-US" altLang="en-US" sz="2000" dirty="0">
                <a:latin typeface="Times New Roman" panose="02020603050405020304" pitchFamily="18" charset="0"/>
                <a:cs typeface="Times New Roman" pitchFamily="18" charset="0"/>
              </a:rPr>
              <a:t> </a:t>
            </a:r>
            <a:r>
              <a:rPr lang="en-US" altLang="en-US" sz="2000" dirty="0" err="1">
                <a:latin typeface="Times New Roman" panose="02020603050405020304" pitchFamily="18" charset="0"/>
                <a:cs typeface="Times New Roman" pitchFamily="18" charset="0"/>
              </a:rPr>
              <a:t>giới</a:t>
            </a:r>
            <a:r>
              <a:rPr lang="en-US" altLang="en-US" sz="2000" dirty="0">
                <a:latin typeface="Times New Roman" panose="02020603050405020304" pitchFamily="18" charset="0"/>
                <a:cs typeface="Times New Roman" pitchFamily="18" charset="0"/>
              </a:rPr>
              <a:t>. </a:t>
            </a:r>
            <a:endParaRPr lang="en-VN" sz="2000"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900B57C2-22DE-8344-98FC-8CB013EA5BDB}"/>
              </a:ext>
            </a:extLst>
          </p:cNvPr>
          <p:cNvSpPr/>
          <p:nvPr/>
        </p:nvSpPr>
        <p:spPr>
          <a:xfrm>
            <a:off x="2050700" y="3070066"/>
            <a:ext cx="966931" cy="400110"/>
          </a:xfrm>
          <a:prstGeom prst="rect">
            <a:avLst/>
          </a:prstGeom>
        </p:spPr>
        <p:txBody>
          <a:bodyPr wrap="none">
            <a:spAutoFit/>
          </a:bodyPr>
          <a:lstStyle/>
          <a:p>
            <a:r>
              <a:rPr lang="vi-VN" sz="2000" dirty="0">
                <a:latin typeface="Times New Roman" panose="02020603050405020304" pitchFamily="18" charset="0"/>
                <a:cs typeface="Times New Roman" panose="02020603050405020304" pitchFamily="18" charset="0"/>
              </a:rPr>
              <a:t>Vai trò </a:t>
            </a:r>
            <a:endParaRPr lang="en-VN" sz="20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1AF8D5CF-EAEF-7A41-A686-BD078F2A30B6}"/>
              </a:ext>
            </a:extLst>
          </p:cNvPr>
          <p:cNvSpPr/>
          <p:nvPr/>
        </p:nvSpPr>
        <p:spPr>
          <a:xfrm>
            <a:off x="2007643" y="4359910"/>
            <a:ext cx="846707" cy="400110"/>
          </a:xfrm>
          <a:prstGeom prst="rect">
            <a:avLst/>
          </a:prstGeom>
        </p:spPr>
        <p:txBody>
          <a:bodyPr wrap="none">
            <a:spAutoFit/>
          </a:bodyPr>
          <a:lstStyle/>
          <a:p>
            <a:r>
              <a:rPr lang="vi-VN" sz="2000" dirty="0">
                <a:latin typeface="Times New Roman" panose="02020603050405020304" pitchFamily="18" charset="0"/>
                <a:cs typeface="Times New Roman" panose="02020603050405020304" pitchFamily="18" charset="0"/>
              </a:rPr>
              <a:t>Tan rã</a:t>
            </a:r>
            <a:endParaRPr lang="en-VN" sz="20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0DB5278-F1D5-B344-8344-F71532AA5E42}"/>
              </a:ext>
            </a:extLst>
          </p:cNvPr>
          <p:cNvSpPr txBox="1"/>
          <p:nvPr/>
        </p:nvSpPr>
        <p:spPr>
          <a:xfrm>
            <a:off x="1962412" y="1732472"/>
            <a:ext cx="1238474" cy="400110"/>
          </a:xfrm>
          <a:prstGeom prst="rect">
            <a:avLst/>
          </a:prstGeom>
          <a:noFill/>
        </p:spPr>
        <p:txBody>
          <a:bodyPr wrap="square" rtlCol="0">
            <a:spAutoFit/>
          </a:bodyPr>
          <a:lstStyle/>
          <a:p>
            <a:r>
              <a:rPr lang="en-VN" sz="2000" dirty="0">
                <a:latin typeface="Times New Roman" panose="02020603050405020304" pitchFamily="18" charset="0"/>
                <a:cs typeface="Times New Roman" panose="02020603050405020304" pitchFamily="18" charset="0"/>
              </a:rPr>
              <a:t>Thời gian</a:t>
            </a:r>
          </a:p>
        </p:txBody>
      </p:sp>
      <p:sp>
        <p:nvSpPr>
          <p:cNvPr id="34" name="Rectangle 33">
            <a:extLst>
              <a:ext uri="{FF2B5EF4-FFF2-40B4-BE49-F238E27FC236}">
                <a16:creationId xmlns:a16="http://schemas.microsoft.com/office/drawing/2014/main" id="{E8A0AF90-0E95-5C45-8E70-050942C88191}"/>
              </a:ext>
            </a:extLst>
          </p:cNvPr>
          <p:cNvSpPr/>
          <p:nvPr/>
        </p:nvSpPr>
        <p:spPr>
          <a:xfrm>
            <a:off x="3620620" y="4049522"/>
            <a:ext cx="5123528" cy="1015663"/>
          </a:xfrm>
          <a:prstGeom prst="rect">
            <a:avLst/>
          </a:prstGeom>
        </p:spPr>
        <p:txBody>
          <a:bodyPr wrap="square">
            <a:spAutoFit/>
          </a:bodyPr>
          <a:lstStyle/>
          <a:p>
            <a:pPr>
              <a:defRPr/>
            </a:pPr>
            <a:r>
              <a:rPr lang="vi-VN" sz="2000" dirty="0">
                <a:solidFill>
                  <a:srgbClr val="333333"/>
                </a:solidFill>
                <a:latin typeface="Times New Roman" panose="02020603050405020304" pitchFamily="18" charset="0"/>
                <a:cs typeface="Times New Roman" panose="02020603050405020304" pitchFamily="18" charset="0"/>
              </a:rPr>
              <a:t>Năm 1943, do chiến tranh thế giới nổ ra và lan rộng, sự lãnh đạo chung </a:t>
            </a:r>
            <a:r>
              <a:rPr lang="vi-VN" sz="2000" dirty="0">
                <a:latin typeface="Times New Roman" panose="02020603050405020304" pitchFamily="18" charset="0"/>
                <a:cs typeface="Times New Roman" panose="02020603050405020304" pitchFamily="18" charset="0"/>
              </a:rPr>
              <a:t>không còn thích hợp nữa.</a:t>
            </a:r>
          </a:p>
        </p:txBody>
      </p:sp>
      <p:pic>
        <p:nvPicPr>
          <p:cNvPr id="14" name="Picture 13">
            <a:extLst>
              <a:ext uri="{FF2B5EF4-FFF2-40B4-BE49-F238E27FC236}">
                <a16:creationId xmlns:a16="http://schemas.microsoft.com/office/drawing/2014/main" id="{CF4BEAAB-86ED-094C-973B-D9B9458CF3F0}"/>
              </a:ext>
            </a:extLst>
          </p:cNvPr>
          <p:cNvPicPr>
            <a:picLocks noChangeAspect="1"/>
          </p:cNvPicPr>
          <p:nvPr/>
        </p:nvPicPr>
        <p:blipFill>
          <a:blip r:embed="rId3"/>
          <a:stretch>
            <a:fillRect/>
          </a:stretch>
        </p:blipFill>
        <p:spPr>
          <a:xfrm>
            <a:off x="-804644" y="2379174"/>
            <a:ext cx="3327400" cy="2438400"/>
          </a:xfrm>
          <a:prstGeom prst="rect">
            <a:avLst/>
          </a:prstGeom>
        </p:spPr>
      </p:pic>
    </p:spTree>
    <p:extLst>
      <p:ext uri="{BB962C8B-B14F-4D97-AF65-F5344CB8AC3E}">
        <p14:creationId xmlns:p14="http://schemas.microsoft.com/office/powerpoint/2010/main" val="306169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14:bounceEnd="50000">
                                          <p:cBhvr additive="base">
                                            <p:cTn id="11" dur="500" fill="hold"/>
                                            <p:tgtEl>
                                              <p:spTgt spid="17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7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14:bounceEnd="50000">
                                          <p:cBhvr additive="base">
                                            <p:cTn id="15" dur="500" fill="hold"/>
                                            <p:tgtEl>
                                              <p:spTgt spid="176"/>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7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14:presetBounceEnd="50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50000">
                                          <p:cBhvr additive="base">
                                            <p:cTn id="2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6" fill="hold" grpId="0" nodeType="afterEffect" p14:presetBounceEnd="50000">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14:bounceEnd="50000">
                                          <p:cBhvr additive="base">
                                            <p:cTn id="26"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6" fill="hold" grpId="0" nodeType="afterEffect" p14:presetBounceEnd="50000">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14:bounceEnd="50000">
                                          <p:cBhvr additive="base">
                                            <p:cTn id="31"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6" fill="hold" grpId="0" nodeType="afterEffect" p14:presetBounceEnd="50000">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14:bounceEnd="50000">
                                          <p:cBhvr additive="base">
                                            <p:cTn id="36"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6" fill="hold" grpId="0" nodeType="afterEffect" p14:presetBounceEnd="50000">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14:bounceEnd="50000">
                                          <p:cBhvr additive="base">
                                            <p:cTn id="41"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 presetClass="entr" presetSubtype="6" fill="hold" grpId="0" nodeType="afterEffect" p14:presetBounceEnd="50000">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14:bounceEnd="50000">
                                          <p:cBhvr additive="base">
                                            <p:cTn id="46"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 presetClass="entr" presetSubtype="6" fill="hold" grpId="0" nodeType="after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1+#ppt_w/2"/>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par>
                              <p:cTn id="53" fill="hold">
                                <p:stCondLst>
                                  <p:cond delay="3500"/>
                                </p:stCondLst>
                                <p:childTnLst>
                                  <p:par>
                                    <p:cTn id="54" presetID="2" presetClass="entr" presetSubtype="6" fill="hold" grpId="0" nodeType="afterEffect" p14:presetBounceEnd="50000">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14:bounceEnd="50000">
                                          <p:cBhvr additive="base">
                                            <p:cTn id="56"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14:presetBounceEnd="50000">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14:bounceEnd="50000">
                                          <p:cBhvr additive="base">
                                            <p:cTn id="62"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14:presetBounceEnd="50000">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14:bounceEnd="50000">
                                          <p:cBhvr additive="base">
                                            <p:cTn id="6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6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14:presetBounceEnd="50000">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14:bounceEnd="50000">
                                          <p:cBhvr additive="base">
                                            <p:cTn id="74"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14:presetBounceEnd="50000">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14:bounceEnd="50000">
                                          <p:cBhvr additive="base">
                                            <p:cTn id="80"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14:presetBounceEnd="50000">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14:bounceEnd="50000">
                                          <p:cBhvr additive="base">
                                            <p:cTn id="86"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8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14:presetBounceEnd="50000">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14:bounceEnd="50000">
                                          <p:cBhvr additive="base">
                                            <p:cTn id="92"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14:presetBounceEnd="50000">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14:bounceEnd="50000">
                                          <p:cBhvr additive="base">
                                            <p:cTn id="98"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9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14:presetBounceEnd="50000">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14:bounceEnd="50000">
                                          <p:cBhvr additive="base">
                                            <p:cTn id="104"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10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8" grpId="0" animBg="1"/>
          <p:bldP spid="3" grpId="0" animBg="1"/>
          <p:bldP spid="21" grpId="0" animBg="1"/>
          <p:bldP spid="22" grpId="0" animBg="1"/>
          <p:bldP spid="23" grpId="0" animBg="1"/>
          <p:bldP spid="24" grpId="0" animBg="1"/>
          <p:bldP spid="25" grpId="0" animBg="1"/>
          <p:bldP spid="26" grpId="0" animBg="1"/>
          <p:bldP spid="10" grpId="0"/>
          <p:bldP spid="28" grpId="0"/>
          <p:bldP spid="11" grpId="0"/>
          <p:bldP spid="12" grpId="0"/>
          <p:bldP spid="31" grpId="0"/>
          <p:bldP spid="32"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500" fill="hold"/>
                                            <p:tgtEl>
                                              <p:spTgt spid="172"/>
                                            </p:tgtEl>
                                            <p:attrNameLst>
                                              <p:attrName>ppt_x</p:attrName>
                                            </p:attrNameLst>
                                          </p:cBhvr>
                                          <p:tavLst>
                                            <p:tav tm="0">
                                              <p:val>
                                                <p:strVal val="0-#ppt_w/2"/>
                                              </p:val>
                                            </p:tav>
                                            <p:tav tm="100000">
                                              <p:val>
                                                <p:strVal val="#ppt_x"/>
                                              </p:val>
                                            </p:tav>
                                          </p:tavLst>
                                        </p:anim>
                                        <p:anim calcmode="lin" valueType="num">
                                          <p:cBhvr additive="base">
                                            <p:cTn id="12" dur="500" fill="hold"/>
                                            <p:tgtEl>
                                              <p:spTgt spid="172"/>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76"/>
                                            </p:tgtEl>
                                            <p:attrNameLst>
                                              <p:attrName>style.visibility</p:attrName>
                                            </p:attrNameLst>
                                          </p:cBhvr>
                                          <p:to>
                                            <p:strVal val="visible"/>
                                          </p:to>
                                        </p:set>
                                        <p:anim calcmode="lin" valueType="num">
                                          <p:cBhvr additive="base">
                                            <p:cTn id="15" dur="500" fill="hold"/>
                                            <p:tgtEl>
                                              <p:spTgt spid="176"/>
                                            </p:tgtEl>
                                            <p:attrNameLst>
                                              <p:attrName>ppt_x</p:attrName>
                                            </p:attrNameLst>
                                          </p:cBhvr>
                                          <p:tavLst>
                                            <p:tav tm="0">
                                              <p:val>
                                                <p:strVal val="0-#ppt_w/2"/>
                                              </p:val>
                                            </p:tav>
                                            <p:tav tm="100000">
                                              <p:val>
                                                <p:strVal val="#ppt_x"/>
                                              </p:val>
                                            </p:tav>
                                          </p:tavLst>
                                        </p:anim>
                                        <p:anim calcmode="lin" valueType="num">
                                          <p:cBhvr additive="base">
                                            <p:cTn id="16" dur="500" fill="hold"/>
                                            <p:tgtEl>
                                              <p:spTgt spid="17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6"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6"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 presetClass="entr" presetSubtype="6"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1+#ppt_w/2"/>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3000"/>
                                </p:stCondLst>
                                <p:childTnLst>
                                  <p:par>
                                    <p:cTn id="49" presetID="2" presetClass="entr" presetSubtype="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par>
                              <p:cTn id="53" fill="hold">
                                <p:stCondLst>
                                  <p:cond delay="3500"/>
                                </p:stCondLst>
                                <p:childTnLst>
                                  <p:par>
                                    <p:cTn id="54" presetID="2" presetClass="entr" presetSubtype="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1+#ppt_w/2"/>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ppt_x"/>
                                              </p:val>
                                            </p:tav>
                                            <p:tav tm="100000">
                                              <p:val>
                                                <p:strVal val="#ppt_x"/>
                                              </p:val>
                                            </p:tav>
                                          </p:tavLst>
                                        </p:anim>
                                        <p:anim calcmode="lin" valueType="num">
                                          <p:cBhvr additive="base">
                                            <p:cTn id="6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ppt_x"/>
                                              </p:val>
                                            </p:tav>
                                            <p:tav tm="100000">
                                              <p:val>
                                                <p:strVal val="#ppt_x"/>
                                              </p:val>
                                            </p:tav>
                                          </p:tavLst>
                                        </p:anim>
                                        <p:anim calcmode="lin" valueType="num">
                                          <p:cBhvr additive="base">
                                            <p:cTn id="7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additive="base">
                                            <p:cTn id="80" dur="500" fill="hold"/>
                                            <p:tgtEl>
                                              <p:spTgt spid="11"/>
                                            </p:tgtEl>
                                            <p:attrNameLst>
                                              <p:attrName>ppt_x</p:attrName>
                                            </p:attrNameLst>
                                          </p:cBhvr>
                                          <p:tavLst>
                                            <p:tav tm="0">
                                              <p:val>
                                                <p:strVal val="#ppt_x"/>
                                              </p:val>
                                            </p:tav>
                                            <p:tav tm="100000">
                                              <p:val>
                                                <p:strVal val="#ppt_x"/>
                                              </p:val>
                                            </p:tav>
                                          </p:tavLst>
                                        </p:anim>
                                        <p:anim calcmode="lin" valueType="num">
                                          <p:cBhvr additive="base">
                                            <p:cTn id="8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additive="base">
                                            <p:cTn id="86" dur="500" fill="hold"/>
                                            <p:tgtEl>
                                              <p:spTgt spid="31"/>
                                            </p:tgtEl>
                                            <p:attrNameLst>
                                              <p:attrName>ppt_x</p:attrName>
                                            </p:attrNameLst>
                                          </p:cBhvr>
                                          <p:tavLst>
                                            <p:tav tm="0">
                                              <p:val>
                                                <p:strVal val="#ppt_x"/>
                                              </p:val>
                                            </p:tav>
                                            <p:tav tm="100000">
                                              <p:val>
                                                <p:strVal val="#ppt_x"/>
                                              </p:val>
                                            </p:tav>
                                          </p:tavLst>
                                        </p:anim>
                                        <p:anim calcmode="lin" valueType="num">
                                          <p:cBhvr additive="base">
                                            <p:cTn id="8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500" fill="hold"/>
                                            <p:tgtEl>
                                              <p:spTgt spid="32"/>
                                            </p:tgtEl>
                                            <p:attrNameLst>
                                              <p:attrName>ppt_x</p:attrName>
                                            </p:attrNameLst>
                                          </p:cBhvr>
                                          <p:tavLst>
                                            <p:tav tm="0">
                                              <p:val>
                                                <p:strVal val="#ppt_x"/>
                                              </p:val>
                                            </p:tav>
                                            <p:tav tm="100000">
                                              <p:val>
                                                <p:strVal val="#ppt_x"/>
                                              </p:val>
                                            </p:tav>
                                          </p:tavLst>
                                        </p:anim>
                                        <p:anim calcmode="lin" valueType="num">
                                          <p:cBhvr additive="base">
                                            <p:cTn id="9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cBhvr additive="base">
                                            <p:cTn id="104" dur="500" fill="hold"/>
                                            <p:tgtEl>
                                              <p:spTgt spid="34"/>
                                            </p:tgtEl>
                                            <p:attrNameLst>
                                              <p:attrName>ppt_x</p:attrName>
                                            </p:attrNameLst>
                                          </p:cBhvr>
                                          <p:tavLst>
                                            <p:tav tm="0">
                                              <p:val>
                                                <p:strVal val="#ppt_x"/>
                                              </p:val>
                                            </p:tav>
                                            <p:tav tm="100000">
                                              <p:val>
                                                <p:strVal val="#ppt_x"/>
                                              </p:val>
                                            </p:tav>
                                          </p:tavLst>
                                        </p:anim>
                                        <p:anim calcmode="lin" valueType="num">
                                          <p:cBhvr additive="base">
                                            <p:cTn id="10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8" grpId="0" animBg="1"/>
          <p:bldP spid="3" grpId="0" animBg="1"/>
          <p:bldP spid="21" grpId="0" animBg="1"/>
          <p:bldP spid="22" grpId="0" animBg="1"/>
          <p:bldP spid="23" grpId="0" animBg="1"/>
          <p:bldP spid="24" grpId="0" animBg="1"/>
          <p:bldP spid="25" grpId="0" animBg="1"/>
          <p:bldP spid="26" grpId="0" animBg="1"/>
          <p:bldP spid="10" grpId="0"/>
          <p:bldP spid="28" grpId="0"/>
          <p:bldP spid="11" grpId="0"/>
          <p:bldP spid="12" grpId="0"/>
          <p:bldP spid="31" grpId="0"/>
          <p:bldP spid="32" grpId="0"/>
          <p:bldP spid="33" grpId="0"/>
          <p:bldP spid="34" grpId="0"/>
        </p:bld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8000" b="-10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247574" y="1030585"/>
            <a:ext cx="4467426" cy="2554545"/>
          </a:xfrm>
          <a:prstGeom prst="rect">
            <a:avLst/>
          </a:prstGeom>
          <a:noFill/>
        </p:spPr>
        <p:txBody>
          <a:bodyPr wrap="square" lIns="91440" tIns="45720" rIns="91440" bIns="45720">
            <a:spAutoFit/>
          </a:bodyPr>
          <a:lstStyle/>
          <a:p>
            <a:pPr algn="ctr"/>
            <a:r>
              <a:rPr lang="en-US" sz="8000" b="1" cap="none" spc="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Bài</a:t>
            </a:r>
            <a:r>
              <a:rPr lang="en-US" sz="8000" b="1" cap="none" spc="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8000" b="1" cap="none" spc="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tập</a:t>
            </a:r>
            <a:r>
              <a:rPr lang="en-US" sz="8000" b="1" cap="none" spc="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8000" b="1" cap="none" spc="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củng</a:t>
            </a:r>
            <a:r>
              <a:rPr lang="en-US" sz="8000" b="1" cap="none" spc="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 </a:t>
            </a:r>
            <a:r>
              <a:rPr lang="en-US" sz="8000" b="1" cap="none" spc="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rPr>
              <a:t>cố</a:t>
            </a:r>
            <a:endParaRPr lang="en-US" sz="8000" b="1" cap="none" spc="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3492500"/>
            <a:ext cx="21463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11300" y="719435"/>
            <a:ext cx="1066800" cy="622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5"/>
          <a:stretch>
            <a:fillRect/>
          </a:stretch>
        </p:blipFill>
        <p:spPr>
          <a:xfrm>
            <a:off x="6143208" y="1666812"/>
            <a:ext cx="3836636" cy="3836636"/>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8346064">
            <a:off x="6553604" y="-175795"/>
            <a:ext cx="2073257" cy="2073257"/>
          </a:xfrm>
          <a:prstGeom prst="rect">
            <a:avLst/>
          </a:prstGeom>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61950F-59B3-B54D-9BD2-7FB91913C483}"/>
              </a:ext>
            </a:extLst>
          </p:cNvPr>
          <p:cNvSpPr/>
          <p:nvPr/>
        </p:nvSpPr>
        <p:spPr>
          <a:xfrm>
            <a:off x="2438400" y="0"/>
            <a:ext cx="6705600" cy="4539191"/>
          </a:xfrm>
          <a:prstGeom prst="rect">
            <a:avLst/>
          </a:prstGeom>
        </p:spPr>
        <p:txBody>
          <a:bodyPr wrap="square">
            <a:spAutoFit/>
          </a:bodyPr>
          <a:lstStyle/>
          <a:p>
            <a:pPr>
              <a:lnSpc>
                <a:spcPct val="150000"/>
              </a:lnSpc>
              <a:defRPr/>
            </a:pPr>
            <a:r>
              <a:rPr lang="vi-VN" sz="2800" b="1" dirty="0">
                <a:solidFill>
                  <a:srgbClr val="0070C0"/>
                </a:solidFill>
                <a:latin typeface="+mj-lt"/>
              </a:rPr>
              <a:t>Câu 1: Cương lĩnh của Đảng Công nhân xã hội dân chủ Nga khẳng định nhiệm vụ trước mắt của Đảng là gì?</a:t>
            </a:r>
          </a:p>
          <a:p>
            <a:pPr algn="just">
              <a:lnSpc>
                <a:spcPct val="150000"/>
              </a:lnSpc>
              <a:defRPr/>
            </a:pPr>
            <a:r>
              <a:rPr lang="vi-VN" sz="2800" dirty="0">
                <a:latin typeface="+mj-lt"/>
              </a:rPr>
              <a:t>A. Lật đổ chế độ Nga hoàng.</a:t>
            </a:r>
          </a:p>
          <a:p>
            <a:pPr algn="just">
              <a:lnSpc>
                <a:spcPct val="150000"/>
              </a:lnSpc>
              <a:defRPr/>
            </a:pPr>
            <a:r>
              <a:rPr lang="vi-VN" sz="2800" dirty="0">
                <a:latin typeface="+mj-lt"/>
              </a:rPr>
              <a:t>B.</a:t>
            </a:r>
            <a:r>
              <a:rPr lang="vi-VN" sz="2800" b="1" dirty="0">
                <a:latin typeface="+mj-lt"/>
              </a:rPr>
              <a:t> </a:t>
            </a:r>
            <a:r>
              <a:rPr lang="vi-VN" sz="2800" dirty="0">
                <a:latin typeface="+mj-lt"/>
              </a:rPr>
              <a:t>Tiến hành cách mạng XHCN.</a:t>
            </a:r>
            <a:r>
              <a:rPr lang="vi-VN" sz="2800" b="1" dirty="0">
                <a:latin typeface="+mj-lt"/>
              </a:rPr>
              <a:t> </a:t>
            </a:r>
          </a:p>
          <a:p>
            <a:pPr algn="just">
              <a:lnSpc>
                <a:spcPct val="150000"/>
              </a:lnSpc>
              <a:defRPr/>
            </a:pPr>
            <a:r>
              <a:rPr lang="vi-VN" sz="2800" dirty="0">
                <a:latin typeface="+mj-lt"/>
              </a:rPr>
              <a:t>C. Thành lập nhà nước vô sản.</a:t>
            </a:r>
          </a:p>
          <a:p>
            <a:pPr algn="just">
              <a:lnSpc>
                <a:spcPct val="150000"/>
              </a:lnSpc>
              <a:defRPr/>
            </a:pPr>
            <a:r>
              <a:rPr lang="vi-VN" sz="2800" dirty="0">
                <a:latin typeface="+mj-lt"/>
              </a:rPr>
              <a:t>D. Cải cách dân chủ.</a:t>
            </a:r>
          </a:p>
        </p:txBody>
      </p:sp>
      <p:sp>
        <p:nvSpPr>
          <p:cNvPr id="5" name="Title 1">
            <a:extLst>
              <a:ext uri="{FF2B5EF4-FFF2-40B4-BE49-F238E27FC236}">
                <a16:creationId xmlns:a16="http://schemas.microsoft.com/office/drawing/2014/main" id="{08231ED5-70BA-234A-BF12-E624FE0338CC}"/>
              </a:ext>
            </a:extLst>
          </p:cNvPr>
          <p:cNvSpPr>
            <a:spLocks noGrp="1"/>
          </p:cNvSpPr>
          <p:nvPr>
            <p:ph type="title"/>
          </p:nvPr>
        </p:nvSpPr>
        <p:spPr>
          <a:xfrm>
            <a:off x="0" y="1218030"/>
            <a:ext cx="2222500" cy="1483800"/>
          </a:xfrm>
        </p:spPr>
        <p:txBody>
          <a:bodyPr/>
          <a:lstStyle/>
          <a:p>
            <a:r>
              <a:rPr lang="en-VN" sz="4000" dirty="0"/>
              <a:t>Chọn đáp án đúng</a:t>
            </a:r>
          </a:p>
        </p:txBody>
      </p:sp>
      <p:sp>
        <p:nvSpPr>
          <p:cNvPr id="6" name="Rectangle 5">
            <a:extLst>
              <a:ext uri="{FF2B5EF4-FFF2-40B4-BE49-F238E27FC236}">
                <a16:creationId xmlns:a16="http://schemas.microsoft.com/office/drawing/2014/main" id="{B12BF8B2-2D03-0E42-B1F9-C76078A02515}"/>
              </a:ext>
            </a:extLst>
          </p:cNvPr>
          <p:cNvSpPr/>
          <p:nvPr/>
        </p:nvSpPr>
        <p:spPr>
          <a:xfrm>
            <a:off x="153988" y="660400"/>
            <a:ext cx="887412" cy="254000"/>
          </a:xfrm>
          <a:prstGeom prst="rect">
            <a:avLst/>
          </a:prstGeom>
          <a:solidFill>
            <a:srgbClr val="FEF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Oval 6">
            <a:extLst>
              <a:ext uri="{FF2B5EF4-FFF2-40B4-BE49-F238E27FC236}">
                <a16:creationId xmlns:a16="http://schemas.microsoft.com/office/drawing/2014/main" id="{FE4BA417-5416-4A4E-8954-E013F3D73E67}"/>
              </a:ext>
            </a:extLst>
          </p:cNvPr>
          <p:cNvSpPr/>
          <p:nvPr/>
        </p:nvSpPr>
        <p:spPr>
          <a:xfrm>
            <a:off x="2438400" y="2117630"/>
            <a:ext cx="469901" cy="508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314" name="Picture 2">
            <a:extLst>
              <a:ext uri="{FF2B5EF4-FFF2-40B4-BE49-F238E27FC236}">
                <a16:creationId xmlns:a16="http://schemas.microsoft.com/office/drawing/2014/main" id="{C1210EFD-DE96-634E-ADA7-51E06884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3065690"/>
            <a:ext cx="1701800" cy="105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82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14:presetBounceEnd="50000">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14:bounceEnd="50000">
                                          <p:cBhvr additive="base">
                                            <p:cTn id="17" dur="500" fill="hold"/>
                                            <p:tgtEl>
                                              <p:spTgt spid="13314"/>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33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41" presetClass="entr" presetSubtype="0" fill="hold" nodeType="afterEffect">
                                      <p:stCondLst>
                                        <p:cond delay="0"/>
                                      </p:stCondLst>
                                      <p:iterate type="lt">
                                        <p:tmPct val="10000"/>
                                      </p:iterate>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4"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xEl>
                                                  <p:pRg st="0" end="0"/>
                                                </p:txEl>
                                              </p:spTgt>
                                            </p:tgtEl>
                                          </p:cBhvr>
                                        </p:animEffect>
                                      </p:childTnLst>
                                    </p:cTn>
                                  </p:par>
                                </p:childTnLst>
                              </p:cTn>
                            </p:par>
                            <p:par>
                              <p:cTn id="27" fill="hold">
                                <p:stCondLst>
                                  <p:cond delay="3700"/>
                                </p:stCondLst>
                                <p:childTnLst>
                                  <p:par>
                                    <p:cTn id="28" presetID="41" presetClass="entr" presetSubtype="0" fill="hold" nodeType="afterEffect">
                                      <p:stCondLst>
                                        <p:cond delay="0"/>
                                      </p:stCondLst>
                                      <p:iterate type="lt">
                                        <p:tmPct val="10000"/>
                                      </p:iterate>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xEl>
                                                  <p:pRg st="1" end="1"/>
                                                </p:txEl>
                                              </p:spTgt>
                                            </p:tgtEl>
                                          </p:cBhvr>
                                        </p:animEffect>
                                      </p:childTnLst>
                                    </p:cTn>
                                  </p:par>
                                </p:childTnLst>
                              </p:cTn>
                            </p:par>
                            <p:par>
                              <p:cTn id="35" fill="hold">
                                <p:stCondLst>
                                  <p:cond delay="5200"/>
                                </p:stCondLst>
                                <p:childTnLst>
                                  <p:par>
                                    <p:cTn id="36" presetID="41" presetClass="entr" presetSubtype="0" fill="hold" nodeType="afterEffect">
                                      <p:stCondLst>
                                        <p:cond delay="0"/>
                                      </p:stCondLst>
                                      <p:iterate type="lt">
                                        <p:tmPct val="10000"/>
                                      </p:iterate>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4">
                                                <p:txEl>
                                                  <p:pRg st="2" end="2"/>
                                                </p:txEl>
                                              </p:spTgt>
                                            </p:tgtEl>
                                          </p:cBhvr>
                                        </p:animEffect>
                                      </p:childTnLst>
                                    </p:cTn>
                                  </p:par>
                                </p:childTnLst>
                              </p:cTn>
                            </p:par>
                            <p:par>
                              <p:cTn id="43" fill="hold">
                                <p:stCondLst>
                                  <p:cond delay="6800"/>
                                </p:stCondLst>
                                <p:childTnLst>
                                  <p:par>
                                    <p:cTn id="44" presetID="41" presetClass="entr" presetSubtype="0" fill="hold" nodeType="afterEffect">
                                      <p:stCondLst>
                                        <p:cond delay="0"/>
                                      </p:stCondLst>
                                      <p:iterate type="lt">
                                        <p:tmPct val="10000"/>
                                      </p:iterate>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p:cTn id="46"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48"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4">
                                                <p:txEl>
                                                  <p:pRg st="3" end="3"/>
                                                </p:txEl>
                                              </p:spTgt>
                                            </p:tgtEl>
                                          </p:cBhvr>
                                        </p:animEffect>
                                      </p:childTnLst>
                                    </p:cTn>
                                  </p:par>
                                </p:childTnLst>
                              </p:cTn>
                            </p:par>
                            <p:par>
                              <p:cTn id="51" fill="hold">
                                <p:stCondLst>
                                  <p:cond delay="8400"/>
                                </p:stCondLst>
                                <p:childTnLst>
                                  <p:par>
                                    <p:cTn id="52" presetID="41" presetClass="entr" presetSubtype="0" fill="hold" nodeType="afterEffect">
                                      <p:stCondLst>
                                        <p:cond delay="0"/>
                                      </p:stCondLst>
                                      <p:iterate type="lt">
                                        <p:tmPct val="10000"/>
                                      </p:iterate>
                                      <p:childTnLst>
                                        <p:set>
                                          <p:cBhvr>
                                            <p:cTn id="53" dur="1" fill="hold">
                                              <p:stCondLst>
                                                <p:cond delay="0"/>
                                              </p:stCondLst>
                                            </p:cTn>
                                            <p:tgtEl>
                                              <p:spTgt spid="4">
                                                <p:txEl>
                                                  <p:pRg st="4" end="4"/>
                                                </p:txEl>
                                              </p:spTgt>
                                            </p:tgtEl>
                                            <p:attrNameLst>
                                              <p:attrName>style.visibility</p:attrName>
                                            </p:attrNameLst>
                                          </p:cBhvr>
                                          <p:to>
                                            <p:strVal val="visible"/>
                                          </p:to>
                                        </p:set>
                                        <p:anim calcmode="lin" valueType="num">
                                          <p:cBhvr>
                                            <p:cTn id="54"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56"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4">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14:presetBounceEnd="50000">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14:bounceEnd="50000">
                                          <p:cBhvr additive="base">
                                            <p:cTn id="63"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additive="base">
                                            <p:cTn id="17" dur="500" fill="hold"/>
                                            <p:tgtEl>
                                              <p:spTgt spid="13314"/>
                                            </p:tgtEl>
                                            <p:attrNameLst>
                                              <p:attrName>ppt_x</p:attrName>
                                            </p:attrNameLst>
                                          </p:cBhvr>
                                          <p:tavLst>
                                            <p:tav tm="0">
                                              <p:val>
                                                <p:strVal val="0-#ppt_w/2"/>
                                              </p:val>
                                            </p:tav>
                                            <p:tav tm="100000">
                                              <p:val>
                                                <p:strVal val="#ppt_x"/>
                                              </p:val>
                                            </p:tav>
                                          </p:tavLst>
                                        </p:anim>
                                        <p:anim calcmode="lin" valueType="num">
                                          <p:cBhvr additive="base">
                                            <p:cTn id="18" dur="500" fill="hold"/>
                                            <p:tgtEl>
                                              <p:spTgt spid="133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41" presetClass="entr" presetSubtype="0" fill="hold" nodeType="afterEffect">
                                      <p:stCondLst>
                                        <p:cond delay="0"/>
                                      </p:stCondLst>
                                      <p:iterate type="lt">
                                        <p:tmPct val="10000"/>
                                      </p:iterate>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25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24" dur="25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xEl>
                                                  <p:pRg st="0" end="0"/>
                                                </p:txEl>
                                              </p:spTgt>
                                            </p:tgtEl>
                                          </p:cBhvr>
                                        </p:animEffect>
                                      </p:childTnLst>
                                    </p:cTn>
                                  </p:par>
                                </p:childTnLst>
                              </p:cTn>
                            </p:par>
                            <p:par>
                              <p:cTn id="27" fill="hold">
                                <p:stCondLst>
                                  <p:cond delay="3700"/>
                                </p:stCondLst>
                                <p:childTnLst>
                                  <p:par>
                                    <p:cTn id="28" presetID="41" presetClass="entr" presetSubtype="0" fill="hold" nodeType="afterEffect">
                                      <p:stCondLst>
                                        <p:cond delay="0"/>
                                      </p:stCondLst>
                                      <p:iterate type="lt">
                                        <p:tmPct val="10000"/>
                                      </p:iterate>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4">
                                                <p:txEl>
                                                  <p:pRg st="1" end="1"/>
                                                </p:txEl>
                                              </p:spTgt>
                                            </p:tgtEl>
                                          </p:cBhvr>
                                        </p:animEffect>
                                      </p:childTnLst>
                                    </p:cTn>
                                  </p:par>
                                </p:childTnLst>
                              </p:cTn>
                            </p:par>
                            <p:par>
                              <p:cTn id="35" fill="hold">
                                <p:stCondLst>
                                  <p:cond delay="5200"/>
                                </p:stCondLst>
                                <p:childTnLst>
                                  <p:par>
                                    <p:cTn id="36" presetID="41" presetClass="entr" presetSubtype="0" fill="hold" nodeType="afterEffect">
                                      <p:stCondLst>
                                        <p:cond delay="0"/>
                                      </p:stCondLst>
                                      <p:iterate type="lt">
                                        <p:tmPct val="10000"/>
                                      </p:iterate>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4">
                                                <p:txEl>
                                                  <p:pRg st="2" end="2"/>
                                                </p:txEl>
                                              </p:spTgt>
                                            </p:tgtEl>
                                          </p:cBhvr>
                                        </p:animEffect>
                                      </p:childTnLst>
                                    </p:cTn>
                                  </p:par>
                                </p:childTnLst>
                              </p:cTn>
                            </p:par>
                            <p:par>
                              <p:cTn id="43" fill="hold">
                                <p:stCondLst>
                                  <p:cond delay="6800"/>
                                </p:stCondLst>
                                <p:childTnLst>
                                  <p:par>
                                    <p:cTn id="44" presetID="41" presetClass="entr" presetSubtype="0" fill="hold" nodeType="afterEffect">
                                      <p:stCondLst>
                                        <p:cond delay="0"/>
                                      </p:stCondLst>
                                      <p:iterate type="lt">
                                        <p:tmPct val="10000"/>
                                      </p:iterate>
                                      <p:childTnLst>
                                        <p:set>
                                          <p:cBhvr>
                                            <p:cTn id="45" dur="1" fill="hold">
                                              <p:stCondLst>
                                                <p:cond delay="0"/>
                                              </p:stCondLst>
                                            </p:cTn>
                                            <p:tgtEl>
                                              <p:spTgt spid="4">
                                                <p:txEl>
                                                  <p:pRg st="3" end="3"/>
                                                </p:txEl>
                                              </p:spTgt>
                                            </p:tgtEl>
                                            <p:attrNameLst>
                                              <p:attrName>style.visibility</p:attrName>
                                            </p:attrNameLst>
                                          </p:cBhvr>
                                          <p:to>
                                            <p:strVal val="visible"/>
                                          </p:to>
                                        </p:set>
                                        <p:anim calcmode="lin" valueType="num">
                                          <p:cBhvr>
                                            <p:cTn id="46"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48"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4">
                                                <p:txEl>
                                                  <p:pRg st="3" end="3"/>
                                                </p:txEl>
                                              </p:spTgt>
                                            </p:tgtEl>
                                          </p:cBhvr>
                                        </p:animEffect>
                                      </p:childTnLst>
                                    </p:cTn>
                                  </p:par>
                                </p:childTnLst>
                              </p:cTn>
                            </p:par>
                            <p:par>
                              <p:cTn id="51" fill="hold">
                                <p:stCondLst>
                                  <p:cond delay="8400"/>
                                </p:stCondLst>
                                <p:childTnLst>
                                  <p:par>
                                    <p:cTn id="52" presetID="41" presetClass="entr" presetSubtype="0" fill="hold" nodeType="afterEffect">
                                      <p:stCondLst>
                                        <p:cond delay="0"/>
                                      </p:stCondLst>
                                      <p:iterate type="lt">
                                        <p:tmPct val="10000"/>
                                      </p:iterate>
                                      <p:childTnLst>
                                        <p:set>
                                          <p:cBhvr>
                                            <p:cTn id="53" dur="1" fill="hold">
                                              <p:stCondLst>
                                                <p:cond delay="0"/>
                                              </p:stCondLst>
                                            </p:cTn>
                                            <p:tgtEl>
                                              <p:spTgt spid="4">
                                                <p:txEl>
                                                  <p:pRg st="4" end="4"/>
                                                </p:txEl>
                                              </p:spTgt>
                                            </p:tgtEl>
                                            <p:attrNameLst>
                                              <p:attrName>style.visibility</p:attrName>
                                            </p:attrNameLst>
                                          </p:cBhvr>
                                          <p:to>
                                            <p:strVal val="visible"/>
                                          </p:to>
                                        </p:set>
                                        <p:anim calcmode="lin" valueType="num">
                                          <p:cBhvr>
                                            <p:cTn id="54"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56"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4">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74651-F6FA-6C40-A286-131B719D8215}"/>
              </a:ext>
            </a:extLst>
          </p:cNvPr>
          <p:cNvSpPr/>
          <p:nvPr/>
        </p:nvSpPr>
        <p:spPr>
          <a:xfrm>
            <a:off x="2437984" y="0"/>
            <a:ext cx="6706016" cy="4435317"/>
          </a:xfrm>
          <a:prstGeom prst="rect">
            <a:avLst/>
          </a:prstGeom>
        </p:spPr>
        <p:txBody>
          <a:bodyPr wrap="square">
            <a:spAutoFit/>
          </a:bodyPr>
          <a:lstStyle/>
          <a:p>
            <a:pPr lvl="0" algn="ctr" eaLnBrk="0" fontAlgn="base" hangingPunct="0">
              <a:lnSpc>
                <a:spcPct val="150000"/>
              </a:lnSpc>
              <a:spcBef>
                <a:spcPct val="0"/>
              </a:spcBef>
              <a:spcAft>
                <a:spcPct val="0"/>
              </a:spcAft>
              <a:buClrTx/>
              <a:defRPr/>
            </a:pPr>
            <a:r>
              <a:rPr lang="vi-VN" sz="3200" b="1" kern="1200" dirty="0">
                <a:solidFill>
                  <a:srgbClr val="0070C0"/>
                </a:solidFill>
                <a:latin typeface="Times New Roman" panose="02020603050405020304" pitchFamily="18" charset="0"/>
                <a:ea typeface="+mn-ea"/>
                <a:cs typeface="Arial" panose="020B0604020202020204" pitchFamily="34" charset="0"/>
              </a:rPr>
              <a:t>Câu 2:</a:t>
            </a:r>
            <a:r>
              <a:rPr lang="vi-VN" sz="3200" kern="1200" dirty="0">
                <a:solidFill>
                  <a:srgbClr val="0070C0"/>
                </a:solidFill>
                <a:latin typeface="Times New Roman" panose="02020603050405020304" pitchFamily="18" charset="0"/>
                <a:ea typeface="+mn-ea"/>
                <a:cs typeface="Arial" panose="020B0604020202020204" pitchFamily="34" charset="0"/>
              </a:rPr>
              <a:t> </a:t>
            </a:r>
            <a:r>
              <a:rPr lang="vi-VN" sz="3200" b="1" kern="1200" dirty="0">
                <a:solidFill>
                  <a:srgbClr val="0070C0"/>
                </a:solidFill>
                <a:latin typeface="Times New Roman" panose="02020603050405020304" pitchFamily="18" charset="0"/>
                <a:ea typeface="+mn-ea"/>
                <a:cs typeface="Arial" panose="020B0604020202020204" pitchFamily="34" charset="0"/>
              </a:rPr>
              <a:t>Cuộc cách mạng Nga </a:t>
            </a:r>
          </a:p>
          <a:p>
            <a:pPr lvl="0" algn="ctr" eaLnBrk="0" fontAlgn="base" hangingPunct="0">
              <a:lnSpc>
                <a:spcPct val="150000"/>
              </a:lnSpc>
              <a:spcBef>
                <a:spcPct val="0"/>
              </a:spcBef>
              <a:spcAft>
                <a:spcPct val="0"/>
              </a:spcAft>
              <a:buClrTx/>
              <a:defRPr/>
            </a:pPr>
            <a:r>
              <a:rPr lang="vi-VN" sz="3200" b="1" kern="1200" dirty="0">
                <a:solidFill>
                  <a:srgbClr val="0070C0"/>
                </a:solidFill>
                <a:latin typeface="Times New Roman" panose="02020603050405020304" pitchFamily="18" charset="0"/>
                <a:ea typeface="+mn-ea"/>
                <a:cs typeface="Arial" panose="020B0604020202020204" pitchFamily="34" charset="0"/>
              </a:rPr>
              <a:t>1905-1907 do giai cấp nào lãnh đạo?</a:t>
            </a:r>
          </a:p>
          <a:p>
            <a:pPr marL="514350" lvl="0" indent="-514350" algn="just" eaLnBrk="0" fontAlgn="base" hangingPunct="0">
              <a:lnSpc>
                <a:spcPct val="150000"/>
              </a:lnSpc>
              <a:spcBef>
                <a:spcPct val="0"/>
              </a:spcBef>
              <a:spcAft>
                <a:spcPct val="0"/>
              </a:spcAft>
              <a:buClrTx/>
              <a:buFont typeface="+mj-lt"/>
              <a:buAutoNum type="alphaUcPeriod"/>
              <a:defRPr/>
            </a:pPr>
            <a:r>
              <a:rPr lang="vi-VN" sz="3200" kern="1200" dirty="0">
                <a:solidFill>
                  <a:prstClr val="black"/>
                </a:solidFill>
                <a:latin typeface="Times New Roman" panose="02020603050405020304" pitchFamily="18" charset="0"/>
                <a:ea typeface="+mn-ea"/>
                <a:cs typeface="Arial" panose="020B0604020202020204" pitchFamily="34" charset="0"/>
              </a:rPr>
              <a:t>Giai cấp vô sản</a:t>
            </a:r>
          </a:p>
          <a:p>
            <a:pPr lvl="0" algn="just" eaLnBrk="0" fontAlgn="base" hangingPunct="0">
              <a:lnSpc>
                <a:spcPct val="150000"/>
              </a:lnSpc>
              <a:spcBef>
                <a:spcPct val="0"/>
              </a:spcBef>
              <a:spcAft>
                <a:spcPct val="0"/>
              </a:spcAft>
              <a:buClrTx/>
              <a:buFont typeface="+mj-lt"/>
              <a:buAutoNum type="alphaUcPeriod"/>
              <a:defRPr/>
            </a:pPr>
            <a:r>
              <a:rPr lang="vi-VN" sz="3200" kern="1200" dirty="0">
                <a:solidFill>
                  <a:prstClr val="black"/>
                </a:solidFill>
                <a:latin typeface="Times New Roman" panose="02020603050405020304" pitchFamily="18" charset="0"/>
                <a:ea typeface="+mn-ea"/>
                <a:cs typeface="Arial" panose="020B0604020202020204" pitchFamily="34" charset="0"/>
              </a:rPr>
              <a:t> Giai cấp nông dân</a:t>
            </a:r>
          </a:p>
          <a:p>
            <a:pPr lvl="0" algn="just" eaLnBrk="0" fontAlgn="base" hangingPunct="0">
              <a:lnSpc>
                <a:spcPct val="150000"/>
              </a:lnSpc>
              <a:spcBef>
                <a:spcPct val="0"/>
              </a:spcBef>
              <a:spcAft>
                <a:spcPct val="0"/>
              </a:spcAft>
              <a:buClrTx/>
              <a:buFont typeface="+mj-lt"/>
              <a:buAutoNum type="alphaUcPeriod"/>
              <a:defRPr/>
            </a:pPr>
            <a:r>
              <a:rPr lang="vi-VN" sz="3200" kern="1200" dirty="0">
                <a:solidFill>
                  <a:prstClr val="black"/>
                </a:solidFill>
                <a:latin typeface="Times New Roman" panose="02020603050405020304" pitchFamily="18" charset="0"/>
                <a:ea typeface="+mn-ea"/>
                <a:cs typeface="Arial" panose="020B0604020202020204" pitchFamily="34" charset="0"/>
              </a:rPr>
              <a:t> Giai cấp tư sản</a:t>
            </a:r>
          </a:p>
          <a:p>
            <a:pPr lvl="0" algn="just" eaLnBrk="0" fontAlgn="base" hangingPunct="0">
              <a:lnSpc>
                <a:spcPct val="150000"/>
              </a:lnSpc>
              <a:spcBef>
                <a:spcPct val="0"/>
              </a:spcBef>
              <a:spcAft>
                <a:spcPct val="0"/>
              </a:spcAft>
              <a:buClrTx/>
              <a:buFont typeface="+mj-lt"/>
              <a:buAutoNum type="alphaUcPeriod"/>
              <a:defRPr/>
            </a:pPr>
            <a:r>
              <a:rPr lang="vi-VN" sz="3200" kern="1200" dirty="0">
                <a:solidFill>
                  <a:prstClr val="black"/>
                </a:solidFill>
                <a:latin typeface="Times New Roman" panose="02020603050405020304" pitchFamily="18" charset="0"/>
                <a:ea typeface="+mn-ea"/>
                <a:cs typeface="Arial" panose="020B0604020202020204" pitchFamily="34" charset="0"/>
              </a:rPr>
              <a:t> Giai cấp tiểu tư sản</a:t>
            </a:r>
            <a:endParaRPr lang="en-VN" dirty="0"/>
          </a:p>
        </p:txBody>
      </p:sp>
      <p:sp>
        <p:nvSpPr>
          <p:cNvPr id="5" name="Title 1">
            <a:extLst>
              <a:ext uri="{FF2B5EF4-FFF2-40B4-BE49-F238E27FC236}">
                <a16:creationId xmlns:a16="http://schemas.microsoft.com/office/drawing/2014/main" id="{5211595F-6D74-244C-B064-AB92B7F0E0FF}"/>
              </a:ext>
            </a:extLst>
          </p:cNvPr>
          <p:cNvSpPr>
            <a:spLocks noGrp="1"/>
          </p:cNvSpPr>
          <p:nvPr>
            <p:ph type="title"/>
          </p:nvPr>
        </p:nvSpPr>
        <p:spPr>
          <a:xfrm>
            <a:off x="0" y="1218030"/>
            <a:ext cx="2222500" cy="1483800"/>
          </a:xfrm>
        </p:spPr>
        <p:txBody>
          <a:bodyPr/>
          <a:lstStyle/>
          <a:p>
            <a:r>
              <a:rPr lang="en-VN" sz="4000" dirty="0"/>
              <a:t>Chọn đáp án đúng</a:t>
            </a:r>
          </a:p>
        </p:txBody>
      </p:sp>
      <p:sp>
        <p:nvSpPr>
          <p:cNvPr id="6" name="Rectangle 5">
            <a:extLst>
              <a:ext uri="{FF2B5EF4-FFF2-40B4-BE49-F238E27FC236}">
                <a16:creationId xmlns:a16="http://schemas.microsoft.com/office/drawing/2014/main" id="{70A90F07-74FA-194C-8FF8-86F14284A7B4}"/>
              </a:ext>
            </a:extLst>
          </p:cNvPr>
          <p:cNvSpPr/>
          <p:nvPr/>
        </p:nvSpPr>
        <p:spPr>
          <a:xfrm>
            <a:off x="153988" y="660400"/>
            <a:ext cx="887412" cy="254000"/>
          </a:xfrm>
          <a:prstGeom prst="rect">
            <a:avLst/>
          </a:prstGeom>
          <a:solidFill>
            <a:srgbClr val="FEF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Oval 6">
            <a:extLst>
              <a:ext uri="{FF2B5EF4-FFF2-40B4-BE49-F238E27FC236}">
                <a16:creationId xmlns:a16="http://schemas.microsoft.com/office/drawing/2014/main" id="{81068E08-277C-F943-A38D-AED7471DA63B}"/>
              </a:ext>
            </a:extLst>
          </p:cNvPr>
          <p:cNvSpPr/>
          <p:nvPr/>
        </p:nvSpPr>
        <p:spPr>
          <a:xfrm>
            <a:off x="2437984" y="1705930"/>
            <a:ext cx="469901" cy="508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362" name="Picture 2">
            <a:extLst>
              <a:ext uri="{FF2B5EF4-FFF2-40B4-BE49-F238E27FC236}">
                <a16:creationId xmlns:a16="http://schemas.microsoft.com/office/drawing/2014/main" id="{183DD430-E252-8942-81C8-41788E4F5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3005460"/>
            <a:ext cx="1701800" cy="105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2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50000">
                                      <p:stCondLst>
                                        <p:cond delay="0"/>
                                      </p:stCondLst>
                                      <p:childTnLst>
                                        <p:set>
                                          <p:cBhvr>
                                            <p:cTn id="16" dur="1" fill="hold">
                                              <p:stCondLst>
                                                <p:cond delay="0"/>
                                              </p:stCondLst>
                                            </p:cTn>
                                            <p:tgtEl>
                                              <p:spTgt spid="15362"/>
                                            </p:tgtEl>
                                            <p:attrNameLst>
                                              <p:attrName>style.visibility</p:attrName>
                                            </p:attrNameLst>
                                          </p:cBhvr>
                                          <p:to>
                                            <p:strVal val="visible"/>
                                          </p:to>
                                        </p:set>
                                        <p:anim calcmode="lin" valueType="num" p14:bounceEnd="50000">
                                          <p:cBhvr additive="base">
                                            <p:cTn id="17" dur="500" fill="hold"/>
                                            <p:tgtEl>
                                              <p:spTgt spid="15362"/>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536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5362"/>
                                            </p:tgtEl>
                                            <p:attrNameLst>
                                              <p:attrName>style.visibility</p:attrName>
                                            </p:attrNameLst>
                                          </p:cBhvr>
                                          <p:to>
                                            <p:strVal val="visible"/>
                                          </p:to>
                                        </p:set>
                                        <p:anim calcmode="lin" valueType="num">
                                          <p:cBhvr additive="base">
                                            <p:cTn id="17" dur="500" fill="hold"/>
                                            <p:tgtEl>
                                              <p:spTgt spid="15362"/>
                                            </p:tgtEl>
                                            <p:attrNameLst>
                                              <p:attrName>ppt_x</p:attrName>
                                            </p:attrNameLst>
                                          </p:cBhvr>
                                          <p:tavLst>
                                            <p:tav tm="0">
                                              <p:val>
                                                <p:strVal val="#ppt_x"/>
                                              </p:val>
                                            </p:tav>
                                            <p:tav tm="100000">
                                              <p:val>
                                                <p:strVal val="#ppt_x"/>
                                              </p:val>
                                            </p:tav>
                                          </p:tavLst>
                                        </p:anim>
                                        <p:anim calcmode="lin" valueType="num">
                                          <p:cBhvr additive="base">
                                            <p:cTn id="18" dur="500" fill="hold"/>
                                            <p:tgtEl>
                                              <p:spTgt spid="1536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250" fill="hold"/>
                                            <p:tgtEl>
                                              <p:spTgt spid="4"/>
                                            </p:tgtEl>
                                            <p:attrNameLst>
                                              <p:attrName>ppt_y</p:attrName>
                                            </p:attrNameLst>
                                          </p:cBhvr>
                                          <p:tavLst>
                                            <p:tav tm="0">
                                              <p:val>
                                                <p:strVal val="#ppt_y"/>
                                              </p:val>
                                            </p:tav>
                                            <p:tav tm="100000">
                                              <p:val>
                                                <p:strVal val="#ppt_y"/>
                                              </p:val>
                                            </p:tav>
                                          </p:tavLst>
                                        </p:anim>
                                        <p:anim calcmode="lin" valueType="num">
                                          <p:cBhvr>
                                            <p:cTn id="24"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250" tmFilter="0,0; .5, 1; 1, 1"/>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E7FE-69BD-BC4D-9F04-452F9C31762A}"/>
              </a:ext>
            </a:extLst>
          </p:cNvPr>
          <p:cNvSpPr>
            <a:spLocks noGrp="1"/>
          </p:cNvSpPr>
          <p:nvPr>
            <p:ph type="title"/>
          </p:nvPr>
        </p:nvSpPr>
        <p:spPr>
          <a:xfrm>
            <a:off x="0" y="1218030"/>
            <a:ext cx="2222500" cy="1483800"/>
          </a:xfrm>
        </p:spPr>
        <p:txBody>
          <a:bodyPr/>
          <a:lstStyle/>
          <a:p>
            <a:r>
              <a:rPr lang="en-VN" sz="4000" dirty="0"/>
              <a:t>Chọn đáp án đúng</a:t>
            </a:r>
          </a:p>
        </p:txBody>
      </p:sp>
      <p:sp>
        <p:nvSpPr>
          <p:cNvPr id="4" name="Rectangle 3">
            <a:extLst>
              <a:ext uri="{FF2B5EF4-FFF2-40B4-BE49-F238E27FC236}">
                <a16:creationId xmlns:a16="http://schemas.microsoft.com/office/drawing/2014/main" id="{64D2BB2E-F364-7E42-B3BC-D96D61C215A2}"/>
              </a:ext>
            </a:extLst>
          </p:cNvPr>
          <p:cNvSpPr/>
          <p:nvPr/>
        </p:nvSpPr>
        <p:spPr>
          <a:xfrm>
            <a:off x="2501899" y="215900"/>
            <a:ext cx="6488113" cy="4642618"/>
          </a:xfrm>
          <a:prstGeom prst="rect">
            <a:avLst/>
          </a:prstGeom>
        </p:spPr>
        <p:txBody>
          <a:bodyPr wrap="square">
            <a:spAutoFit/>
          </a:bodyPr>
          <a:lstStyle/>
          <a:p>
            <a:pPr>
              <a:lnSpc>
                <a:spcPct val="150000"/>
              </a:lnSpc>
              <a:defRPr/>
            </a:pPr>
            <a:r>
              <a:rPr lang="vi-VN" sz="2800" b="1" dirty="0">
                <a:solidFill>
                  <a:srgbClr val="0070C0"/>
                </a:solidFill>
                <a:latin typeface="+mj-lt"/>
              </a:rPr>
              <a:t>Câu 3:</a:t>
            </a:r>
            <a:r>
              <a:rPr lang="vi-VN" sz="2800" dirty="0">
                <a:solidFill>
                  <a:srgbClr val="0070C0"/>
                </a:solidFill>
                <a:latin typeface="+mj-lt"/>
              </a:rPr>
              <a:t> </a:t>
            </a:r>
            <a:r>
              <a:rPr lang="vi-VN" sz="2800" b="1" dirty="0">
                <a:solidFill>
                  <a:srgbClr val="0070C0"/>
                </a:solidFill>
                <a:latin typeface="+mj-lt"/>
              </a:rPr>
              <a:t>Mục tiêu của Đảng công nhân xã hội dân chủ Nga là gì?</a:t>
            </a:r>
          </a:p>
          <a:p>
            <a:pPr marL="514350" indent="-514350">
              <a:lnSpc>
                <a:spcPct val="150000"/>
              </a:lnSpc>
              <a:buFont typeface="+mj-lt"/>
              <a:buAutoNum type="alphaUcPeriod"/>
              <a:defRPr/>
            </a:pPr>
            <a:r>
              <a:rPr lang="vi-VN" sz="2400" dirty="0">
                <a:latin typeface="+mj-lt"/>
              </a:rPr>
              <a:t>Lật đổ chính quyền Nga hoàng.</a:t>
            </a:r>
          </a:p>
          <a:p>
            <a:pPr>
              <a:lnSpc>
                <a:spcPct val="150000"/>
              </a:lnSpc>
              <a:buFont typeface="+mj-lt"/>
              <a:buAutoNum type="alphaUcPeriod"/>
              <a:defRPr/>
            </a:pPr>
            <a:r>
              <a:rPr lang="vi-VN" sz="2400" dirty="0">
                <a:latin typeface="+mj-lt"/>
              </a:rPr>
              <a:t> Lật đổ tư sản Nga, giành chính quyền về giai cấp vô sản.</a:t>
            </a:r>
          </a:p>
          <a:p>
            <a:pPr>
              <a:lnSpc>
                <a:spcPct val="150000"/>
              </a:lnSpc>
              <a:buFont typeface="+mj-lt"/>
              <a:buAutoNum type="alphaUcPeriod"/>
              <a:defRPr/>
            </a:pPr>
            <a:r>
              <a:rPr lang="vi-VN" sz="2400" dirty="0">
                <a:latin typeface="+mj-lt"/>
              </a:rPr>
              <a:t> Lật đổ Nga hoàng, tư bản, thành lập nhà nước chuyên chính vô sản.</a:t>
            </a:r>
          </a:p>
          <a:p>
            <a:pPr>
              <a:lnSpc>
                <a:spcPct val="150000"/>
              </a:lnSpc>
              <a:buFont typeface="+mj-lt"/>
              <a:buAutoNum type="alphaUcPeriod"/>
              <a:defRPr/>
            </a:pPr>
            <a:r>
              <a:rPr lang="vi-VN" sz="2400" dirty="0">
                <a:latin typeface="+mj-lt"/>
              </a:rPr>
              <a:t> Chống chiến tranh đế quốc.</a:t>
            </a:r>
          </a:p>
        </p:txBody>
      </p:sp>
      <p:sp>
        <p:nvSpPr>
          <p:cNvPr id="5" name="Rectangle 4">
            <a:extLst>
              <a:ext uri="{FF2B5EF4-FFF2-40B4-BE49-F238E27FC236}">
                <a16:creationId xmlns:a16="http://schemas.microsoft.com/office/drawing/2014/main" id="{6C3B89DB-278F-A745-8719-0D380C85D291}"/>
              </a:ext>
            </a:extLst>
          </p:cNvPr>
          <p:cNvSpPr/>
          <p:nvPr/>
        </p:nvSpPr>
        <p:spPr>
          <a:xfrm>
            <a:off x="153988" y="660400"/>
            <a:ext cx="887412" cy="254000"/>
          </a:xfrm>
          <a:prstGeom prst="rect">
            <a:avLst/>
          </a:prstGeom>
          <a:solidFill>
            <a:srgbClr val="FEF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Oval 5">
            <a:extLst>
              <a:ext uri="{FF2B5EF4-FFF2-40B4-BE49-F238E27FC236}">
                <a16:creationId xmlns:a16="http://schemas.microsoft.com/office/drawing/2014/main" id="{88B0541A-611D-5941-94C1-4BCABA9C32DB}"/>
              </a:ext>
            </a:extLst>
          </p:cNvPr>
          <p:cNvSpPr/>
          <p:nvPr/>
        </p:nvSpPr>
        <p:spPr>
          <a:xfrm>
            <a:off x="2489199" y="3251200"/>
            <a:ext cx="469901" cy="508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4338" name="Picture 2">
            <a:extLst>
              <a:ext uri="{FF2B5EF4-FFF2-40B4-BE49-F238E27FC236}">
                <a16:creationId xmlns:a16="http://schemas.microsoft.com/office/drawing/2014/main" id="{F99A7616-E60A-CE44-8AC2-81F1F1571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2871370"/>
            <a:ext cx="1701800" cy="105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9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849E27-B1C2-8B4E-B69C-4FC9968D789A}"/>
              </a:ext>
            </a:extLst>
          </p:cNvPr>
          <p:cNvSpPr>
            <a:spLocks noGrp="1"/>
          </p:cNvSpPr>
          <p:nvPr>
            <p:ph type="sldNum" idx="12"/>
          </p:nvPr>
        </p:nvSpPr>
        <p:spPr>
          <a:xfrm>
            <a:off x="8478760" y="4014961"/>
            <a:ext cx="621960" cy="393600"/>
          </a:xfrm>
        </p:spPr>
        <p:txBody>
          <a:bodyPr/>
          <a:lstStyle/>
          <a:p>
            <a:pPr marL="0" lvl="0" indent="0" algn="r" rtl="0">
              <a:spcBef>
                <a:spcPts val="0"/>
              </a:spcBef>
              <a:spcAft>
                <a:spcPts val="0"/>
              </a:spcAft>
              <a:buNone/>
            </a:pPr>
            <a:fld id="{00000000-1234-1234-1234-123412341234}" type="slidenum">
              <a:rPr lang="en" sz="1800" smtClean="0">
                <a:latin typeface="Times New Roman" panose="02020603050405020304" pitchFamily="18" charset="0"/>
                <a:cs typeface="Times New Roman" panose="02020603050405020304" pitchFamily="18" charset="0"/>
              </a:rPr>
              <a:t>6</a:t>
            </a:fld>
            <a:endParaRPr lang="en" sz="18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6D1BD97C-4CF1-9B4A-9A77-88E0C0FC4BB6}"/>
              </a:ext>
            </a:extLst>
          </p:cNvPr>
          <p:cNvGrpSpPr/>
          <p:nvPr/>
        </p:nvGrpSpPr>
        <p:grpSpPr>
          <a:xfrm>
            <a:off x="277749" y="128587"/>
            <a:ext cx="8588502" cy="4886325"/>
            <a:chOff x="155448" y="59630"/>
            <a:chExt cx="8833104" cy="5106537"/>
          </a:xfrm>
        </p:grpSpPr>
        <p:sp>
          <p:nvSpPr>
            <p:cNvPr id="4" name="Freeform 3">
              <a:extLst>
                <a:ext uri="{FF2B5EF4-FFF2-40B4-BE49-F238E27FC236}">
                  <a16:creationId xmlns:a16="http://schemas.microsoft.com/office/drawing/2014/main" id="{4F3D904B-2729-C34A-BAD0-56EBF37329FA}"/>
                </a:ext>
              </a:extLst>
            </p:cNvPr>
            <p:cNvSpPr/>
            <p:nvPr/>
          </p:nvSpPr>
          <p:spPr>
            <a:xfrm>
              <a:off x="4519907" y="59630"/>
              <a:ext cx="4468645" cy="5021071"/>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1050" dirty="0"/>
            </a:p>
          </p:txBody>
        </p:sp>
        <p:sp>
          <p:nvSpPr>
            <p:cNvPr id="5" name="Freeform 4">
              <a:extLst>
                <a:ext uri="{FF2B5EF4-FFF2-40B4-BE49-F238E27FC236}">
                  <a16:creationId xmlns:a16="http://schemas.microsoft.com/office/drawing/2014/main" id="{B7F3A2D1-2213-7144-AD66-1A96BFCF04D9}"/>
                </a:ext>
              </a:extLst>
            </p:cNvPr>
            <p:cNvSpPr/>
            <p:nvPr/>
          </p:nvSpPr>
          <p:spPr>
            <a:xfrm rot="10800000">
              <a:off x="254467" y="59631"/>
              <a:ext cx="4280410" cy="5021070"/>
            </a:xfrm>
            <a:custGeom>
              <a:avLst/>
              <a:gdLst>
                <a:gd name="connsiteX0" fmla="*/ 0 w 4492978"/>
                <a:gd name="connsiteY0" fmla="*/ 0 h 6649156"/>
                <a:gd name="connsiteX1" fmla="*/ 4111033 w 4492978"/>
                <a:gd name="connsiteY1" fmla="*/ 0 h 6649156"/>
                <a:gd name="connsiteX2" fmla="*/ 4492978 w 4492978"/>
                <a:gd name="connsiteY2" fmla="*/ 381945 h 6649156"/>
                <a:gd name="connsiteX3" fmla="*/ 4492978 w 4492978"/>
                <a:gd name="connsiteY3" fmla="*/ 6267211 h 6649156"/>
                <a:gd name="connsiteX4" fmla="*/ 4111033 w 4492978"/>
                <a:gd name="connsiteY4" fmla="*/ 6649156 h 6649156"/>
                <a:gd name="connsiteX5" fmla="*/ 0 w 4492978"/>
                <a:gd name="connsiteY5" fmla="*/ 6649156 h 66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2978" h="6649156">
                  <a:moveTo>
                    <a:pt x="0" y="0"/>
                  </a:moveTo>
                  <a:lnTo>
                    <a:pt x="4111033" y="0"/>
                  </a:lnTo>
                  <a:cubicBezTo>
                    <a:pt x="4321975" y="0"/>
                    <a:pt x="4492978" y="171003"/>
                    <a:pt x="4492978" y="381945"/>
                  </a:cubicBezTo>
                  <a:lnTo>
                    <a:pt x="4492978" y="6267211"/>
                  </a:lnTo>
                  <a:cubicBezTo>
                    <a:pt x="4492978" y="6478153"/>
                    <a:pt x="4321975" y="6649156"/>
                    <a:pt x="4111033" y="6649156"/>
                  </a:cubicBezTo>
                  <a:lnTo>
                    <a:pt x="0" y="6649156"/>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sz="1050" dirty="0"/>
            </a:p>
          </p:txBody>
        </p:sp>
        <p:sp>
          <p:nvSpPr>
            <p:cNvPr id="6" name="Rectangle 5">
              <a:extLst>
                <a:ext uri="{FF2B5EF4-FFF2-40B4-BE49-F238E27FC236}">
                  <a16:creationId xmlns:a16="http://schemas.microsoft.com/office/drawing/2014/main" id="{4AA00EB9-DC8D-844B-B191-F961C1E6334A}"/>
                </a:ext>
              </a:extLst>
            </p:cNvPr>
            <p:cNvSpPr/>
            <p:nvPr/>
          </p:nvSpPr>
          <p:spPr>
            <a:xfrm>
              <a:off x="163761" y="3800046"/>
              <a:ext cx="539584" cy="5040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7" name="Rectangle 6">
              <a:extLst>
                <a:ext uri="{FF2B5EF4-FFF2-40B4-BE49-F238E27FC236}">
                  <a16:creationId xmlns:a16="http://schemas.microsoft.com/office/drawing/2014/main" id="{CD8A3E01-C2B5-634D-8269-150BB22509E0}"/>
                </a:ext>
              </a:extLst>
            </p:cNvPr>
            <p:cNvSpPr/>
            <p:nvPr/>
          </p:nvSpPr>
          <p:spPr>
            <a:xfrm>
              <a:off x="4483035" y="296898"/>
              <a:ext cx="4280411" cy="4628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8" name="Rectangle 7">
              <a:extLst>
                <a:ext uri="{FF2B5EF4-FFF2-40B4-BE49-F238E27FC236}">
                  <a16:creationId xmlns:a16="http://schemas.microsoft.com/office/drawing/2014/main" id="{97C97B2D-B425-F54D-BF30-C9D5127FB655}"/>
                </a:ext>
              </a:extLst>
            </p:cNvPr>
            <p:cNvSpPr/>
            <p:nvPr/>
          </p:nvSpPr>
          <p:spPr>
            <a:xfrm>
              <a:off x="632731" y="296899"/>
              <a:ext cx="3755836" cy="4628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grpSp>
          <p:nvGrpSpPr>
            <p:cNvPr id="9" name="Group 8">
              <a:extLst>
                <a:ext uri="{FF2B5EF4-FFF2-40B4-BE49-F238E27FC236}">
                  <a16:creationId xmlns:a16="http://schemas.microsoft.com/office/drawing/2014/main" id="{C899B8D0-A208-934D-902E-BCA991AF21F8}"/>
                </a:ext>
              </a:extLst>
            </p:cNvPr>
            <p:cNvGrpSpPr/>
            <p:nvPr/>
          </p:nvGrpSpPr>
          <p:grpSpPr>
            <a:xfrm>
              <a:off x="3809385" y="1470124"/>
              <a:ext cx="1204560" cy="3696043"/>
              <a:chOff x="5597707" y="1671959"/>
              <a:chExt cx="1259812" cy="4925130"/>
            </a:xfrm>
          </p:grpSpPr>
          <p:sp>
            <p:nvSpPr>
              <p:cNvPr id="13" name="Rectangle 12">
                <a:extLst>
                  <a:ext uri="{FF2B5EF4-FFF2-40B4-BE49-F238E27FC236}">
                    <a16:creationId xmlns:a16="http://schemas.microsoft.com/office/drawing/2014/main" id="{B8CA54E6-5EBD-6A4B-9564-413F8AED71A7}"/>
                  </a:ext>
                </a:extLst>
              </p:cNvPr>
              <p:cNvSpPr/>
              <p:nvPr/>
            </p:nvSpPr>
            <p:spPr>
              <a:xfrm>
                <a:off x="6420377" y="4778694"/>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14" name="Rectangle 13">
                <a:extLst>
                  <a:ext uri="{FF2B5EF4-FFF2-40B4-BE49-F238E27FC236}">
                    <a16:creationId xmlns:a16="http://schemas.microsoft.com/office/drawing/2014/main" id="{F68D4DBC-1CA7-EF44-8E0D-21705E693F89}"/>
                  </a:ext>
                </a:extLst>
              </p:cNvPr>
              <p:cNvSpPr/>
              <p:nvPr/>
            </p:nvSpPr>
            <p:spPr>
              <a:xfrm>
                <a:off x="6431139" y="1717772"/>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15" name="Rectangle 14">
                <a:extLst>
                  <a:ext uri="{FF2B5EF4-FFF2-40B4-BE49-F238E27FC236}">
                    <a16:creationId xmlns:a16="http://schemas.microsoft.com/office/drawing/2014/main" id="{D3DB7CDF-1D0D-654C-B257-BF3FA8FBCAD0}"/>
                  </a:ext>
                </a:extLst>
              </p:cNvPr>
              <p:cNvSpPr/>
              <p:nvPr/>
            </p:nvSpPr>
            <p:spPr>
              <a:xfrm>
                <a:off x="6420377" y="4055449"/>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16" name="Rectangle 15">
                <a:extLst>
                  <a:ext uri="{FF2B5EF4-FFF2-40B4-BE49-F238E27FC236}">
                    <a16:creationId xmlns:a16="http://schemas.microsoft.com/office/drawing/2014/main" id="{DDF8C844-3505-CF42-BF14-27D9A6A8A2C2}"/>
                  </a:ext>
                </a:extLst>
              </p:cNvPr>
              <p:cNvSpPr/>
              <p:nvPr/>
            </p:nvSpPr>
            <p:spPr>
              <a:xfrm>
                <a:off x="6420377" y="2507119"/>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17" name="Rectangle 16">
                <a:extLst>
                  <a:ext uri="{FF2B5EF4-FFF2-40B4-BE49-F238E27FC236}">
                    <a16:creationId xmlns:a16="http://schemas.microsoft.com/office/drawing/2014/main" id="{6DA0B507-8750-6B4E-A0AC-77FAA5CF42DF}"/>
                  </a:ext>
                </a:extLst>
              </p:cNvPr>
              <p:cNvSpPr/>
              <p:nvPr/>
            </p:nvSpPr>
            <p:spPr>
              <a:xfrm>
                <a:off x="6431139" y="3248261"/>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18" name="Rectangle 17">
                <a:extLst>
                  <a:ext uri="{FF2B5EF4-FFF2-40B4-BE49-F238E27FC236}">
                    <a16:creationId xmlns:a16="http://schemas.microsoft.com/office/drawing/2014/main" id="{54F94CD5-260B-8745-8359-B10088F52096}"/>
                  </a:ext>
                </a:extLst>
              </p:cNvPr>
              <p:cNvSpPr/>
              <p:nvPr/>
            </p:nvSpPr>
            <p:spPr>
              <a:xfrm>
                <a:off x="6435163" y="5595070"/>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19" name="Rectangle 18">
                <a:extLst>
                  <a:ext uri="{FF2B5EF4-FFF2-40B4-BE49-F238E27FC236}">
                    <a16:creationId xmlns:a16="http://schemas.microsoft.com/office/drawing/2014/main" id="{7B322AB7-824B-214D-BB22-EE2CD2E4F541}"/>
                  </a:ext>
                </a:extLst>
              </p:cNvPr>
              <p:cNvSpPr/>
              <p:nvPr/>
            </p:nvSpPr>
            <p:spPr>
              <a:xfrm>
                <a:off x="5597707" y="4776675"/>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0" name="Rectangle 19">
                <a:extLst>
                  <a:ext uri="{FF2B5EF4-FFF2-40B4-BE49-F238E27FC236}">
                    <a16:creationId xmlns:a16="http://schemas.microsoft.com/office/drawing/2014/main" id="{1524BF15-6F27-3340-8023-BB6D4DA4C33E}"/>
                  </a:ext>
                </a:extLst>
              </p:cNvPr>
              <p:cNvSpPr/>
              <p:nvPr/>
            </p:nvSpPr>
            <p:spPr>
              <a:xfrm>
                <a:off x="5608469" y="1715753"/>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1" name="Rectangle 20">
                <a:extLst>
                  <a:ext uri="{FF2B5EF4-FFF2-40B4-BE49-F238E27FC236}">
                    <a16:creationId xmlns:a16="http://schemas.microsoft.com/office/drawing/2014/main" id="{4B93D5A4-7ADB-B04E-8C97-93FF6F18D7AB}"/>
                  </a:ext>
                </a:extLst>
              </p:cNvPr>
              <p:cNvSpPr/>
              <p:nvPr/>
            </p:nvSpPr>
            <p:spPr>
              <a:xfrm>
                <a:off x="5597707" y="4053430"/>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2" name="Rectangle 21">
                <a:extLst>
                  <a:ext uri="{FF2B5EF4-FFF2-40B4-BE49-F238E27FC236}">
                    <a16:creationId xmlns:a16="http://schemas.microsoft.com/office/drawing/2014/main" id="{F089E2AF-C504-CE4B-BCD1-7D3A7FF0F85B}"/>
                  </a:ext>
                </a:extLst>
              </p:cNvPr>
              <p:cNvSpPr/>
              <p:nvPr/>
            </p:nvSpPr>
            <p:spPr>
              <a:xfrm>
                <a:off x="5597707" y="2505100"/>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3" name="Rectangle 22">
                <a:extLst>
                  <a:ext uri="{FF2B5EF4-FFF2-40B4-BE49-F238E27FC236}">
                    <a16:creationId xmlns:a16="http://schemas.microsoft.com/office/drawing/2014/main" id="{054859D5-DC2E-D147-A644-3C2D204B95E0}"/>
                  </a:ext>
                </a:extLst>
              </p:cNvPr>
              <p:cNvSpPr/>
              <p:nvPr/>
            </p:nvSpPr>
            <p:spPr>
              <a:xfrm>
                <a:off x="5608469" y="3246242"/>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4" name="Rectangle 23">
                <a:extLst>
                  <a:ext uri="{FF2B5EF4-FFF2-40B4-BE49-F238E27FC236}">
                    <a16:creationId xmlns:a16="http://schemas.microsoft.com/office/drawing/2014/main" id="{15FDCB0C-6640-FF44-BCD1-63BCB153F95C}"/>
                  </a:ext>
                </a:extLst>
              </p:cNvPr>
              <p:cNvSpPr/>
              <p:nvPr/>
            </p:nvSpPr>
            <p:spPr>
              <a:xfrm>
                <a:off x="5612493" y="5593051"/>
                <a:ext cx="422356" cy="321028"/>
              </a:xfrm>
              <a:prstGeom prst="rect">
                <a:avLst/>
              </a:prstGeom>
              <a:blipFill>
                <a:blip r:embed="rId2"/>
                <a:tile tx="0" ty="0" sx="100000" sy="100000" flip="none" algn="tl"/>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5" name="Rectangle 24">
                <a:extLst>
                  <a:ext uri="{FF2B5EF4-FFF2-40B4-BE49-F238E27FC236}">
                    <a16:creationId xmlns:a16="http://schemas.microsoft.com/office/drawing/2014/main" id="{D77F3036-0548-0C44-BE13-92C0A1F7643C}"/>
                  </a:ext>
                </a:extLst>
              </p:cNvPr>
              <p:cNvSpPr/>
              <p:nvPr/>
            </p:nvSpPr>
            <p:spPr>
              <a:xfrm>
                <a:off x="5597707" y="6276061"/>
                <a:ext cx="422356" cy="321028"/>
              </a:xfrm>
              <a:prstGeom prst="rect">
                <a:avLst/>
              </a:prstGeom>
              <a:no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effectLst>
                    <a:glow rad="101600">
                      <a:schemeClr val="accent1">
                        <a:satMod val="175000"/>
                        <a:alpha val="40000"/>
                      </a:schemeClr>
                    </a:glow>
                    <a:innerShdw blurRad="63500" dist="50800" dir="13500000">
                      <a:prstClr val="black">
                        <a:alpha val="50000"/>
                      </a:prstClr>
                    </a:innerShdw>
                  </a:effectLst>
                </a:endParaRPr>
              </a:p>
            </p:txBody>
          </p:sp>
          <p:sp>
            <p:nvSpPr>
              <p:cNvPr id="26" name="Arc 25">
                <a:extLst>
                  <a:ext uri="{FF2B5EF4-FFF2-40B4-BE49-F238E27FC236}">
                    <a16:creationId xmlns:a16="http://schemas.microsoft.com/office/drawing/2014/main" id="{4B8095A8-B482-9B4A-BF35-3386595AE0CC}"/>
                  </a:ext>
                </a:extLst>
              </p:cNvPr>
              <p:cNvSpPr/>
              <p:nvPr/>
            </p:nvSpPr>
            <p:spPr>
              <a:xfrm>
                <a:off x="5890663" y="1671959"/>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VN" sz="1050" dirty="0"/>
              </a:p>
            </p:txBody>
          </p:sp>
          <p:sp>
            <p:nvSpPr>
              <p:cNvPr id="27" name="Arc 26">
                <a:extLst>
                  <a:ext uri="{FF2B5EF4-FFF2-40B4-BE49-F238E27FC236}">
                    <a16:creationId xmlns:a16="http://schemas.microsoft.com/office/drawing/2014/main" id="{2F1C9333-8350-BC44-BCC6-18E3C15E17FE}"/>
                  </a:ext>
                </a:extLst>
              </p:cNvPr>
              <p:cNvSpPr/>
              <p:nvPr/>
            </p:nvSpPr>
            <p:spPr>
              <a:xfrm>
                <a:off x="5856728" y="245833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VN" sz="1050" dirty="0"/>
              </a:p>
            </p:txBody>
          </p:sp>
          <p:sp>
            <p:nvSpPr>
              <p:cNvPr id="28" name="Arc 27">
                <a:extLst>
                  <a:ext uri="{FF2B5EF4-FFF2-40B4-BE49-F238E27FC236}">
                    <a16:creationId xmlns:a16="http://schemas.microsoft.com/office/drawing/2014/main" id="{44896A88-59BE-FA40-9BEF-B6AD9569AD88}"/>
                  </a:ext>
                </a:extLst>
              </p:cNvPr>
              <p:cNvSpPr/>
              <p:nvPr/>
            </p:nvSpPr>
            <p:spPr>
              <a:xfrm>
                <a:off x="5856728" y="3244703"/>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VN" sz="1050" dirty="0"/>
              </a:p>
            </p:txBody>
          </p:sp>
          <p:sp>
            <p:nvSpPr>
              <p:cNvPr id="29" name="Arc 28">
                <a:extLst>
                  <a:ext uri="{FF2B5EF4-FFF2-40B4-BE49-F238E27FC236}">
                    <a16:creationId xmlns:a16="http://schemas.microsoft.com/office/drawing/2014/main" id="{324C8C34-8CF8-1E45-A14C-6C60F7332A2D}"/>
                  </a:ext>
                </a:extLst>
              </p:cNvPr>
              <p:cNvSpPr/>
              <p:nvPr/>
            </p:nvSpPr>
            <p:spPr>
              <a:xfrm>
                <a:off x="5872167" y="4025192"/>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VN" sz="1050" dirty="0"/>
              </a:p>
            </p:txBody>
          </p:sp>
          <p:sp>
            <p:nvSpPr>
              <p:cNvPr id="30" name="Arc 29">
                <a:extLst>
                  <a:ext uri="{FF2B5EF4-FFF2-40B4-BE49-F238E27FC236}">
                    <a16:creationId xmlns:a16="http://schemas.microsoft.com/office/drawing/2014/main" id="{0F7210AC-0636-F741-9EFE-EA1725F1CD83}"/>
                  </a:ext>
                </a:extLst>
              </p:cNvPr>
              <p:cNvSpPr/>
              <p:nvPr/>
            </p:nvSpPr>
            <p:spPr>
              <a:xfrm>
                <a:off x="5856728" y="4745628"/>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VN" sz="1050" dirty="0"/>
              </a:p>
            </p:txBody>
          </p:sp>
          <p:sp>
            <p:nvSpPr>
              <p:cNvPr id="31" name="Arc 30">
                <a:extLst>
                  <a:ext uri="{FF2B5EF4-FFF2-40B4-BE49-F238E27FC236}">
                    <a16:creationId xmlns:a16="http://schemas.microsoft.com/office/drawing/2014/main" id="{F4B3127F-94B1-0C49-A9CF-D1A4B583B644}"/>
                  </a:ext>
                </a:extLst>
              </p:cNvPr>
              <p:cNvSpPr/>
              <p:nvPr/>
            </p:nvSpPr>
            <p:spPr>
              <a:xfrm>
                <a:off x="5853872" y="5593051"/>
                <a:ext cx="738036" cy="720436"/>
              </a:xfrm>
              <a:prstGeom prst="arc">
                <a:avLst>
                  <a:gd name="adj1" fmla="val 12029311"/>
                  <a:gd name="adj2" fmla="val 20130686"/>
                </a:avLst>
              </a:prstGeom>
              <a:ln w="101600">
                <a:gradFill>
                  <a:gsLst>
                    <a:gs pos="0">
                      <a:schemeClr val="accent1">
                        <a:lumMod val="5000"/>
                        <a:lumOff val="95000"/>
                      </a:schemeClr>
                    </a:gs>
                    <a:gs pos="18000">
                      <a:schemeClr val="accent1">
                        <a:lumMod val="45000"/>
                        <a:lumOff val="55000"/>
                      </a:schemeClr>
                    </a:gs>
                    <a:gs pos="85000">
                      <a:schemeClr val="tx1"/>
                    </a:gs>
                    <a:gs pos="42000">
                      <a:schemeClr val="tx1"/>
                    </a:gs>
                    <a:gs pos="10000">
                      <a:schemeClr val="bg1"/>
                    </a:gs>
                    <a:gs pos="100000">
                      <a:schemeClr val="tx1"/>
                    </a:gs>
                    <a:gs pos="59000">
                      <a:schemeClr val="accent1">
                        <a:lumMod val="45000"/>
                        <a:lumOff val="55000"/>
                      </a:schemeClr>
                    </a:gs>
                    <a:gs pos="100000">
                      <a:schemeClr val="accent1">
                        <a:lumMod val="30000"/>
                        <a:lumOff val="70000"/>
                      </a:schemeClr>
                    </a:gs>
                  </a:gsLst>
                  <a:lin ang="5400000" scaled="1"/>
                </a:gra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VN" sz="1050" dirty="0"/>
              </a:p>
            </p:txBody>
          </p:sp>
        </p:grpSp>
        <p:sp>
          <p:nvSpPr>
            <p:cNvPr id="10" name="Rectangle 9">
              <a:extLst>
                <a:ext uri="{FF2B5EF4-FFF2-40B4-BE49-F238E27FC236}">
                  <a16:creationId xmlns:a16="http://schemas.microsoft.com/office/drawing/2014/main" id="{0B65B363-729E-6644-AF26-E7052201E497}"/>
                </a:ext>
              </a:extLst>
            </p:cNvPr>
            <p:cNvSpPr/>
            <p:nvPr/>
          </p:nvSpPr>
          <p:spPr>
            <a:xfrm>
              <a:off x="155448" y="4281116"/>
              <a:ext cx="468972" cy="5040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11" name="Rectangle 10">
              <a:extLst>
                <a:ext uri="{FF2B5EF4-FFF2-40B4-BE49-F238E27FC236}">
                  <a16:creationId xmlns:a16="http://schemas.microsoft.com/office/drawing/2014/main" id="{8BC84B56-189E-6C41-9EFF-10D37D120B48}"/>
                </a:ext>
              </a:extLst>
            </p:cNvPr>
            <p:cNvSpPr/>
            <p:nvPr/>
          </p:nvSpPr>
          <p:spPr>
            <a:xfrm>
              <a:off x="163762" y="3295981"/>
              <a:ext cx="468971" cy="5040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dirty="0"/>
            </a:p>
          </p:txBody>
        </p:sp>
        <p:sp>
          <p:nvSpPr>
            <p:cNvPr id="12" name="Rectangle 11">
              <a:extLst>
                <a:ext uri="{FF2B5EF4-FFF2-40B4-BE49-F238E27FC236}">
                  <a16:creationId xmlns:a16="http://schemas.microsoft.com/office/drawing/2014/main" id="{287750C9-6EBE-2947-BBE4-8FFF21C2C0EF}"/>
                </a:ext>
              </a:extLst>
            </p:cNvPr>
            <p:cNvSpPr/>
            <p:nvPr/>
          </p:nvSpPr>
          <p:spPr>
            <a:xfrm>
              <a:off x="4387831" y="297618"/>
              <a:ext cx="132076" cy="11230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1050"/>
            </a:p>
          </p:txBody>
        </p:sp>
      </p:grpSp>
      <p:sp>
        <p:nvSpPr>
          <p:cNvPr id="32" name="Rectangle 31">
            <a:extLst>
              <a:ext uri="{FF2B5EF4-FFF2-40B4-BE49-F238E27FC236}">
                <a16:creationId xmlns:a16="http://schemas.microsoft.com/office/drawing/2014/main" id="{C5F306FA-1317-DC4D-80E0-5AEBECD09950}"/>
              </a:ext>
            </a:extLst>
          </p:cNvPr>
          <p:cNvSpPr/>
          <p:nvPr/>
        </p:nvSpPr>
        <p:spPr>
          <a:xfrm>
            <a:off x="797029" y="1106522"/>
            <a:ext cx="3006156" cy="3631763"/>
          </a:xfrm>
          <a:prstGeom prst="rect">
            <a:avLst/>
          </a:prstGeom>
          <a:solidFill>
            <a:schemeClr val="bg1">
              <a:alpha val="0"/>
            </a:schemeClr>
          </a:solidFill>
          <a:effectLst>
            <a:outerShdw dist="50800" sx="1000" sy="1000" algn="ctr" rotWithShape="0">
              <a:srgbClr val="000000"/>
            </a:outerShdw>
          </a:effectLst>
        </p:spPr>
        <p:txBody>
          <a:bodyPr wrap="square">
            <a:spAutoFit/>
          </a:bodyPr>
          <a:lstStyle/>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Tuổi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chưa</a:t>
            </a:r>
            <a:r>
              <a:rPr lang="en-US" altLang="vi-VN" sz="2000" dirty="0">
                <a:solidFill>
                  <a:schemeClr val="tx1"/>
                </a:solidFill>
                <a:latin typeface="Times New Roman" panose="02020603050405020304" pitchFamily="18" charset="0"/>
                <a:cs typeface="Times New Roman" panose="02020603050405020304" pitchFamily="18" charset="0"/>
              </a:rPr>
              <a:t> lao </a:t>
            </a:r>
            <a:r>
              <a:rPr lang="en-US" altLang="vi-VN" sz="2000" dirty="0" err="1">
                <a:solidFill>
                  <a:schemeClr val="tx1"/>
                </a:solidFill>
                <a:latin typeface="Times New Roman" panose="02020603050405020304" pitchFamily="18" charset="0"/>
                <a:cs typeface="Times New Roman" panose="02020603050405020304" pitchFamily="18" charset="0"/>
              </a:rPr>
              <a:t>động</a:t>
            </a:r>
            <a:r>
              <a:rPr lang="en-US" altLang="vi-VN" sz="2000" dirty="0">
                <a:solidFill>
                  <a:schemeClr val="tx1"/>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Tuổi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vàng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ấu</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thơ</a:t>
            </a:r>
            <a:endParaRPr lang="en-US" altLang="vi-VN" sz="2000" dirty="0">
              <a:solidFill>
                <a:schemeClr val="tx1"/>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Mà</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sao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em</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phải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làm</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ngơ</a:t>
            </a:r>
            <a:endParaRPr lang="en-US" altLang="vi-VN" sz="2000" dirty="0">
              <a:solidFill>
                <a:schemeClr val="tx1"/>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Bánh</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xe</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xưởng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máy</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vật</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vờ</a:t>
            </a:r>
            <a:r>
              <a:rPr lang="en-US" altLang="vi-VN" sz="2000" dirty="0">
                <a:solidFill>
                  <a:schemeClr val="tx1"/>
                </a:solidFill>
                <a:latin typeface="Times New Roman" panose="02020603050405020304" pitchFamily="18" charset="0"/>
                <a:cs typeface="Times New Roman" panose="02020603050405020304" pitchFamily="18" charset="0"/>
              </a:rPr>
              <a:t> quay quay.</a:t>
            </a: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Nhớ</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cánh</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đồng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vàng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bị</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trói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tay</a:t>
            </a:r>
            <a:endParaRPr lang="en-US" altLang="vi-VN" sz="2000" dirty="0">
              <a:solidFill>
                <a:schemeClr val="tx1"/>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Cái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thân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nô</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lệ</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mệt</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nhoài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là</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em</a:t>
            </a:r>
            <a:r>
              <a:rPr lang="en-US" altLang="vi-VN" sz="2000" dirty="0">
                <a:solidFill>
                  <a:schemeClr val="tx1"/>
                </a:solidFill>
                <a:latin typeface="Times New Roman" panose="020206030504050203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id="{5F313F23-DBC7-7247-B888-9812F281F587}"/>
              </a:ext>
            </a:extLst>
          </p:cNvPr>
          <p:cNvSpPr/>
          <p:nvPr/>
        </p:nvSpPr>
        <p:spPr>
          <a:xfrm>
            <a:off x="5087178" y="1358170"/>
            <a:ext cx="3757609" cy="3477875"/>
          </a:xfrm>
          <a:prstGeom prst="rect">
            <a:avLst/>
          </a:prstGeom>
        </p:spPr>
        <p:txBody>
          <a:bodyPr wrap="square">
            <a:spAutoFit/>
          </a:bodyPr>
          <a:lstStyle/>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Ước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gì</a:t>
            </a:r>
            <a:r>
              <a:rPr lang="en-US" altLang="vi-VN" sz="2000" dirty="0">
                <a:solidFill>
                  <a:schemeClr val="tx1"/>
                </a:solidFill>
                <a:latin typeface="Times New Roman" panose="02020603050405020304" pitchFamily="18" charset="0"/>
                <a:cs typeface="Times New Roman" panose="02020603050405020304" pitchFamily="18" charset="0"/>
              </a:rPr>
              <a:t> ra </a:t>
            </a:r>
            <a:r>
              <a:rPr lang="en-US" altLang="vi-VN" sz="2000" dirty="0" err="1">
                <a:solidFill>
                  <a:schemeClr val="tx1"/>
                </a:solidFill>
                <a:latin typeface="Times New Roman" panose="02020603050405020304" pitchFamily="18" charset="0"/>
                <a:cs typeface="Times New Roman" panose="02020603050405020304" pitchFamily="18" charset="0"/>
              </a:rPr>
              <a:t>nội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cỏ</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êm</a:t>
            </a:r>
            <a:r>
              <a:rPr lang="en-US" altLang="vi-VN" sz="2000" dirty="0">
                <a:solidFill>
                  <a:schemeClr val="tx1"/>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Kéo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tràn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một</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giấc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cho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quên</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nhọc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nhằn</a:t>
            </a:r>
            <a:r>
              <a:rPr lang="en-US" altLang="vi-VN" sz="2000" dirty="0">
                <a:solidFill>
                  <a:schemeClr val="tx1"/>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Vui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vào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cái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buổi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tầm</a:t>
            </a:r>
            <a:r>
              <a:rPr lang="en-US" altLang="vi-VN" sz="2000" dirty="0">
                <a:solidFill>
                  <a:schemeClr val="tx1"/>
                </a:solidFill>
                <a:latin typeface="Times New Roman" panose="02020603050405020304" pitchFamily="18" charset="0"/>
                <a:cs typeface="Times New Roman" panose="02020603050405020304" pitchFamily="18" charset="0"/>
              </a:rPr>
              <a:t> tan,</a:t>
            </a: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Về</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nhà</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lại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cảnh</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nghèo</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nàn</a:t>
            </a:r>
            <a:r>
              <a:rPr lang="en-US" altLang="vi-VN" sz="2000" dirty="0">
                <a:solidFill>
                  <a:schemeClr val="tx1"/>
                </a:solidFill>
                <a:latin typeface="Times New Roman" panose="02020603050405020304" pitchFamily="18" charset="0"/>
                <a:cs typeface="Times New Roman" panose="02020603050405020304" pitchFamily="18" charset="0"/>
              </a:rPr>
              <a:t> lo </a:t>
            </a:r>
            <a:r>
              <a:rPr lang="en-US" altLang="vi-VN" sz="2000" dirty="0" err="1">
                <a:solidFill>
                  <a:schemeClr val="tx1"/>
                </a:solidFill>
                <a:latin typeface="Times New Roman" panose="02020603050405020304" pitchFamily="18" charset="0"/>
                <a:cs typeface="Times New Roman" panose="02020603050405020304" pitchFamily="18" charset="0"/>
              </a:rPr>
              <a:t>âu</a:t>
            </a:r>
            <a:endParaRPr lang="en-US" altLang="vi-VN" sz="2000" dirty="0">
              <a:solidFill>
                <a:schemeClr val="tx1"/>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Gục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đầu</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ngực</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mẹ</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xanh</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xao</a:t>
            </a:r>
            <a:endParaRPr lang="en-US" altLang="vi-VN" sz="2000" dirty="0">
              <a:solidFill>
                <a:schemeClr val="tx1"/>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vi-VN" sz="2000" dirty="0" err="1">
                <a:solidFill>
                  <a:schemeClr val="tx1"/>
                </a:solidFill>
                <a:latin typeface="Times New Roman" panose="02020603050405020304" pitchFamily="18" charset="0"/>
                <a:cs typeface="Times New Roman" panose="02020603050405020304" pitchFamily="18" charset="0"/>
              </a:rPr>
              <a:t>Càng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thêm</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lòng</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mẹ</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âu</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sầu</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tái</a:t>
            </a:r>
            <a:r>
              <a:rPr lang="en-US" altLang="vi-VN" sz="2000" dirty="0">
                <a:solidFill>
                  <a:schemeClr val="tx1"/>
                </a:solidFill>
                <a:latin typeface="Times New Roman" panose="02020603050405020304" pitchFamily="18" charset="0"/>
                <a:cs typeface="Times New Roman" panose="02020603050405020304" pitchFamily="18" charset="0"/>
              </a:rPr>
              <a:t> </a:t>
            </a:r>
            <a:r>
              <a:rPr lang="en-US" altLang="vi-VN" sz="2000" dirty="0" err="1">
                <a:solidFill>
                  <a:schemeClr val="tx1"/>
                </a:solidFill>
                <a:latin typeface="Times New Roman" panose="02020603050405020304" pitchFamily="18" charset="0"/>
                <a:cs typeface="Times New Roman" panose="02020603050405020304" pitchFamily="18" charset="0"/>
              </a:rPr>
              <a:t>tê</a:t>
            </a:r>
            <a:r>
              <a:rPr lang="en-US" altLang="vi-VN" sz="2000" dirty="0">
                <a:solidFill>
                  <a:schemeClr val="tx1"/>
                </a:solidFill>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vi-VN" sz="2000" dirty="0">
                <a:solidFill>
                  <a:schemeClr val="tx1"/>
                </a:solidFill>
                <a:latin typeface="Times New Roman" panose="02020603050405020304" pitchFamily="18" charset="0"/>
                <a:cs typeface="Times New Roman" panose="02020603050405020304" pitchFamily="18" charset="0"/>
              </a:rPr>
              <a:t>             </a:t>
            </a:r>
          </a:p>
        </p:txBody>
      </p:sp>
      <p:sp>
        <p:nvSpPr>
          <p:cNvPr id="34" name="Rectangle 33">
            <a:extLst>
              <a:ext uri="{FF2B5EF4-FFF2-40B4-BE49-F238E27FC236}">
                <a16:creationId xmlns:a16="http://schemas.microsoft.com/office/drawing/2014/main" id="{522851C5-D2F7-3F4C-A118-431BE99D331B}"/>
              </a:ext>
            </a:extLst>
          </p:cNvPr>
          <p:cNvSpPr/>
          <p:nvPr/>
        </p:nvSpPr>
        <p:spPr>
          <a:xfrm>
            <a:off x="762930" y="410240"/>
            <a:ext cx="7218643" cy="646331"/>
          </a:xfrm>
          <a:prstGeom prst="rect">
            <a:avLst/>
          </a:prstGeom>
        </p:spPr>
        <p:txBody>
          <a:bodyPr wrap="none">
            <a:spAutoFit/>
          </a:bodyPr>
          <a:lstStyle/>
          <a:p>
            <a:r>
              <a:rPr lang="en-US" altLang="vi-VN" sz="3600" dirty="0">
                <a:solidFill>
                  <a:srgbClr val="FF0000"/>
                </a:solidFill>
                <a:latin typeface="SNELL ROUNDHAND BLACK" panose="02000603080000090004" pitchFamily="2" charset="77"/>
              </a:rPr>
              <a:t>“</a:t>
            </a:r>
            <a:r>
              <a:rPr lang="en-US" altLang="vi-VN" sz="3600" dirty="0" err="1">
                <a:solidFill>
                  <a:srgbClr val="FF0000"/>
                </a:solidFill>
                <a:latin typeface="SNELL ROUNDHAND BLACK" panose="02000603080000090004" pitchFamily="2" charset="77"/>
              </a:rPr>
              <a:t>Nhê-cra-xốp</a:t>
            </a:r>
            <a:r>
              <a:rPr lang="en-US" altLang="vi-VN" sz="3600" dirty="0">
                <a:solidFill>
                  <a:srgbClr val="FF0000"/>
                </a:solidFill>
                <a:latin typeface="Snell Roundhand Black" panose="02000603080000090004" pitchFamily="2" charset="77"/>
              </a:rPr>
              <a:t> </a:t>
            </a:r>
            <a:r>
              <a:rPr lang="en-US" altLang="vi-VN" sz="3600" dirty="0">
                <a:solidFill>
                  <a:srgbClr val="FF0000"/>
                </a:solidFill>
                <a:latin typeface="SNELL ROUNDHAND BLACK" panose="02000603080000090004" pitchFamily="2" charset="77"/>
              </a:rPr>
              <a:t>_</a:t>
            </a:r>
            <a:r>
              <a:rPr lang="en-US" altLang="vi-VN" sz="3600" dirty="0" err="1">
                <a:solidFill>
                  <a:srgbClr val="FF0000"/>
                </a:solidFill>
                <a:latin typeface="SNELL ROUNDHAND BLACK" panose="02000603080000090004" pitchFamily="2" charset="77"/>
              </a:rPr>
              <a:t>Tiếng</a:t>
            </a:r>
            <a:r>
              <a:rPr lang="en-US" altLang="vi-VN" sz="3600" dirty="0">
                <a:solidFill>
                  <a:srgbClr val="FF0000"/>
                </a:solidFill>
                <a:latin typeface="SNELL ROUNDHAND BLACK" panose="02000603080000090004" pitchFamily="2" charset="77"/>
              </a:rPr>
              <a:t> </a:t>
            </a:r>
            <a:r>
              <a:rPr lang="en-US" altLang="vi-VN" sz="3600" dirty="0" err="1">
                <a:solidFill>
                  <a:srgbClr val="FF0000"/>
                </a:solidFill>
                <a:latin typeface="SNELL ROUNDHAND BLACK" panose="02000603080000090004" pitchFamily="2" charset="77"/>
              </a:rPr>
              <a:t>khóc</a:t>
            </a:r>
            <a:r>
              <a:rPr lang="en-US" altLang="vi-VN" sz="3600" dirty="0">
                <a:solidFill>
                  <a:srgbClr val="FF0000"/>
                </a:solidFill>
                <a:latin typeface="SNELL ROUNDHAND BLACK" panose="02000603080000090004" pitchFamily="2" charset="77"/>
              </a:rPr>
              <a:t> </a:t>
            </a:r>
            <a:r>
              <a:rPr lang="en-US" altLang="vi-VN" sz="3600" dirty="0" err="1">
                <a:solidFill>
                  <a:srgbClr val="FF0000"/>
                </a:solidFill>
                <a:latin typeface="SNELL ROUNDHAND BLACK" panose="02000603080000090004" pitchFamily="2" charset="77"/>
              </a:rPr>
              <a:t>trẻ</a:t>
            </a:r>
            <a:r>
              <a:rPr lang="en-US" altLang="vi-VN" sz="3600" dirty="0">
                <a:solidFill>
                  <a:srgbClr val="FF0000"/>
                </a:solidFill>
                <a:latin typeface="SNELL ROUNDHAND BLACK" panose="02000603080000090004" pitchFamily="2" charset="77"/>
              </a:rPr>
              <a:t> </a:t>
            </a:r>
            <a:r>
              <a:rPr lang="en-US" altLang="vi-VN" sz="3600" dirty="0" err="1">
                <a:solidFill>
                  <a:srgbClr val="FF0000"/>
                </a:solidFill>
                <a:latin typeface="SNELL ROUNDHAND BLACK" panose="02000603080000090004" pitchFamily="2" charset="77"/>
              </a:rPr>
              <a:t>em</a:t>
            </a:r>
            <a:r>
              <a:rPr lang="en-US" altLang="vi-VN" sz="3600" dirty="0">
                <a:solidFill>
                  <a:srgbClr val="FF0000"/>
                </a:solidFill>
                <a:latin typeface="SNELL ROUNDHAND BLACK" panose="02000603080000090004" pitchFamily="2" charset="77"/>
              </a:rPr>
              <a:t>”</a:t>
            </a:r>
            <a:endParaRPr lang="en-VN" sz="3600" dirty="0">
              <a:solidFill>
                <a:srgbClr val="FF0000"/>
              </a:solidFill>
              <a:latin typeface="SNELL ROUNDHAND BLACK" panose="02000603080000090004" pitchFamily="2" charset="77"/>
            </a:endParaRPr>
          </a:p>
        </p:txBody>
      </p:sp>
    </p:spTree>
    <p:extLst>
      <p:ext uri="{BB962C8B-B14F-4D97-AF65-F5344CB8AC3E}">
        <p14:creationId xmlns:p14="http://schemas.microsoft.com/office/powerpoint/2010/main" val="361974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125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8" dur="125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50000">
                                          <p:cBhvr additive="base">
                                            <p:cTn id="11" dur="125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2" dur="12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50000">
                                          <p:cBhvr additive="base">
                                            <p:cTn id="15" dur="125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16"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250" fill="hold"/>
                                            <p:tgtEl>
                                              <p:spTgt spid="34"/>
                                            </p:tgtEl>
                                            <p:attrNameLst>
                                              <p:attrName>ppt_x</p:attrName>
                                            </p:attrNameLst>
                                          </p:cBhvr>
                                          <p:tavLst>
                                            <p:tav tm="0">
                                              <p:val>
                                                <p:strVal val="#ppt_x"/>
                                              </p:val>
                                            </p:tav>
                                            <p:tav tm="100000">
                                              <p:val>
                                                <p:strVal val="#ppt_x"/>
                                              </p:val>
                                            </p:tav>
                                          </p:tavLst>
                                        </p:anim>
                                        <p:anim calcmode="lin" valueType="num">
                                          <p:cBhvr additive="base">
                                            <p:cTn id="8" dur="125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250" fill="hold"/>
                                            <p:tgtEl>
                                              <p:spTgt spid="32"/>
                                            </p:tgtEl>
                                            <p:attrNameLst>
                                              <p:attrName>ppt_x</p:attrName>
                                            </p:attrNameLst>
                                          </p:cBhvr>
                                          <p:tavLst>
                                            <p:tav tm="0">
                                              <p:val>
                                                <p:strVal val="0-#ppt_w/2"/>
                                              </p:val>
                                            </p:tav>
                                            <p:tav tm="100000">
                                              <p:val>
                                                <p:strVal val="#ppt_x"/>
                                              </p:val>
                                            </p:tav>
                                          </p:tavLst>
                                        </p:anim>
                                        <p:anim calcmode="lin" valueType="num">
                                          <p:cBhvr additive="base">
                                            <p:cTn id="12" dur="125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250" fill="hold"/>
                                            <p:tgtEl>
                                              <p:spTgt spid="33"/>
                                            </p:tgtEl>
                                            <p:attrNameLst>
                                              <p:attrName>ppt_x</p:attrName>
                                            </p:attrNameLst>
                                          </p:cBhvr>
                                          <p:tavLst>
                                            <p:tav tm="0">
                                              <p:val>
                                                <p:strVal val="1+#ppt_w/2"/>
                                              </p:val>
                                            </p:tav>
                                            <p:tav tm="100000">
                                              <p:val>
                                                <p:strVal val="#ppt_x"/>
                                              </p:val>
                                            </p:tav>
                                          </p:tavLst>
                                        </p:anim>
                                        <p:anim calcmode="lin" valueType="num">
                                          <p:cBhvr additive="base">
                                            <p:cTn id="16" dur="12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1B0E018-69BD-5A4D-A8B5-ABB88D2C2B17}"/>
              </a:ext>
            </a:extLst>
          </p:cNvPr>
          <p:cNvSpPr/>
          <p:nvPr/>
        </p:nvSpPr>
        <p:spPr>
          <a:xfrm>
            <a:off x="1219200" y="0"/>
            <a:ext cx="1252572" cy="51813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000"/>
          </a:p>
        </p:txBody>
      </p:sp>
      <p:graphicFrame>
        <p:nvGraphicFramePr>
          <p:cNvPr id="22" name="Group 48">
            <a:extLst>
              <a:ext uri="{FF2B5EF4-FFF2-40B4-BE49-F238E27FC236}">
                <a16:creationId xmlns:a16="http://schemas.microsoft.com/office/drawing/2014/main" id="{CD9F9E8D-C2A8-7A4F-A9F4-FE3AD23C72BE}"/>
              </a:ext>
            </a:extLst>
          </p:cNvPr>
          <p:cNvGraphicFramePr>
            <a:graphicFrameLocks noGrp="1"/>
          </p:cNvGraphicFramePr>
          <p:nvPr>
            <p:extLst>
              <p:ext uri="{D42A27DB-BD31-4B8C-83A1-F6EECF244321}">
                <p14:modId xmlns:p14="http://schemas.microsoft.com/office/powerpoint/2010/main" val="2479225068"/>
              </p:ext>
            </p:extLst>
          </p:nvPr>
        </p:nvGraphicFramePr>
        <p:xfrm>
          <a:off x="1219200" y="0"/>
          <a:ext cx="7924800" cy="5107460"/>
        </p:xfrm>
        <a:graphic>
          <a:graphicData uri="http://schemas.openxmlformats.org/drawingml/2006/table">
            <a:tbl>
              <a:tblPr/>
              <a:tblGrid>
                <a:gridCol w="1861812">
                  <a:extLst>
                    <a:ext uri="{9D8B030D-6E8A-4147-A177-3AD203B41FA5}">
                      <a16:colId xmlns:a16="http://schemas.microsoft.com/office/drawing/2014/main" val="628596319"/>
                    </a:ext>
                  </a:extLst>
                </a:gridCol>
                <a:gridCol w="2581908">
                  <a:extLst>
                    <a:ext uri="{9D8B030D-6E8A-4147-A177-3AD203B41FA5}">
                      <a16:colId xmlns:a16="http://schemas.microsoft.com/office/drawing/2014/main" val="964078620"/>
                    </a:ext>
                  </a:extLst>
                </a:gridCol>
                <a:gridCol w="3481080">
                  <a:extLst>
                    <a:ext uri="{9D8B030D-6E8A-4147-A177-3AD203B41FA5}">
                      <a16:colId xmlns:a16="http://schemas.microsoft.com/office/drawing/2014/main" val="3531589993"/>
                    </a:ext>
                  </a:extLst>
                </a:gridCol>
              </a:tblGrid>
              <a:tr h="48170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a:ln>
                          <a:noFill/>
                        </a:ln>
                        <a:solidFill>
                          <a:schemeClr val="tx1"/>
                        </a:solidFill>
                        <a:effectLst/>
                        <a:latin typeface="Arial" panose="020B0604020202020204" pitchFamily="34"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Cách mạng tư sản</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CM Nga 1905 - 1907</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477844323"/>
                  </a:ext>
                </a:extLst>
              </a:tr>
              <a:tr h="94416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Lãnh</a:t>
                      </a:r>
                      <a:r>
                        <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đạo</a:t>
                      </a:r>
                      <a:endPar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667138390"/>
                  </a:ext>
                </a:extLst>
              </a:tr>
              <a:tr h="87203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Lực lượng</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778320207"/>
                  </a:ext>
                </a:extLst>
              </a:tr>
              <a:tr h="209570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Nhiệm</a:t>
                      </a:r>
                      <a:r>
                        <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vi-VN" sz="2400" b="1" i="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vụ</a:t>
                      </a:r>
                      <a:endPar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vi-VN"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altLang="vi-VN"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vi-VN" altLang="vi-VN"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683763517"/>
                  </a:ext>
                </a:extLst>
              </a:tr>
              <a:tr h="71385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2400" b="1" i="1" u="none" strike="noStrike" cap="none" normalizeH="0" baseline="0">
                          <a:ln>
                            <a:noFill/>
                          </a:ln>
                          <a:solidFill>
                            <a:srgbClr val="336600"/>
                          </a:solidFill>
                          <a:effectLst/>
                          <a:latin typeface="Times New Roman" panose="02020603050405020304" pitchFamily="18" charset="0"/>
                          <a:cs typeface="Times New Roman" panose="02020603050405020304" pitchFamily="18" charset="0"/>
                        </a:rPr>
                        <a:t>T</a:t>
                      </a:r>
                      <a:r>
                        <a:rPr kumimoji="0" lang="en-US" altLang="vi-VN"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ính chất</a:t>
                      </a: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vi-VN" altLang="vi-VN"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vi-VN" altLang="vi-VN" sz="2400" b="1" i="0" u="none" strike="noStrike" cap="none" normalizeH="0" baseline="0" dirty="0">
                        <a:ln>
                          <a:noFill/>
                        </a:ln>
                        <a:solidFill>
                          <a:srgbClr val="FF0000"/>
                        </a:solidFill>
                        <a:effectLst/>
                        <a:latin typeface="Arial" panose="020B0604020202020204" pitchFamily="34" charset="0"/>
                      </a:endParaRPr>
                    </a:p>
                  </a:txBody>
                  <a:tcPr marT="45709" marB="45709"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564753129"/>
                  </a:ext>
                </a:extLst>
              </a:tr>
            </a:tbl>
          </a:graphicData>
        </a:graphic>
      </p:graphicFrame>
      <p:sp>
        <p:nvSpPr>
          <p:cNvPr id="21" name="Rectangle 3">
            <a:extLst>
              <a:ext uri="{FF2B5EF4-FFF2-40B4-BE49-F238E27FC236}">
                <a16:creationId xmlns:a16="http://schemas.microsoft.com/office/drawing/2014/main" id="{7CF99804-BEAD-7641-B926-0B57B793877D}"/>
              </a:ext>
            </a:extLst>
          </p:cNvPr>
          <p:cNvSpPr>
            <a:spLocks noChangeArrowheads="1"/>
          </p:cNvSpPr>
          <p:nvPr/>
        </p:nvSpPr>
        <p:spPr bwMode="auto">
          <a:xfrm>
            <a:off x="2962571" y="1055971"/>
            <a:ext cx="4806615" cy="43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vi-VN" altLang="vi-VN" sz="2000" b="1" i="1">
              <a:solidFill>
                <a:srgbClr val="336600"/>
              </a:solidFill>
            </a:endParaRPr>
          </a:p>
        </p:txBody>
      </p:sp>
      <p:sp>
        <p:nvSpPr>
          <p:cNvPr id="23" name="Text Box 44">
            <a:extLst>
              <a:ext uri="{FF2B5EF4-FFF2-40B4-BE49-F238E27FC236}">
                <a16:creationId xmlns:a16="http://schemas.microsoft.com/office/drawing/2014/main" id="{6B4D259A-93DA-9C42-B97E-2C54DAA8CF26}"/>
              </a:ext>
            </a:extLst>
          </p:cNvPr>
          <p:cNvSpPr txBox="1">
            <a:spLocks noChangeArrowheads="1"/>
          </p:cNvSpPr>
          <p:nvPr/>
        </p:nvSpPr>
        <p:spPr bwMode="auto">
          <a:xfrm>
            <a:off x="1509756" y="4994366"/>
            <a:ext cx="3011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vi-VN" sz="2000"/>
          </a:p>
        </p:txBody>
      </p:sp>
      <p:sp>
        <p:nvSpPr>
          <p:cNvPr id="24" name="Text Box 92">
            <a:extLst>
              <a:ext uri="{FF2B5EF4-FFF2-40B4-BE49-F238E27FC236}">
                <a16:creationId xmlns:a16="http://schemas.microsoft.com/office/drawing/2014/main" id="{14670A83-2D8F-BA4D-9138-F22554F700BD}"/>
              </a:ext>
            </a:extLst>
          </p:cNvPr>
          <p:cNvSpPr txBox="1">
            <a:spLocks noChangeArrowheads="1"/>
          </p:cNvSpPr>
          <p:nvPr/>
        </p:nvSpPr>
        <p:spPr bwMode="auto">
          <a:xfrm>
            <a:off x="960842" y="1329422"/>
            <a:ext cx="18341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vi-VN" altLang="vi-VN" sz="2000"/>
          </a:p>
        </p:txBody>
      </p:sp>
      <p:sp>
        <p:nvSpPr>
          <p:cNvPr id="25" name="Text Box 93">
            <a:extLst>
              <a:ext uri="{FF2B5EF4-FFF2-40B4-BE49-F238E27FC236}">
                <a16:creationId xmlns:a16="http://schemas.microsoft.com/office/drawing/2014/main" id="{392E67F6-A020-154B-AB76-8DEEAF873D5C}"/>
              </a:ext>
            </a:extLst>
          </p:cNvPr>
          <p:cNvSpPr txBox="1">
            <a:spLocks noChangeArrowheads="1"/>
          </p:cNvSpPr>
          <p:nvPr/>
        </p:nvSpPr>
        <p:spPr bwMode="auto">
          <a:xfrm>
            <a:off x="5589866" y="543687"/>
            <a:ext cx="37314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000" dirty="0" err="1">
                <a:latin typeface="Times New Roman" panose="02020603050405020304" pitchFamily="18" charset="0"/>
                <a:cs typeface="Times New Roman" panose="02020603050405020304" pitchFamily="18" charset="0"/>
              </a:rPr>
              <a:t>Giai</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cấp</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vô</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sản</a:t>
            </a:r>
            <a:endParaRPr lang="en-US" altLang="vi-VN" sz="2000"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000" dirty="0">
                <a:latin typeface="Times New Roman" panose="02020603050405020304" pitchFamily="18" charset="0"/>
                <a:cs typeface="Times New Roman" panose="02020603050405020304" pitchFamily="18" charset="0"/>
              </a:rPr>
              <a:t>(</a:t>
            </a:r>
            <a:r>
              <a:rPr lang="en-US" altLang="vi-VN" sz="2000" dirty="0" err="1">
                <a:latin typeface="Times New Roman" panose="02020603050405020304" pitchFamily="18" charset="0"/>
                <a:cs typeface="Times New Roman" panose="02020603050405020304" pitchFamily="18" charset="0"/>
              </a:rPr>
              <a:t>Đảng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công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nhân</a:t>
            </a:r>
            <a:r>
              <a:rPr lang="en-US" altLang="vi-VN" sz="2000" dirty="0">
                <a:latin typeface="Times New Roman" panose="02020603050405020304" pitchFamily="18" charset="0"/>
                <a:cs typeface="Times New Roman" panose="02020603050405020304" pitchFamily="18" charset="0"/>
              </a:rPr>
              <a:t> XHDC Nga)</a:t>
            </a:r>
          </a:p>
        </p:txBody>
      </p:sp>
      <p:sp>
        <p:nvSpPr>
          <p:cNvPr id="26" name="Text Box 94">
            <a:extLst>
              <a:ext uri="{FF2B5EF4-FFF2-40B4-BE49-F238E27FC236}">
                <a16:creationId xmlns:a16="http://schemas.microsoft.com/office/drawing/2014/main" id="{1368345D-1D24-F941-A3C7-BEFFDCCECFE4}"/>
              </a:ext>
            </a:extLst>
          </p:cNvPr>
          <p:cNvSpPr txBox="1">
            <a:spLocks noChangeArrowheads="1"/>
          </p:cNvSpPr>
          <p:nvPr/>
        </p:nvSpPr>
        <p:spPr bwMode="auto">
          <a:xfrm>
            <a:off x="5662979" y="1572816"/>
            <a:ext cx="34240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vi-VN" sz="2000" dirty="0" err="1">
                <a:latin typeface="Times New Roman" panose="02020603050405020304" pitchFamily="18" charset="0"/>
                <a:cs typeface="Times New Roman" panose="02020603050405020304" pitchFamily="18" charset="0"/>
              </a:rPr>
              <a:t>Nhân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dân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chủ</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yếu</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là</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công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nhân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và</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nông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dân</a:t>
            </a:r>
            <a:r>
              <a:rPr lang="en-US" altLang="vi-VN" sz="2000" dirty="0">
                <a:latin typeface="Times New Roman" panose="02020603050405020304" pitchFamily="18" charset="0"/>
                <a:cs typeface="Times New Roman" panose="02020603050405020304" pitchFamily="18" charset="0"/>
              </a:rPr>
              <a:t>)</a:t>
            </a:r>
          </a:p>
        </p:txBody>
      </p:sp>
      <p:sp>
        <p:nvSpPr>
          <p:cNvPr id="27" name="Text Box 95">
            <a:extLst>
              <a:ext uri="{FF2B5EF4-FFF2-40B4-BE49-F238E27FC236}">
                <a16:creationId xmlns:a16="http://schemas.microsoft.com/office/drawing/2014/main" id="{7A362DCF-C352-1149-8DE7-0B82CA6E0AF7}"/>
              </a:ext>
            </a:extLst>
          </p:cNvPr>
          <p:cNvSpPr txBox="1">
            <a:spLocks noChangeArrowheads="1"/>
          </p:cNvSpPr>
          <p:nvPr/>
        </p:nvSpPr>
        <p:spPr bwMode="auto">
          <a:xfrm>
            <a:off x="5779600" y="2414997"/>
            <a:ext cx="35417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Lật</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đổ</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chế</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độ</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phong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kiến</a:t>
            </a:r>
            <a:r>
              <a:rPr lang="en-US" altLang="vi-VN" sz="2000" dirty="0">
                <a:latin typeface="Times New Roman" panose="02020603050405020304" pitchFamily="18" charset="0"/>
                <a:cs typeface="Times New Roman" panose="02020603050405020304" pitchFamily="18" charset="0"/>
              </a:rPr>
              <a:t> Nga </a:t>
            </a:r>
            <a:r>
              <a:rPr lang="en-US" altLang="vi-VN" sz="2000" dirty="0" err="1">
                <a:latin typeface="Times New Roman" panose="02020603050405020304" pitchFamily="18" charset="0"/>
                <a:cs typeface="Times New Roman" panose="02020603050405020304" pitchFamily="18" charset="0"/>
              </a:rPr>
              <a:t>Hoàng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thực</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hiện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dân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chủ</a:t>
            </a:r>
            <a:r>
              <a:rPr lang="en-US" altLang="vi-VN" sz="2000" dirty="0">
                <a:latin typeface="Times New Roman" panose="02020603050405020304" pitchFamily="18" charset="0"/>
                <a:cs typeface="Times New Roman" panose="02020603050405020304" pitchFamily="18" charset="0"/>
              </a:rPr>
              <a:t>.</a:t>
            </a:r>
          </a:p>
        </p:txBody>
      </p:sp>
      <p:sp>
        <p:nvSpPr>
          <p:cNvPr id="28" name="Text Box 96">
            <a:extLst>
              <a:ext uri="{FF2B5EF4-FFF2-40B4-BE49-F238E27FC236}">
                <a16:creationId xmlns:a16="http://schemas.microsoft.com/office/drawing/2014/main" id="{663ABEF5-9B14-F64D-BE33-E3E47F0A8400}"/>
              </a:ext>
            </a:extLst>
          </p:cNvPr>
          <p:cNvSpPr txBox="1">
            <a:spLocks noChangeArrowheads="1"/>
          </p:cNvSpPr>
          <p:nvPr/>
        </p:nvSpPr>
        <p:spPr bwMode="auto">
          <a:xfrm>
            <a:off x="6141536" y="4343610"/>
            <a:ext cx="2817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vi-VN" sz="2400" b="1" dirty="0" err="1">
                <a:solidFill>
                  <a:srgbClr val="FF0000"/>
                </a:solidFill>
                <a:latin typeface="Times New Roman" panose="02020603050405020304" pitchFamily="18" charset="0"/>
                <a:cs typeface="Times New Roman" panose="02020603050405020304" pitchFamily="18" charset="0"/>
              </a:rPr>
              <a:t>Cách</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mạng</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dân</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chủ</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tư</a:t>
            </a:r>
            <a:r>
              <a:rPr lang="en-US" altLang="vi-VN" sz="2400" b="1" dirty="0">
                <a:solidFill>
                  <a:srgbClr val="FF0000"/>
                </a:solidFill>
                <a:latin typeface="Times New Roman" panose="02020603050405020304" pitchFamily="18" charset="0"/>
                <a:cs typeface="Times New Roman" panose="02020603050405020304" pitchFamily="18" charset="0"/>
              </a:rPr>
              <a:t> </a:t>
            </a:r>
            <a:r>
              <a:rPr lang="en-US" altLang="vi-VN" sz="2400" b="1" dirty="0" err="1">
                <a:solidFill>
                  <a:srgbClr val="FF0000"/>
                </a:solidFill>
                <a:latin typeface="Times New Roman" panose="02020603050405020304" pitchFamily="18" charset="0"/>
                <a:cs typeface="Times New Roman" panose="02020603050405020304" pitchFamily="18" charset="0"/>
              </a:rPr>
              <a:t>sản</a:t>
            </a:r>
            <a:r>
              <a:rPr lang="en-US" altLang="vi-VN" sz="2400" b="1" dirty="0">
                <a:solidFill>
                  <a:srgbClr val="FF0000"/>
                </a:solidFill>
                <a:latin typeface="Times New Roman" panose="02020603050405020304" pitchFamily="18" charset="0"/>
                <a:cs typeface="Times New Roman" panose="02020603050405020304" pitchFamily="18" charset="0"/>
              </a:rPr>
              <a:t> </a:t>
            </a:r>
          </a:p>
        </p:txBody>
      </p:sp>
      <p:sp>
        <p:nvSpPr>
          <p:cNvPr id="29" name="Text Box 99">
            <a:extLst>
              <a:ext uri="{FF2B5EF4-FFF2-40B4-BE49-F238E27FC236}">
                <a16:creationId xmlns:a16="http://schemas.microsoft.com/office/drawing/2014/main" id="{3E361746-2BB8-8E46-8175-04105CDE2719}"/>
              </a:ext>
            </a:extLst>
          </p:cNvPr>
          <p:cNvSpPr txBox="1">
            <a:spLocks noChangeArrowheads="1"/>
          </p:cNvSpPr>
          <p:nvPr/>
        </p:nvSpPr>
        <p:spPr bwMode="auto">
          <a:xfrm>
            <a:off x="5822366" y="3549101"/>
            <a:ext cx="33519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Hướng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phát</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triển</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là</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cách</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mạng</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xã</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hội</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chủ</a:t>
            </a:r>
            <a:r>
              <a:rPr lang="en-US" altLang="vi-VN" sz="2000" dirty="0">
                <a:latin typeface="Times New Roman" panose="02020603050405020304" pitchFamily="18" charset="0"/>
                <a:cs typeface="Times New Roman" panose="02020603050405020304" pitchFamily="18" charset="0"/>
              </a:rPr>
              <a:t> </a:t>
            </a:r>
            <a:r>
              <a:rPr lang="en-US" altLang="vi-VN" sz="2000" dirty="0" err="1">
                <a:latin typeface="Times New Roman" panose="02020603050405020304" pitchFamily="18" charset="0"/>
                <a:cs typeface="Times New Roman" panose="02020603050405020304" pitchFamily="18" charset="0"/>
              </a:rPr>
              <a:t>nghĩa</a:t>
            </a:r>
            <a:r>
              <a:rPr lang="en-US" altLang="vi-VN" sz="2000" dirty="0">
                <a:latin typeface="Times New Roman" panose="02020603050405020304" pitchFamily="18" charset="0"/>
                <a:cs typeface="Times New Roman" panose="02020603050405020304" pitchFamily="18" charset="0"/>
              </a:rPr>
              <a:t>.</a:t>
            </a:r>
          </a:p>
        </p:txBody>
      </p:sp>
      <p:sp>
        <p:nvSpPr>
          <p:cNvPr id="30" name="Text Box 39">
            <a:extLst>
              <a:ext uri="{FF2B5EF4-FFF2-40B4-BE49-F238E27FC236}">
                <a16:creationId xmlns:a16="http://schemas.microsoft.com/office/drawing/2014/main" id="{6C3B6CB8-A82D-DD47-8939-892AED6BB377}"/>
              </a:ext>
            </a:extLst>
          </p:cNvPr>
          <p:cNvSpPr txBox="1">
            <a:spLocks noChangeArrowheads="1"/>
          </p:cNvSpPr>
          <p:nvPr/>
        </p:nvSpPr>
        <p:spPr bwMode="auto">
          <a:xfrm>
            <a:off x="3404578" y="700665"/>
            <a:ext cx="24033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000" dirty="0" err="1">
                <a:latin typeface="Times New Roman" panose="02020603050405020304" pitchFamily="18" charset="0"/>
              </a:rPr>
              <a:t>Giai</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cấp</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tư</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sản</a:t>
            </a:r>
            <a:endParaRPr lang="en-US" altLang="vi-VN" sz="2000" dirty="0">
              <a:latin typeface="Times New Roman" panose="02020603050405020304" pitchFamily="18" charset="0"/>
            </a:endParaRPr>
          </a:p>
        </p:txBody>
      </p:sp>
      <p:sp>
        <p:nvSpPr>
          <p:cNvPr id="31" name="Text Box 40">
            <a:extLst>
              <a:ext uri="{FF2B5EF4-FFF2-40B4-BE49-F238E27FC236}">
                <a16:creationId xmlns:a16="http://schemas.microsoft.com/office/drawing/2014/main" id="{794708C7-B29B-0348-AF19-76A9311F9B33}"/>
              </a:ext>
            </a:extLst>
          </p:cNvPr>
          <p:cNvSpPr txBox="1">
            <a:spLocks noChangeArrowheads="1"/>
          </p:cNvSpPr>
          <p:nvPr/>
        </p:nvSpPr>
        <p:spPr bwMode="auto">
          <a:xfrm>
            <a:off x="3019109" y="1486450"/>
            <a:ext cx="24665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2000" dirty="0" err="1">
                <a:latin typeface="Times New Roman" panose="02020603050405020304" pitchFamily="18" charset="0"/>
              </a:rPr>
              <a:t>Nhân</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dân</a:t>
            </a:r>
            <a:r>
              <a:rPr lang="en-US" altLang="vi-VN" sz="2000" dirty="0">
                <a:latin typeface="Times New Roman" panose="02020603050405020304" pitchFamily="18" charset="0"/>
              </a:rPr>
              <a:t> </a:t>
            </a:r>
          </a:p>
          <a:p>
            <a:pPr algn="ctr" eaLnBrk="1" hangingPunct="1">
              <a:spcBef>
                <a:spcPct val="0"/>
              </a:spcBef>
              <a:buFontTx/>
              <a:buNone/>
            </a:pPr>
            <a:r>
              <a:rPr lang="en-US" altLang="vi-VN" sz="2000" dirty="0">
                <a:latin typeface="Times New Roman" panose="02020603050405020304" pitchFamily="18" charset="0"/>
              </a:rPr>
              <a:t>(</a:t>
            </a:r>
            <a:r>
              <a:rPr lang="en-US" altLang="vi-VN" sz="2000" dirty="0" err="1">
                <a:latin typeface="Times New Roman" panose="02020603050405020304" pitchFamily="18" charset="0"/>
              </a:rPr>
              <a:t>chủ</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yếu</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là</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nông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dân</a:t>
            </a:r>
            <a:r>
              <a:rPr lang="en-US" altLang="vi-VN" sz="2000" dirty="0">
                <a:latin typeface="Times New Roman" panose="02020603050405020304" pitchFamily="18" charset="0"/>
              </a:rPr>
              <a:t>)</a:t>
            </a:r>
            <a:endParaRPr lang="vi-VN" altLang="vi-VN" sz="2000" dirty="0">
              <a:latin typeface="Times New Roman" panose="02020603050405020304" pitchFamily="18" charset="0"/>
            </a:endParaRPr>
          </a:p>
        </p:txBody>
      </p:sp>
      <p:sp>
        <p:nvSpPr>
          <p:cNvPr id="32" name="Text Box 41">
            <a:extLst>
              <a:ext uri="{FF2B5EF4-FFF2-40B4-BE49-F238E27FC236}">
                <a16:creationId xmlns:a16="http://schemas.microsoft.com/office/drawing/2014/main" id="{48DF166F-7D5E-404E-8E4F-5CC1AC7E435A}"/>
              </a:ext>
            </a:extLst>
          </p:cNvPr>
          <p:cNvSpPr txBox="1">
            <a:spLocks noChangeArrowheads="1"/>
          </p:cNvSpPr>
          <p:nvPr/>
        </p:nvSpPr>
        <p:spPr bwMode="auto">
          <a:xfrm>
            <a:off x="3135114" y="2352471"/>
            <a:ext cx="25930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000" dirty="0" err="1">
                <a:latin typeface="Times New Roman" panose="02020603050405020304" pitchFamily="18" charset="0"/>
              </a:rPr>
              <a:t>Lật</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đổ</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chế</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độ</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phong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kiến</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thành</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lập</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nước</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cộng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hòa</a:t>
            </a:r>
            <a:r>
              <a:rPr lang="en-US" altLang="vi-VN" sz="2000" dirty="0">
                <a:latin typeface="Times New Roman" panose="02020603050405020304" pitchFamily="18" charset="0"/>
              </a:rPr>
              <a:t>.</a:t>
            </a:r>
            <a:endParaRPr lang="vi-VN" altLang="vi-VN" sz="2000" dirty="0">
              <a:latin typeface="Times New Roman" panose="02020603050405020304" pitchFamily="18" charset="0"/>
            </a:endParaRPr>
          </a:p>
        </p:txBody>
      </p:sp>
      <p:sp>
        <p:nvSpPr>
          <p:cNvPr id="33" name="Text Box 43">
            <a:extLst>
              <a:ext uri="{FF2B5EF4-FFF2-40B4-BE49-F238E27FC236}">
                <a16:creationId xmlns:a16="http://schemas.microsoft.com/office/drawing/2014/main" id="{955AD3C9-31DB-BB49-ACB8-5966C0057B78}"/>
              </a:ext>
            </a:extLst>
          </p:cNvPr>
          <p:cNvSpPr txBox="1">
            <a:spLocks noChangeArrowheads="1"/>
          </p:cNvSpPr>
          <p:nvPr/>
        </p:nvSpPr>
        <p:spPr bwMode="auto">
          <a:xfrm>
            <a:off x="2230603" y="5692843"/>
            <a:ext cx="1528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vi-VN" sz="2000">
              <a:latin typeface="Arial" panose="020B0604020202020204" pitchFamily="34" charset="0"/>
            </a:endParaRPr>
          </a:p>
        </p:txBody>
      </p:sp>
      <p:sp>
        <p:nvSpPr>
          <p:cNvPr id="34" name="Text Box 45">
            <a:extLst>
              <a:ext uri="{FF2B5EF4-FFF2-40B4-BE49-F238E27FC236}">
                <a16:creationId xmlns:a16="http://schemas.microsoft.com/office/drawing/2014/main" id="{06FA7720-9179-F24B-B066-FAC8643ED16B}"/>
              </a:ext>
            </a:extLst>
          </p:cNvPr>
          <p:cNvSpPr txBox="1">
            <a:spLocks noChangeArrowheads="1"/>
          </p:cNvSpPr>
          <p:nvPr/>
        </p:nvSpPr>
        <p:spPr bwMode="auto">
          <a:xfrm>
            <a:off x="3101473" y="4350307"/>
            <a:ext cx="24665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vi-VN" sz="2400" b="1" dirty="0" err="1">
                <a:solidFill>
                  <a:srgbClr val="FF0000"/>
                </a:solidFill>
                <a:latin typeface="Times New Roman" panose="02020603050405020304" pitchFamily="18" charset="0"/>
              </a:rPr>
              <a:t>Cách</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mạng</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tư</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sản</a:t>
            </a:r>
            <a:endParaRPr lang="en-US" altLang="vi-VN" sz="2400" b="1" dirty="0">
              <a:solidFill>
                <a:srgbClr val="FF0000"/>
              </a:solidFill>
              <a:latin typeface="Times New Roman" panose="02020603050405020304" pitchFamily="18" charset="0"/>
            </a:endParaRPr>
          </a:p>
        </p:txBody>
      </p:sp>
      <p:sp>
        <p:nvSpPr>
          <p:cNvPr id="35" name="Line 46">
            <a:extLst>
              <a:ext uri="{FF2B5EF4-FFF2-40B4-BE49-F238E27FC236}">
                <a16:creationId xmlns:a16="http://schemas.microsoft.com/office/drawing/2014/main" id="{CCABAC5A-D6EF-304A-A397-B1B7B04A8CF2}"/>
              </a:ext>
            </a:extLst>
          </p:cNvPr>
          <p:cNvSpPr>
            <a:spLocks noChangeShapeType="1"/>
          </p:cNvSpPr>
          <p:nvPr/>
        </p:nvSpPr>
        <p:spPr bwMode="auto">
          <a:xfrm>
            <a:off x="1298154" y="3389960"/>
            <a:ext cx="7788884" cy="1655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sz="2000"/>
          </a:p>
        </p:txBody>
      </p:sp>
      <p:sp>
        <p:nvSpPr>
          <p:cNvPr id="36" name="Text Box 47">
            <a:extLst>
              <a:ext uri="{FF2B5EF4-FFF2-40B4-BE49-F238E27FC236}">
                <a16:creationId xmlns:a16="http://schemas.microsoft.com/office/drawing/2014/main" id="{B2053A20-59E0-C14A-B8E1-4548CC30DDDD}"/>
              </a:ext>
            </a:extLst>
          </p:cNvPr>
          <p:cNvSpPr txBox="1">
            <a:spLocks noChangeArrowheads="1"/>
          </p:cNvSpPr>
          <p:nvPr/>
        </p:nvSpPr>
        <p:spPr bwMode="auto">
          <a:xfrm>
            <a:off x="3123313" y="3558247"/>
            <a:ext cx="246655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sz="2000" dirty="0" err="1">
                <a:latin typeface="Times New Roman" panose="02020603050405020304" pitchFamily="18" charset="0"/>
              </a:rPr>
              <a:t>Mở</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đường</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cho</a:t>
            </a:r>
            <a:r>
              <a:rPr lang="en-US" altLang="vi-VN" sz="2000" dirty="0">
                <a:latin typeface="Times New Roman" panose="02020603050405020304" pitchFamily="18" charset="0"/>
              </a:rPr>
              <a:t> CNTB </a:t>
            </a:r>
            <a:r>
              <a:rPr lang="en-US" altLang="vi-VN" sz="2000" dirty="0" err="1">
                <a:latin typeface="Times New Roman" panose="02020603050405020304" pitchFamily="18" charset="0"/>
              </a:rPr>
              <a:t>phát</a:t>
            </a:r>
            <a:r>
              <a:rPr lang="en-US" altLang="vi-VN" sz="2000" dirty="0">
                <a:latin typeface="Times New Roman" panose="02020603050405020304" pitchFamily="18" charset="0"/>
              </a:rPr>
              <a:t> </a:t>
            </a:r>
            <a:r>
              <a:rPr lang="en-US" altLang="vi-VN" sz="2000" dirty="0" err="1">
                <a:latin typeface="Times New Roman" panose="02020603050405020304" pitchFamily="18" charset="0"/>
              </a:rPr>
              <a:t>triển</a:t>
            </a:r>
            <a:r>
              <a:rPr lang="en-US" altLang="vi-VN" sz="2000" dirty="0">
                <a:latin typeface="Times New Roman" panose="02020603050405020304" pitchFamily="18" charset="0"/>
              </a:rPr>
              <a:t>.</a:t>
            </a:r>
            <a:endParaRPr lang="vi-VN" altLang="vi-VN" sz="2000" dirty="0">
              <a:latin typeface="Times New Roman" panose="02020603050405020304" pitchFamily="18" charset="0"/>
            </a:endParaRPr>
          </a:p>
        </p:txBody>
      </p:sp>
      <p:sp>
        <p:nvSpPr>
          <p:cNvPr id="38" name="Rectangle 37">
            <a:extLst>
              <a:ext uri="{FF2B5EF4-FFF2-40B4-BE49-F238E27FC236}">
                <a16:creationId xmlns:a16="http://schemas.microsoft.com/office/drawing/2014/main" id="{E84CD942-1A06-854F-9BBE-1FD8383BAD2B}"/>
              </a:ext>
            </a:extLst>
          </p:cNvPr>
          <p:cNvSpPr/>
          <p:nvPr/>
        </p:nvSpPr>
        <p:spPr>
          <a:xfrm>
            <a:off x="1121537" y="3462253"/>
            <a:ext cx="1882273" cy="830997"/>
          </a:xfrm>
          <a:prstGeom prst="rect">
            <a:avLst/>
          </a:prstGeom>
        </p:spPr>
        <p:txBody>
          <a:bodyPr wrap="square">
            <a:spAutoFit/>
          </a:bodyPr>
          <a:lstStyle/>
          <a:p>
            <a:pPr lvl="0" algn="ctr" fontAlgn="base">
              <a:spcBef>
                <a:spcPct val="20000"/>
              </a:spcBef>
              <a:spcAft>
                <a:spcPct val="0"/>
              </a:spcAft>
              <a:buClrTx/>
            </a:pPr>
            <a:r>
              <a:rPr lang="en-US" altLang="vi-VN" sz="2400" b="1" i="1" dirty="0" err="1">
                <a:latin typeface="Times New Roman" panose="02020603050405020304" pitchFamily="18" charset="0"/>
                <a:ea typeface="+mn-ea"/>
                <a:cs typeface="Times New Roman" panose="02020603050405020304" pitchFamily="18" charset="0"/>
              </a:rPr>
              <a:t>Hướng</a:t>
            </a:r>
            <a:r>
              <a:rPr lang="en-US" altLang="vi-VN" sz="2400" b="1" i="1" dirty="0">
                <a:latin typeface="Times New Roman" panose="02020603050405020304" pitchFamily="18" charset="0"/>
                <a:ea typeface="+mn-ea"/>
                <a:cs typeface="Times New Roman" panose="02020603050405020304" pitchFamily="18" charset="0"/>
              </a:rPr>
              <a:t> </a:t>
            </a:r>
            <a:r>
              <a:rPr lang="en-US" altLang="vi-VN" sz="2400" b="1" i="1" dirty="0" err="1">
                <a:latin typeface="Times New Roman" panose="02020603050405020304" pitchFamily="18" charset="0"/>
                <a:ea typeface="+mn-ea"/>
                <a:cs typeface="Times New Roman" panose="02020603050405020304" pitchFamily="18" charset="0"/>
              </a:rPr>
              <a:t>phát</a:t>
            </a:r>
            <a:r>
              <a:rPr lang="en-US" altLang="vi-VN" sz="2400" b="1" i="1" dirty="0">
                <a:latin typeface="Times New Roman" panose="02020603050405020304" pitchFamily="18" charset="0"/>
                <a:ea typeface="+mn-ea"/>
                <a:cs typeface="Times New Roman" panose="02020603050405020304" pitchFamily="18" charset="0"/>
              </a:rPr>
              <a:t> </a:t>
            </a:r>
            <a:r>
              <a:rPr lang="en-US" altLang="vi-VN" sz="2400" b="1" i="1" dirty="0" err="1">
                <a:latin typeface="Times New Roman" panose="02020603050405020304" pitchFamily="18" charset="0"/>
                <a:ea typeface="+mn-ea"/>
                <a:cs typeface="Times New Roman" panose="02020603050405020304" pitchFamily="18" charset="0"/>
              </a:rPr>
              <a:t>triển</a:t>
            </a:r>
            <a:endParaRPr lang="en-US" altLang="vi-VN" sz="2400" b="1" i="1" dirty="0">
              <a:latin typeface="Times New Roman" panose="02020603050405020304" pitchFamily="18" charset="0"/>
              <a:ea typeface="+mn-ea"/>
              <a:cs typeface="Times New Roman" panose="02020603050405020304" pitchFamily="18" charset="0"/>
            </a:endParaRPr>
          </a:p>
        </p:txBody>
      </p:sp>
      <p:sp>
        <p:nvSpPr>
          <p:cNvPr id="39" name="Rectangle 38">
            <a:extLst>
              <a:ext uri="{FF2B5EF4-FFF2-40B4-BE49-F238E27FC236}">
                <a16:creationId xmlns:a16="http://schemas.microsoft.com/office/drawing/2014/main" id="{26D84A87-34EC-D945-8EF3-5667705F288A}"/>
              </a:ext>
            </a:extLst>
          </p:cNvPr>
          <p:cNvSpPr/>
          <p:nvPr/>
        </p:nvSpPr>
        <p:spPr>
          <a:xfrm>
            <a:off x="-96237" y="809341"/>
            <a:ext cx="1425805" cy="2062103"/>
          </a:xfrm>
          <a:prstGeom prst="rect">
            <a:avLst/>
          </a:prstGeom>
          <a:noFill/>
        </p:spPr>
        <p:txBody>
          <a:bodyPr wrap="square" lIns="91440" tIns="45720" rIns="91440" bIns="45720">
            <a:spAutoFit/>
          </a:bodyPr>
          <a:lstStyle/>
          <a:p>
            <a:pPr algn="ctr"/>
            <a:r>
              <a:rPr lang="en-US" sz="3200" b="1" cap="none" spc="0" dirty="0" err="1">
                <a:ln w="0"/>
                <a:solidFill>
                  <a:srgbClr val="FEF951"/>
                </a:solidFill>
                <a:effectLst>
                  <a:reflection blurRad="6350" stA="53000" endA="300" endPos="35500" dir="5400000" sy="-90000" algn="bl" rotWithShape="0"/>
                </a:effectLst>
                <a:latin typeface="Snell Roundhand Black" panose="02000603080000090004" pitchFamily="2" charset="77"/>
              </a:rPr>
              <a:t>Hoàn</a:t>
            </a:r>
            <a:r>
              <a:rPr lang="en-US" sz="3200" b="1" cap="none" spc="0" dirty="0">
                <a:ln w="0"/>
                <a:solidFill>
                  <a:srgbClr val="FEF951"/>
                </a:solidFill>
                <a:effectLst>
                  <a:reflection blurRad="6350" stA="53000" endA="300" endPos="35500" dir="5400000" sy="-90000" algn="bl" rotWithShape="0"/>
                </a:effectLst>
                <a:latin typeface="Snell Roundhand Black" panose="02000603080000090004" pitchFamily="2" charset="77"/>
              </a:rPr>
              <a:t> </a:t>
            </a:r>
            <a:r>
              <a:rPr lang="en-US" sz="3200" b="1" cap="none" spc="0" dirty="0" err="1">
                <a:ln w="0"/>
                <a:solidFill>
                  <a:srgbClr val="FEF951"/>
                </a:solidFill>
                <a:effectLst>
                  <a:reflection blurRad="6350" stA="53000" endA="300" endPos="35500" dir="5400000" sy="-90000" algn="bl" rotWithShape="0"/>
                </a:effectLst>
                <a:latin typeface="Snell Roundhand Black" panose="02000603080000090004" pitchFamily="2" charset="77"/>
              </a:rPr>
              <a:t>thành</a:t>
            </a:r>
            <a:r>
              <a:rPr lang="en-US" sz="3200" b="1" cap="none" spc="0" dirty="0">
                <a:ln w="0"/>
                <a:solidFill>
                  <a:srgbClr val="FEF951"/>
                </a:solidFill>
                <a:effectLst>
                  <a:reflection blurRad="6350" stA="53000" endA="300" endPos="35500" dir="5400000" sy="-90000" algn="bl" rotWithShape="0"/>
                </a:effectLst>
                <a:latin typeface="Snell Roundhand Black" panose="02000603080000090004" pitchFamily="2" charset="77"/>
              </a:rPr>
              <a:t> </a:t>
            </a:r>
            <a:r>
              <a:rPr lang="en-US" sz="3200" b="1" cap="none" spc="0" dirty="0" err="1">
                <a:ln w="0"/>
                <a:solidFill>
                  <a:srgbClr val="FEF951"/>
                </a:solidFill>
                <a:effectLst>
                  <a:reflection blurRad="6350" stA="53000" endA="300" endPos="35500" dir="5400000" sy="-90000" algn="bl" rotWithShape="0"/>
                </a:effectLst>
                <a:latin typeface="Snell Roundhand Black" panose="02000603080000090004" pitchFamily="2" charset="77"/>
              </a:rPr>
              <a:t>bảng</a:t>
            </a:r>
            <a:r>
              <a:rPr lang="en-US" sz="3200" b="1" cap="none" spc="0" dirty="0">
                <a:ln w="0"/>
                <a:solidFill>
                  <a:srgbClr val="FEF951"/>
                </a:solidFill>
                <a:effectLst>
                  <a:reflection blurRad="6350" stA="53000" endA="300" endPos="35500" dir="5400000" sy="-90000" algn="bl" rotWithShape="0"/>
                </a:effectLst>
                <a:latin typeface="Snell Roundhand Black" panose="02000603080000090004" pitchFamily="2" charset="77"/>
              </a:rPr>
              <a:t> </a:t>
            </a:r>
            <a:r>
              <a:rPr lang="en-US" sz="3200" b="1" cap="none" spc="0" dirty="0" err="1">
                <a:ln w="0"/>
                <a:solidFill>
                  <a:srgbClr val="FEF951"/>
                </a:solidFill>
                <a:effectLst>
                  <a:reflection blurRad="6350" stA="53000" endA="300" endPos="35500" dir="5400000" sy="-90000" algn="bl" rotWithShape="0"/>
                </a:effectLst>
                <a:latin typeface="Snell Roundhand Black" panose="02000603080000090004" pitchFamily="2" charset="77"/>
              </a:rPr>
              <a:t>sau</a:t>
            </a:r>
            <a:endParaRPr lang="en-US" sz="3200" b="1" cap="none" spc="0" dirty="0">
              <a:ln w="0"/>
              <a:solidFill>
                <a:srgbClr val="FEF951"/>
              </a:solidFill>
              <a:effectLst>
                <a:reflection blurRad="6350" stA="53000" endA="300" endPos="35500" dir="5400000" sy="-90000" algn="bl" rotWithShape="0"/>
              </a:effectLst>
              <a:latin typeface="Snell Roundhand Black" panose="02000603080000090004" pitchFamily="2" charset="77"/>
            </a:endParaRPr>
          </a:p>
        </p:txBody>
      </p:sp>
      <p:sp>
        <p:nvSpPr>
          <p:cNvPr id="40" name="Rectangle 39">
            <a:extLst>
              <a:ext uri="{FF2B5EF4-FFF2-40B4-BE49-F238E27FC236}">
                <a16:creationId xmlns:a16="http://schemas.microsoft.com/office/drawing/2014/main" id="{9C83DE1F-D8B5-A44A-99E3-DCCC510E0A3D}"/>
              </a:ext>
            </a:extLst>
          </p:cNvPr>
          <p:cNvSpPr/>
          <p:nvPr/>
        </p:nvSpPr>
        <p:spPr>
          <a:xfrm>
            <a:off x="68463" y="595607"/>
            <a:ext cx="574413" cy="105058"/>
          </a:xfrm>
          <a:prstGeom prst="rect">
            <a:avLst/>
          </a:prstGeom>
          <a:solidFill>
            <a:srgbClr val="FEF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091674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linds(horizontal)">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linds(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linds(horizont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4" grpId="0"/>
      <p:bldP spid="3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16D3-567B-2340-810C-878FE4665BDD}"/>
              </a:ext>
            </a:extLst>
          </p:cNvPr>
          <p:cNvSpPr>
            <a:spLocks noGrp="1"/>
          </p:cNvSpPr>
          <p:nvPr>
            <p:ph type="title"/>
          </p:nvPr>
        </p:nvSpPr>
        <p:spPr>
          <a:xfrm>
            <a:off x="0" y="1087950"/>
            <a:ext cx="1994678" cy="1483800"/>
          </a:xfrm>
        </p:spPr>
        <p:txBody>
          <a:bodyPr/>
          <a:lstStyle/>
          <a:p>
            <a:r>
              <a:rPr lang="en-VN" sz="4000" dirty="0"/>
              <a:t>DẶN DÒ</a:t>
            </a:r>
          </a:p>
        </p:txBody>
      </p:sp>
      <p:sp>
        <p:nvSpPr>
          <p:cNvPr id="5" name="Rectangle 4">
            <a:extLst>
              <a:ext uri="{FF2B5EF4-FFF2-40B4-BE49-F238E27FC236}">
                <a16:creationId xmlns:a16="http://schemas.microsoft.com/office/drawing/2014/main" id="{077FEA13-ED4A-3141-AB04-45CC03BE0984}"/>
              </a:ext>
            </a:extLst>
          </p:cNvPr>
          <p:cNvSpPr/>
          <p:nvPr/>
        </p:nvSpPr>
        <p:spPr>
          <a:xfrm>
            <a:off x="2783712" y="335596"/>
            <a:ext cx="6360288" cy="2485745"/>
          </a:xfrm>
          <a:prstGeom prst="rect">
            <a:avLst/>
          </a:prstGeom>
        </p:spPr>
        <p:txBody>
          <a:bodyPr wrap="square">
            <a:spAutoFit/>
          </a:bodyPr>
          <a:lstStyle/>
          <a:p>
            <a:pPr marL="609600" indent="-609600" algn="just" eaLnBrk="1" hangingPunct="1">
              <a:lnSpc>
                <a:spcPct val="150000"/>
              </a:lnSpc>
              <a:buFontTx/>
              <a:buNone/>
            </a:pPr>
            <a:r>
              <a:rPr lang="en-US" altLang="en-US" sz="3600" b="1" dirty="0">
                <a:solidFill>
                  <a:schemeClr val="tx1"/>
                </a:solidFill>
                <a:latin typeface="Times New Roman" panose="02020603050405020304" pitchFamily="18" charset="0"/>
                <a:cs typeface="Times New Roman" panose="02020603050405020304" pitchFamily="18" charset="0"/>
              </a:rPr>
              <a:t>1. </a:t>
            </a:r>
            <a:r>
              <a:rPr lang="en-US" altLang="en-US" sz="3600" b="1" dirty="0" err="1">
                <a:solidFill>
                  <a:schemeClr val="tx1"/>
                </a:solidFill>
                <a:latin typeface="Times New Roman" panose="02020603050405020304" pitchFamily="18" charset="0"/>
                <a:cs typeface="Times New Roman" panose="02020603050405020304" pitchFamily="18" charset="0"/>
              </a:rPr>
              <a:t>Học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bài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các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câu</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hỏi</a:t>
            </a:r>
            <a:r>
              <a:rPr lang="en-US" altLang="en-US" sz="3600" b="1" dirty="0">
                <a:solidFill>
                  <a:schemeClr val="tx1"/>
                </a:solidFill>
                <a:latin typeface="Times New Roman" panose="02020603050405020304" pitchFamily="18" charset="0"/>
                <a:cs typeface="Times New Roman" panose="02020603050405020304" pitchFamily="18" charset="0"/>
              </a:rPr>
              <a:t> SGK)</a:t>
            </a:r>
            <a:r>
              <a:rPr lang="en-US" sz="3600" b="1" dirty="0">
                <a:solidFill>
                  <a:schemeClr val="tx1"/>
                </a:solidFill>
                <a:latin typeface="Times New Roman" panose="02020603050405020304" pitchFamily="18" charset="0"/>
                <a:cs typeface="Times New Roman" panose="02020603050405020304" pitchFamily="18" charset="0"/>
              </a:rPr>
              <a:t>.</a:t>
            </a:r>
            <a:endParaRPr lang="en-US" altLang="en-US" sz="3600" b="1" dirty="0">
              <a:solidFill>
                <a:schemeClr val="tx1"/>
              </a:solidFill>
              <a:latin typeface="Times New Roman" panose="02020603050405020304" pitchFamily="18" charset="0"/>
              <a:cs typeface="Times New Roman" panose="02020603050405020304" pitchFamily="18" charset="0"/>
            </a:endParaRPr>
          </a:p>
          <a:p>
            <a:pPr marL="609600" indent="-609600" algn="just" eaLnBrk="1" hangingPunct="1">
              <a:lnSpc>
                <a:spcPct val="150000"/>
              </a:lnSpc>
              <a:buFontTx/>
              <a:buNone/>
            </a:pPr>
            <a:r>
              <a:rPr lang="en-US" altLang="en-US" sz="3600" b="1" dirty="0">
                <a:solidFill>
                  <a:schemeClr val="tx1"/>
                </a:solidFill>
                <a:latin typeface="Times New Roman" panose="02020603050405020304" pitchFamily="18" charset="0"/>
                <a:cs typeface="Times New Roman" panose="02020603050405020304" pitchFamily="18" charset="0"/>
              </a:rPr>
              <a:t>2. </a:t>
            </a:r>
            <a:r>
              <a:rPr lang="en-US" altLang="en-US" sz="3600" b="1" dirty="0" err="1">
                <a:solidFill>
                  <a:schemeClr val="tx1"/>
                </a:solidFill>
                <a:latin typeface="Times New Roman" panose="02020603050405020304" pitchFamily="18" charset="0"/>
                <a:cs typeface="Times New Roman" panose="02020603050405020304" pitchFamily="18" charset="0"/>
              </a:rPr>
              <a:t>Chuẩn</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bị</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bài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mới</a:t>
            </a:r>
            <a:r>
              <a:rPr lang="en-US" altLang="en-US" sz="3600" b="1" dirty="0">
                <a:solidFill>
                  <a:schemeClr val="tx1"/>
                </a:solidFill>
                <a:latin typeface="Times New Roman" panose="02020603050405020304" pitchFamily="18" charset="0"/>
                <a:cs typeface="Times New Roman" panose="02020603050405020304" pitchFamily="18" charset="0"/>
              </a:rPr>
              <a:t> </a:t>
            </a:r>
          </a:p>
          <a:p>
            <a:pPr marL="609600" indent="-609600" algn="just" eaLnBrk="1" hangingPunct="1">
              <a:lnSpc>
                <a:spcPct val="150000"/>
              </a:lnSpc>
              <a:buFontTx/>
              <a:buNone/>
            </a:pPr>
            <a:r>
              <a:rPr lang="en-US" altLang="en-US" sz="3600" b="1" dirty="0" err="1">
                <a:solidFill>
                  <a:schemeClr val="tx1"/>
                </a:solidFill>
                <a:latin typeface="Times New Roman" panose="02020603050405020304" pitchFamily="18" charset="0"/>
                <a:cs typeface="Times New Roman" panose="02020603050405020304" pitchFamily="18" charset="0"/>
              </a:rPr>
              <a:t>Luyện</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tập</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tổng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kết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chủ</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đề</a:t>
            </a:r>
            <a:endParaRPr lang="en-VN" sz="36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Ảnh động Powerpoint CTU">
            <a:extLst>
              <a:ext uri="{FF2B5EF4-FFF2-40B4-BE49-F238E27FC236}">
                <a16:creationId xmlns:a16="http://schemas.microsoft.com/office/drawing/2014/main" id="{C90F7371-BA91-5C4B-B40D-5A5E5B7C3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21" y="2207393"/>
            <a:ext cx="1848157" cy="18481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Powerpoint CTU">
            <a:extLst>
              <a:ext uri="{FF2B5EF4-FFF2-40B4-BE49-F238E27FC236}">
                <a16:creationId xmlns:a16="http://schemas.microsoft.com/office/drawing/2014/main" id="{13B03203-FE53-4540-9B9F-FA2A2557D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639" y="3131471"/>
            <a:ext cx="2147908" cy="185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95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Shape 312"/>
        <p:cNvGrpSpPr/>
        <p:nvPr/>
      </p:nvGrpSpPr>
      <p:grpSpPr>
        <a:xfrm>
          <a:off x="0" y="0"/>
          <a:ext cx="0" cy="0"/>
          <a:chOff x="0" y="0"/>
          <a:chExt cx="0" cy="0"/>
        </a:xfrm>
      </p:grpSpPr>
      <p:sp>
        <p:nvSpPr>
          <p:cNvPr id="313" name="Google Shape;313;p36"/>
          <p:cNvSpPr txBox="1">
            <a:spLocks noGrp="1"/>
          </p:cNvSpPr>
          <p:nvPr>
            <p:ph type="ctrTitle" idx="4294967295"/>
          </p:nvPr>
        </p:nvSpPr>
        <p:spPr>
          <a:xfrm>
            <a:off x="1481187" y="1126150"/>
            <a:ext cx="57414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200">
                <a:solidFill>
                  <a:srgbClr val="000000"/>
                </a:solidFill>
              </a:rPr>
              <a:t>Thanks!</a:t>
            </a:r>
            <a:endParaRPr sz="7200">
              <a:solidFill>
                <a:srgbClr val="000000"/>
              </a:solidFill>
            </a:endParaRPr>
          </a:p>
        </p:txBody>
      </p:sp>
      <p:sp>
        <p:nvSpPr>
          <p:cNvPr id="314" name="Google Shape;314;p36"/>
          <p:cNvSpPr txBox="1">
            <a:spLocks noGrp="1"/>
          </p:cNvSpPr>
          <p:nvPr>
            <p:ph type="body" idx="4294967295"/>
          </p:nvPr>
        </p:nvSpPr>
        <p:spPr>
          <a:xfrm>
            <a:off x="1481187" y="2082374"/>
            <a:ext cx="3586500" cy="168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vi-VN" sz="2800" b="1" dirty="0">
                <a:solidFill>
                  <a:srgbClr val="FFFFFF"/>
                </a:solidFill>
                <a:highlight>
                  <a:srgbClr val="000000"/>
                </a:highlight>
              </a:rPr>
              <a:t>Cảm ơn các con đã chú ý lắng nghe bài giảng!</a:t>
            </a:r>
            <a:endParaRPr sz="2200" dirty="0">
              <a:solidFill>
                <a:srgbClr val="FFFF00"/>
              </a:solidFill>
              <a:highlight>
                <a:srgbClr val="000000"/>
              </a:highlight>
            </a:endParaRPr>
          </a:p>
        </p:txBody>
      </p:sp>
      <p:grpSp>
        <p:nvGrpSpPr>
          <p:cNvPr id="5" name="Google Shape;248;p30">
            <a:extLst>
              <a:ext uri="{FF2B5EF4-FFF2-40B4-BE49-F238E27FC236}">
                <a16:creationId xmlns:a16="http://schemas.microsoft.com/office/drawing/2014/main" id="{6441364E-5DCA-0C44-9417-4D8C2FE4F90B}"/>
              </a:ext>
            </a:extLst>
          </p:cNvPr>
          <p:cNvGrpSpPr/>
          <p:nvPr/>
        </p:nvGrpSpPr>
        <p:grpSpPr>
          <a:xfrm>
            <a:off x="7222587" y="3262235"/>
            <a:ext cx="1621399" cy="1881265"/>
            <a:chOff x="5970800" y="1619250"/>
            <a:chExt cx="428650" cy="456725"/>
          </a:xfrm>
          <a:solidFill>
            <a:srgbClr val="FEF951"/>
          </a:solidFill>
        </p:grpSpPr>
        <p:sp>
          <p:nvSpPr>
            <p:cNvPr id="6" name="Google Shape;249;p30">
              <a:extLst>
                <a:ext uri="{FF2B5EF4-FFF2-40B4-BE49-F238E27FC236}">
                  <a16:creationId xmlns:a16="http://schemas.microsoft.com/office/drawing/2014/main" id="{DF699566-F67D-8C4D-92B0-F52C5BD01044}"/>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0;p30">
              <a:extLst>
                <a:ext uri="{FF2B5EF4-FFF2-40B4-BE49-F238E27FC236}">
                  <a16:creationId xmlns:a16="http://schemas.microsoft.com/office/drawing/2014/main" id="{21C0D928-456D-964D-A05E-3F2AD9A8B366}"/>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1;p30">
              <a:extLst>
                <a:ext uri="{FF2B5EF4-FFF2-40B4-BE49-F238E27FC236}">
                  <a16:creationId xmlns:a16="http://schemas.microsoft.com/office/drawing/2014/main" id="{FCA912D8-4313-704C-ADFB-BC6132B95FA9}"/>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2;p30">
              <a:extLst>
                <a:ext uri="{FF2B5EF4-FFF2-40B4-BE49-F238E27FC236}">
                  <a16:creationId xmlns:a16="http://schemas.microsoft.com/office/drawing/2014/main" id="{75986676-1CB0-D340-9608-B82C8249C37D}"/>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3;p30">
              <a:extLst>
                <a:ext uri="{FF2B5EF4-FFF2-40B4-BE49-F238E27FC236}">
                  <a16:creationId xmlns:a16="http://schemas.microsoft.com/office/drawing/2014/main" id="{B9CA4DCE-507F-F64F-84AB-90BCD1ED1525}"/>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55;p30">
            <a:extLst>
              <a:ext uri="{FF2B5EF4-FFF2-40B4-BE49-F238E27FC236}">
                <a16:creationId xmlns:a16="http://schemas.microsoft.com/office/drawing/2014/main" id="{F9A3ED4C-AD4B-7A42-A0DF-805BFB6188A5}"/>
              </a:ext>
            </a:extLst>
          </p:cNvPr>
          <p:cNvGrpSpPr/>
          <p:nvPr/>
        </p:nvGrpSpPr>
        <p:grpSpPr>
          <a:xfrm>
            <a:off x="499266" y="1307865"/>
            <a:ext cx="1036539" cy="923775"/>
            <a:chOff x="5975075" y="2327500"/>
            <a:chExt cx="420100" cy="388350"/>
          </a:xfrm>
          <a:solidFill>
            <a:schemeClr val="tx1"/>
          </a:solidFill>
        </p:grpSpPr>
        <p:sp>
          <p:nvSpPr>
            <p:cNvPr id="13" name="Google Shape;256;p30">
              <a:extLst>
                <a:ext uri="{FF2B5EF4-FFF2-40B4-BE49-F238E27FC236}">
                  <a16:creationId xmlns:a16="http://schemas.microsoft.com/office/drawing/2014/main" id="{C468208C-8F1E-5549-B5EE-4025492636DE}"/>
                </a:ext>
              </a:extLst>
            </p:cNvPr>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7;p30">
              <a:extLst>
                <a:ext uri="{FF2B5EF4-FFF2-40B4-BE49-F238E27FC236}">
                  <a16:creationId xmlns:a16="http://schemas.microsoft.com/office/drawing/2014/main" id="{11C5A9FE-B945-ED48-AE36-F7DC8077C352}"/>
                </a:ext>
              </a:extLst>
            </p:cNvPr>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59;p30">
            <a:extLst>
              <a:ext uri="{FF2B5EF4-FFF2-40B4-BE49-F238E27FC236}">
                <a16:creationId xmlns:a16="http://schemas.microsoft.com/office/drawing/2014/main" id="{08FA4F22-A05C-D740-B3DD-766A316BA25F}"/>
              </a:ext>
            </a:extLst>
          </p:cNvPr>
          <p:cNvGrpSpPr/>
          <p:nvPr/>
        </p:nvGrpSpPr>
        <p:grpSpPr>
          <a:xfrm>
            <a:off x="4777740" y="1920087"/>
            <a:ext cx="1253197" cy="1159800"/>
            <a:chOff x="5275975" y="4344850"/>
            <a:chExt cx="470150" cy="398125"/>
          </a:xfrm>
          <a:solidFill>
            <a:schemeClr val="tx1"/>
          </a:solidFill>
        </p:grpSpPr>
        <p:sp>
          <p:nvSpPr>
            <p:cNvPr id="17" name="Google Shape;260;p30">
              <a:extLst>
                <a:ext uri="{FF2B5EF4-FFF2-40B4-BE49-F238E27FC236}">
                  <a16:creationId xmlns:a16="http://schemas.microsoft.com/office/drawing/2014/main" id="{3E87C6A7-C31A-874B-B23E-9692414F66E9}"/>
                </a:ext>
              </a:extLst>
            </p:cNvPr>
            <p:cNvSpPr/>
            <p:nvPr/>
          </p:nvSpPr>
          <p:spPr>
            <a:xfrm>
              <a:off x="5661250" y="4690450"/>
              <a:ext cx="65950" cy="52525"/>
            </a:xfrm>
            <a:custGeom>
              <a:avLst/>
              <a:gdLst/>
              <a:ahLst/>
              <a:cxnLst/>
              <a:rect l="l" t="t" r="r" b="b"/>
              <a:pathLst>
                <a:path w="2638" h="2101" extrusionOk="0">
                  <a:moveTo>
                    <a:pt x="0" y="0"/>
                  </a:moveTo>
                  <a:lnTo>
                    <a:pt x="0" y="782"/>
                  </a:lnTo>
                  <a:lnTo>
                    <a:pt x="25" y="1050"/>
                  </a:lnTo>
                  <a:lnTo>
                    <a:pt x="122" y="1295"/>
                  </a:lnTo>
                  <a:lnTo>
                    <a:pt x="244" y="1514"/>
                  </a:lnTo>
                  <a:lnTo>
                    <a:pt x="391" y="1710"/>
                  </a:lnTo>
                  <a:lnTo>
                    <a:pt x="586" y="1856"/>
                  </a:lnTo>
                  <a:lnTo>
                    <a:pt x="806" y="1978"/>
                  </a:lnTo>
                  <a:lnTo>
                    <a:pt x="1050" y="2076"/>
                  </a:lnTo>
                  <a:lnTo>
                    <a:pt x="1319" y="2100"/>
                  </a:lnTo>
                  <a:lnTo>
                    <a:pt x="1588" y="2076"/>
                  </a:lnTo>
                  <a:lnTo>
                    <a:pt x="1832" y="1978"/>
                  </a:lnTo>
                  <a:lnTo>
                    <a:pt x="2052" y="1856"/>
                  </a:lnTo>
                  <a:lnTo>
                    <a:pt x="2247" y="1710"/>
                  </a:lnTo>
                  <a:lnTo>
                    <a:pt x="2418" y="1514"/>
                  </a:lnTo>
                  <a:lnTo>
                    <a:pt x="2540" y="1295"/>
                  </a:lnTo>
                  <a:lnTo>
                    <a:pt x="2613" y="1050"/>
                  </a:lnTo>
                  <a:lnTo>
                    <a:pt x="2638" y="782"/>
                  </a:lnTo>
                  <a:lnTo>
                    <a:pt x="26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1;p30">
              <a:extLst>
                <a:ext uri="{FF2B5EF4-FFF2-40B4-BE49-F238E27FC236}">
                  <a16:creationId xmlns:a16="http://schemas.microsoft.com/office/drawing/2014/main" id="{3638D4BD-2748-344B-BEE9-34153A5D8D5B}"/>
                </a:ext>
              </a:extLst>
            </p:cNvPr>
            <p:cNvSpPr/>
            <p:nvPr/>
          </p:nvSpPr>
          <p:spPr>
            <a:xfrm>
              <a:off x="5294900" y="4690450"/>
              <a:ext cx="65950" cy="52525"/>
            </a:xfrm>
            <a:custGeom>
              <a:avLst/>
              <a:gdLst/>
              <a:ahLst/>
              <a:cxnLst/>
              <a:rect l="l" t="t" r="r" b="b"/>
              <a:pathLst>
                <a:path w="2638" h="2101" extrusionOk="0">
                  <a:moveTo>
                    <a:pt x="0" y="0"/>
                  </a:moveTo>
                  <a:lnTo>
                    <a:pt x="0" y="782"/>
                  </a:lnTo>
                  <a:lnTo>
                    <a:pt x="25" y="1050"/>
                  </a:lnTo>
                  <a:lnTo>
                    <a:pt x="98" y="1295"/>
                  </a:lnTo>
                  <a:lnTo>
                    <a:pt x="220" y="1514"/>
                  </a:lnTo>
                  <a:lnTo>
                    <a:pt x="391" y="1710"/>
                  </a:lnTo>
                  <a:lnTo>
                    <a:pt x="586" y="1856"/>
                  </a:lnTo>
                  <a:lnTo>
                    <a:pt x="806" y="1978"/>
                  </a:lnTo>
                  <a:lnTo>
                    <a:pt x="1050" y="2076"/>
                  </a:lnTo>
                  <a:lnTo>
                    <a:pt x="1319" y="2100"/>
                  </a:lnTo>
                  <a:lnTo>
                    <a:pt x="1588" y="2076"/>
                  </a:lnTo>
                  <a:lnTo>
                    <a:pt x="1832" y="1978"/>
                  </a:lnTo>
                  <a:lnTo>
                    <a:pt x="2052" y="1856"/>
                  </a:lnTo>
                  <a:lnTo>
                    <a:pt x="2247" y="1710"/>
                  </a:lnTo>
                  <a:lnTo>
                    <a:pt x="2394" y="1514"/>
                  </a:lnTo>
                  <a:lnTo>
                    <a:pt x="2516" y="1295"/>
                  </a:lnTo>
                  <a:lnTo>
                    <a:pt x="2614" y="1050"/>
                  </a:lnTo>
                  <a:lnTo>
                    <a:pt x="2638" y="782"/>
                  </a:lnTo>
                  <a:lnTo>
                    <a:pt x="263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2;p30">
              <a:extLst>
                <a:ext uri="{FF2B5EF4-FFF2-40B4-BE49-F238E27FC236}">
                  <a16:creationId xmlns:a16="http://schemas.microsoft.com/office/drawing/2014/main" id="{C093BC69-1FE7-7043-82E2-F51C18DFEE2F}"/>
                </a:ext>
              </a:extLst>
            </p:cNvPr>
            <p:cNvSpPr/>
            <p:nvPr/>
          </p:nvSpPr>
          <p:spPr>
            <a:xfrm>
              <a:off x="5275975" y="4344850"/>
              <a:ext cx="470150" cy="334025"/>
            </a:xfrm>
            <a:custGeom>
              <a:avLst/>
              <a:gdLst/>
              <a:ahLst/>
              <a:cxnLst/>
              <a:rect l="l" t="t" r="r" b="b"/>
              <a:pathLst>
                <a:path w="18806" h="13361" extrusionOk="0">
                  <a:moveTo>
                    <a:pt x="10062" y="1344"/>
                  </a:moveTo>
                  <a:lnTo>
                    <a:pt x="10673" y="1368"/>
                  </a:lnTo>
                  <a:lnTo>
                    <a:pt x="11699" y="1442"/>
                  </a:lnTo>
                  <a:lnTo>
                    <a:pt x="12529" y="1564"/>
                  </a:lnTo>
                  <a:lnTo>
                    <a:pt x="13164" y="1686"/>
                  </a:lnTo>
                  <a:lnTo>
                    <a:pt x="13628" y="1808"/>
                  </a:lnTo>
                  <a:lnTo>
                    <a:pt x="13946" y="1906"/>
                  </a:lnTo>
                  <a:lnTo>
                    <a:pt x="14166" y="2003"/>
                  </a:lnTo>
                  <a:lnTo>
                    <a:pt x="14214" y="2052"/>
                  </a:lnTo>
                  <a:lnTo>
                    <a:pt x="14288" y="2174"/>
                  </a:lnTo>
                  <a:lnTo>
                    <a:pt x="14459" y="2638"/>
                  </a:lnTo>
                  <a:lnTo>
                    <a:pt x="14678" y="3273"/>
                  </a:lnTo>
                  <a:lnTo>
                    <a:pt x="14898" y="4006"/>
                  </a:lnTo>
                  <a:lnTo>
                    <a:pt x="15313" y="5374"/>
                  </a:lnTo>
                  <a:lnTo>
                    <a:pt x="15484" y="5984"/>
                  </a:lnTo>
                  <a:lnTo>
                    <a:pt x="15460" y="6033"/>
                  </a:lnTo>
                  <a:lnTo>
                    <a:pt x="15411" y="6106"/>
                  </a:lnTo>
                  <a:lnTo>
                    <a:pt x="15313" y="6180"/>
                  </a:lnTo>
                  <a:lnTo>
                    <a:pt x="15167" y="6277"/>
                  </a:lnTo>
                  <a:lnTo>
                    <a:pt x="14972" y="6399"/>
                  </a:lnTo>
                  <a:lnTo>
                    <a:pt x="14727" y="6522"/>
                  </a:lnTo>
                  <a:lnTo>
                    <a:pt x="14410" y="6619"/>
                  </a:lnTo>
                  <a:lnTo>
                    <a:pt x="14068" y="6741"/>
                  </a:lnTo>
                  <a:lnTo>
                    <a:pt x="13677" y="6864"/>
                  </a:lnTo>
                  <a:lnTo>
                    <a:pt x="13213" y="6986"/>
                  </a:lnTo>
                  <a:lnTo>
                    <a:pt x="12725" y="7083"/>
                  </a:lnTo>
                  <a:lnTo>
                    <a:pt x="12163" y="7181"/>
                  </a:lnTo>
                  <a:lnTo>
                    <a:pt x="11552" y="7254"/>
                  </a:lnTo>
                  <a:lnTo>
                    <a:pt x="10893" y="7303"/>
                  </a:lnTo>
                  <a:lnTo>
                    <a:pt x="10185" y="7352"/>
                  </a:lnTo>
                  <a:lnTo>
                    <a:pt x="8622" y="7352"/>
                  </a:lnTo>
                  <a:lnTo>
                    <a:pt x="7913" y="7303"/>
                  </a:lnTo>
                  <a:lnTo>
                    <a:pt x="7254" y="7254"/>
                  </a:lnTo>
                  <a:lnTo>
                    <a:pt x="6643" y="7181"/>
                  </a:lnTo>
                  <a:lnTo>
                    <a:pt x="6082" y="7083"/>
                  </a:lnTo>
                  <a:lnTo>
                    <a:pt x="5593" y="6986"/>
                  </a:lnTo>
                  <a:lnTo>
                    <a:pt x="5129" y="6864"/>
                  </a:lnTo>
                  <a:lnTo>
                    <a:pt x="4738" y="6741"/>
                  </a:lnTo>
                  <a:lnTo>
                    <a:pt x="4396" y="6619"/>
                  </a:lnTo>
                  <a:lnTo>
                    <a:pt x="4079" y="6522"/>
                  </a:lnTo>
                  <a:lnTo>
                    <a:pt x="3835" y="6399"/>
                  </a:lnTo>
                  <a:lnTo>
                    <a:pt x="3639" y="6277"/>
                  </a:lnTo>
                  <a:lnTo>
                    <a:pt x="3493" y="6180"/>
                  </a:lnTo>
                  <a:lnTo>
                    <a:pt x="3395" y="6106"/>
                  </a:lnTo>
                  <a:lnTo>
                    <a:pt x="3346" y="6033"/>
                  </a:lnTo>
                  <a:lnTo>
                    <a:pt x="3322" y="5984"/>
                  </a:lnTo>
                  <a:lnTo>
                    <a:pt x="3493" y="5374"/>
                  </a:lnTo>
                  <a:lnTo>
                    <a:pt x="3908" y="4006"/>
                  </a:lnTo>
                  <a:lnTo>
                    <a:pt x="4128" y="3273"/>
                  </a:lnTo>
                  <a:lnTo>
                    <a:pt x="4347" y="2638"/>
                  </a:lnTo>
                  <a:lnTo>
                    <a:pt x="4518" y="2174"/>
                  </a:lnTo>
                  <a:lnTo>
                    <a:pt x="4592" y="2052"/>
                  </a:lnTo>
                  <a:lnTo>
                    <a:pt x="4641" y="2003"/>
                  </a:lnTo>
                  <a:lnTo>
                    <a:pt x="4860" y="1906"/>
                  </a:lnTo>
                  <a:lnTo>
                    <a:pt x="5178" y="1808"/>
                  </a:lnTo>
                  <a:lnTo>
                    <a:pt x="5642" y="1686"/>
                  </a:lnTo>
                  <a:lnTo>
                    <a:pt x="6277" y="1564"/>
                  </a:lnTo>
                  <a:lnTo>
                    <a:pt x="7107" y="1442"/>
                  </a:lnTo>
                  <a:lnTo>
                    <a:pt x="8133" y="1368"/>
                  </a:lnTo>
                  <a:lnTo>
                    <a:pt x="8744" y="1344"/>
                  </a:lnTo>
                  <a:close/>
                  <a:moveTo>
                    <a:pt x="11919" y="9916"/>
                  </a:moveTo>
                  <a:lnTo>
                    <a:pt x="12016" y="9941"/>
                  </a:lnTo>
                  <a:lnTo>
                    <a:pt x="12090" y="9990"/>
                  </a:lnTo>
                  <a:lnTo>
                    <a:pt x="12138" y="10063"/>
                  </a:lnTo>
                  <a:lnTo>
                    <a:pt x="12163" y="10161"/>
                  </a:lnTo>
                  <a:lnTo>
                    <a:pt x="12138" y="10258"/>
                  </a:lnTo>
                  <a:lnTo>
                    <a:pt x="12090" y="10332"/>
                  </a:lnTo>
                  <a:lnTo>
                    <a:pt x="12016" y="10380"/>
                  </a:lnTo>
                  <a:lnTo>
                    <a:pt x="11919" y="10405"/>
                  </a:lnTo>
                  <a:lnTo>
                    <a:pt x="6887" y="10405"/>
                  </a:lnTo>
                  <a:lnTo>
                    <a:pt x="6790" y="10380"/>
                  </a:lnTo>
                  <a:lnTo>
                    <a:pt x="6717" y="10332"/>
                  </a:lnTo>
                  <a:lnTo>
                    <a:pt x="6668" y="10258"/>
                  </a:lnTo>
                  <a:lnTo>
                    <a:pt x="6643" y="10161"/>
                  </a:lnTo>
                  <a:lnTo>
                    <a:pt x="6668" y="10063"/>
                  </a:lnTo>
                  <a:lnTo>
                    <a:pt x="6717" y="9990"/>
                  </a:lnTo>
                  <a:lnTo>
                    <a:pt x="6790" y="9941"/>
                  </a:lnTo>
                  <a:lnTo>
                    <a:pt x="6887" y="9916"/>
                  </a:lnTo>
                  <a:close/>
                  <a:moveTo>
                    <a:pt x="11626" y="10991"/>
                  </a:moveTo>
                  <a:lnTo>
                    <a:pt x="11723" y="11015"/>
                  </a:lnTo>
                  <a:lnTo>
                    <a:pt x="11797" y="11064"/>
                  </a:lnTo>
                  <a:lnTo>
                    <a:pt x="11845" y="11138"/>
                  </a:lnTo>
                  <a:lnTo>
                    <a:pt x="11870" y="11235"/>
                  </a:lnTo>
                  <a:lnTo>
                    <a:pt x="11845" y="11333"/>
                  </a:lnTo>
                  <a:lnTo>
                    <a:pt x="11797" y="11406"/>
                  </a:lnTo>
                  <a:lnTo>
                    <a:pt x="11723" y="11455"/>
                  </a:lnTo>
                  <a:lnTo>
                    <a:pt x="11626" y="11479"/>
                  </a:lnTo>
                  <a:lnTo>
                    <a:pt x="7181" y="11479"/>
                  </a:lnTo>
                  <a:lnTo>
                    <a:pt x="7083" y="11455"/>
                  </a:lnTo>
                  <a:lnTo>
                    <a:pt x="7010" y="11406"/>
                  </a:lnTo>
                  <a:lnTo>
                    <a:pt x="6961" y="11333"/>
                  </a:lnTo>
                  <a:lnTo>
                    <a:pt x="6936" y="11235"/>
                  </a:lnTo>
                  <a:lnTo>
                    <a:pt x="6961" y="11138"/>
                  </a:lnTo>
                  <a:lnTo>
                    <a:pt x="7010" y="11064"/>
                  </a:lnTo>
                  <a:lnTo>
                    <a:pt x="7083" y="11015"/>
                  </a:lnTo>
                  <a:lnTo>
                    <a:pt x="7181" y="10991"/>
                  </a:lnTo>
                  <a:close/>
                  <a:moveTo>
                    <a:pt x="4152" y="9110"/>
                  </a:moveTo>
                  <a:lnTo>
                    <a:pt x="4299" y="9159"/>
                  </a:lnTo>
                  <a:lnTo>
                    <a:pt x="4470" y="9208"/>
                  </a:lnTo>
                  <a:lnTo>
                    <a:pt x="4616" y="9281"/>
                  </a:lnTo>
                  <a:lnTo>
                    <a:pt x="4763" y="9379"/>
                  </a:lnTo>
                  <a:lnTo>
                    <a:pt x="4885" y="9501"/>
                  </a:lnTo>
                  <a:lnTo>
                    <a:pt x="5129" y="9745"/>
                  </a:lnTo>
                  <a:lnTo>
                    <a:pt x="5324" y="10039"/>
                  </a:lnTo>
                  <a:lnTo>
                    <a:pt x="5471" y="10332"/>
                  </a:lnTo>
                  <a:lnTo>
                    <a:pt x="5569" y="10649"/>
                  </a:lnTo>
                  <a:lnTo>
                    <a:pt x="5593" y="10796"/>
                  </a:lnTo>
                  <a:lnTo>
                    <a:pt x="5593" y="10918"/>
                  </a:lnTo>
                  <a:lnTo>
                    <a:pt x="5593" y="11064"/>
                  </a:lnTo>
                  <a:lnTo>
                    <a:pt x="5569" y="11162"/>
                  </a:lnTo>
                  <a:lnTo>
                    <a:pt x="5520" y="11260"/>
                  </a:lnTo>
                  <a:lnTo>
                    <a:pt x="5471" y="11357"/>
                  </a:lnTo>
                  <a:lnTo>
                    <a:pt x="5398" y="11431"/>
                  </a:lnTo>
                  <a:lnTo>
                    <a:pt x="5324" y="11504"/>
                  </a:lnTo>
                  <a:lnTo>
                    <a:pt x="5129" y="11602"/>
                  </a:lnTo>
                  <a:lnTo>
                    <a:pt x="4885" y="11675"/>
                  </a:lnTo>
                  <a:lnTo>
                    <a:pt x="4616" y="11699"/>
                  </a:lnTo>
                  <a:lnTo>
                    <a:pt x="4299" y="11724"/>
                  </a:lnTo>
                  <a:lnTo>
                    <a:pt x="3981" y="11724"/>
                  </a:lnTo>
                  <a:lnTo>
                    <a:pt x="3639" y="11699"/>
                  </a:lnTo>
                  <a:lnTo>
                    <a:pt x="3346" y="11626"/>
                  </a:lnTo>
                  <a:lnTo>
                    <a:pt x="3077" y="11504"/>
                  </a:lnTo>
                  <a:lnTo>
                    <a:pt x="2833" y="11333"/>
                  </a:lnTo>
                  <a:lnTo>
                    <a:pt x="2638" y="11162"/>
                  </a:lnTo>
                  <a:lnTo>
                    <a:pt x="2467" y="10918"/>
                  </a:lnTo>
                  <a:lnTo>
                    <a:pt x="2418" y="10820"/>
                  </a:lnTo>
                  <a:lnTo>
                    <a:pt x="2394" y="10674"/>
                  </a:lnTo>
                  <a:lnTo>
                    <a:pt x="2369" y="10551"/>
                  </a:lnTo>
                  <a:lnTo>
                    <a:pt x="2345" y="10429"/>
                  </a:lnTo>
                  <a:lnTo>
                    <a:pt x="2369" y="10283"/>
                  </a:lnTo>
                  <a:lnTo>
                    <a:pt x="2394" y="10161"/>
                  </a:lnTo>
                  <a:lnTo>
                    <a:pt x="2418" y="10039"/>
                  </a:lnTo>
                  <a:lnTo>
                    <a:pt x="2467" y="9916"/>
                  </a:lnTo>
                  <a:lnTo>
                    <a:pt x="2638" y="9697"/>
                  </a:lnTo>
                  <a:lnTo>
                    <a:pt x="2833" y="9501"/>
                  </a:lnTo>
                  <a:lnTo>
                    <a:pt x="3077" y="9330"/>
                  </a:lnTo>
                  <a:lnTo>
                    <a:pt x="3346" y="9208"/>
                  </a:lnTo>
                  <a:lnTo>
                    <a:pt x="3639" y="9135"/>
                  </a:lnTo>
                  <a:lnTo>
                    <a:pt x="3981" y="9110"/>
                  </a:lnTo>
                  <a:close/>
                  <a:moveTo>
                    <a:pt x="14825" y="9110"/>
                  </a:moveTo>
                  <a:lnTo>
                    <a:pt x="15167" y="9135"/>
                  </a:lnTo>
                  <a:lnTo>
                    <a:pt x="15460" y="9208"/>
                  </a:lnTo>
                  <a:lnTo>
                    <a:pt x="15729" y="9330"/>
                  </a:lnTo>
                  <a:lnTo>
                    <a:pt x="15973" y="9501"/>
                  </a:lnTo>
                  <a:lnTo>
                    <a:pt x="16168" y="9697"/>
                  </a:lnTo>
                  <a:lnTo>
                    <a:pt x="16339" y="9916"/>
                  </a:lnTo>
                  <a:lnTo>
                    <a:pt x="16388" y="10039"/>
                  </a:lnTo>
                  <a:lnTo>
                    <a:pt x="16412" y="10161"/>
                  </a:lnTo>
                  <a:lnTo>
                    <a:pt x="16437" y="10283"/>
                  </a:lnTo>
                  <a:lnTo>
                    <a:pt x="16461" y="10429"/>
                  </a:lnTo>
                  <a:lnTo>
                    <a:pt x="16437" y="10551"/>
                  </a:lnTo>
                  <a:lnTo>
                    <a:pt x="16412" y="10674"/>
                  </a:lnTo>
                  <a:lnTo>
                    <a:pt x="16388" y="10820"/>
                  </a:lnTo>
                  <a:lnTo>
                    <a:pt x="16339" y="10918"/>
                  </a:lnTo>
                  <a:lnTo>
                    <a:pt x="16168" y="11162"/>
                  </a:lnTo>
                  <a:lnTo>
                    <a:pt x="15973" y="11333"/>
                  </a:lnTo>
                  <a:lnTo>
                    <a:pt x="15729" y="11504"/>
                  </a:lnTo>
                  <a:lnTo>
                    <a:pt x="15460" y="11626"/>
                  </a:lnTo>
                  <a:lnTo>
                    <a:pt x="15167" y="11699"/>
                  </a:lnTo>
                  <a:lnTo>
                    <a:pt x="14825" y="11724"/>
                  </a:lnTo>
                  <a:lnTo>
                    <a:pt x="14507" y="11724"/>
                  </a:lnTo>
                  <a:lnTo>
                    <a:pt x="14190" y="11699"/>
                  </a:lnTo>
                  <a:lnTo>
                    <a:pt x="13921" y="11675"/>
                  </a:lnTo>
                  <a:lnTo>
                    <a:pt x="13677" y="11602"/>
                  </a:lnTo>
                  <a:lnTo>
                    <a:pt x="13482" y="11504"/>
                  </a:lnTo>
                  <a:lnTo>
                    <a:pt x="13408" y="11431"/>
                  </a:lnTo>
                  <a:lnTo>
                    <a:pt x="13335" y="11357"/>
                  </a:lnTo>
                  <a:lnTo>
                    <a:pt x="13286" y="11260"/>
                  </a:lnTo>
                  <a:lnTo>
                    <a:pt x="13237" y="11162"/>
                  </a:lnTo>
                  <a:lnTo>
                    <a:pt x="13213" y="11064"/>
                  </a:lnTo>
                  <a:lnTo>
                    <a:pt x="13213" y="10918"/>
                  </a:lnTo>
                  <a:lnTo>
                    <a:pt x="13213" y="10796"/>
                  </a:lnTo>
                  <a:lnTo>
                    <a:pt x="13237" y="10649"/>
                  </a:lnTo>
                  <a:lnTo>
                    <a:pt x="13335" y="10332"/>
                  </a:lnTo>
                  <a:lnTo>
                    <a:pt x="13482" y="10039"/>
                  </a:lnTo>
                  <a:lnTo>
                    <a:pt x="13677" y="9745"/>
                  </a:lnTo>
                  <a:lnTo>
                    <a:pt x="13921" y="9501"/>
                  </a:lnTo>
                  <a:lnTo>
                    <a:pt x="14043" y="9379"/>
                  </a:lnTo>
                  <a:lnTo>
                    <a:pt x="14190" y="9281"/>
                  </a:lnTo>
                  <a:lnTo>
                    <a:pt x="14337" y="9208"/>
                  </a:lnTo>
                  <a:lnTo>
                    <a:pt x="14507" y="9159"/>
                  </a:lnTo>
                  <a:lnTo>
                    <a:pt x="14654" y="9110"/>
                  </a:lnTo>
                  <a:close/>
                  <a:moveTo>
                    <a:pt x="9403" y="1"/>
                  </a:moveTo>
                  <a:lnTo>
                    <a:pt x="8280" y="25"/>
                  </a:lnTo>
                  <a:lnTo>
                    <a:pt x="7303" y="74"/>
                  </a:lnTo>
                  <a:lnTo>
                    <a:pt x="6497" y="147"/>
                  </a:lnTo>
                  <a:lnTo>
                    <a:pt x="5837" y="220"/>
                  </a:lnTo>
                  <a:lnTo>
                    <a:pt x="5324" y="318"/>
                  </a:lnTo>
                  <a:lnTo>
                    <a:pt x="4958" y="391"/>
                  </a:lnTo>
                  <a:lnTo>
                    <a:pt x="4665" y="440"/>
                  </a:lnTo>
                  <a:lnTo>
                    <a:pt x="4421" y="538"/>
                  </a:lnTo>
                  <a:lnTo>
                    <a:pt x="4201" y="660"/>
                  </a:lnTo>
                  <a:lnTo>
                    <a:pt x="3981" y="807"/>
                  </a:lnTo>
                  <a:lnTo>
                    <a:pt x="3761" y="978"/>
                  </a:lnTo>
                  <a:lnTo>
                    <a:pt x="3590" y="1173"/>
                  </a:lnTo>
                  <a:lnTo>
                    <a:pt x="3419" y="1368"/>
                  </a:lnTo>
                  <a:lnTo>
                    <a:pt x="3273" y="1588"/>
                  </a:lnTo>
                  <a:lnTo>
                    <a:pt x="3175" y="1808"/>
                  </a:lnTo>
                  <a:lnTo>
                    <a:pt x="2272" y="4153"/>
                  </a:lnTo>
                  <a:lnTo>
                    <a:pt x="928" y="4153"/>
                  </a:lnTo>
                  <a:lnTo>
                    <a:pt x="831" y="4177"/>
                  </a:lnTo>
                  <a:lnTo>
                    <a:pt x="733" y="4226"/>
                  </a:lnTo>
                  <a:lnTo>
                    <a:pt x="635" y="4299"/>
                  </a:lnTo>
                  <a:lnTo>
                    <a:pt x="464" y="4446"/>
                  </a:lnTo>
                  <a:lnTo>
                    <a:pt x="293" y="4641"/>
                  </a:lnTo>
                  <a:lnTo>
                    <a:pt x="171" y="4861"/>
                  </a:lnTo>
                  <a:lnTo>
                    <a:pt x="73" y="5105"/>
                  </a:lnTo>
                  <a:lnTo>
                    <a:pt x="25" y="5349"/>
                  </a:lnTo>
                  <a:lnTo>
                    <a:pt x="0" y="5569"/>
                  </a:lnTo>
                  <a:lnTo>
                    <a:pt x="25" y="5764"/>
                  </a:lnTo>
                  <a:lnTo>
                    <a:pt x="73" y="5911"/>
                  </a:lnTo>
                  <a:lnTo>
                    <a:pt x="171" y="6033"/>
                  </a:lnTo>
                  <a:lnTo>
                    <a:pt x="293" y="6106"/>
                  </a:lnTo>
                  <a:lnTo>
                    <a:pt x="464" y="6155"/>
                  </a:lnTo>
                  <a:lnTo>
                    <a:pt x="635" y="6204"/>
                  </a:lnTo>
                  <a:lnTo>
                    <a:pt x="1466" y="6204"/>
                  </a:lnTo>
                  <a:lnTo>
                    <a:pt x="1148" y="7034"/>
                  </a:lnTo>
                  <a:lnTo>
                    <a:pt x="1002" y="7547"/>
                  </a:lnTo>
                  <a:lnTo>
                    <a:pt x="879" y="8109"/>
                  </a:lnTo>
                  <a:lnTo>
                    <a:pt x="782" y="8695"/>
                  </a:lnTo>
                  <a:lnTo>
                    <a:pt x="757" y="9233"/>
                  </a:lnTo>
                  <a:lnTo>
                    <a:pt x="757" y="13360"/>
                  </a:lnTo>
                  <a:lnTo>
                    <a:pt x="18049" y="13360"/>
                  </a:lnTo>
                  <a:lnTo>
                    <a:pt x="18049" y="9233"/>
                  </a:lnTo>
                  <a:lnTo>
                    <a:pt x="18024" y="8695"/>
                  </a:lnTo>
                  <a:lnTo>
                    <a:pt x="17927" y="8109"/>
                  </a:lnTo>
                  <a:lnTo>
                    <a:pt x="17805" y="7547"/>
                  </a:lnTo>
                  <a:lnTo>
                    <a:pt x="17658" y="7034"/>
                  </a:lnTo>
                  <a:lnTo>
                    <a:pt x="17341" y="6204"/>
                  </a:lnTo>
                  <a:lnTo>
                    <a:pt x="18171" y="6204"/>
                  </a:lnTo>
                  <a:lnTo>
                    <a:pt x="18342" y="6155"/>
                  </a:lnTo>
                  <a:lnTo>
                    <a:pt x="18513" y="6106"/>
                  </a:lnTo>
                  <a:lnTo>
                    <a:pt x="18635" y="6033"/>
                  </a:lnTo>
                  <a:lnTo>
                    <a:pt x="18733" y="5911"/>
                  </a:lnTo>
                  <a:lnTo>
                    <a:pt x="18782" y="5764"/>
                  </a:lnTo>
                  <a:lnTo>
                    <a:pt x="18806" y="5569"/>
                  </a:lnTo>
                  <a:lnTo>
                    <a:pt x="18782" y="5349"/>
                  </a:lnTo>
                  <a:lnTo>
                    <a:pt x="18733" y="5105"/>
                  </a:lnTo>
                  <a:lnTo>
                    <a:pt x="18635" y="4861"/>
                  </a:lnTo>
                  <a:lnTo>
                    <a:pt x="18513" y="4641"/>
                  </a:lnTo>
                  <a:lnTo>
                    <a:pt x="18342" y="4446"/>
                  </a:lnTo>
                  <a:lnTo>
                    <a:pt x="18171" y="4299"/>
                  </a:lnTo>
                  <a:lnTo>
                    <a:pt x="18073" y="4226"/>
                  </a:lnTo>
                  <a:lnTo>
                    <a:pt x="17976" y="4177"/>
                  </a:lnTo>
                  <a:lnTo>
                    <a:pt x="17878" y="4153"/>
                  </a:lnTo>
                  <a:lnTo>
                    <a:pt x="16535" y="4153"/>
                  </a:lnTo>
                  <a:lnTo>
                    <a:pt x="15631" y="1808"/>
                  </a:lnTo>
                  <a:lnTo>
                    <a:pt x="15533" y="1588"/>
                  </a:lnTo>
                  <a:lnTo>
                    <a:pt x="15387" y="1368"/>
                  </a:lnTo>
                  <a:lnTo>
                    <a:pt x="15216" y="1173"/>
                  </a:lnTo>
                  <a:lnTo>
                    <a:pt x="15045" y="978"/>
                  </a:lnTo>
                  <a:lnTo>
                    <a:pt x="14825" y="807"/>
                  </a:lnTo>
                  <a:lnTo>
                    <a:pt x="14605" y="660"/>
                  </a:lnTo>
                  <a:lnTo>
                    <a:pt x="14385" y="538"/>
                  </a:lnTo>
                  <a:lnTo>
                    <a:pt x="14141" y="440"/>
                  </a:lnTo>
                  <a:lnTo>
                    <a:pt x="13848" y="391"/>
                  </a:lnTo>
                  <a:lnTo>
                    <a:pt x="13482" y="318"/>
                  </a:lnTo>
                  <a:lnTo>
                    <a:pt x="12969" y="220"/>
                  </a:lnTo>
                  <a:lnTo>
                    <a:pt x="12309" y="147"/>
                  </a:lnTo>
                  <a:lnTo>
                    <a:pt x="11503" y="74"/>
                  </a:lnTo>
                  <a:lnTo>
                    <a:pt x="10527" y="25"/>
                  </a:lnTo>
                  <a:lnTo>
                    <a:pt x="94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63;p30">
            <a:extLst>
              <a:ext uri="{FF2B5EF4-FFF2-40B4-BE49-F238E27FC236}">
                <a16:creationId xmlns:a16="http://schemas.microsoft.com/office/drawing/2014/main" id="{930AD24A-04B4-6546-B7F9-2F659B8F4925}"/>
              </a:ext>
            </a:extLst>
          </p:cNvPr>
          <p:cNvGrpSpPr/>
          <p:nvPr/>
        </p:nvGrpSpPr>
        <p:grpSpPr>
          <a:xfrm>
            <a:off x="2322941" y="758584"/>
            <a:ext cx="757849" cy="752059"/>
            <a:chOff x="6730350" y="2315900"/>
            <a:chExt cx="257700" cy="420100"/>
          </a:xfrm>
          <a:solidFill>
            <a:schemeClr val="tx1"/>
          </a:solidFill>
        </p:grpSpPr>
        <p:sp>
          <p:nvSpPr>
            <p:cNvPr id="21" name="Google Shape;264;p30">
              <a:extLst>
                <a:ext uri="{FF2B5EF4-FFF2-40B4-BE49-F238E27FC236}">
                  <a16:creationId xmlns:a16="http://schemas.microsoft.com/office/drawing/2014/main" id="{63CC15C5-FE9B-0E47-BB09-0EA7E99514A2}"/>
                </a:ext>
              </a:extLst>
            </p:cNvPr>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5;p30">
              <a:extLst>
                <a:ext uri="{FF2B5EF4-FFF2-40B4-BE49-F238E27FC236}">
                  <a16:creationId xmlns:a16="http://schemas.microsoft.com/office/drawing/2014/main" id="{427BE5BD-1A3D-4E4A-B6A3-AD1B461B8A07}"/>
                </a:ext>
              </a:extLst>
            </p:cNvPr>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6;p30">
              <a:extLst>
                <a:ext uri="{FF2B5EF4-FFF2-40B4-BE49-F238E27FC236}">
                  <a16:creationId xmlns:a16="http://schemas.microsoft.com/office/drawing/2014/main" id="{25CFC5EB-4671-D841-AB52-1BB011CA813B}"/>
                </a:ext>
              </a:extLst>
            </p:cNvPr>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7;p30">
              <a:extLst>
                <a:ext uri="{FF2B5EF4-FFF2-40B4-BE49-F238E27FC236}">
                  <a16:creationId xmlns:a16="http://schemas.microsoft.com/office/drawing/2014/main" id="{E0E75A9B-3970-FB49-A085-C47D18C6580E}"/>
                </a:ext>
              </a:extLst>
            </p:cNvPr>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8;p30">
              <a:extLst>
                <a:ext uri="{FF2B5EF4-FFF2-40B4-BE49-F238E27FC236}">
                  <a16:creationId xmlns:a16="http://schemas.microsoft.com/office/drawing/2014/main" id="{2F85C4B3-8CF2-7A4F-B672-BAD61D7E7CB2}"/>
                </a:ext>
              </a:extLst>
            </p:cNvPr>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6000" b="-6000"/>
          </a:stretch>
        </a:blipFill>
        <a:effectLst/>
      </p:bgPr>
    </p:bg>
    <p:spTree>
      <p:nvGrpSpPr>
        <p:cNvPr id="1" name="Shape 77"/>
        <p:cNvGrpSpPr/>
        <p:nvPr/>
      </p:nvGrpSpPr>
      <p:grpSpPr>
        <a:xfrm>
          <a:off x="0" y="0"/>
          <a:ext cx="0" cy="0"/>
          <a:chOff x="0" y="0"/>
          <a:chExt cx="0" cy="0"/>
        </a:xfrm>
      </p:grpSpPr>
      <p:sp>
        <p:nvSpPr>
          <p:cNvPr id="2" name="Rectangle 1">
            <a:extLst>
              <a:ext uri="{FF2B5EF4-FFF2-40B4-BE49-F238E27FC236}">
                <a16:creationId xmlns:a16="http://schemas.microsoft.com/office/drawing/2014/main" id="{555C61AE-BEA2-9F4E-8457-E919904B1B5A}"/>
              </a:ext>
            </a:extLst>
          </p:cNvPr>
          <p:cNvSpPr/>
          <p:nvPr/>
        </p:nvSpPr>
        <p:spPr>
          <a:xfrm>
            <a:off x="864673" y="2456914"/>
            <a:ext cx="5172075" cy="1384995"/>
          </a:xfrm>
          <a:prstGeom prst="rect">
            <a:avLst/>
          </a:prstGeom>
        </p:spPr>
        <p:txBody>
          <a:bodyPr wrap="square">
            <a:spAutoFit/>
          </a:bodyPr>
          <a:lstStyle/>
          <a:p>
            <a:pPr algn="ctr">
              <a:spcBef>
                <a:spcPct val="50000"/>
              </a:spcBef>
              <a:defRPr/>
            </a:pPr>
            <a:r>
              <a:rPr lang="en-US" sz="2800" b="1" i="1" dirty="0" err="1">
                <a:solidFill>
                  <a:schemeClr val="tx1"/>
                </a:solidFill>
                <a:latin typeface="Times New Roman" pitchFamily="18" charset="0"/>
                <a:cs typeface="Times New Roman" pitchFamily="18" charset="0"/>
              </a:rPr>
              <a:t>Vì</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sao</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trong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cuộc</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đấu</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tranh</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chống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tư</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sản</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công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nhân</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lại</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đập</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phá</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máy</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móc</a:t>
            </a:r>
            <a:r>
              <a:rPr lang="en-US" sz="2800" b="1" i="1" dirty="0">
                <a:solidFill>
                  <a:schemeClr val="tx1"/>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4"/>
          <a:stretch>
            <a:fillRect/>
          </a:stretch>
        </p:blipFill>
        <p:spPr>
          <a:xfrm flipH="1">
            <a:off x="5413726" y="267027"/>
            <a:ext cx="2043113" cy="2043113"/>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28121" y="3827621"/>
            <a:ext cx="1315879" cy="1315879"/>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r="49584" b="11581"/>
          <a:stretch/>
        </p:blipFill>
        <p:spPr>
          <a:xfrm>
            <a:off x="7280434" y="3846344"/>
            <a:ext cx="663417" cy="1163479"/>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7280434" y="3056927"/>
            <a:ext cx="909459" cy="637017"/>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F40D361D-D23C-F24F-A1D1-991BACEEFC56}"/>
              </a:ext>
            </a:extLst>
          </p:cNvPr>
          <p:cNvSpPr/>
          <p:nvPr/>
        </p:nvSpPr>
        <p:spPr>
          <a:xfrm>
            <a:off x="864673" y="71438"/>
            <a:ext cx="4657165" cy="2215991"/>
          </a:xfrm>
          <a:prstGeom prst="rect">
            <a:avLst/>
          </a:prstGeom>
          <a:noFill/>
        </p:spPr>
        <p:txBody>
          <a:bodyPr wrap="square" lIns="91440" tIns="45720" rIns="91440" bIns="45720">
            <a:spAutoFit/>
          </a:bodyPr>
          <a:lstStyle/>
          <a:p>
            <a:pPr algn="ctr"/>
            <a:r>
              <a:rPr lang="en" sz="13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nell Roundhand Black" panose="02000603080000090004" pitchFamily="2" charset="77"/>
              </a:rPr>
              <a:t>Why</a:t>
            </a:r>
            <a:endParaRPr lang="en-VN" sz="138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nell Roundhand Black" panose="02000603080000090004" pitchFamily="2" charset="77"/>
            </a:endParaRPr>
          </a:p>
        </p:txBody>
      </p:sp>
      <p:pic>
        <p:nvPicPr>
          <p:cNvPr id="17" name="Picture 16">
            <a:extLst>
              <a:ext uri="{FF2B5EF4-FFF2-40B4-BE49-F238E27FC236}">
                <a16:creationId xmlns:a16="http://schemas.microsoft.com/office/drawing/2014/main" id="{FA22BA93-57BE-0841-8522-5923021864ED}"/>
              </a:ext>
            </a:extLst>
          </p:cNvPr>
          <p:cNvPicPr>
            <a:picLocks noChangeAspect="1"/>
          </p:cNvPicPr>
          <p:nvPr/>
        </p:nvPicPr>
        <p:blipFill>
          <a:blip r:embed="rId7"/>
          <a:stretch>
            <a:fillRect/>
          </a:stretch>
        </p:blipFill>
        <p:spPr>
          <a:xfrm>
            <a:off x="2048491" y="3742283"/>
            <a:ext cx="3073400" cy="1371600"/>
          </a:xfrm>
          <a:prstGeom prst="rect">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4" name="Rectangle 3">
            <a:extLst>
              <a:ext uri="{FF2B5EF4-FFF2-40B4-BE49-F238E27FC236}">
                <a16:creationId xmlns:a16="http://schemas.microsoft.com/office/drawing/2014/main" id="{CAEB8805-B23E-F840-ACD9-4A2BADF192DC}"/>
              </a:ext>
            </a:extLst>
          </p:cNvPr>
          <p:cNvSpPr/>
          <p:nvPr/>
        </p:nvSpPr>
        <p:spPr>
          <a:xfrm>
            <a:off x="2285999" y="1480787"/>
            <a:ext cx="5150107" cy="2505301"/>
          </a:xfrm>
          <a:prstGeom prst="rect">
            <a:avLst/>
          </a:prstGeom>
        </p:spPr>
        <p:txBody>
          <a:bodyPr wrap="square">
            <a:spAutoFit/>
          </a:bodyPr>
          <a:lstStyle/>
          <a:p>
            <a:pPr algn="just">
              <a:lnSpc>
                <a:spcPct val="80000"/>
              </a:lnSpc>
            </a:pPr>
            <a:r>
              <a:rPr lang="en-US" sz="2800" b="1" dirty="0" err="1">
                <a:solidFill>
                  <a:srgbClr val="FFFF00"/>
                </a:solidFill>
                <a:latin typeface="Times New Roman" pitchFamily="18" charset="0"/>
                <a:cs typeface="Times New Roman" pitchFamily="18" charset="0"/>
              </a:rPr>
              <a:t>Máy</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móc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làm</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cho</a:t>
            </a:r>
            <a:r>
              <a:rPr lang="en-US" sz="2800" b="1" dirty="0">
                <a:solidFill>
                  <a:srgbClr val="FFFF00"/>
                </a:solidFill>
                <a:latin typeface="Times New Roman" pitchFamily="18" charset="0"/>
                <a:cs typeface="Times New Roman" pitchFamily="18" charset="0"/>
              </a:rPr>
              <a:t> lao </a:t>
            </a:r>
            <a:r>
              <a:rPr lang="en-US" sz="2800" b="1" dirty="0" err="1">
                <a:solidFill>
                  <a:srgbClr val="FFFF00"/>
                </a:solidFill>
                <a:latin typeface="Times New Roman" pitchFamily="18" charset="0"/>
                <a:cs typeface="Times New Roman" pitchFamily="18" charset="0"/>
              </a:rPr>
              <a:t>động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nhẹ</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nhàng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đơn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giản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chứ</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không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phải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làm</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cho</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đời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sông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người</a:t>
            </a:r>
            <a:r>
              <a:rPr lang="en-US" sz="2800" b="1" dirty="0">
                <a:solidFill>
                  <a:srgbClr val="FFFF00"/>
                </a:solidFill>
                <a:latin typeface="Times New Roman" pitchFamily="18" charset="0"/>
                <a:cs typeface="Times New Roman" pitchFamily="18" charset="0"/>
              </a:rPr>
              <a:t> lao </a:t>
            </a:r>
            <a:r>
              <a:rPr lang="en-US" sz="2800" b="1" dirty="0" err="1">
                <a:solidFill>
                  <a:srgbClr val="FFFF00"/>
                </a:solidFill>
                <a:latin typeface="Times New Roman" pitchFamily="18" charset="0"/>
                <a:cs typeface="Times New Roman" pitchFamily="18" charset="0"/>
              </a:rPr>
              <a:t>động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được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nhẹ</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nhàng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thoải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mái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hơn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Bọn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tư</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bản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lợi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dụng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máy</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móc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để</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tăng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cường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bóc</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lột</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công</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nhân</a:t>
            </a:r>
            <a:endParaRPr lang="en-US" sz="2800" b="1" dirty="0">
              <a:solidFill>
                <a:srgbClr val="FFFF00"/>
              </a:solidFill>
              <a:latin typeface="Times New Roman" pitchFamily="18" charset="0"/>
              <a:cs typeface="Times New Roman" pitchFamily="18" charset="0"/>
            </a:endParaRPr>
          </a:p>
        </p:txBody>
      </p:sp>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472361" y="64986"/>
            <a:ext cx="1457325" cy="1457325"/>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285194" y="3029903"/>
            <a:ext cx="1271590" cy="1271590"/>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1532047" y="1047186"/>
            <a:ext cx="753953" cy="838764"/>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 name="Graphic 18" descr="Open quotation mark">
            <a:extLst>
              <a:ext uri="{FF2B5EF4-FFF2-40B4-BE49-F238E27FC236}">
                <a16:creationId xmlns:a16="http://schemas.microsoft.com/office/drawing/2014/main" id="{C4903F23-34DB-0944-9984-9FB5C259386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72122" y="685800"/>
            <a:ext cx="1200150" cy="1200150"/>
          </a:xfrm>
          <a:prstGeom prst="rect">
            <a:avLst/>
          </a:prstGeom>
        </p:spPr>
      </p:pic>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846" y="3029903"/>
            <a:ext cx="2132822" cy="213282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50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50000">
                                          <p:cBhvr additive="base">
                                            <p:cTn id="19"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 calcmode="lin" valueType="num">
                                          <p:cBhvr>
                                            <p:cTn id="2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4"/>
                                            </p:tgtEl>
                                            <p:attrNameLst>
                                              <p:attrName>ppt_y</p:attrName>
                                            </p:attrNameLst>
                                          </p:cBhvr>
                                          <p:tavLst>
                                            <p:tav tm="0">
                                              <p:val>
                                                <p:strVal val="#ppt_y"/>
                                              </p:val>
                                            </p:tav>
                                            <p:tav tm="100000">
                                              <p:val>
                                                <p:strVal val="#ppt_y"/>
                                              </p:val>
                                            </p:tav>
                                          </p:tavLst>
                                        </p:anim>
                                        <p:anim calcmode="lin" valueType="num">
                                          <p:cBhvr>
                                            <p:cTn id="2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 calcmode="lin" valueType="num">
                                          <p:cBhvr>
                                            <p:cTn id="2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4"/>
                                            </p:tgtEl>
                                            <p:attrNameLst>
                                              <p:attrName>ppt_y</p:attrName>
                                            </p:attrNameLst>
                                          </p:cBhvr>
                                          <p:tavLst>
                                            <p:tav tm="0">
                                              <p:val>
                                                <p:strVal val="#ppt_y"/>
                                              </p:val>
                                            </p:tav>
                                            <p:tav tm="100000">
                                              <p:val>
                                                <p:strVal val="#ppt_y"/>
                                              </p:val>
                                            </p:tav>
                                          </p:tavLst>
                                        </p:anim>
                                        <p:anim calcmode="lin" valueType="num">
                                          <p:cBhvr>
                                            <p:cTn id="2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9243"/>
            <a:ext cx="1457325" cy="1457325"/>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457198" y="3000267"/>
            <a:ext cx="1271590" cy="1271590"/>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1532047" y="1047186"/>
            <a:ext cx="753953" cy="838764"/>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9" name="Graphic 18" descr="Open quotation mark">
            <a:extLst>
              <a:ext uri="{FF2B5EF4-FFF2-40B4-BE49-F238E27FC236}">
                <a16:creationId xmlns:a16="http://schemas.microsoft.com/office/drawing/2014/main" id="{C4903F23-34DB-0944-9984-9FB5C259386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7365782" y="447111"/>
            <a:ext cx="1200150" cy="1200150"/>
          </a:xfrm>
          <a:prstGeom prst="rect">
            <a:avLst/>
          </a:prstGeom>
        </p:spPr>
      </p:pic>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45617" y="3205446"/>
            <a:ext cx="2132822" cy="2132822"/>
          </a:xfrm>
          <a:prstGeom prst="rect">
            <a:avLst/>
          </a:prstGeom>
        </p:spPr>
      </p:pic>
      <p:sp>
        <p:nvSpPr>
          <p:cNvPr id="10" name="Rectangle 9">
            <a:extLst>
              <a:ext uri="{FF2B5EF4-FFF2-40B4-BE49-F238E27FC236}">
                <a16:creationId xmlns:a16="http://schemas.microsoft.com/office/drawing/2014/main" id="{BAA1B198-6FD4-DD45-BF6F-0BE9014856E0}"/>
              </a:ext>
            </a:extLst>
          </p:cNvPr>
          <p:cNvSpPr/>
          <p:nvPr/>
        </p:nvSpPr>
        <p:spPr>
          <a:xfrm>
            <a:off x="1568340" y="1047186"/>
            <a:ext cx="6043613" cy="2529923"/>
          </a:xfrm>
          <a:prstGeom prst="rect">
            <a:avLst/>
          </a:prstGeom>
        </p:spPr>
        <p:txBody>
          <a:bodyPr wrap="square">
            <a:spAutoFit/>
          </a:bodyPr>
          <a:lstStyle/>
          <a:p>
            <a:pPr lvl="0" algn="just">
              <a:lnSpc>
                <a:spcPct val="80000"/>
              </a:lnSpc>
              <a:buClrTx/>
            </a:pPr>
            <a:r>
              <a:rPr lang="en-US" sz="2200" kern="1200" dirty="0">
                <a:solidFill>
                  <a:srgbClr val="FFFF00"/>
                </a:solidFill>
                <a:latin typeface="Times New Roman" pitchFamily="18" charset="0"/>
                <a:ea typeface="+mn-ea"/>
                <a:cs typeface="Times New Roman" pitchFamily="18" charset="0"/>
              </a:rPr>
              <a:t>“</a:t>
            </a:r>
            <a:r>
              <a:rPr lang="en-US" sz="2200" kern="1200" dirty="0" err="1">
                <a:solidFill>
                  <a:srgbClr val="FFFF00"/>
                </a:solidFill>
                <a:latin typeface="Times New Roman" pitchFamily="18" charset="0"/>
                <a:ea typeface="+mn-ea"/>
                <a:cs typeface="Times New Roman" pitchFamily="18" charset="0"/>
              </a:rPr>
              <a:t>Lực</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lượng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sản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xuất</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máy</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móc</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làm</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cho</a:t>
            </a:r>
            <a:r>
              <a:rPr lang="en-US" sz="2200" kern="1200" dirty="0">
                <a:solidFill>
                  <a:srgbClr val="FFFF00"/>
                </a:solidFill>
                <a:latin typeface="Times New Roman" pitchFamily="18" charset="0"/>
                <a:ea typeface="+mn-ea"/>
                <a:cs typeface="Times New Roman" pitchFamily="18" charset="0"/>
              </a:rPr>
              <a:t> lao </a:t>
            </a:r>
            <a:r>
              <a:rPr lang="en-US" sz="2200" kern="1200" dirty="0" err="1">
                <a:solidFill>
                  <a:srgbClr val="FFFF00"/>
                </a:solidFill>
                <a:latin typeface="Times New Roman" pitchFamily="18" charset="0"/>
                <a:ea typeface="+mn-ea"/>
                <a:cs typeface="Times New Roman" pitchFamily="18" charset="0"/>
              </a:rPr>
              <a:t>động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trở</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nên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nhẹ</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nhàng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và</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đơn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giản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ư</a:t>
            </a:r>
            <a:r>
              <a:rPr lang="en-US" sz="2200" kern="1200" dirty="0">
                <a:solidFill>
                  <a:srgbClr val="FFFF00"/>
                </a:solidFill>
                <a:latin typeface="Times New Roman" pitchFamily="18" charset="0"/>
                <a:ea typeface="+mn-ea"/>
                <a:cs typeface="Times New Roman" pitchFamily="18" charset="0"/>
              </a:rPr>
              <a:t>? Bon </a:t>
            </a:r>
            <a:r>
              <a:rPr lang="en-US" sz="2200" kern="1200" dirty="0" err="1">
                <a:solidFill>
                  <a:srgbClr val="FFFF00"/>
                </a:solidFill>
                <a:latin typeface="Times New Roman" pitchFamily="18" charset="0"/>
                <a:ea typeface="+mn-ea"/>
                <a:cs typeface="Times New Roman" pitchFamily="18" charset="0"/>
              </a:rPr>
              <a:t>tư</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bản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nói</a:t>
            </a:r>
            <a:r>
              <a:rPr lang="en-US" sz="2200" kern="1200" dirty="0">
                <a:solidFill>
                  <a:srgbClr val="FFFF00"/>
                </a:solidFill>
                <a:latin typeface="Times New Roman" pitchFamily="18" charset="0"/>
                <a:ea typeface="+mn-ea"/>
                <a:cs typeface="Times New Roman" pitchFamily="18" charset="0"/>
              </a:rPr>
              <a:t>: Hay </a:t>
            </a:r>
            <a:r>
              <a:rPr lang="en-US" sz="2200" kern="1200" dirty="0" err="1">
                <a:solidFill>
                  <a:srgbClr val="FFFF00"/>
                </a:solidFill>
                <a:latin typeface="Times New Roman" pitchFamily="18" charset="0"/>
                <a:ea typeface="+mn-ea"/>
                <a:cs typeface="Times New Roman" pitchFamily="18" charset="0"/>
              </a:rPr>
              <a:t>lắm</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Bây</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giờ</a:t>
            </a:r>
            <a:r>
              <a:rPr lang="en-US" sz="2200" kern="1200" dirty="0">
                <a:solidFill>
                  <a:srgbClr val="FFFF00"/>
                </a:solidFill>
                <a:latin typeface="Times New Roman" pitchFamily="18" charset="0"/>
                <a:ea typeface="+mn-ea"/>
                <a:cs typeface="Times New Roman" pitchFamily="18" charset="0"/>
              </a:rPr>
              <a:t> ta </a:t>
            </a:r>
            <a:r>
              <a:rPr lang="en-US" sz="2200" kern="1200" dirty="0" err="1">
                <a:solidFill>
                  <a:srgbClr val="FFFF00"/>
                </a:solidFill>
                <a:latin typeface="Times New Roman" pitchFamily="18" charset="0"/>
                <a:ea typeface="+mn-ea"/>
                <a:cs typeface="Times New Roman" pitchFamily="18" charset="0"/>
              </a:rPr>
              <a:t>có</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thể</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thuê</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những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công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nhân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không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có</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kiến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thức</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thuê</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cả</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đàn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bà</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và</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trẻ</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em</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thật</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là</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tiện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lợi</a:t>
            </a:r>
            <a:r>
              <a:rPr lang="en-US" sz="2200" kern="1200" dirty="0">
                <a:solidFill>
                  <a:srgbClr val="FFFF00"/>
                </a:solidFill>
                <a:latin typeface="Times New Roman" pitchFamily="18" charset="0"/>
                <a:ea typeface="+mn-ea"/>
                <a:cs typeface="Times New Roman" pitchFamily="18" charset="0"/>
              </a:rPr>
              <a:t>!”</a:t>
            </a:r>
          </a:p>
          <a:p>
            <a:pPr lvl="0" algn="just">
              <a:lnSpc>
                <a:spcPct val="80000"/>
              </a:lnSpc>
              <a:buClrTx/>
            </a:pP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Lực</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lượng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sản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xuất</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máy</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móc</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làm</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cho</a:t>
            </a:r>
            <a:r>
              <a:rPr lang="en-US" sz="2200" kern="1200" dirty="0">
                <a:solidFill>
                  <a:srgbClr val="FFFF00"/>
                </a:solidFill>
                <a:latin typeface="Times New Roman" pitchFamily="18" charset="0"/>
                <a:ea typeface="+mn-ea"/>
                <a:cs typeface="Times New Roman" pitchFamily="18" charset="0"/>
              </a:rPr>
              <a:t> lao </a:t>
            </a:r>
            <a:r>
              <a:rPr lang="en-US" sz="2200" kern="1200" dirty="0" err="1">
                <a:solidFill>
                  <a:srgbClr val="FFFF00"/>
                </a:solidFill>
                <a:latin typeface="Times New Roman" pitchFamily="18" charset="0"/>
                <a:ea typeface="+mn-ea"/>
                <a:cs typeface="Times New Roman" pitchFamily="18" charset="0"/>
              </a:rPr>
              <a:t>động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trở</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nên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nhẹ</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nhàng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và</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đơn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giản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ư</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Bọn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tư</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bản</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nói</a:t>
            </a:r>
            <a:r>
              <a:rPr lang="en-US" sz="2200" kern="1200" dirty="0">
                <a:solidFill>
                  <a:srgbClr val="FFFF00"/>
                </a:solidFill>
                <a:latin typeface="Times New Roman" pitchFamily="18" charset="0"/>
                <a:ea typeface="+mn-ea"/>
                <a:cs typeface="Times New Roman" pitchFamily="18" charset="0"/>
              </a:rPr>
              <a:t>: Hay </a:t>
            </a:r>
            <a:r>
              <a:rPr lang="en-US" sz="2200" kern="1200" dirty="0" err="1">
                <a:solidFill>
                  <a:srgbClr val="FFFF00"/>
                </a:solidFill>
                <a:latin typeface="Times New Roman" pitchFamily="18" charset="0"/>
                <a:ea typeface="+mn-ea"/>
                <a:cs typeface="Times New Roman" pitchFamily="18" charset="0"/>
              </a:rPr>
              <a:t>lắm</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Bây</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giờ</a:t>
            </a:r>
            <a:r>
              <a:rPr lang="en-US" sz="2200" kern="1200" dirty="0">
                <a:solidFill>
                  <a:srgbClr val="FFFF00"/>
                </a:solidFill>
                <a:latin typeface="Times New Roman" pitchFamily="18" charset="0"/>
                <a:ea typeface="+mn-ea"/>
                <a:cs typeface="Times New Roman" pitchFamily="18" charset="0"/>
              </a:rPr>
              <a:t> ta </a:t>
            </a:r>
            <a:r>
              <a:rPr lang="en-US" sz="2200" kern="1200" dirty="0" err="1">
                <a:solidFill>
                  <a:srgbClr val="FFFF00"/>
                </a:solidFill>
                <a:latin typeface="Times New Roman" pitchFamily="18" charset="0"/>
                <a:ea typeface="+mn-ea"/>
                <a:cs typeface="Times New Roman" pitchFamily="18" charset="0"/>
              </a:rPr>
              <a:t>có</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thể</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kéo</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dài</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ngày</a:t>
            </a:r>
            <a:r>
              <a:rPr lang="en-US" sz="2200" kern="1200" dirty="0">
                <a:solidFill>
                  <a:srgbClr val="FFFF00"/>
                </a:solidFill>
                <a:latin typeface="Times New Roman" pitchFamily="18" charset="0"/>
                <a:ea typeface="+mn-ea"/>
                <a:cs typeface="Times New Roman" pitchFamily="18" charset="0"/>
              </a:rPr>
              <a:t> lao </a:t>
            </a:r>
            <a:r>
              <a:rPr lang="en-US" sz="2200" kern="1200" dirty="0" err="1">
                <a:solidFill>
                  <a:srgbClr val="FFFF00"/>
                </a:solidFill>
                <a:latin typeface="Times New Roman" pitchFamily="18" charset="0"/>
                <a:ea typeface="+mn-ea"/>
                <a:cs typeface="Times New Roman" pitchFamily="18" charset="0"/>
              </a:rPr>
              <a:t>động</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đến</a:t>
            </a:r>
            <a:r>
              <a:rPr lang="en-US" sz="2200" kern="1200" dirty="0">
                <a:solidFill>
                  <a:srgbClr val="FFFF00"/>
                </a:solidFill>
                <a:latin typeface="Times New Roman" pitchFamily="18" charset="0"/>
                <a:ea typeface="+mn-ea"/>
                <a:cs typeface="Times New Roman" pitchFamily="18" charset="0"/>
              </a:rPr>
              <a:t> 10, 12, 14, 16 </a:t>
            </a:r>
            <a:r>
              <a:rPr lang="en-US" sz="2200" kern="1200" dirty="0" err="1">
                <a:solidFill>
                  <a:srgbClr val="FFFF00"/>
                </a:solidFill>
                <a:latin typeface="Times New Roman" pitchFamily="18" charset="0"/>
                <a:ea typeface="+mn-ea"/>
                <a:cs typeface="Times New Roman" pitchFamily="18" charset="0"/>
              </a:rPr>
              <a:t>thậm</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chí</a:t>
            </a:r>
            <a:r>
              <a:rPr lang="en-US" sz="2200" kern="1200" dirty="0">
                <a:solidFill>
                  <a:srgbClr val="FFFF00"/>
                </a:solidFill>
                <a:latin typeface="Times New Roman" pitchFamily="18" charset="0"/>
                <a:ea typeface="+mn-ea"/>
                <a:cs typeface="Times New Roman" pitchFamily="18" charset="0"/>
              </a:rPr>
              <a:t> </a:t>
            </a:r>
            <a:r>
              <a:rPr lang="en-US" sz="2200" kern="1200" dirty="0" err="1">
                <a:solidFill>
                  <a:srgbClr val="FFFF00"/>
                </a:solidFill>
                <a:latin typeface="Times New Roman" pitchFamily="18" charset="0"/>
                <a:ea typeface="+mn-ea"/>
                <a:cs typeface="Times New Roman" pitchFamily="18" charset="0"/>
              </a:rPr>
              <a:t>đến</a:t>
            </a:r>
            <a:r>
              <a:rPr lang="en-US" sz="2200" kern="1200" dirty="0">
                <a:solidFill>
                  <a:srgbClr val="FFFF00"/>
                </a:solidFill>
                <a:latin typeface="Times New Roman" pitchFamily="18" charset="0"/>
                <a:ea typeface="+mn-ea"/>
                <a:cs typeface="Times New Roman" pitchFamily="18" charset="0"/>
              </a:rPr>
              <a:t> 18 </a:t>
            </a:r>
            <a:r>
              <a:rPr lang="en-US" sz="2200" kern="1200" dirty="0" err="1">
                <a:solidFill>
                  <a:srgbClr val="FFFF00"/>
                </a:solidFill>
                <a:latin typeface="Times New Roman" pitchFamily="18" charset="0"/>
                <a:ea typeface="+mn-ea"/>
                <a:cs typeface="Times New Roman" pitchFamily="18" charset="0"/>
              </a:rPr>
              <a:t>giờ</a:t>
            </a:r>
            <a:r>
              <a:rPr lang="en-US" sz="2200" kern="1200" dirty="0">
                <a:solidFill>
                  <a:srgbClr val="FFFF00"/>
                </a:solidFill>
                <a:latin typeface="Times New Roman" pitchFamily="18" charset="0"/>
                <a:ea typeface="+mn-ea"/>
                <a:cs typeface="Times New Roman" pitchFamily="18" charset="0"/>
              </a:rPr>
              <a:t>!”</a:t>
            </a:r>
          </a:p>
        </p:txBody>
      </p:sp>
      <p:sp>
        <p:nvSpPr>
          <p:cNvPr id="2" name="Rectangle 1">
            <a:extLst>
              <a:ext uri="{FF2B5EF4-FFF2-40B4-BE49-F238E27FC236}">
                <a16:creationId xmlns:a16="http://schemas.microsoft.com/office/drawing/2014/main" id="{B290F672-E021-B740-8470-228BD2DD8C0F}"/>
              </a:ext>
            </a:extLst>
          </p:cNvPr>
          <p:cNvSpPr/>
          <p:nvPr/>
        </p:nvSpPr>
        <p:spPr>
          <a:xfrm>
            <a:off x="3001872" y="3872913"/>
            <a:ext cx="4079631" cy="584775"/>
          </a:xfrm>
          <a:prstGeom prst="rect">
            <a:avLst/>
          </a:prstGeom>
        </p:spPr>
        <p:txBody>
          <a:bodyPr wrap="square">
            <a:spAutoFit/>
          </a:bodyPr>
          <a:lstStyle/>
          <a:p>
            <a:pPr algn="ctr">
              <a:lnSpc>
                <a:spcPct val="80000"/>
              </a:lnSpc>
            </a:pPr>
            <a:r>
              <a:rPr lang="en-US" sz="2000" b="1" i="1" dirty="0" err="1">
                <a:solidFill>
                  <a:srgbClr val="FEF951"/>
                </a:solidFill>
                <a:latin typeface="Times New Roman" pitchFamily="18" charset="0"/>
                <a:cs typeface="Times New Roman" pitchFamily="18" charset="0"/>
              </a:rPr>
              <a:t>U</a:t>
            </a:r>
            <a:r>
              <a:rPr lang="en-US" sz="2000" b="1" dirty="0" err="1">
                <a:solidFill>
                  <a:srgbClr val="FEF951"/>
                </a:solidFill>
                <a:latin typeface="Times New Roman" pitchFamily="18" charset="0"/>
                <a:cs typeface="Times New Roman" pitchFamily="18" charset="0"/>
              </a:rPr>
              <a:t>rgen</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Kutsinxki</a:t>
            </a:r>
            <a:r>
              <a:rPr lang="en-US" sz="2000" b="1" dirty="0">
                <a:solidFill>
                  <a:srgbClr val="FEF951"/>
                </a:solidFill>
                <a:latin typeface="Times New Roman" pitchFamily="18" charset="0"/>
                <a:cs typeface="Times New Roman" pitchFamily="18" charset="0"/>
              </a:rPr>
              <a:t>_ </a:t>
            </a:r>
          </a:p>
          <a:p>
            <a:pPr algn="just">
              <a:lnSpc>
                <a:spcPct val="80000"/>
              </a:lnSpc>
            </a:pPr>
            <a:r>
              <a:rPr lang="en-US" sz="2000" b="1" dirty="0">
                <a:solidFill>
                  <a:srgbClr val="FEF951"/>
                </a:solidFill>
                <a:latin typeface="Times New Roman" pitchFamily="18" charset="0"/>
                <a:cs typeface="Times New Roman" pitchFamily="18" charset="0"/>
              </a:rPr>
              <a:t>“</a:t>
            </a:r>
            <a:r>
              <a:rPr lang="en-US" sz="2000" b="1" dirty="0" err="1">
                <a:solidFill>
                  <a:srgbClr val="FEF951"/>
                </a:solidFill>
                <a:latin typeface="Times New Roman" pitchFamily="18" charset="0"/>
                <a:cs typeface="Times New Roman" pitchFamily="18" charset="0"/>
              </a:rPr>
              <a:t>Từ</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cây</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gậy</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đến</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nhà</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máy</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tự</a:t>
            </a:r>
            <a:r>
              <a:rPr lang="en-US" sz="2000" b="1" dirty="0">
                <a:solidFill>
                  <a:srgbClr val="FEF951"/>
                </a:solidFill>
                <a:latin typeface="Times New Roman" pitchFamily="18" charset="0"/>
                <a:cs typeface="Times New Roman" pitchFamily="18" charset="0"/>
              </a:rPr>
              <a:t> </a:t>
            </a:r>
            <a:r>
              <a:rPr lang="en-US" sz="2000" b="1" dirty="0" err="1">
                <a:solidFill>
                  <a:srgbClr val="FEF951"/>
                </a:solidFill>
                <a:latin typeface="Times New Roman" pitchFamily="18" charset="0"/>
                <a:cs typeface="Times New Roman" pitchFamily="18" charset="0"/>
              </a:rPr>
              <a:t>động</a:t>
            </a:r>
            <a:r>
              <a:rPr lang="en-US" sz="2000" b="1" dirty="0">
                <a:solidFill>
                  <a:srgbClr val="FEF951"/>
                </a:solidFill>
                <a:latin typeface="Times New Roman" pitchFamily="18" charset="0"/>
                <a:cs typeface="Times New Roman" pitchFamily="18" charset="0"/>
              </a:rPr>
              <a:t>”</a:t>
            </a:r>
          </a:p>
        </p:txBody>
      </p:sp>
    </p:spTree>
    <p:extLst>
      <p:ext uri="{BB962C8B-B14F-4D97-AF65-F5344CB8AC3E}">
        <p14:creationId xmlns:p14="http://schemas.microsoft.com/office/powerpoint/2010/main" val="314321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50000">
                                          <p:cBhvr additive="base">
                                            <p:cTn id="1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14:bounceEnd="50000">
                                          <p:cBhvr additive="base">
                                            <p:cTn id="19"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10"/>
                                            </p:tgtEl>
                                            <p:attrNameLst>
                                              <p:attrName>ppt_y</p:attrName>
                                            </p:attrNameLst>
                                          </p:cBhvr>
                                          <p:tavLst>
                                            <p:tav tm="0">
                                              <p:val>
                                                <p:strVal val="#ppt_y"/>
                                              </p:val>
                                            </p:tav>
                                            <p:tav tm="100000">
                                              <p:val>
                                                <p:strVal val="#ppt_y"/>
                                              </p:val>
                                            </p:tav>
                                          </p:tavLst>
                                        </p:anim>
                                        <p:anim calcmode="lin" valueType="num">
                                          <p:cBhvr>
                                            <p:cTn id="26"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10"/>
                                            </p:tgtEl>
                                          </p:cBhvr>
                                        </p:animEffect>
                                      </p:childTnLst>
                                    </p:cTn>
                                  </p:par>
                                </p:childTnLst>
                              </p:cTn>
                            </p:par>
                            <p:par>
                              <p:cTn id="29" fill="hold">
                                <p:stCondLst>
                                  <p:cond delay="82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10"/>
                                            </p:tgtEl>
                                            <p:attrNameLst>
                                              <p:attrName>ppt_y</p:attrName>
                                            </p:attrNameLst>
                                          </p:cBhvr>
                                          <p:tavLst>
                                            <p:tav tm="0">
                                              <p:val>
                                                <p:strVal val="#ppt_y"/>
                                              </p:val>
                                            </p:tav>
                                            <p:tav tm="100000">
                                              <p:val>
                                                <p:strVal val="#ppt_y"/>
                                              </p:val>
                                            </p:tav>
                                          </p:tavLst>
                                        </p:anim>
                                        <p:anim calcmode="lin" valueType="num">
                                          <p:cBhvr>
                                            <p:cTn id="26"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10"/>
                                            </p:tgtEl>
                                          </p:cBhvr>
                                        </p:animEffect>
                                      </p:childTnLst>
                                    </p:cTn>
                                  </p:par>
                                </p:childTnLst>
                              </p:cTn>
                            </p:par>
                            <p:par>
                              <p:cTn id="29" fill="hold">
                                <p:stCondLst>
                                  <p:cond delay="82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2"/>
                                            </p:tgtEl>
                                            <p:attrNameLst>
                                              <p:attrName>ppt_y</p:attrName>
                                            </p:attrNameLst>
                                          </p:cBhvr>
                                          <p:tavLst>
                                            <p:tav tm="0">
                                              <p:val>
                                                <p:strVal val="#ppt_y"/>
                                              </p:val>
                                            </p:tav>
                                            <p:tav tm="100000">
                                              <p:val>
                                                <p:strVal val="#ppt_y"/>
                                              </p:val>
                                            </p:tav>
                                          </p:tavLst>
                                        </p:anim>
                                        <p:anim calcmode="lin" valueType="num">
                                          <p:cBhvr>
                                            <p:cTn id="34"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mc:Fallback>
  </mc:AlternateContent>
</p:sld>
</file>

<file path=ppt/theme/theme1.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TotalTime>
  <Words>3135</Words>
  <Application>Microsoft Office PowerPoint</Application>
  <PresentationFormat>Trình chiếu Trên màn hình (16:9)</PresentationFormat>
  <Paragraphs>366</Paragraphs>
  <Slides>62</Slides>
  <Notes>35</Notes>
  <HiddenSlides>0</HiddenSlides>
  <MMClips>2</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62</vt:i4>
      </vt:variant>
    </vt:vector>
  </HeadingPairs>
  <TitlesOfParts>
    <vt:vector size="77" baseType="lpstr">
      <vt:lpstr>Times New Roman</vt:lpstr>
      <vt:lpstr>Wingdings</vt:lpstr>
      <vt:lpstr>Calibri</vt:lpstr>
      <vt:lpstr>SNELL ROUNDHAND BLACK</vt:lpstr>
      <vt:lpstr>Fira Sans Extra Condensed</vt:lpstr>
      <vt:lpstr>Cabin Condensed</vt:lpstr>
      <vt:lpstr>Arial</vt:lpstr>
      <vt:lpstr>SNELL ROUNDHAND BLACK</vt:lpstr>
      <vt:lpstr>Cabin</vt:lpstr>
      <vt:lpstr>SVN-Blenda Script</vt:lpstr>
      <vt:lpstr>Snell Roundhand</vt:lpstr>
      <vt:lpstr>Roboto</vt:lpstr>
      <vt:lpstr>Brush Script MT</vt:lpstr>
      <vt:lpstr>Snug</vt:lpstr>
      <vt:lpstr>1_Snug</vt:lpstr>
      <vt:lpstr>Bản trình bày PowerPoint</vt:lpstr>
      <vt:lpstr>Bản trình bày PowerPoint</vt:lpstr>
      <vt:lpstr>1.Phong trào đập phá máy móc và bãi công</vt:lpstr>
      <vt:lpstr>Bản trình bày PowerPoint</vt:lpstr>
      <vt:lpstr>Bản trình bày PowerPoint</vt:lpstr>
      <vt:lpstr>Bản trình bày PowerPoint</vt:lpstr>
      <vt:lpstr>Bản trình bày PowerPoint</vt:lpstr>
      <vt:lpstr>Bản trình bày PowerPoint</vt:lpstr>
      <vt:lpstr>Bản trình bày PowerPoint</vt:lpstr>
      <vt:lpstr>1.Phong trào đập phá máy móc và bãi công</vt:lpstr>
      <vt:lpstr>Bản trình bày PowerPoint</vt:lpstr>
      <vt:lpstr>1.Phong trào đập phá máy móc và bãi công</vt:lpstr>
      <vt:lpstr>Bản trình bày PowerPoint</vt:lpstr>
      <vt:lpstr>1. Phong trào công nhân ở các nước Anh, Pháp, Đức, Mĩ </vt:lpstr>
      <vt:lpstr>1. Phong trào công nhân ở các nước Anh, Pháp, Đức, Mĩ </vt:lpstr>
      <vt:lpstr>1. Phong trào công nhân ở các nước Anh, Pháp, Đức, Mĩ </vt:lpstr>
      <vt:lpstr>Bản trình bày PowerPoint</vt:lpstr>
      <vt:lpstr>1. Phong trào công nhân ở các nước Anh, Pháp, Đức, Mĩ </vt:lpstr>
      <vt:lpstr>Bản trình bày PowerPoint</vt:lpstr>
      <vt:lpstr>1. Phong trào công nhân ở các nước Anh, Pháp, Đức, Mĩ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III. SỰ RA ĐỜI CỦA CHỦ NGHĨA MÁC</vt:lpstr>
      <vt:lpstr>1. Mác  và  Ăng-ghen</vt:lpstr>
      <vt:lpstr>1. Mác  và  Ăng-ghen</vt:lpstr>
      <vt:lpstr>1. Mác  và  Ăng-ghen</vt:lpstr>
      <vt:lpstr>1. Mác  và   Ăng-ghen</vt:lpstr>
      <vt:lpstr>1. Mác  và  Ăng-ghen</vt:lpstr>
      <vt:lpstr>2. “Đồng minh những người cộng sản” và “Tuyên ngôn của Đảng cộng sản”</vt:lpstr>
      <vt:lpstr>2. “Đồng minh những người cộng sản” và “Tuyên ngôn của Đảng cộng sản”</vt:lpstr>
      <vt:lpstr>2. “Đồng minh những người cộng sản” và “Tuyên ngôn của Đảng cộng sản”</vt:lpstr>
      <vt:lpstr>Bản trình bày PowerPoint</vt:lpstr>
      <vt:lpstr>Bản trình bày PowerPoint</vt:lpstr>
      <vt:lpstr>Bản trình bày PowerPoint</vt:lpstr>
      <vt:lpstr>Bản trình bày PowerPoint</vt:lpstr>
      <vt:lpstr>Bản trình bày PowerPoint</vt:lpstr>
      <vt:lpstr>Bản trình bày PowerPoint</vt:lpstr>
      <vt:lpstr>5. Quốc tế cộng sản</vt:lpstr>
      <vt:lpstr>5. Quốc tế cộng sản</vt:lpstr>
      <vt:lpstr>5. Quốc tế cộng sản</vt:lpstr>
      <vt:lpstr>5. Quốc tế cộng sản</vt:lpstr>
      <vt:lpstr>Bản trình bày PowerPoint</vt:lpstr>
      <vt:lpstr>Bản trình bày PowerPoint</vt:lpstr>
      <vt:lpstr>5. Quốc tế cộng sản</vt:lpstr>
      <vt:lpstr>Bản trình bày PowerPoint</vt:lpstr>
      <vt:lpstr>Chọn đáp án đúng</vt:lpstr>
      <vt:lpstr>Chọn đáp án đúng</vt:lpstr>
      <vt:lpstr>Chọn đáp án đúng</vt:lpstr>
      <vt:lpstr>Bản trình bày PowerPoint</vt:lpstr>
      <vt:lpstr>DẶN DÒ</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quang kieu</dc:creator>
  <cp:lastModifiedBy>admin</cp:lastModifiedBy>
  <cp:revision>55</cp:revision>
  <dcterms:modified xsi:type="dcterms:W3CDTF">2023-04-06T03:29:37Z</dcterms:modified>
</cp:coreProperties>
</file>